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media/audio1.bin" ContentType="audio/unknown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trictFirstAndLastChars="0" saveSubsetFonts="1" autoCompressPictures="0">
  <p:sldMasterIdLst>
    <p:sldMasterId id="2147483648" r:id="rId1"/>
    <p:sldMasterId id="2147483660" r:id="rId2"/>
    <p:sldMasterId id="2147483672" r:id="rId3"/>
  </p:sldMasterIdLst>
  <p:notesMasterIdLst>
    <p:notesMasterId r:id="rId92"/>
  </p:notesMasterIdLst>
  <p:handoutMasterIdLst>
    <p:handoutMasterId r:id="rId93"/>
  </p:handoutMasterIdLst>
  <p:sldIdLst>
    <p:sldId id="845" r:id="rId4"/>
    <p:sldId id="787" r:id="rId5"/>
    <p:sldId id="602" r:id="rId6"/>
    <p:sldId id="388" r:id="rId7"/>
    <p:sldId id="393" r:id="rId8"/>
    <p:sldId id="699" r:id="rId9"/>
    <p:sldId id="700" r:id="rId10"/>
    <p:sldId id="704" r:id="rId11"/>
    <p:sldId id="705" r:id="rId12"/>
    <p:sldId id="706" r:id="rId13"/>
    <p:sldId id="702" r:id="rId14"/>
    <p:sldId id="788" r:id="rId15"/>
    <p:sldId id="751" r:id="rId16"/>
    <p:sldId id="747" r:id="rId17"/>
    <p:sldId id="610" r:id="rId18"/>
    <p:sldId id="611" r:id="rId19"/>
    <p:sldId id="612" r:id="rId20"/>
    <p:sldId id="613" r:id="rId21"/>
    <p:sldId id="614" r:id="rId22"/>
    <p:sldId id="615" r:id="rId23"/>
    <p:sldId id="616" r:id="rId24"/>
    <p:sldId id="617" r:id="rId25"/>
    <p:sldId id="351" r:id="rId26"/>
    <p:sldId id="621" r:id="rId27"/>
    <p:sldId id="797" r:id="rId28"/>
    <p:sldId id="799" r:id="rId29"/>
    <p:sldId id="800" r:id="rId30"/>
    <p:sldId id="821" r:id="rId31"/>
    <p:sldId id="802" r:id="rId32"/>
    <p:sldId id="803" r:id="rId33"/>
    <p:sldId id="843" r:id="rId34"/>
    <p:sldId id="629" r:id="rId35"/>
    <p:sldId id="630" r:id="rId36"/>
    <p:sldId id="806" r:id="rId37"/>
    <p:sldId id="807" r:id="rId38"/>
    <p:sldId id="808" r:id="rId39"/>
    <p:sldId id="809" r:id="rId40"/>
    <p:sldId id="810" r:id="rId41"/>
    <p:sldId id="811" r:id="rId42"/>
    <p:sldId id="812" r:id="rId43"/>
    <p:sldId id="813" r:id="rId44"/>
    <p:sldId id="708" r:id="rId45"/>
    <p:sldId id="748" r:id="rId46"/>
    <p:sldId id="762" r:id="rId47"/>
    <p:sldId id="763" r:id="rId48"/>
    <p:sldId id="697" r:id="rId49"/>
    <p:sldId id="767" r:id="rId50"/>
    <p:sldId id="768" r:id="rId51"/>
    <p:sldId id="769" r:id="rId52"/>
    <p:sldId id="770" r:id="rId53"/>
    <p:sldId id="771" r:id="rId54"/>
    <p:sldId id="785" r:id="rId55"/>
    <p:sldId id="471" r:id="rId56"/>
    <p:sldId id="844" r:id="rId57"/>
    <p:sldId id="786" r:id="rId58"/>
    <p:sldId id="710" r:id="rId59"/>
    <p:sldId id="654" r:id="rId60"/>
    <p:sldId id="655" r:id="rId61"/>
    <p:sldId id="656" r:id="rId62"/>
    <p:sldId id="657" r:id="rId63"/>
    <p:sldId id="749" r:id="rId64"/>
    <p:sldId id="660" r:id="rId65"/>
    <p:sldId id="661" r:id="rId66"/>
    <p:sldId id="662" r:id="rId67"/>
    <p:sldId id="663" r:id="rId68"/>
    <p:sldId id="664" r:id="rId69"/>
    <p:sldId id="665" r:id="rId70"/>
    <p:sldId id="666" r:id="rId71"/>
    <p:sldId id="667" r:id="rId72"/>
    <p:sldId id="668" r:id="rId73"/>
    <p:sldId id="678" r:id="rId74"/>
    <p:sldId id="679" r:id="rId75"/>
    <p:sldId id="680" r:id="rId76"/>
    <p:sldId id="681" r:id="rId77"/>
    <p:sldId id="776" r:id="rId78"/>
    <p:sldId id="739" r:id="rId79"/>
    <p:sldId id="711" r:id="rId80"/>
    <p:sldId id="779" r:id="rId81"/>
    <p:sldId id="780" r:id="rId82"/>
    <p:sldId id="781" r:id="rId83"/>
    <p:sldId id="782" r:id="rId84"/>
    <p:sldId id="783" r:id="rId85"/>
    <p:sldId id="784" r:id="rId86"/>
    <p:sldId id="731" r:id="rId87"/>
    <p:sldId id="579" r:id="rId88"/>
    <p:sldId id="793" r:id="rId89"/>
    <p:sldId id="582" r:id="rId90"/>
    <p:sldId id="778" r:id="rId91"/>
  </p:sldIdLst>
  <p:sldSz cx="10058400" cy="7772400"/>
  <p:notesSz cx="6858000" cy="9144000"/>
  <p:defaultTextStyle>
    <a:defPPr>
      <a:defRPr lang="en-US"/>
    </a:defPPr>
    <a:lvl1pPr algn="r" rtl="0" eaLnBrk="0" fontAlgn="base" hangingPunct="0">
      <a:spcBef>
        <a:spcPct val="0"/>
      </a:spcBef>
      <a:spcAft>
        <a:spcPct val="0"/>
      </a:spcAft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1pPr>
    <a:lvl2pPr marL="457200" algn="r" rtl="0" eaLnBrk="0" fontAlgn="base" hangingPunct="0">
      <a:spcBef>
        <a:spcPct val="0"/>
      </a:spcBef>
      <a:spcAft>
        <a:spcPct val="0"/>
      </a:spcAft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2pPr>
    <a:lvl3pPr marL="914400" algn="r" rtl="0" eaLnBrk="0" fontAlgn="base" hangingPunct="0">
      <a:spcBef>
        <a:spcPct val="0"/>
      </a:spcBef>
      <a:spcAft>
        <a:spcPct val="0"/>
      </a:spcAft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3pPr>
    <a:lvl4pPr marL="1371600" algn="r" rtl="0" eaLnBrk="0" fontAlgn="base" hangingPunct="0">
      <a:spcBef>
        <a:spcPct val="0"/>
      </a:spcBef>
      <a:spcAft>
        <a:spcPct val="0"/>
      </a:spcAft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4pPr>
    <a:lvl5pPr marL="1828800" algn="r" rtl="0" eaLnBrk="0" fontAlgn="base" hangingPunct="0">
      <a:spcBef>
        <a:spcPct val="0"/>
      </a:spcBef>
      <a:spcAft>
        <a:spcPct val="0"/>
      </a:spcAft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5pPr>
    <a:lvl6pPr marL="2286000" algn="l" defTabSz="914400" rtl="0" eaLnBrk="1" latinLnBrk="0" hangingPunct="1"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6pPr>
    <a:lvl7pPr marL="2743200" algn="l" defTabSz="914400" rtl="0" eaLnBrk="1" latinLnBrk="0" hangingPunct="1"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7pPr>
    <a:lvl8pPr marL="3200400" algn="l" defTabSz="914400" rtl="0" eaLnBrk="1" latinLnBrk="0" hangingPunct="1"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8pPr>
    <a:lvl9pPr marL="3657600" algn="l" defTabSz="914400" rtl="0" eaLnBrk="1" latinLnBrk="0" hangingPunct="1">
      <a:defRPr sz="9600" i="1" kern="1200">
        <a:solidFill>
          <a:schemeClr val="tx1"/>
        </a:solidFill>
        <a:latin typeface="Comic Sans MS" panose="030F0902030302020204" pitchFamily="66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79">
          <p15:clr>
            <a:srgbClr val="A4A3A4"/>
          </p15:clr>
        </p15:guide>
        <p15:guide id="2" pos="350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7478" autoAdjust="0"/>
    <p:restoredTop sz="94639" autoAdjust="0"/>
  </p:normalViewPr>
  <p:slideViewPr>
    <p:cSldViewPr snapToGrid="0">
      <p:cViewPr varScale="1">
        <p:scale>
          <a:sx n="78" d="100"/>
          <a:sy n="78" d="100"/>
        </p:scale>
        <p:origin x="168" y="1456"/>
      </p:cViewPr>
      <p:guideLst>
        <p:guide orient="horz" pos="1179"/>
        <p:guide pos="350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viewProps" Target="viewProps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tableStyles" Target="tableStyle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6FCFB9C1-F4FB-5A1D-3EE8-51A814901BA2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DB40448-88EB-AA31-EF07-954CA0014CF1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F07020304040A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F07020304040A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F07020304040A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F07020304040A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anose="020F07020304040A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Rectangle 2">
            <a:extLst>
              <a:ext uri="{FF2B5EF4-FFF2-40B4-BE49-F238E27FC236}">
                <a16:creationId xmlns:a16="http://schemas.microsoft.com/office/drawing/2014/main" id="{3237A170-3FAF-1796-DE4A-E69803A3732D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25027" name="Rectangle 3">
            <a:extLst>
              <a:ext uri="{FF2B5EF4-FFF2-40B4-BE49-F238E27FC236}">
                <a16:creationId xmlns:a16="http://schemas.microsoft.com/office/drawing/2014/main" id="{1FCDF341-35B2-F45C-1B5D-21052D69CC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>
            <a:extLst>
              <a:ext uri="{FF2B5EF4-FFF2-40B4-BE49-F238E27FC236}">
                <a16:creationId xmlns:a16="http://schemas.microsoft.com/office/drawing/2014/main" id="{43B8B971-28B4-9216-9534-D6B098D34F3D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9747" name="Rectangle 3">
            <a:extLst>
              <a:ext uri="{FF2B5EF4-FFF2-40B4-BE49-F238E27FC236}">
                <a16:creationId xmlns:a16="http://schemas.microsoft.com/office/drawing/2014/main" id="{B3ED075F-CF06-6D9E-297F-6F26E3D67B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2">
            <a:extLst>
              <a:ext uri="{FF2B5EF4-FFF2-40B4-BE49-F238E27FC236}">
                <a16:creationId xmlns:a16="http://schemas.microsoft.com/office/drawing/2014/main" id="{D9452FE8-6822-4D77-3219-C2B46AFBBC2E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1795" name="Rectangle 3">
            <a:extLst>
              <a:ext uri="{FF2B5EF4-FFF2-40B4-BE49-F238E27FC236}">
                <a16:creationId xmlns:a16="http://schemas.microsoft.com/office/drawing/2014/main" id="{37A87E75-472F-E29D-61FF-48EFC8636E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">
            <a:extLst>
              <a:ext uri="{FF2B5EF4-FFF2-40B4-BE49-F238E27FC236}">
                <a16:creationId xmlns:a16="http://schemas.microsoft.com/office/drawing/2014/main" id="{EF4DE68A-9ED9-E2D0-0A8B-05AA971B663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3843" name="Rectangle 3">
            <a:extLst>
              <a:ext uri="{FF2B5EF4-FFF2-40B4-BE49-F238E27FC236}">
                <a16:creationId xmlns:a16="http://schemas.microsoft.com/office/drawing/2014/main" id="{29248BD3-A79C-721E-7EA6-6B1D8258315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">
            <a:extLst>
              <a:ext uri="{FF2B5EF4-FFF2-40B4-BE49-F238E27FC236}">
                <a16:creationId xmlns:a16="http://schemas.microsoft.com/office/drawing/2014/main" id="{A598EEE4-3789-5D35-DE7F-69518940B8EF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5891" name="Rectangle 3">
            <a:extLst>
              <a:ext uri="{FF2B5EF4-FFF2-40B4-BE49-F238E27FC236}">
                <a16:creationId xmlns:a16="http://schemas.microsoft.com/office/drawing/2014/main" id="{B0C549C0-319F-F246-B93E-CADF25EE6A5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">
            <a:extLst>
              <a:ext uri="{FF2B5EF4-FFF2-40B4-BE49-F238E27FC236}">
                <a16:creationId xmlns:a16="http://schemas.microsoft.com/office/drawing/2014/main" id="{6323134B-9DF7-9CEC-8F04-E4706A8FAADF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7939" name="Rectangle 3">
            <a:extLst>
              <a:ext uri="{FF2B5EF4-FFF2-40B4-BE49-F238E27FC236}">
                <a16:creationId xmlns:a16="http://schemas.microsoft.com/office/drawing/2014/main" id="{F3ACBC69-2B15-2868-DC90-E15D42CDD0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Rectangle 2">
            <a:extLst>
              <a:ext uri="{FF2B5EF4-FFF2-40B4-BE49-F238E27FC236}">
                <a16:creationId xmlns:a16="http://schemas.microsoft.com/office/drawing/2014/main" id="{E0E4E4DF-C1B9-7506-D044-4B18FEA2C283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9987" name="Rectangle 3">
            <a:extLst>
              <a:ext uri="{FF2B5EF4-FFF2-40B4-BE49-F238E27FC236}">
                <a16:creationId xmlns:a16="http://schemas.microsoft.com/office/drawing/2014/main" id="{F246D7AF-73E8-15DB-9269-733C45BADA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">
            <a:extLst>
              <a:ext uri="{FF2B5EF4-FFF2-40B4-BE49-F238E27FC236}">
                <a16:creationId xmlns:a16="http://schemas.microsoft.com/office/drawing/2014/main" id="{B467AE25-55DF-9081-25F0-9586C9E4F2F0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12035" name="Rectangle 3">
            <a:extLst>
              <a:ext uri="{FF2B5EF4-FFF2-40B4-BE49-F238E27FC236}">
                <a16:creationId xmlns:a16="http://schemas.microsoft.com/office/drawing/2014/main" id="{C574B9DB-577E-5B51-D1C3-DF1000A81C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2">
            <a:extLst>
              <a:ext uri="{FF2B5EF4-FFF2-40B4-BE49-F238E27FC236}">
                <a16:creationId xmlns:a16="http://schemas.microsoft.com/office/drawing/2014/main" id="{78529268-7236-D8ED-D1AB-7005A2ADB244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14083" name="Rectangle 3">
            <a:extLst>
              <a:ext uri="{FF2B5EF4-FFF2-40B4-BE49-F238E27FC236}">
                <a16:creationId xmlns:a16="http://schemas.microsoft.com/office/drawing/2014/main" id="{D6F59096-B336-BFB7-1CF9-E692D50266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>
            <a:extLst>
              <a:ext uri="{FF2B5EF4-FFF2-40B4-BE49-F238E27FC236}">
                <a16:creationId xmlns:a16="http://schemas.microsoft.com/office/drawing/2014/main" id="{F7C8DD27-9E24-EA30-06C2-4DD8DF325C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19" name="Rectangle 3">
            <a:extLst>
              <a:ext uri="{FF2B5EF4-FFF2-40B4-BE49-F238E27FC236}">
                <a16:creationId xmlns:a16="http://schemas.microsoft.com/office/drawing/2014/main" id="{9E43ED52-C757-6DE1-2B0A-580429C84E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Rectangle 2">
            <a:extLst>
              <a:ext uri="{FF2B5EF4-FFF2-40B4-BE49-F238E27FC236}">
                <a16:creationId xmlns:a16="http://schemas.microsoft.com/office/drawing/2014/main" id="{17E89A1A-5442-C72B-B6C9-3021BDD5A69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57091" name="Rectangle 3">
            <a:extLst>
              <a:ext uri="{FF2B5EF4-FFF2-40B4-BE49-F238E27FC236}">
                <a16:creationId xmlns:a16="http://schemas.microsoft.com/office/drawing/2014/main" id="{3C4E97F5-6251-100C-47A5-D695832CB2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Rectangle 2">
            <a:extLst>
              <a:ext uri="{FF2B5EF4-FFF2-40B4-BE49-F238E27FC236}">
                <a16:creationId xmlns:a16="http://schemas.microsoft.com/office/drawing/2014/main" id="{6D8BFAAF-947A-B863-FC27-E108820939F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27075" name="Rectangle 3">
            <a:extLst>
              <a:ext uri="{FF2B5EF4-FFF2-40B4-BE49-F238E27FC236}">
                <a16:creationId xmlns:a16="http://schemas.microsoft.com/office/drawing/2014/main" id="{899DE254-7371-FB61-198C-F8C02869DC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954" name="Rectangle 2">
            <a:extLst>
              <a:ext uri="{FF2B5EF4-FFF2-40B4-BE49-F238E27FC236}">
                <a16:creationId xmlns:a16="http://schemas.microsoft.com/office/drawing/2014/main" id="{2421F722-6E5C-0B71-CD93-DF1AFDB2E7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77955" name="Rectangle 3">
            <a:extLst>
              <a:ext uri="{FF2B5EF4-FFF2-40B4-BE49-F238E27FC236}">
                <a16:creationId xmlns:a16="http://schemas.microsoft.com/office/drawing/2014/main" id="{88A0C410-4A2F-0A90-D541-9A8038CCF9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050" name="Rectangle 2">
            <a:extLst>
              <a:ext uri="{FF2B5EF4-FFF2-40B4-BE49-F238E27FC236}">
                <a16:creationId xmlns:a16="http://schemas.microsoft.com/office/drawing/2014/main" id="{E0C08750-A94A-576B-6F1E-AAAFD49B1EF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2051" name="Rectangle 3">
            <a:extLst>
              <a:ext uri="{FF2B5EF4-FFF2-40B4-BE49-F238E27FC236}">
                <a16:creationId xmlns:a16="http://schemas.microsoft.com/office/drawing/2014/main" id="{ACCC689D-C288-E311-55C6-E4959D2CEC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098" name="Rectangle 2">
            <a:extLst>
              <a:ext uri="{FF2B5EF4-FFF2-40B4-BE49-F238E27FC236}">
                <a16:creationId xmlns:a16="http://schemas.microsoft.com/office/drawing/2014/main" id="{995911B7-183D-74E0-B4F1-2FD1A550DF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4099" name="Rectangle 3">
            <a:extLst>
              <a:ext uri="{FF2B5EF4-FFF2-40B4-BE49-F238E27FC236}">
                <a16:creationId xmlns:a16="http://schemas.microsoft.com/office/drawing/2014/main" id="{6EB3663E-AF90-56A6-EB65-7D7E398541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54" name="Rectangle 2">
            <a:extLst>
              <a:ext uri="{FF2B5EF4-FFF2-40B4-BE49-F238E27FC236}">
                <a16:creationId xmlns:a16="http://schemas.microsoft.com/office/drawing/2014/main" id="{F3D822B1-B1C3-EAB8-C3E0-FECACC8D1E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9155" name="Rectangle 3">
            <a:extLst>
              <a:ext uri="{FF2B5EF4-FFF2-40B4-BE49-F238E27FC236}">
                <a16:creationId xmlns:a16="http://schemas.microsoft.com/office/drawing/2014/main" id="{7426DAAE-CB1B-02EE-D0E7-A855524BEC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194" name="Rectangle 2">
            <a:extLst>
              <a:ext uri="{FF2B5EF4-FFF2-40B4-BE49-F238E27FC236}">
                <a16:creationId xmlns:a16="http://schemas.microsoft.com/office/drawing/2014/main" id="{119C7AA0-F48C-E466-D055-54ADD2D78F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8195" name="Rectangle 3">
            <a:extLst>
              <a:ext uri="{FF2B5EF4-FFF2-40B4-BE49-F238E27FC236}">
                <a16:creationId xmlns:a16="http://schemas.microsoft.com/office/drawing/2014/main" id="{0C700ADC-6E31-441A-0D83-4E830DECBF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42" name="Rectangle 2">
            <a:extLst>
              <a:ext uri="{FF2B5EF4-FFF2-40B4-BE49-F238E27FC236}">
                <a16:creationId xmlns:a16="http://schemas.microsoft.com/office/drawing/2014/main" id="{41E257C3-AA99-8CA5-BEF3-CBFEB32768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43" name="Rectangle 3">
            <a:extLst>
              <a:ext uri="{FF2B5EF4-FFF2-40B4-BE49-F238E27FC236}">
                <a16:creationId xmlns:a16="http://schemas.microsoft.com/office/drawing/2014/main" id="{97201548-4965-6739-EFDF-3B6CE34C15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450" name="Rectangle 2">
            <a:extLst>
              <a:ext uri="{FF2B5EF4-FFF2-40B4-BE49-F238E27FC236}">
                <a16:creationId xmlns:a16="http://schemas.microsoft.com/office/drawing/2014/main" id="{30FC4B86-F2F5-4A9C-709F-CE943212C6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4451" name="Rectangle 3">
            <a:extLst>
              <a:ext uri="{FF2B5EF4-FFF2-40B4-BE49-F238E27FC236}">
                <a16:creationId xmlns:a16="http://schemas.microsoft.com/office/drawing/2014/main" id="{2A404540-C1A6-B112-F579-15D5641EF3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Rectangle 2">
            <a:extLst>
              <a:ext uri="{FF2B5EF4-FFF2-40B4-BE49-F238E27FC236}">
                <a16:creationId xmlns:a16="http://schemas.microsoft.com/office/drawing/2014/main" id="{DDA70299-6F6D-C662-D21C-E52F711B3EBA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73475" name="Rectangle 3">
            <a:extLst>
              <a:ext uri="{FF2B5EF4-FFF2-40B4-BE49-F238E27FC236}">
                <a16:creationId xmlns:a16="http://schemas.microsoft.com/office/drawing/2014/main" id="{74C07DC2-0AC6-DA97-0246-33705D80AB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22" name="Rectangle 2">
            <a:extLst>
              <a:ext uri="{FF2B5EF4-FFF2-40B4-BE49-F238E27FC236}">
                <a16:creationId xmlns:a16="http://schemas.microsoft.com/office/drawing/2014/main" id="{6B7272C7-65BF-9A86-A713-A7B072813568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75523" name="Rectangle 3">
            <a:extLst>
              <a:ext uri="{FF2B5EF4-FFF2-40B4-BE49-F238E27FC236}">
                <a16:creationId xmlns:a16="http://schemas.microsoft.com/office/drawing/2014/main" id="{310C8A03-06A3-06C6-CF8A-1894B434B5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6" name="Rectangle 2">
            <a:extLst>
              <a:ext uri="{FF2B5EF4-FFF2-40B4-BE49-F238E27FC236}">
                <a16:creationId xmlns:a16="http://schemas.microsoft.com/office/drawing/2014/main" id="{C258D9C7-D558-F3E8-EC9C-1D156D820B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6387" name="Rectangle 3">
            <a:extLst>
              <a:ext uri="{FF2B5EF4-FFF2-40B4-BE49-F238E27FC236}">
                <a16:creationId xmlns:a16="http://schemas.microsoft.com/office/drawing/2014/main" id="{93A39436-7C6D-9E26-023B-38AB404C51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Rectangle 2">
            <a:extLst>
              <a:ext uri="{FF2B5EF4-FFF2-40B4-BE49-F238E27FC236}">
                <a16:creationId xmlns:a16="http://schemas.microsoft.com/office/drawing/2014/main" id="{B8E68902-C04A-2F48-ACC8-69869F365248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35267" name="Rectangle 3">
            <a:extLst>
              <a:ext uri="{FF2B5EF4-FFF2-40B4-BE49-F238E27FC236}">
                <a16:creationId xmlns:a16="http://schemas.microsoft.com/office/drawing/2014/main" id="{0B974566-18B4-35FA-0560-57C51CC3EC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434" name="Rectangle 2">
            <a:extLst>
              <a:ext uri="{FF2B5EF4-FFF2-40B4-BE49-F238E27FC236}">
                <a16:creationId xmlns:a16="http://schemas.microsoft.com/office/drawing/2014/main" id="{7BE18408-F09A-6B0F-3293-3C801AC179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8435" name="Rectangle 3">
            <a:extLst>
              <a:ext uri="{FF2B5EF4-FFF2-40B4-BE49-F238E27FC236}">
                <a16:creationId xmlns:a16="http://schemas.microsoft.com/office/drawing/2014/main" id="{BA5E5318-B9C7-FF0D-8C82-71EF6CEFF3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82" name="Rectangle 2">
            <a:extLst>
              <a:ext uri="{FF2B5EF4-FFF2-40B4-BE49-F238E27FC236}">
                <a16:creationId xmlns:a16="http://schemas.microsoft.com/office/drawing/2014/main" id="{C6418902-3855-994A-6708-D02284842A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483" name="Rectangle 3">
            <a:extLst>
              <a:ext uri="{FF2B5EF4-FFF2-40B4-BE49-F238E27FC236}">
                <a16:creationId xmlns:a16="http://schemas.microsoft.com/office/drawing/2014/main" id="{0E10DD3F-0805-BF31-53FF-5AFB73EA19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530" name="Rectangle 2">
            <a:extLst>
              <a:ext uri="{FF2B5EF4-FFF2-40B4-BE49-F238E27FC236}">
                <a16:creationId xmlns:a16="http://schemas.microsoft.com/office/drawing/2014/main" id="{1F987E5E-C12B-97C6-42EA-5A3A61C987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2531" name="Rectangle 3">
            <a:extLst>
              <a:ext uri="{FF2B5EF4-FFF2-40B4-BE49-F238E27FC236}">
                <a16:creationId xmlns:a16="http://schemas.microsoft.com/office/drawing/2014/main" id="{AC4DE853-A6D6-1001-896A-1D507253417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578" name="Rectangle 2">
            <a:extLst>
              <a:ext uri="{FF2B5EF4-FFF2-40B4-BE49-F238E27FC236}">
                <a16:creationId xmlns:a16="http://schemas.microsoft.com/office/drawing/2014/main" id="{4E389481-8228-90B9-61C8-9E1F95ABAD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4579" name="Rectangle 3">
            <a:extLst>
              <a:ext uri="{FF2B5EF4-FFF2-40B4-BE49-F238E27FC236}">
                <a16:creationId xmlns:a16="http://schemas.microsoft.com/office/drawing/2014/main" id="{53E76325-BD8F-E528-546E-D6FFE871A2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626" name="Rectangle 2">
            <a:extLst>
              <a:ext uri="{FF2B5EF4-FFF2-40B4-BE49-F238E27FC236}">
                <a16:creationId xmlns:a16="http://schemas.microsoft.com/office/drawing/2014/main" id="{C8D0C535-6574-F4E0-094F-1085A994D8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6627" name="Rectangle 3">
            <a:extLst>
              <a:ext uri="{FF2B5EF4-FFF2-40B4-BE49-F238E27FC236}">
                <a16:creationId xmlns:a16="http://schemas.microsoft.com/office/drawing/2014/main" id="{E48FAE6A-5DFB-15DA-B933-4BEA278E70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674" name="Rectangle 2">
            <a:extLst>
              <a:ext uri="{FF2B5EF4-FFF2-40B4-BE49-F238E27FC236}">
                <a16:creationId xmlns:a16="http://schemas.microsoft.com/office/drawing/2014/main" id="{CB2DB15E-9F4A-941C-308D-B1E9C09D4C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8675" name="Rectangle 3">
            <a:extLst>
              <a:ext uri="{FF2B5EF4-FFF2-40B4-BE49-F238E27FC236}">
                <a16:creationId xmlns:a16="http://schemas.microsoft.com/office/drawing/2014/main" id="{0D88B760-7711-C448-835F-25144F8C3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22" name="Rectangle 2">
            <a:extLst>
              <a:ext uri="{FF2B5EF4-FFF2-40B4-BE49-F238E27FC236}">
                <a16:creationId xmlns:a16="http://schemas.microsoft.com/office/drawing/2014/main" id="{8B5E2CD0-394D-FBE1-69F9-A26A9FEAAB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23" name="Rectangle 3">
            <a:extLst>
              <a:ext uri="{FF2B5EF4-FFF2-40B4-BE49-F238E27FC236}">
                <a16:creationId xmlns:a16="http://schemas.microsoft.com/office/drawing/2014/main" id="{8C5318B2-A1DC-4C52-B7A4-6413D0F26D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>
            <a:extLst>
              <a:ext uri="{FF2B5EF4-FFF2-40B4-BE49-F238E27FC236}">
                <a16:creationId xmlns:a16="http://schemas.microsoft.com/office/drawing/2014/main" id="{9E2B30DF-FEB9-B7E0-C2F7-A8EF2CA6EE6E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43459" name="Rectangle 3">
            <a:extLst>
              <a:ext uri="{FF2B5EF4-FFF2-40B4-BE49-F238E27FC236}">
                <a16:creationId xmlns:a16="http://schemas.microsoft.com/office/drawing/2014/main" id="{72E65889-2F82-2CFA-3E05-EE5B0A1D63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>
            <a:extLst>
              <a:ext uri="{FF2B5EF4-FFF2-40B4-BE49-F238E27FC236}">
                <a16:creationId xmlns:a16="http://schemas.microsoft.com/office/drawing/2014/main" id="{5772B1ED-A6EB-B540-D445-48F8F1E026F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44835" name="Rectangle 3">
            <a:extLst>
              <a:ext uri="{FF2B5EF4-FFF2-40B4-BE49-F238E27FC236}">
                <a16:creationId xmlns:a16="http://schemas.microsoft.com/office/drawing/2014/main" id="{CDDDF022-791C-6E38-F99E-9F3DC563702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26" name="Rectangle 2">
            <a:extLst>
              <a:ext uri="{FF2B5EF4-FFF2-40B4-BE49-F238E27FC236}">
                <a16:creationId xmlns:a16="http://schemas.microsoft.com/office/drawing/2014/main" id="{2D3DA738-093D-45EF-20D8-D0AE496B27E8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78627" name="Rectangle 3">
            <a:extLst>
              <a:ext uri="{FF2B5EF4-FFF2-40B4-BE49-F238E27FC236}">
                <a16:creationId xmlns:a16="http://schemas.microsoft.com/office/drawing/2014/main" id="{03E18388-FC7C-2B4D-ED41-C38180584B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Rectangle 2">
            <a:extLst>
              <a:ext uri="{FF2B5EF4-FFF2-40B4-BE49-F238E27FC236}">
                <a16:creationId xmlns:a16="http://schemas.microsoft.com/office/drawing/2014/main" id="{6155DAE1-B7DA-0860-2BD4-D8E35D4A1BA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37315" name="Rectangle 3">
            <a:extLst>
              <a:ext uri="{FF2B5EF4-FFF2-40B4-BE49-F238E27FC236}">
                <a16:creationId xmlns:a16="http://schemas.microsoft.com/office/drawing/2014/main" id="{4DB4569D-7C2B-B3BB-5A55-513DC128E6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74" name="Rectangle 2">
            <a:extLst>
              <a:ext uri="{FF2B5EF4-FFF2-40B4-BE49-F238E27FC236}">
                <a16:creationId xmlns:a16="http://schemas.microsoft.com/office/drawing/2014/main" id="{7D00CD97-B334-4C43-DB6B-4F5D67D69C24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80675" name="Rectangle 3">
            <a:extLst>
              <a:ext uri="{FF2B5EF4-FFF2-40B4-BE49-F238E27FC236}">
                <a16:creationId xmlns:a16="http://schemas.microsoft.com/office/drawing/2014/main" id="{3F4B7A2E-76F4-8FE9-2756-E5511EACF5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Rectangle 2">
            <a:extLst>
              <a:ext uri="{FF2B5EF4-FFF2-40B4-BE49-F238E27FC236}">
                <a16:creationId xmlns:a16="http://schemas.microsoft.com/office/drawing/2014/main" id="{8AAAFEBB-DD9D-2FA2-9DFE-D0029755D019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18883" name="Rectangle 3">
            <a:extLst>
              <a:ext uri="{FF2B5EF4-FFF2-40B4-BE49-F238E27FC236}">
                <a16:creationId xmlns:a16="http://schemas.microsoft.com/office/drawing/2014/main" id="{4C9B5C3A-8964-2509-4C08-82524C2C2B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66" name="Rectangle 2">
            <a:extLst>
              <a:ext uri="{FF2B5EF4-FFF2-40B4-BE49-F238E27FC236}">
                <a16:creationId xmlns:a16="http://schemas.microsoft.com/office/drawing/2014/main" id="{A05C3FD1-DDDA-ED72-5A9C-641BB610B2E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88867" name="Rectangle 3">
            <a:extLst>
              <a:ext uri="{FF2B5EF4-FFF2-40B4-BE49-F238E27FC236}">
                <a16:creationId xmlns:a16="http://schemas.microsoft.com/office/drawing/2014/main" id="{342A5624-6978-1AB1-5347-D506353D44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14" name="Rectangle 2">
            <a:extLst>
              <a:ext uri="{FF2B5EF4-FFF2-40B4-BE49-F238E27FC236}">
                <a16:creationId xmlns:a16="http://schemas.microsoft.com/office/drawing/2014/main" id="{5375D19D-487D-21D4-F971-C8A62A84946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90915" name="Rectangle 3">
            <a:extLst>
              <a:ext uri="{FF2B5EF4-FFF2-40B4-BE49-F238E27FC236}">
                <a16:creationId xmlns:a16="http://schemas.microsoft.com/office/drawing/2014/main" id="{C93FA214-65CE-05BC-665E-B27D1B8732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62" name="Rectangle 2">
            <a:extLst>
              <a:ext uri="{FF2B5EF4-FFF2-40B4-BE49-F238E27FC236}">
                <a16:creationId xmlns:a16="http://schemas.microsoft.com/office/drawing/2014/main" id="{7E9FEE4E-F80F-0343-682A-AD60FCC2867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92963" name="Rectangle 3">
            <a:extLst>
              <a:ext uri="{FF2B5EF4-FFF2-40B4-BE49-F238E27FC236}">
                <a16:creationId xmlns:a16="http://schemas.microsoft.com/office/drawing/2014/main" id="{0ECBAE9C-87DC-523D-9005-8E996D1658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010" name="Rectangle 2">
            <a:extLst>
              <a:ext uri="{FF2B5EF4-FFF2-40B4-BE49-F238E27FC236}">
                <a16:creationId xmlns:a16="http://schemas.microsoft.com/office/drawing/2014/main" id="{83CB219F-F20F-3D52-53FF-058504D0DD4F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95011" name="Rectangle 3">
            <a:extLst>
              <a:ext uri="{FF2B5EF4-FFF2-40B4-BE49-F238E27FC236}">
                <a16:creationId xmlns:a16="http://schemas.microsoft.com/office/drawing/2014/main" id="{DFBC0ED7-CAC4-58A5-875A-A8E91A4751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58" name="Rectangle 2">
            <a:extLst>
              <a:ext uri="{FF2B5EF4-FFF2-40B4-BE49-F238E27FC236}">
                <a16:creationId xmlns:a16="http://schemas.microsoft.com/office/drawing/2014/main" id="{82C0319C-72E4-BE5A-8669-7D42E2A578C0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97059" name="Rectangle 3">
            <a:extLst>
              <a:ext uri="{FF2B5EF4-FFF2-40B4-BE49-F238E27FC236}">
                <a16:creationId xmlns:a16="http://schemas.microsoft.com/office/drawing/2014/main" id="{4A329C79-42A3-AE52-3C33-2FD340D481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066" name="Rectangle 2">
            <a:extLst>
              <a:ext uri="{FF2B5EF4-FFF2-40B4-BE49-F238E27FC236}">
                <a16:creationId xmlns:a16="http://schemas.microsoft.com/office/drawing/2014/main" id="{276B4EE5-36C3-7438-18E7-0B2701AE5F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0067" name="Rectangle 3">
            <a:extLst>
              <a:ext uri="{FF2B5EF4-FFF2-40B4-BE49-F238E27FC236}">
                <a16:creationId xmlns:a16="http://schemas.microsoft.com/office/drawing/2014/main" id="{892F2E44-6A5C-B0D4-5F1F-FF2C6320A0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94" name="Rectangle 2">
            <a:extLst>
              <a:ext uri="{FF2B5EF4-FFF2-40B4-BE49-F238E27FC236}">
                <a16:creationId xmlns:a16="http://schemas.microsoft.com/office/drawing/2014/main" id="{BF5FDBF2-5D11-8B60-4FDE-9B32046ED6EE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90595" name="Rectangle 3">
            <a:extLst>
              <a:ext uri="{FF2B5EF4-FFF2-40B4-BE49-F238E27FC236}">
                <a16:creationId xmlns:a16="http://schemas.microsoft.com/office/drawing/2014/main" id="{4AFBF9A5-3270-27EB-1FA8-37B1383C0B5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114" name="Rectangle 2">
            <a:extLst>
              <a:ext uri="{FF2B5EF4-FFF2-40B4-BE49-F238E27FC236}">
                <a16:creationId xmlns:a16="http://schemas.microsoft.com/office/drawing/2014/main" id="{5348161B-758F-1756-9D88-37913425546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2115" name="Rectangle 3">
            <a:extLst>
              <a:ext uri="{FF2B5EF4-FFF2-40B4-BE49-F238E27FC236}">
                <a16:creationId xmlns:a16="http://schemas.microsoft.com/office/drawing/2014/main" id="{4AF0944B-DA2D-09F8-03E0-C91BBF1B9F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Rectangle 2">
            <a:extLst>
              <a:ext uri="{FF2B5EF4-FFF2-40B4-BE49-F238E27FC236}">
                <a16:creationId xmlns:a16="http://schemas.microsoft.com/office/drawing/2014/main" id="{55594C52-2962-CD92-14C5-CF7963B12A82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39363" name="Rectangle 3">
            <a:extLst>
              <a:ext uri="{FF2B5EF4-FFF2-40B4-BE49-F238E27FC236}">
                <a16:creationId xmlns:a16="http://schemas.microsoft.com/office/drawing/2014/main" id="{8214CAEC-E79F-5E36-87BF-B206FBBAF7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Rectangle 2">
            <a:extLst>
              <a:ext uri="{FF2B5EF4-FFF2-40B4-BE49-F238E27FC236}">
                <a16:creationId xmlns:a16="http://schemas.microsoft.com/office/drawing/2014/main" id="{DF78B33F-7595-E82F-A6F8-E787A752C131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47555" name="Rectangle 3">
            <a:extLst>
              <a:ext uri="{FF2B5EF4-FFF2-40B4-BE49-F238E27FC236}">
                <a16:creationId xmlns:a16="http://schemas.microsoft.com/office/drawing/2014/main" id="{EAEBC15E-FF4E-C233-65D8-F9521D72AC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Rectangle 2">
            <a:extLst>
              <a:ext uri="{FF2B5EF4-FFF2-40B4-BE49-F238E27FC236}">
                <a16:creationId xmlns:a16="http://schemas.microsoft.com/office/drawing/2014/main" id="{EB841AC6-2DF9-5082-FF47-BCD6F0C828F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26723" name="Rectangle 3">
            <a:extLst>
              <a:ext uri="{FF2B5EF4-FFF2-40B4-BE49-F238E27FC236}">
                <a16:creationId xmlns:a16="http://schemas.microsoft.com/office/drawing/2014/main" id="{A9FBCA4F-BA07-D138-9AD4-0664533AAC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Rectangle 2">
            <a:extLst>
              <a:ext uri="{FF2B5EF4-FFF2-40B4-BE49-F238E27FC236}">
                <a16:creationId xmlns:a16="http://schemas.microsoft.com/office/drawing/2014/main" id="{4A6C36EE-9582-71BB-AA42-9747C31B7A5F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28771" name="Rectangle 3">
            <a:extLst>
              <a:ext uri="{FF2B5EF4-FFF2-40B4-BE49-F238E27FC236}">
                <a16:creationId xmlns:a16="http://schemas.microsoft.com/office/drawing/2014/main" id="{34F565F8-DA4C-24E3-57BE-5898C526E55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2">
            <a:extLst>
              <a:ext uri="{FF2B5EF4-FFF2-40B4-BE49-F238E27FC236}">
                <a16:creationId xmlns:a16="http://schemas.microsoft.com/office/drawing/2014/main" id="{9C241A55-EE63-5276-F657-8D707E95B281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30819" name="Rectangle 3">
            <a:extLst>
              <a:ext uri="{FF2B5EF4-FFF2-40B4-BE49-F238E27FC236}">
                <a16:creationId xmlns:a16="http://schemas.microsoft.com/office/drawing/2014/main" id="{03E6B226-8C73-2745-ADA6-6575254996B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>
            <a:extLst>
              <a:ext uri="{FF2B5EF4-FFF2-40B4-BE49-F238E27FC236}">
                <a16:creationId xmlns:a16="http://schemas.microsoft.com/office/drawing/2014/main" id="{06FC0A94-26BF-7838-14AC-84AB2EA0F3CB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32867" name="Rectangle 3">
            <a:extLst>
              <a:ext uri="{FF2B5EF4-FFF2-40B4-BE49-F238E27FC236}">
                <a16:creationId xmlns:a16="http://schemas.microsoft.com/office/drawing/2014/main" id="{F634E175-62D9-E74F-CCB6-216EDAAEFA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30" name="Rectangle 2">
            <a:extLst>
              <a:ext uri="{FF2B5EF4-FFF2-40B4-BE49-F238E27FC236}">
                <a16:creationId xmlns:a16="http://schemas.microsoft.com/office/drawing/2014/main" id="{548F634E-6E02-14AF-0E4F-D18BA875E7EE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48931" name="Rectangle 3">
            <a:extLst>
              <a:ext uri="{FF2B5EF4-FFF2-40B4-BE49-F238E27FC236}">
                <a16:creationId xmlns:a16="http://schemas.microsoft.com/office/drawing/2014/main" id="{63C757A3-DC92-907B-780A-5C9B13B650B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Rectangle 2">
            <a:extLst>
              <a:ext uri="{FF2B5EF4-FFF2-40B4-BE49-F238E27FC236}">
                <a16:creationId xmlns:a16="http://schemas.microsoft.com/office/drawing/2014/main" id="{63094151-EE1F-A7CD-AF5D-1F7450F55E1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39011" name="Rectangle 3">
            <a:extLst>
              <a:ext uri="{FF2B5EF4-FFF2-40B4-BE49-F238E27FC236}">
                <a16:creationId xmlns:a16="http://schemas.microsoft.com/office/drawing/2014/main" id="{346D4613-0CCD-18BB-4894-2CAC780BB8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Rectangle 2">
            <a:extLst>
              <a:ext uri="{FF2B5EF4-FFF2-40B4-BE49-F238E27FC236}">
                <a16:creationId xmlns:a16="http://schemas.microsoft.com/office/drawing/2014/main" id="{6A5F97D6-B14C-E768-ACEC-9AD5A8F0157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41059" name="Rectangle 3">
            <a:extLst>
              <a:ext uri="{FF2B5EF4-FFF2-40B4-BE49-F238E27FC236}">
                <a16:creationId xmlns:a16="http://schemas.microsoft.com/office/drawing/2014/main" id="{32C1048D-4BBE-CA5A-9334-A41925A96CF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Rectangle 2">
            <a:extLst>
              <a:ext uri="{FF2B5EF4-FFF2-40B4-BE49-F238E27FC236}">
                <a16:creationId xmlns:a16="http://schemas.microsoft.com/office/drawing/2014/main" id="{7BC93488-C899-5F10-1A29-2FEB22520189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43107" name="Rectangle 3">
            <a:extLst>
              <a:ext uri="{FF2B5EF4-FFF2-40B4-BE49-F238E27FC236}">
                <a16:creationId xmlns:a16="http://schemas.microsoft.com/office/drawing/2014/main" id="{2DD1649D-A484-60B2-197B-5609F0C275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Rectangle 2">
            <a:extLst>
              <a:ext uri="{FF2B5EF4-FFF2-40B4-BE49-F238E27FC236}">
                <a16:creationId xmlns:a16="http://schemas.microsoft.com/office/drawing/2014/main" id="{470E3F90-5773-9A98-88B5-8C8C2DCFF3BF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45155" name="Rectangle 3">
            <a:extLst>
              <a:ext uri="{FF2B5EF4-FFF2-40B4-BE49-F238E27FC236}">
                <a16:creationId xmlns:a16="http://schemas.microsoft.com/office/drawing/2014/main" id="{D2D80A93-FCEA-2D49-8EAD-A27AF207C6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Rectangle 2">
            <a:extLst>
              <a:ext uri="{FF2B5EF4-FFF2-40B4-BE49-F238E27FC236}">
                <a16:creationId xmlns:a16="http://schemas.microsoft.com/office/drawing/2014/main" id="{EB50DB17-EB24-FE39-13A8-E8193998FB5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31171" name="Rectangle 3">
            <a:extLst>
              <a:ext uri="{FF2B5EF4-FFF2-40B4-BE49-F238E27FC236}">
                <a16:creationId xmlns:a16="http://schemas.microsoft.com/office/drawing/2014/main" id="{E3264CD6-9236-1D84-75D4-4D89EEF78C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Rectangle 2">
            <a:extLst>
              <a:ext uri="{FF2B5EF4-FFF2-40B4-BE49-F238E27FC236}">
                <a16:creationId xmlns:a16="http://schemas.microsoft.com/office/drawing/2014/main" id="{883F1371-25D5-9FC3-FE18-C246A1AE321E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47203" name="Rectangle 3">
            <a:extLst>
              <a:ext uri="{FF2B5EF4-FFF2-40B4-BE49-F238E27FC236}">
                <a16:creationId xmlns:a16="http://schemas.microsoft.com/office/drawing/2014/main" id="{B3C4E41D-7317-290A-A642-FBE302F6FCF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>
            <a:extLst>
              <a:ext uri="{FF2B5EF4-FFF2-40B4-BE49-F238E27FC236}">
                <a16:creationId xmlns:a16="http://schemas.microsoft.com/office/drawing/2014/main" id="{9A820C09-3D84-D07C-3B3E-3A61ABC1F76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49251" name="Rectangle 3">
            <a:extLst>
              <a:ext uri="{FF2B5EF4-FFF2-40B4-BE49-F238E27FC236}">
                <a16:creationId xmlns:a16="http://schemas.microsoft.com/office/drawing/2014/main" id="{0871558F-1AE8-A19D-4B9F-327BA30A90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Rectangle 2">
            <a:extLst>
              <a:ext uri="{FF2B5EF4-FFF2-40B4-BE49-F238E27FC236}">
                <a16:creationId xmlns:a16="http://schemas.microsoft.com/office/drawing/2014/main" id="{E02CCF6F-DCF9-D10C-D123-84E3B20A0DB9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51299" name="Rectangle 3">
            <a:extLst>
              <a:ext uri="{FF2B5EF4-FFF2-40B4-BE49-F238E27FC236}">
                <a16:creationId xmlns:a16="http://schemas.microsoft.com/office/drawing/2014/main" id="{7E13BEFC-29E5-3306-2A0D-A5F9ECEB3B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Rectangle 2">
            <a:extLst>
              <a:ext uri="{FF2B5EF4-FFF2-40B4-BE49-F238E27FC236}">
                <a16:creationId xmlns:a16="http://schemas.microsoft.com/office/drawing/2014/main" id="{880CFB34-0A95-5149-2E88-7388DA2C0063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53347" name="Rectangle 3">
            <a:extLst>
              <a:ext uri="{FF2B5EF4-FFF2-40B4-BE49-F238E27FC236}">
                <a16:creationId xmlns:a16="http://schemas.microsoft.com/office/drawing/2014/main" id="{42276707-0121-BDD2-A8C9-9698B8DC3D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2">
            <a:extLst>
              <a:ext uri="{FF2B5EF4-FFF2-40B4-BE49-F238E27FC236}">
                <a16:creationId xmlns:a16="http://schemas.microsoft.com/office/drawing/2014/main" id="{3E83EC13-3BAE-8473-DB93-72E57323BBCB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55395" name="Rectangle 3">
            <a:extLst>
              <a:ext uri="{FF2B5EF4-FFF2-40B4-BE49-F238E27FC236}">
                <a16:creationId xmlns:a16="http://schemas.microsoft.com/office/drawing/2014/main" id="{6D1763B1-B36B-ED7B-B905-EF564CB5149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Rectangle 2">
            <a:extLst>
              <a:ext uri="{FF2B5EF4-FFF2-40B4-BE49-F238E27FC236}">
                <a16:creationId xmlns:a16="http://schemas.microsoft.com/office/drawing/2014/main" id="{C5BE19FD-AA38-7A25-6BEC-B012178B185A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75875" name="Rectangle 3">
            <a:extLst>
              <a:ext uri="{FF2B5EF4-FFF2-40B4-BE49-F238E27FC236}">
                <a16:creationId xmlns:a16="http://schemas.microsoft.com/office/drawing/2014/main" id="{1D7118D4-FBE5-0289-1CE0-5445EEDDD3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922" name="Rectangle 2">
            <a:extLst>
              <a:ext uri="{FF2B5EF4-FFF2-40B4-BE49-F238E27FC236}">
                <a16:creationId xmlns:a16="http://schemas.microsoft.com/office/drawing/2014/main" id="{609E04B0-74B6-CC2E-382C-60764E2BBC8A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77923" name="Rectangle 3">
            <a:extLst>
              <a:ext uri="{FF2B5EF4-FFF2-40B4-BE49-F238E27FC236}">
                <a16:creationId xmlns:a16="http://schemas.microsoft.com/office/drawing/2014/main" id="{866A40D9-7DA7-0522-6BF2-987AC2E3F5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2">
            <a:extLst>
              <a:ext uri="{FF2B5EF4-FFF2-40B4-BE49-F238E27FC236}">
                <a16:creationId xmlns:a16="http://schemas.microsoft.com/office/drawing/2014/main" id="{C9FEB3F9-9C19-7E36-D9D5-A49082693381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79971" name="Rectangle 3">
            <a:extLst>
              <a:ext uri="{FF2B5EF4-FFF2-40B4-BE49-F238E27FC236}">
                <a16:creationId xmlns:a16="http://schemas.microsoft.com/office/drawing/2014/main" id="{D2D622A3-4644-F4CF-DD32-80DF208949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2">
            <a:extLst>
              <a:ext uri="{FF2B5EF4-FFF2-40B4-BE49-F238E27FC236}">
                <a16:creationId xmlns:a16="http://schemas.microsoft.com/office/drawing/2014/main" id="{1F1785FC-FA21-857C-2D39-EDABF524043D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82019" name="Rectangle 3">
            <a:extLst>
              <a:ext uri="{FF2B5EF4-FFF2-40B4-BE49-F238E27FC236}">
                <a16:creationId xmlns:a16="http://schemas.microsoft.com/office/drawing/2014/main" id="{CC591130-6680-9320-1B8F-2207483C7C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346" name="Rectangle 2">
            <a:extLst>
              <a:ext uri="{FF2B5EF4-FFF2-40B4-BE49-F238E27FC236}">
                <a16:creationId xmlns:a16="http://schemas.microsoft.com/office/drawing/2014/main" id="{BB70239F-8EFF-1E4F-5FB5-337B4FBD6389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09347" name="Rectangle 3">
            <a:extLst>
              <a:ext uri="{FF2B5EF4-FFF2-40B4-BE49-F238E27FC236}">
                <a16:creationId xmlns:a16="http://schemas.microsoft.com/office/drawing/2014/main" id="{514D1453-81BD-CB0B-A2E3-B745E1FE8F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234" name="Rectangle 2">
            <a:extLst>
              <a:ext uri="{FF2B5EF4-FFF2-40B4-BE49-F238E27FC236}">
                <a16:creationId xmlns:a16="http://schemas.microsoft.com/office/drawing/2014/main" id="{CA9DA95C-1744-BEA5-85F3-D8B11699559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47235" name="Rectangle 3">
            <a:extLst>
              <a:ext uri="{FF2B5EF4-FFF2-40B4-BE49-F238E27FC236}">
                <a16:creationId xmlns:a16="http://schemas.microsoft.com/office/drawing/2014/main" id="{60A25963-FDC2-AD78-E41A-E2B946EC3E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82" name="Rectangle 2">
            <a:extLst>
              <a:ext uri="{FF2B5EF4-FFF2-40B4-BE49-F238E27FC236}">
                <a16:creationId xmlns:a16="http://schemas.microsoft.com/office/drawing/2014/main" id="{C176649F-E01D-307E-F792-C6D5B7B1A71B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21283" name="Rectangle 3">
            <a:extLst>
              <a:ext uri="{FF2B5EF4-FFF2-40B4-BE49-F238E27FC236}">
                <a16:creationId xmlns:a16="http://schemas.microsoft.com/office/drawing/2014/main" id="{F2FF0A96-B403-40CC-1FAA-4A7FCD3EDE3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Rectangle 2">
            <a:extLst>
              <a:ext uri="{FF2B5EF4-FFF2-40B4-BE49-F238E27FC236}">
                <a16:creationId xmlns:a16="http://schemas.microsoft.com/office/drawing/2014/main" id="{74EB1318-C95F-8A3F-0234-BE61B23E16F3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49603" name="Rectangle 3">
            <a:extLst>
              <a:ext uri="{FF2B5EF4-FFF2-40B4-BE49-F238E27FC236}">
                <a16:creationId xmlns:a16="http://schemas.microsoft.com/office/drawing/2014/main" id="{ECC7C2A0-ECFB-D960-4287-3D1B007237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490" name="Rectangle 2">
            <a:extLst>
              <a:ext uri="{FF2B5EF4-FFF2-40B4-BE49-F238E27FC236}">
                <a16:creationId xmlns:a16="http://schemas.microsoft.com/office/drawing/2014/main" id="{4A1E839B-1122-1406-F70F-8AF6E23EF960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15491" name="Rectangle 3">
            <a:extLst>
              <a:ext uri="{FF2B5EF4-FFF2-40B4-BE49-F238E27FC236}">
                <a16:creationId xmlns:a16="http://schemas.microsoft.com/office/drawing/2014/main" id="{F2ADAF82-2E2E-6D4D-9780-614399F092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538" name="Rectangle 2">
            <a:extLst>
              <a:ext uri="{FF2B5EF4-FFF2-40B4-BE49-F238E27FC236}">
                <a16:creationId xmlns:a16="http://schemas.microsoft.com/office/drawing/2014/main" id="{F87B1263-9D68-3060-AF3D-ECDB50531A4C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17539" name="Rectangle 3">
            <a:extLst>
              <a:ext uri="{FF2B5EF4-FFF2-40B4-BE49-F238E27FC236}">
                <a16:creationId xmlns:a16="http://schemas.microsoft.com/office/drawing/2014/main" id="{45866972-813E-89AD-71B2-7F60DB0737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586" name="Rectangle 2">
            <a:extLst>
              <a:ext uri="{FF2B5EF4-FFF2-40B4-BE49-F238E27FC236}">
                <a16:creationId xmlns:a16="http://schemas.microsoft.com/office/drawing/2014/main" id="{FAE14D47-2ACE-4232-ED52-A46753182530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19587" name="Rectangle 3">
            <a:extLst>
              <a:ext uri="{FF2B5EF4-FFF2-40B4-BE49-F238E27FC236}">
                <a16:creationId xmlns:a16="http://schemas.microsoft.com/office/drawing/2014/main" id="{39EF433D-2A64-EFAA-945C-9B110E27BF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634" name="Rectangle 2">
            <a:extLst>
              <a:ext uri="{FF2B5EF4-FFF2-40B4-BE49-F238E27FC236}">
                <a16:creationId xmlns:a16="http://schemas.microsoft.com/office/drawing/2014/main" id="{25174C40-BEE1-38FC-54D6-FCA309DC1859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1635" name="Rectangle 3">
            <a:extLst>
              <a:ext uri="{FF2B5EF4-FFF2-40B4-BE49-F238E27FC236}">
                <a16:creationId xmlns:a16="http://schemas.microsoft.com/office/drawing/2014/main" id="{8EBFAF4B-FCE6-DF6D-F824-66E75F2691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682" name="Rectangle 2">
            <a:extLst>
              <a:ext uri="{FF2B5EF4-FFF2-40B4-BE49-F238E27FC236}">
                <a16:creationId xmlns:a16="http://schemas.microsoft.com/office/drawing/2014/main" id="{3C709DF6-A0D4-5552-6D6E-B3FE9C99FA55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3683" name="Rectangle 3">
            <a:extLst>
              <a:ext uri="{FF2B5EF4-FFF2-40B4-BE49-F238E27FC236}">
                <a16:creationId xmlns:a16="http://schemas.microsoft.com/office/drawing/2014/main" id="{EA70BA4D-0A8E-9343-6AA6-2C101F7F57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730" name="Rectangle 2">
            <a:extLst>
              <a:ext uri="{FF2B5EF4-FFF2-40B4-BE49-F238E27FC236}">
                <a16:creationId xmlns:a16="http://schemas.microsoft.com/office/drawing/2014/main" id="{C771612C-62BF-BFE2-1948-F499C3867B08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5731" name="Rectangle 3">
            <a:extLst>
              <a:ext uri="{FF2B5EF4-FFF2-40B4-BE49-F238E27FC236}">
                <a16:creationId xmlns:a16="http://schemas.microsoft.com/office/drawing/2014/main" id="{DB334300-008A-D9F9-E9FE-D2BC346EBF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Rectangle 2">
            <a:extLst>
              <a:ext uri="{FF2B5EF4-FFF2-40B4-BE49-F238E27FC236}">
                <a16:creationId xmlns:a16="http://schemas.microsoft.com/office/drawing/2014/main" id="{BC0A79C6-5A9A-67C5-6A58-545DCEE5F8BC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02851" name="Rectangle 3">
            <a:extLst>
              <a:ext uri="{FF2B5EF4-FFF2-40B4-BE49-F238E27FC236}">
                <a16:creationId xmlns:a16="http://schemas.microsoft.com/office/drawing/2014/main" id="{1F39FDB0-560D-6AD4-F69C-3B737F24EB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">
            <a:extLst>
              <a:ext uri="{FF2B5EF4-FFF2-40B4-BE49-F238E27FC236}">
                <a16:creationId xmlns:a16="http://schemas.microsoft.com/office/drawing/2014/main" id="{9D8E9E64-E9A7-A882-869F-DF9B92090F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5475" name="Rectangle 3">
            <a:extLst>
              <a:ext uri="{FF2B5EF4-FFF2-40B4-BE49-F238E27FC236}">
                <a16:creationId xmlns:a16="http://schemas.microsoft.com/office/drawing/2014/main" id="{7488D902-BE84-C7B4-E6AA-7B4111B5FA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98" name="Rectangle 2">
            <a:extLst>
              <a:ext uri="{FF2B5EF4-FFF2-40B4-BE49-F238E27FC236}">
                <a16:creationId xmlns:a16="http://schemas.microsoft.com/office/drawing/2014/main" id="{F3BFCB89-2FB4-3D56-703B-A3339EEB7FE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487" tIns="44450" rIns="90487" bIns="44450"/>
          <a:lstStyle/>
          <a:p>
            <a:endParaRPr lang="ru-RU" altLang="en-US"/>
          </a:p>
        </p:txBody>
      </p:sp>
      <p:sp>
        <p:nvSpPr>
          <p:cNvPr id="1156099" name="Rectangle 3">
            <a:extLst>
              <a:ext uri="{FF2B5EF4-FFF2-40B4-BE49-F238E27FC236}">
                <a16:creationId xmlns:a16="http://schemas.microsoft.com/office/drawing/2014/main" id="{C1E67C54-D9E1-A6E4-DA57-6541443D5FE0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 cap="flat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7">
            <a:extLst>
              <a:ext uri="{FF2B5EF4-FFF2-40B4-BE49-F238E27FC236}">
                <a16:creationId xmlns:a16="http://schemas.microsoft.com/office/drawing/2014/main" id="{6C113D89-6E74-4B26-7788-0C3D05B5E77F}"/>
              </a:ext>
            </a:extLst>
          </p:cNvPr>
          <p:cNvSpPr>
            <a:spLocks noGrp="1" noChangeArrowheads="1"/>
          </p:cNvSpPr>
          <p:nvPr>
            <p:ph type="sldNum" sz="quarter" idx="429496729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1pPr>
            <a:lvl2pPr marL="742950" indent="-28575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2pPr>
            <a:lvl3pPr marL="11430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4pPr>
            <a:lvl5pPr marL="20574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47B3D7C-746D-2D43-A318-9D0B321CE382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B3C2C1DD-ED34-4E9E-0BCC-841297994B92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6DC84CB5-020B-FDBD-289F-3F17C30030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The Bible</a:t>
            </a:r>
            <a:r>
              <a:rPr lang="is-IS" altLang="en-US">
                <a:latin typeface="Arial" panose="020B0604020202020204" pitchFamily="34" charset="0"/>
                <a:ea typeface="ＭＳ Ｐゴシック" panose="020B0600070205080204" pitchFamily="34" charset="-128"/>
              </a:rPr>
              <a:t>…Basically (bb)</a:t>
            </a:r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>
            <a:extLst>
              <a:ext uri="{FF2B5EF4-FFF2-40B4-BE49-F238E27FC236}">
                <a16:creationId xmlns:a16="http://schemas.microsoft.com/office/drawing/2014/main" id="{C34130DC-0F43-266A-F9ED-57599EEF47A7}"/>
              </a:ext>
            </a:extLst>
          </p:cNvPr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142787" name="Rectangle 3">
            <a:extLst>
              <a:ext uri="{FF2B5EF4-FFF2-40B4-BE49-F238E27FC236}">
                <a16:creationId xmlns:a16="http://schemas.microsoft.com/office/drawing/2014/main" id="{036268C8-EB43-05B6-79B5-B59DAA4DC7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025113-3902-C8BA-DE0D-EB33F4E87B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57300" y="1271588"/>
            <a:ext cx="7543800" cy="2706687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1FFF537-A788-55F4-33A7-29ECE74FA5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57300" y="4083050"/>
            <a:ext cx="7543800" cy="18764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08503828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00F17F-E876-10AA-82C5-7DEF673E9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D23746A-524F-7D84-B1A1-E09A69299DF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92150" y="2068513"/>
            <a:ext cx="8674100" cy="493236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8203962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88BEE0B-AE62-ABFA-B8BF-142405C1ACD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197725" y="414338"/>
            <a:ext cx="2168525" cy="6586537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4B9F45D-EF3E-3A7E-BC53-95EEE78F33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92150" y="414338"/>
            <a:ext cx="6353175" cy="658653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92073933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57300" y="1271588"/>
            <a:ext cx="7543800" cy="2706687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57300" y="4083050"/>
            <a:ext cx="7543800" cy="18764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13952254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92150" y="2068513"/>
            <a:ext cx="867410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21623988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38338"/>
            <a:ext cx="8675688" cy="3232150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5200650"/>
            <a:ext cx="8675688" cy="170021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6688441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2150" y="2068513"/>
            <a:ext cx="426085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0" y="2068513"/>
            <a:ext cx="426085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30794170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414338"/>
            <a:ext cx="8675688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2150" y="1905000"/>
            <a:ext cx="4256088" cy="9334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2150" y="2838450"/>
            <a:ext cx="4256088" cy="41767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92700" y="1905000"/>
            <a:ext cx="4275138" cy="9334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92700" y="2838450"/>
            <a:ext cx="4275138" cy="41767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551070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80635083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0007048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517525"/>
            <a:ext cx="3244850" cy="1814513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76725" y="1119188"/>
            <a:ext cx="5091113" cy="5522912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2150" y="2332038"/>
            <a:ext cx="3244850" cy="43195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2644559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8E301C-5E23-8739-7C4D-9083B9D635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3FEC58-E83E-2DCD-D2B8-D473971D887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2150" y="2068513"/>
            <a:ext cx="867410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26450901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517525"/>
            <a:ext cx="3244850" cy="1814513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276725" y="1119188"/>
            <a:ext cx="5091113" cy="552291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2150" y="2332038"/>
            <a:ext cx="3244850" cy="43195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19199475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2150" y="2068513"/>
            <a:ext cx="8674100" cy="493236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31854926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97725" y="414338"/>
            <a:ext cx="2168525" cy="6586537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2150" y="414338"/>
            <a:ext cx="6353175" cy="658653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16968274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F209E89-B8AC-7CED-B18C-AFF479D4FEC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DC26BEF5-F775-48B4-F9E6-8E14F05F331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95CF988C-AB5F-CB84-B0B0-CBAF82FBEA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8AA4A756-3483-894A-B594-DC61984303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3759413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87"/>
            <a:ext cx="8549640" cy="1543685"/>
          </a:xfrm>
        </p:spPr>
        <p:txBody>
          <a:bodyPr anchor="t"/>
          <a:lstStyle>
            <a:lvl1pPr algn="l">
              <a:defRPr sz="4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</p:spPr>
        <p:txBody>
          <a:bodyPr anchor="b"/>
          <a:lstStyle>
            <a:lvl1pPr marL="0" indent="0">
              <a:buNone/>
              <a:defRPr sz="2200"/>
            </a:lvl1pPr>
            <a:lvl2pPr marL="502920" indent="0">
              <a:buNone/>
              <a:defRPr sz="1980"/>
            </a:lvl2pPr>
            <a:lvl3pPr marL="1005840" indent="0">
              <a:buNone/>
              <a:defRPr sz="1760"/>
            </a:lvl3pPr>
            <a:lvl4pPr marL="1508760" indent="0">
              <a:buNone/>
              <a:defRPr sz="1540"/>
            </a:lvl4pPr>
            <a:lvl5pPr marL="2011680" indent="0">
              <a:buNone/>
              <a:defRPr sz="1540"/>
            </a:lvl5pPr>
            <a:lvl6pPr marL="2514600" indent="0">
              <a:buNone/>
              <a:defRPr sz="1540"/>
            </a:lvl6pPr>
            <a:lvl7pPr marL="3017520" indent="0">
              <a:buNone/>
              <a:defRPr sz="1540"/>
            </a:lvl7pPr>
            <a:lvl8pPr marL="3520440" indent="0">
              <a:buNone/>
              <a:defRPr sz="1540"/>
            </a:lvl8pPr>
            <a:lvl9pPr marL="4023360" indent="0">
              <a:buNone/>
              <a:defRPr sz="154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546D6E0-27AF-2939-BAFB-8E23171E5B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16B56228-91CE-2505-5C47-7BA80B642D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927A83B7-CEF5-590E-967F-A295BB8EEF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612BE4DB-4D9C-E04B-8EE8-BFC4089523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8810777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0"/>
            <a:ext cx="4442460" cy="5134822"/>
          </a:xfrm>
        </p:spPr>
        <p:txBody>
          <a:bodyPr/>
          <a:lstStyle>
            <a:lvl1pPr>
              <a:defRPr sz="3080"/>
            </a:lvl1pPr>
            <a:lvl2pPr>
              <a:defRPr sz="2640"/>
            </a:lvl2pPr>
            <a:lvl3pPr>
              <a:defRPr sz="2200"/>
            </a:lvl3pPr>
            <a:lvl4pPr>
              <a:defRPr sz="1980"/>
            </a:lvl4pPr>
            <a:lvl5pPr>
              <a:defRPr sz="1980"/>
            </a:lvl5pPr>
            <a:lvl6pPr>
              <a:defRPr sz="1980"/>
            </a:lvl6pPr>
            <a:lvl7pPr>
              <a:defRPr sz="1980"/>
            </a:lvl7pPr>
            <a:lvl8pPr>
              <a:defRPr sz="1980"/>
            </a:lvl8pPr>
            <a:lvl9pPr>
              <a:defRPr sz="198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0"/>
            <a:ext cx="4442460" cy="5134822"/>
          </a:xfrm>
        </p:spPr>
        <p:txBody>
          <a:bodyPr/>
          <a:lstStyle>
            <a:lvl1pPr>
              <a:defRPr sz="3080"/>
            </a:lvl1pPr>
            <a:lvl2pPr>
              <a:defRPr sz="2640"/>
            </a:lvl2pPr>
            <a:lvl3pPr>
              <a:defRPr sz="2200"/>
            </a:lvl3pPr>
            <a:lvl4pPr>
              <a:defRPr sz="1980"/>
            </a:lvl4pPr>
            <a:lvl5pPr>
              <a:defRPr sz="1980"/>
            </a:lvl5pPr>
            <a:lvl6pPr>
              <a:defRPr sz="1980"/>
            </a:lvl6pPr>
            <a:lvl7pPr>
              <a:defRPr sz="1980"/>
            </a:lvl7pPr>
            <a:lvl8pPr>
              <a:defRPr sz="1980"/>
            </a:lvl8pPr>
            <a:lvl9pPr>
              <a:defRPr sz="198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BC5532E-04CE-9586-FA75-DEF8B802D8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>
            <a:extLst>
              <a:ext uri="{FF2B5EF4-FFF2-40B4-BE49-F238E27FC236}">
                <a16:creationId xmlns:a16="http://schemas.microsoft.com/office/drawing/2014/main" id="{BE163AFB-C4C8-C0D5-5807-E0CA08F5DE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F33F9D4D-8856-0E3F-A59C-EE5E5AB1757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376919F7-BD7C-634B-B499-59DC52F722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3810881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0" y="1739795"/>
            <a:ext cx="4444207" cy="725064"/>
          </a:xfrm>
        </p:spPr>
        <p:txBody>
          <a:bodyPr anchor="b"/>
          <a:lstStyle>
            <a:lvl1pPr marL="0" indent="0">
              <a:buNone/>
              <a:defRPr sz="2640" b="1"/>
            </a:lvl1pPr>
            <a:lvl2pPr marL="502920" indent="0">
              <a:buNone/>
              <a:defRPr sz="2200" b="1"/>
            </a:lvl2pPr>
            <a:lvl3pPr marL="1005840" indent="0">
              <a:buNone/>
              <a:defRPr sz="1980" b="1"/>
            </a:lvl3pPr>
            <a:lvl4pPr marL="1508760" indent="0">
              <a:buNone/>
              <a:defRPr sz="1760" b="1"/>
            </a:lvl4pPr>
            <a:lvl5pPr marL="2011680" indent="0">
              <a:buNone/>
              <a:defRPr sz="1760" b="1"/>
            </a:lvl5pPr>
            <a:lvl6pPr marL="2514600" indent="0">
              <a:buNone/>
              <a:defRPr sz="1760" b="1"/>
            </a:lvl6pPr>
            <a:lvl7pPr marL="3017520" indent="0">
              <a:buNone/>
              <a:defRPr sz="1760" b="1"/>
            </a:lvl7pPr>
            <a:lvl8pPr marL="3520440" indent="0">
              <a:buNone/>
              <a:defRPr sz="1760" b="1"/>
            </a:lvl8pPr>
            <a:lvl9pPr marL="4023360" indent="0">
              <a:buNone/>
              <a:defRPr sz="17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0" y="2464859"/>
            <a:ext cx="4444207" cy="4478126"/>
          </a:xfrm>
        </p:spPr>
        <p:txBody>
          <a:bodyPr/>
          <a:lstStyle>
            <a:lvl1pPr>
              <a:defRPr sz="2640"/>
            </a:lvl1pPr>
            <a:lvl2pPr>
              <a:defRPr sz="2200"/>
            </a:lvl2pPr>
            <a:lvl3pPr>
              <a:defRPr sz="1980"/>
            </a:lvl3pPr>
            <a:lvl4pPr>
              <a:defRPr sz="1760"/>
            </a:lvl4pPr>
            <a:lvl5pPr>
              <a:defRPr sz="1760"/>
            </a:lvl5pPr>
            <a:lvl6pPr>
              <a:defRPr sz="1760"/>
            </a:lvl6pPr>
            <a:lvl7pPr>
              <a:defRPr sz="1760"/>
            </a:lvl7pPr>
            <a:lvl8pPr>
              <a:defRPr sz="1760"/>
            </a:lvl8pPr>
            <a:lvl9pPr>
              <a:defRPr sz="176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28" y="1739795"/>
            <a:ext cx="4445953" cy="725064"/>
          </a:xfrm>
        </p:spPr>
        <p:txBody>
          <a:bodyPr anchor="b"/>
          <a:lstStyle>
            <a:lvl1pPr marL="0" indent="0">
              <a:buNone/>
              <a:defRPr sz="2640" b="1"/>
            </a:lvl1pPr>
            <a:lvl2pPr marL="502920" indent="0">
              <a:buNone/>
              <a:defRPr sz="2200" b="1"/>
            </a:lvl2pPr>
            <a:lvl3pPr marL="1005840" indent="0">
              <a:buNone/>
              <a:defRPr sz="1980" b="1"/>
            </a:lvl3pPr>
            <a:lvl4pPr marL="1508760" indent="0">
              <a:buNone/>
              <a:defRPr sz="1760" b="1"/>
            </a:lvl4pPr>
            <a:lvl5pPr marL="2011680" indent="0">
              <a:buNone/>
              <a:defRPr sz="1760" b="1"/>
            </a:lvl5pPr>
            <a:lvl6pPr marL="2514600" indent="0">
              <a:buNone/>
              <a:defRPr sz="1760" b="1"/>
            </a:lvl6pPr>
            <a:lvl7pPr marL="3017520" indent="0">
              <a:buNone/>
              <a:defRPr sz="1760" b="1"/>
            </a:lvl7pPr>
            <a:lvl8pPr marL="3520440" indent="0">
              <a:buNone/>
              <a:defRPr sz="1760" b="1"/>
            </a:lvl8pPr>
            <a:lvl9pPr marL="4023360" indent="0">
              <a:buNone/>
              <a:defRPr sz="17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28" y="2464859"/>
            <a:ext cx="4445953" cy="4478126"/>
          </a:xfrm>
        </p:spPr>
        <p:txBody>
          <a:bodyPr/>
          <a:lstStyle>
            <a:lvl1pPr>
              <a:defRPr sz="2640"/>
            </a:lvl1pPr>
            <a:lvl2pPr>
              <a:defRPr sz="2200"/>
            </a:lvl2pPr>
            <a:lvl3pPr>
              <a:defRPr sz="1980"/>
            </a:lvl3pPr>
            <a:lvl4pPr>
              <a:defRPr sz="1760"/>
            </a:lvl4pPr>
            <a:lvl5pPr>
              <a:defRPr sz="1760"/>
            </a:lvl5pPr>
            <a:lvl6pPr>
              <a:defRPr sz="1760"/>
            </a:lvl6pPr>
            <a:lvl7pPr>
              <a:defRPr sz="1760"/>
            </a:lvl7pPr>
            <a:lvl8pPr>
              <a:defRPr sz="1760"/>
            </a:lvl8pPr>
            <a:lvl9pPr>
              <a:defRPr sz="176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57D3EEC-47D6-CF23-D700-241DB9EA76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>
            <a:extLst>
              <a:ext uri="{FF2B5EF4-FFF2-40B4-BE49-F238E27FC236}">
                <a16:creationId xmlns:a16="http://schemas.microsoft.com/office/drawing/2014/main" id="{92312379-CF0B-069C-B786-6376FBA942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2404892B-A034-266F-C1D6-35A83A05555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016D7F6E-B8E2-F148-9A8E-A5E4288482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138979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B2188AAE-720F-CE5D-36C9-3DCD40E79FE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>
            <a:extLst>
              <a:ext uri="{FF2B5EF4-FFF2-40B4-BE49-F238E27FC236}">
                <a16:creationId xmlns:a16="http://schemas.microsoft.com/office/drawing/2014/main" id="{ABBCE301-5AF9-211E-25EA-AB5AC075687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AB8C3961-8D8C-9603-43C9-6EC1B7CF4A2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5B642C4B-A4C5-0745-AE76-88BD47ACA3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1798580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53F2F3AF-46D9-D21B-EB22-745F51F1B2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>
            <a:extLst>
              <a:ext uri="{FF2B5EF4-FFF2-40B4-BE49-F238E27FC236}">
                <a16:creationId xmlns:a16="http://schemas.microsoft.com/office/drawing/2014/main" id="{88F0DEF9-8F45-E4DB-DC3F-6BBEDBA8D1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4029517A-1D58-C022-8EFA-9F44F582B5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5B5EA4D7-2286-E14D-AD48-7C3CD64535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671261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1" y="309457"/>
            <a:ext cx="3309144" cy="1316990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</p:spPr>
        <p:txBody>
          <a:bodyPr/>
          <a:lstStyle>
            <a:lvl1pPr>
              <a:defRPr sz="3520"/>
            </a:lvl1pPr>
            <a:lvl2pPr>
              <a:defRPr sz="3080"/>
            </a:lvl2pPr>
            <a:lvl3pPr>
              <a:defRPr sz="264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1" y="1626447"/>
            <a:ext cx="3309144" cy="5316538"/>
          </a:xfrm>
        </p:spPr>
        <p:txBody>
          <a:bodyPr/>
          <a:lstStyle>
            <a:lvl1pPr marL="0" indent="0">
              <a:buNone/>
              <a:defRPr sz="1540"/>
            </a:lvl1pPr>
            <a:lvl2pPr marL="502920" indent="0">
              <a:buNone/>
              <a:defRPr sz="1320"/>
            </a:lvl2pPr>
            <a:lvl3pPr marL="1005840" indent="0">
              <a:buNone/>
              <a:defRPr sz="1100"/>
            </a:lvl3pPr>
            <a:lvl4pPr marL="1508760" indent="0">
              <a:buNone/>
              <a:defRPr sz="990"/>
            </a:lvl4pPr>
            <a:lvl5pPr marL="2011680" indent="0">
              <a:buNone/>
              <a:defRPr sz="990"/>
            </a:lvl5pPr>
            <a:lvl6pPr marL="2514600" indent="0">
              <a:buNone/>
              <a:defRPr sz="990"/>
            </a:lvl6pPr>
            <a:lvl7pPr marL="3017520" indent="0">
              <a:buNone/>
              <a:defRPr sz="990"/>
            </a:lvl7pPr>
            <a:lvl8pPr marL="3520440" indent="0">
              <a:buNone/>
              <a:defRPr sz="990"/>
            </a:lvl8pPr>
            <a:lvl9pPr marL="4023360" indent="0">
              <a:buNone/>
              <a:defRPr sz="99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2D4AFFCE-BCFF-6C85-388A-4B49EAE4839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>
            <a:extLst>
              <a:ext uri="{FF2B5EF4-FFF2-40B4-BE49-F238E27FC236}">
                <a16:creationId xmlns:a16="http://schemas.microsoft.com/office/drawing/2014/main" id="{CF68A6FD-5F3B-7F66-3E2E-7DA6D5D9113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E2C27DB4-B67F-5F94-BE6A-E93A8A2D2BC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3077C186-7DAA-BA48-B885-D82F2E8FF7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055651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425619-4D5A-C62E-8578-718862B410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938338"/>
            <a:ext cx="8675688" cy="3232150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BEA39F-B2C7-9A62-D413-4445D2C41A6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5800" y="5200650"/>
            <a:ext cx="8675688" cy="170021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38117964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</p:spPr>
        <p:txBody>
          <a:bodyPr/>
          <a:lstStyle>
            <a:lvl1pPr marL="0" indent="0">
              <a:buNone/>
              <a:defRPr sz="3520"/>
            </a:lvl1pPr>
            <a:lvl2pPr marL="502920" indent="0">
              <a:buNone/>
              <a:defRPr sz="3080"/>
            </a:lvl2pPr>
            <a:lvl3pPr marL="1005840" indent="0">
              <a:buNone/>
              <a:defRPr sz="2640"/>
            </a:lvl3pPr>
            <a:lvl4pPr marL="1508760" indent="0">
              <a:buNone/>
              <a:defRPr sz="2200"/>
            </a:lvl4pPr>
            <a:lvl5pPr marL="2011680" indent="0">
              <a:buNone/>
              <a:defRPr sz="2200"/>
            </a:lvl5pPr>
            <a:lvl6pPr marL="2514600" indent="0">
              <a:buNone/>
              <a:defRPr sz="2200"/>
            </a:lvl6pPr>
            <a:lvl7pPr marL="3017520" indent="0">
              <a:buNone/>
              <a:defRPr sz="2200"/>
            </a:lvl7pPr>
            <a:lvl8pPr marL="3520440" indent="0">
              <a:buNone/>
              <a:defRPr sz="2200"/>
            </a:lvl8pPr>
            <a:lvl9pPr marL="4023360" indent="0">
              <a:buNone/>
              <a:defRPr sz="22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</p:spPr>
        <p:txBody>
          <a:bodyPr/>
          <a:lstStyle>
            <a:lvl1pPr marL="0" indent="0">
              <a:buNone/>
              <a:defRPr sz="1540"/>
            </a:lvl1pPr>
            <a:lvl2pPr marL="502920" indent="0">
              <a:buNone/>
              <a:defRPr sz="1320"/>
            </a:lvl2pPr>
            <a:lvl3pPr marL="1005840" indent="0">
              <a:buNone/>
              <a:defRPr sz="1100"/>
            </a:lvl3pPr>
            <a:lvl4pPr marL="1508760" indent="0">
              <a:buNone/>
              <a:defRPr sz="990"/>
            </a:lvl4pPr>
            <a:lvl5pPr marL="2011680" indent="0">
              <a:buNone/>
              <a:defRPr sz="990"/>
            </a:lvl5pPr>
            <a:lvl6pPr marL="2514600" indent="0">
              <a:buNone/>
              <a:defRPr sz="990"/>
            </a:lvl6pPr>
            <a:lvl7pPr marL="3017520" indent="0">
              <a:buNone/>
              <a:defRPr sz="990"/>
            </a:lvl7pPr>
            <a:lvl8pPr marL="3520440" indent="0">
              <a:buNone/>
              <a:defRPr sz="990"/>
            </a:lvl8pPr>
            <a:lvl9pPr marL="4023360" indent="0">
              <a:buNone/>
              <a:defRPr sz="99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36E72C2-4CEA-0E49-F11E-AA2355B52A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>
            <a:extLst>
              <a:ext uri="{FF2B5EF4-FFF2-40B4-BE49-F238E27FC236}">
                <a16:creationId xmlns:a16="http://schemas.microsoft.com/office/drawing/2014/main" id="{BE3A873B-915A-F307-CB98-EAA45BB5D6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4AC592E0-B16D-8EF4-B36D-5D2A0A1BAA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FD39149E-F8C5-B249-9344-262360D7A9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626717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9827339-55ED-D461-FB03-2EE79E221C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AF66703E-221A-0F30-8974-9131E478688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690B5565-A924-85AD-38CE-218C82CBC8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3074ED20-376F-8843-9332-7E12B829F96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314083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4855"/>
            <a:ext cx="2263140" cy="663352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4855"/>
            <a:ext cx="6621780" cy="663352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3160ADB-153D-D4DB-3ABF-F923EB1ED23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8E51C657-82B3-247A-2F0D-BE430940FD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21071D78-9B5D-8B26-56F2-45348BE0A4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B53F2B38-E79F-D547-B4DE-5482F01899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8993876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</p:spPr>
        <p:txBody>
          <a:bodyPr/>
          <a:lstStyle>
            <a:lvl1pPr marL="0" indent="0" algn="ctr">
              <a:buNone/>
              <a:defRPr/>
            </a:lvl1pPr>
            <a:lvl2pPr marL="502920" indent="0" algn="ctr">
              <a:buNone/>
              <a:defRPr/>
            </a:lvl2pPr>
            <a:lvl3pPr marL="1005840" indent="0" algn="ctr">
              <a:buNone/>
              <a:defRPr/>
            </a:lvl3pPr>
            <a:lvl4pPr marL="1508760" indent="0" algn="ctr">
              <a:buNone/>
              <a:defRPr/>
            </a:lvl4pPr>
            <a:lvl5pPr marL="2011680" indent="0" algn="ctr">
              <a:buNone/>
              <a:defRPr/>
            </a:lvl5pPr>
            <a:lvl6pPr marL="2514600" indent="0" algn="ctr">
              <a:buNone/>
              <a:defRPr/>
            </a:lvl6pPr>
            <a:lvl7pPr marL="3017520" indent="0" algn="ctr">
              <a:buNone/>
              <a:defRPr/>
            </a:lvl7pPr>
            <a:lvl8pPr marL="3520440" indent="0" algn="ctr">
              <a:buNone/>
              <a:defRPr/>
            </a:lvl8pPr>
            <a:lvl9pPr marL="402336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8B2D4B76-8FFC-EFC7-6160-FF4895799C4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CF86DFA0-AE3F-4528-FE43-F6E49CBF71F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3BE05756-2CCC-F9C9-338A-8238724B8E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b="1"/>
            </a:lvl1pPr>
          </a:lstStyle>
          <a:p>
            <a:fld id="{AD7705DA-7BFA-D64B-8D1F-2545178586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173247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2BBECE-17A7-3DA7-227D-362FFBD704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92760D9-011C-1EFF-7383-3A5DDEB2C22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92150" y="2068513"/>
            <a:ext cx="426085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3E5A39-769D-55A0-60D8-32EF4A5137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05400" y="2068513"/>
            <a:ext cx="4260850" cy="493236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62198015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3D1C47-476C-F004-9C84-BAD520849C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414338"/>
            <a:ext cx="8675688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28C346-5418-5821-61DB-80DDEB9058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2150" y="1905000"/>
            <a:ext cx="4256088" cy="9334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4A955B3-E3B3-E60B-6952-DD072596A0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2150" y="2838450"/>
            <a:ext cx="4256088" cy="41767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D7147D-DC9C-9476-B4A1-3832299EE14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092700" y="1905000"/>
            <a:ext cx="4275138" cy="93345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09098F0-D29B-C22B-F5D2-C895C8E8963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092700" y="2838450"/>
            <a:ext cx="4275138" cy="41767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67142647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D90588-D153-3067-E519-BC5C21D6DE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414338"/>
            <a:ext cx="8674100" cy="15017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70023218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7080390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B7EA00-D8F9-51CE-146C-E5B465D748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517525"/>
            <a:ext cx="3244850" cy="1814513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E6ADD25-4696-6F61-3E28-515AFC3BD7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76725" y="1119188"/>
            <a:ext cx="5091113" cy="5522912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998A6E1-ACBE-8DF5-5523-321511A9D6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2150" y="2332038"/>
            <a:ext cx="3244850" cy="43195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73280801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D23489-9D9F-0267-ECD8-1547548620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150" y="517525"/>
            <a:ext cx="3244850" cy="1814513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0DCB46-8856-9F93-B39D-F3F91226C80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76725" y="1119188"/>
            <a:ext cx="5091113" cy="552291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DD0F185-1E35-00DB-CB4B-8761A8E20B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2150" y="2332038"/>
            <a:ext cx="3244850" cy="43195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0627987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" name="Group 17">
            <a:extLst>
              <a:ext uri="{FF2B5EF4-FFF2-40B4-BE49-F238E27FC236}">
                <a16:creationId xmlns:a16="http://schemas.microsoft.com/office/drawing/2014/main" id="{90F75DCB-293E-776D-C040-64FEBF94BD54}"/>
              </a:ext>
            </a:extLst>
          </p:cNvPr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29" name="Rectangle 5">
              <a:extLst>
                <a:ext uri="{FF2B5EF4-FFF2-40B4-BE49-F238E27FC236}">
                  <a16:creationId xmlns:a16="http://schemas.microsoft.com/office/drawing/2014/main" id="{B130CCB9-F4C6-8AF7-85F4-EBCB9D21C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" name="Rectangle 6">
              <a:extLst>
                <a:ext uri="{FF2B5EF4-FFF2-40B4-BE49-F238E27FC236}">
                  <a16:creationId xmlns:a16="http://schemas.microsoft.com/office/drawing/2014/main" id="{FEC3B69A-33FD-5AAA-DF5B-08F6D7C8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1" name="Rectangle 7">
              <a:extLst>
                <a:ext uri="{FF2B5EF4-FFF2-40B4-BE49-F238E27FC236}">
                  <a16:creationId xmlns:a16="http://schemas.microsoft.com/office/drawing/2014/main" id="{6E9E2C0E-91CD-E949-CABC-78800DAE556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2" name="Rectangle 8">
              <a:extLst>
                <a:ext uri="{FF2B5EF4-FFF2-40B4-BE49-F238E27FC236}">
                  <a16:creationId xmlns:a16="http://schemas.microsoft.com/office/drawing/2014/main" id="{D0552263-0C5F-5C88-3164-7E4EACF20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3" name="Rectangle 9">
              <a:extLst>
                <a:ext uri="{FF2B5EF4-FFF2-40B4-BE49-F238E27FC236}">
                  <a16:creationId xmlns:a16="http://schemas.microsoft.com/office/drawing/2014/main" id="{3307437B-E6E6-4DED-83F9-964768CB691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" name="Rectangle 10">
              <a:extLst>
                <a:ext uri="{FF2B5EF4-FFF2-40B4-BE49-F238E27FC236}">
                  <a16:creationId xmlns:a16="http://schemas.microsoft.com/office/drawing/2014/main" id="{C93F63E1-A4A4-320C-1A6A-7A4F6916624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3" name="Rectangle 29">
            <a:extLst>
              <a:ext uri="{FF2B5EF4-FFF2-40B4-BE49-F238E27FC236}">
                <a16:creationId xmlns:a16="http://schemas.microsoft.com/office/drawing/2014/main" id="{AB8FFF88-E0B7-5EB4-55C8-86B0A07C6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" name="Text Box 22">
            <a:extLst>
              <a:ext uri="{FF2B5EF4-FFF2-40B4-BE49-F238E27FC236}">
                <a16:creationId xmlns:a16="http://schemas.microsoft.com/office/drawing/2014/main" id="{027258DD-B217-5BEA-FE4D-C9277CA0D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© 2006 TBBMI</a:t>
            </a:r>
          </a:p>
        </p:txBody>
      </p:sp>
      <p:sp>
        <p:nvSpPr>
          <p:cNvPr id="1051" name="Text Box 27">
            <a:extLst>
              <a:ext uri="{FF2B5EF4-FFF2-40B4-BE49-F238E27FC236}">
                <a16:creationId xmlns:a16="http://schemas.microsoft.com/office/drawing/2014/main" id="{37402EE6-F91B-E8E2-CD6B-1F23BA334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72363"/>
            <a:ext cx="661988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8.0.07.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fade/>
  </p:transition>
  <p:txStyles>
    <p:titleStyle>
      <a:lvl1pPr algn="ctr" defTabSz="1006475" rtl="0" eaLnBrk="0" fontAlgn="base" hangingPunct="0">
        <a:spcBef>
          <a:spcPct val="0"/>
        </a:spcBef>
        <a:spcAft>
          <a:spcPct val="0"/>
        </a:spcAft>
        <a:defRPr sz="48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2pPr>
      <a:lvl3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3pPr>
      <a:lvl4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4pPr>
      <a:lvl5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5pPr>
      <a:lvl6pPr marL="4572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6pPr>
      <a:lvl7pPr marL="9144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7pPr>
      <a:lvl8pPr marL="13716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8pPr>
      <a:lvl9pPr marL="18288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F07020304040A0204" pitchFamily="34" charset="0"/>
        </a:defRPr>
      </a:lvl9pPr>
    </p:titleStyle>
    <p:bodyStyle>
      <a:lvl1pPr marL="377825" indent="-377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17563" indent="-3143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257300" indent="-250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60538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637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7">
            <a:extLst>
              <a:ext uri="{FF2B5EF4-FFF2-40B4-BE49-F238E27FC236}">
                <a16:creationId xmlns:a16="http://schemas.microsoft.com/office/drawing/2014/main" id="{293E3B87-3733-14A3-468D-BA5D12A1C290}"/>
              </a:ext>
            </a:extLst>
          </p:cNvPr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30" name="Rectangle 5">
              <a:extLst>
                <a:ext uri="{FF2B5EF4-FFF2-40B4-BE49-F238E27FC236}">
                  <a16:creationId xmlns:a16="http://schemas.microsoft.com/office/drawing/2014/main" id="{CBA09373-216B-9598-2F7C-6039B9D8A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1" name="Rectangle 6">
              <a:extLst>
                <a:ext uri="{FF2B5EF4-FFF2-40B4-BE49-F238E27FC236}">
                  <a16:creationId xmlns:a16="http://schemas.microsoft.com/office/drawing/2014/main" id="{813B8A7F-7609-67B2-1EF6-7DC67643B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2" name="Rectangle 7">
              <a:extLst>
                <a:ext uri="{FF2B5EF4-FFF2-40B4-BE49-F238E27FC236}">
                  <a16:creationId xmlns:a16="http://schemas.microsoft.com/office/drawing/2014/main" id="{C4741675-0E42-9818-79F6-C19E142F7C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3" name="Rectangle 8">
              <a:extLst>
                <a:ext uri="{FF2B5EF4-FFF2-40B4-BE49-F238E27FC236}">
                  <a16:creationId xmlns:a16="http://schemas.microsoft.com/office/drawing/2014/main" id="{E4B069AC-8069-5032-56B5-F032C619C64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" name="Rectangle 9">
              <a:extLst>
                <a:ext uri="{FF2B5EF4-FFF2-40B4-BE49-F238E27FC236}">
                  <a16:creationId xmlns:a16="http://schemas.microsoft.com/office/drawing/2014/main" id="{D62AC57D-4741-8199-02A7-161C6D45D9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5" name="Rectangle 10">
              <a:extLst>
                <a:ext uri="{FF2B5EF4-FFF2-40B4-BE49-F238E27FC236}">
                  <a16:creationId xmlns:a16="http://schemas.microsoft.com/office/drawing/2014/main" id="{1EF35735-8E8D-E855-AA54-BB589AC3474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53" name="Rectangle 29">
            <a:extLst>
              <a:ext uri="{FF2B5EF4-FFF2-40B4-BE49-F238E27FC236}">
                <a16:creationId xmlns:a16="http://schemas.microsoft.com/office/drawing/2014/main" id="{A03E115C-883D-465E-8566-135ED27B0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r">
              <a:defRPr/>
            </a:pPr>
            <a:endParaRPr lang="en-US">
              <a:latin typeface="Comic Sans MS" panose="030F0702030302020204" pitchFamily="66" charset="0"/>
            </a:endParaRPr>
          </a:p>
        </p:txBody>
      </p:sp>
      <p:sp>
        <p:nvSpPr>
          <p:cNvPr id="1028" name="Text Box 22">
            <a:extLst>
              <a:ext uri="{FF2B5EF4-FFF2-40B4-BE49-F238E27FC236}">
                <a16:creationId xmlns:a16="http://schemas.microsoft.com/office/drawing/2014/main" id="{6FE14764-D5FC-E997-4D02-C658AEDD44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© 2006 TBBMI</a:t>
            </a:r>
          </a:p>
        </p:txBody>
      </p:sp>
      <p:sp>
        <p:nvSpPr>
          <p:cNvPr id="1029" name="Text Box 27">
            <a:extLst>
              <a:ext uri="{FF2B5EF4-FFF2-40B4-BE49-F238E27FC236}">
                <a16:creationId xmlns:a16="http://schemas.microsoft.com/office/drawing/2014/main" id="{74D57BD7-E11B-E00B-C308-C20DDF629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72363"/>
            <a:ext cx="661988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 i="0"/>
              <a:t>8.0.07.</a:t>
            </a:r>
          </a:p>
        </p:txBody>
      </p:sp>
    </p:spTree>
    <p:extLst>
      <p:ext uri="{BB962C8B-B14F-4D97-AF65-F5344CB8AC3E}">
        <p14:creationId xmlns:p14="http://schemas.microsoft.com/office/powerpoint/2010/main" val="23171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>
    <p:fade/>
  </p:transition>
  <p:txStyles>
    <p:titleStyle>
      <a:lvl1pPr algn="ctr" defTabSz="1006475" rtl="0" eaLnBrk="0" fontAlgn="base" hangingPunct="0">
        <a:spcBef>
          <a:spcPct val="0"/>
        </a:spcBef>
        <a:spcAft>
          <a:spcPct val="0"/>
        </a:spcAft>
        <a:defRPr sz="48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2pPr>
      <a:lvl3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3pPr>
      <a:lvl4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4pPr>
      <a:lvl5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5pPr>
      <a:lvl6pPr marL="4572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6pPr>
      <a:lvl7pPr marL="9144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7pPr>
      <a:lvl8pPr marL="13716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8pPr>
      <a:lvl9pPr marL="18288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anose="02020603050405020304" pitchFamily="18" charset="0"/>
        </a:defRPr>
      </a:lvl9pPr>
    </p:titleStyle>
    <p:bodyStyle>
      <a:lvl1pPr marL="377825" indent="-377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17563" indent="-3143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257300" indent="-250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60538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637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>
            <a:extLst>
              <a:ext uri="{FF2B5EF4-FFF2-40B4-BE49-F238E27FC236}">
                <a16:creationId xmlns:a16="http://schemas.microsoft.com/office/drawing/2014/main" id="{5DD8A7BC-D2D5-DA29-0526-1A947BE6D935}"/>
              </a:ext>
            </a:extLst>
          </p:cNvPr>
          <p:cNvGrpSpPr>
            <a:grpSpLocks/>
          </p:cNvGrpSpPr>
          <p:nvPr/>
        </p:nvGrpSpPr>
        <p:grpSpPr bwMode="auto">
          <a:xfrm>
            <a:off x="0" y="4422352"/>
            <a:ext cx="3740468" cy="3342852"/>
            <a:chOff x="0" y="2458"/>
            <a:chExt cx="2142" cy="1858"/>
          </a:xfrm>
        </p:grpSpPr>
        <p:sp>
          <p:nvSpPr>
            <p:cNvPr id="329731" name="Freeform 3">
              <a:extLst>
                <a:ext uri="{FF2B5EF4-FFF2-40B4-BE49-F238E27FC236}">
                  <a16:creationId xmlns:a16="http://schemas.microsoft.com/office/drawing/2014/main" id="{DB2E26A0-D16A-01BF-6238-C2E3FEFB5E82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sz="264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>
              <a:extLst>
                <a:ext uri="{FF2B5EF4-FFF2-40B4-BE49-F238E27FC236}">
                  <a16:creationId xmlns:a16="http://schemas.microsoft.com/office/drawing/2014/main" id="{D38EAFE5-431E-8EC5-73A4-D6BF2DFDE303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sz="264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>
              <a:extLst>
                <a:ext uri="{FF2B5EF4-FFF2-40B4-BE49-F238E27FC236}">
                  <a16:creationId xmlns:a16="http://schemas.microsoft.com/office/drawing/2014/main" id="{09EF4A34-F514-ACE3-F7F0-8F7686B0B712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sz="264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>
              <a:extLst>
                <a:ext uri="{FF2B5EF4-FFF2-40B4-BE49-F238E27FC236}">
                  <a16:creationId xmlns:a16="http://schemas.microsoft.com/office/drawing/2014/main" id="{7CDBB021-C3C2-F2E7-E4F9-61B26AD8565A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sz="264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4108" name="Oval 7">
              <a:extLst>
                <a:ext uri="{FF2B5EF4-FFF2-40B4-BE49-F238E27FC236}">
                  <a16:creationId xmlns:a16="http://schemas.microsoft.com/office/drawing/2014/main" id="{EAF279FF-0927-179B-88AF-F957C00A6C63}"/>
                </a:ext>
              </a:extLst>
            </p:cNvPr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endParaRPr lang="en-US" altLang="en-US" sz="264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09" name="Oval 8">
              <a:extLst>
                <a:ext uri="{FF2B5EF4-FFF2-40B4-BE49-F238E27FC236}">
                  <a16:creationId xmlns:a16="http://schemas.microsoft.com/office/drawing/2014/main" id="{2C85FE24-894E-0406-0B00-2DD96F9BD481}"/>
                </a:ext>
              </a:extLst>
            </p:cNvPr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endParaRPr lang="en-US" altLang="en-US" sz="264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110" name="Oval 9">
              <a:extLst>
                <a:ext uri="{FF2B5EF4-FFF2-40B4-BE49-F238E27FC236}">
                  <a16:creationId xmlns:a16="http://schemas.microsoft.com/office/drawing/2014/main" id="{FF3405A9-84B2-FD9A-E429-2B5E6079553D}"/>
                </a:ext>
              </a:extLst>
            </p:cNvPr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DFCA"/>
                  </a:solidFill>
                  <a:latin typeface="Comic Sans MS" panose="030F09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endParaRPr lang="en-US" altLang="en-US" sz="2640" b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29738" name="Rectangle 10">
            <a:extLst>
              <a:ext uri="{FF2B5EF4-FFF2-40B4-BE49-F238E27FC236}">
                <a16:creationId xmlns:a16="http://schemas.microsoft.com/office/drawing/2014/main" id="{E9C00B4D-5022-DF0B-4399-275C7D6943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02920" y="314855"/>
            <a:ext cx="9052560" cy="1291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>
            <a:extLst>
              <a:ext uri="{FF2B5EF4-FFF2-40B4-BE49-F238E27FC236}">
                <a16:creationId xmlns:a16="http://schemas.microsoft.com/office/drawing/2014/main" id="{2F65FE8E-CB30-5620-D226-79E968BE68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02920" y="1813560"/>
            <a:ext cx="9052560" cy="51348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>
            <a:extLst>
              <a:ext uri="{FF2B5EF4-FFF2-40B4-BE49-F238E27FC236}">
                <a16:creationId xmlns:a16="http://schemas.microsoft.com/office/drawing/2014/main" id="{569325FF-6992-F459-C584-306B282B9FB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29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1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1" name="Rectangle 13">
            <a:extLst>
              <a:ext uri="{FF2B5EF4-FFF2-40B4-BE49-F238E27FC236}">
                <a16:creationId xmlns:a16="http://schemas.microsoft.com/office/drawing/2014/main" id="{E486C525-BBB1-AC1F-681A-E6D21DAAF4C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36620" y="7081520"/>
            <a:ext cx="31851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1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2" name="Rectangle 14">
            <a:extLst>
              <a:ext uri="{FF2B5EF4-FFF2-40B4-BE49-F238E27FC236}">
                <a16:creationId xmlns:a16="http://schemas.microsoft.com/office/drawing/2014/main" id="{876E3102-1FBE-9834-AA60-1B7DAAF8350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085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1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</a:lstStyle>
          <a:p>
            <a:fld id="{EB6D881F-8D0D-5149-BF3F-320E4C150D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083943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502920" algn="ctr" rtl="0" fontAlgn="base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1005840" algn="ctr" rtl="0" fontAlgn="base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508760" algn="ctr" rtl="0" fontAlgn="base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2011680" algn="ctr" rtl="0" fontAlgn="base">
        <a:spcBef>
          <a:spcPct val="0"/>
        </a:spcBef>
        <a:spcAft>
          <a:spcPct val="0"/>
        </a:spcAft>
        <a:defRPr sz="484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77190" indent="-37719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52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817245" indent="-314325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308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257300" indent="-25146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64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760220" indent="-25146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263140" indent="-25146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766060" indent="-25146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3268980" indent="-25146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771900" indent="-25146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4274820" indent="-25146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2pPr>
      <a:lvl3pPr marL="100584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3pPr>
      <a:lvl4pPr marL="150876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4pPr>
      <a:lvl5pPr marL="201168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6pPr>
      <a:lvl7pPr marL="301752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7pPr>
      <a:lvl8pPr marL="352044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8pPr>
      <a:lvl9pPr marL="4023360" algn="l" defTabSz="50292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jpeg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5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17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4.jpeg"/><Relationship Id="rId4" Type="http://schemas.openxmlformats.org/officeDocument/2006/relationships/image" Target="../media/image11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8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23.emf"/><Relationship Id="rId4" Type="http://schemas.openxmlformats.org/officeDocument/2006/relationships/image" Target="../media/image2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jpeg"/><Relationship Id="rId5" Type="http://schemas.openxmlformats.org/officeDocument/2006/relationships/image" Target="../media/image20.jpeg"/><Relationship Id="rId4" Type="http://schemas.openxmlformats.org/officeDocument/2006/relationships/image" Target="../media/image2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0.jpeg"/><Relationship Id="rId7" Type="http://schemas.openxmlformats.org/officeDocument/2006/relationships/image" Target="../media/image25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Relationship Id="rId9" Type="http://schemas.openxmlformats.org/officeDocument/2006/relationships/image" Target="../media/image2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13.jpeg"/><Relationship Id="rId4" Type="http://schemas.openxmlformats.org/officeDocument/2006/relationships/image" Target="../media/image2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21.png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audio" Target="../media/audio1.bin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jpeg"/><Relationship Id="rId5" Type="http://schemas.openxmlformats.org/officeDocument/2006/relationships/image" Target="../media/image21.png"/><Relationship Id="rId4" Type="http://schemas.openxmlformats.org/officeDocument/2006/relationships/image" Target="../media/image11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1.emf"/><Relationship Id="rId4" Type="http://schemas.openxmlformats.org/officeDocument/2006/relationships/image" Target="../media/image10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5" Type="http://schemas.openxmlformats.org/officeDocument/2006/relationships/image" Target="../media/image10.jpeg"/><Relationship Id="rId4" Type="http://schemas.openxmlformats.org/officeDocument/2006/relationships/image" Target="../media/image13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13.jpeg"/><Relationship Id="rId4" Type="http://schemas.openxmlformats.org/officeDocument/2006/relationships/image" Target="../media/image30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8E1BDD9D-0983-E7D0-C2F2-FD0589F0D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2828FF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+mn-ea"/>
              <a:cs typeface="+mn-cs"/>
            </a:endParaRP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BF4B0A60-6FC5-EC2B-A1D6-E93FA7D83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865188"/>
            <a:ext cx="8870950" cy="6465887"/>
          </a:xfrm>
          <a:prstGeom prst="rect">
            <a:avLst/>
          </a:prstGeom>
          <a:solidFill>
            <a:srgbClr val="0808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+mn-ea"/>
              <a:cs typeface="+mn-cs"/>
            </a:endParaRPr>
          </a:p>
        </p:txBody>
      </p:sp>
      <p:sp>
        <p:nvSpPr>
          <p:cNvPr id="3076" name="Text Box 4">
            <a:extLst>
              <a:ext uri="{FF2B5EF4-FFF2-40B4-BE49-F238E27FC236}">
                <a16:creationId xmlns:a16="http://schemas.microsoft.com/office/drawing/2014/main" id="{8505B6B1-0FFF-A8AB-5364-BDD7E8E08C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7888" y="6442075"/>
            <a:ext cx="203200" cy="490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1870" tIns="50935" rIns="101870" bIns="50935" anchor="ctr">
            <a:spAutoFit/>
          </a:bodyPr>
          <a:lstStyle>
            <a:lvl1pPr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1019175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en-US" sz="2200" b="0" i="0" u="none" strike="noStrike" kern="1200" cap="none" spc="0" normalizeH="0" baseline="0" noProof="0">
              <a:ln>
                <a:noFill/>
              </a:ln>
              <a:solidFill>
                <a:srgbClr val="FFA27C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077" name="Picture 5">
            <a:extLst>
              <a:ext uri="{FF2B5EF4-FFF2-40B4-BE49-F238E27FC236}">
                <a16:creationId xmlns:a16="http://schemas.microsoft.com/office/drawing/2014/main" id="{77B814C8-1F19-22CE-8990-58DC2E473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63" y="738188"/>
            <a:ext cx="8639175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0161" dir="1106097" algn="ctr" rotWithShape="0">
                    <a:schemeClr val="bg1"/>
                  </a:outerShdw>
                </a:effectLst>
              </a14:hiddenEffects>
            </a:ext>
          </a:extLst>
        </p:spPr>
      </p:pic>
      <p:sp>
        <p:nvSpPr>
          <p:cNvPr id="3078" name="Rectangle 6">
            <a:extLst>
              <a:ext uri="{FF2B5EF4-FFF2-40B4-BE49-F238E27FC236}">
                <a16:creationId xmlns:a16="http://schemas.microsoft.com/office/drawing/2014/main" id="{25461581-8CE6-9990-73D3-59100E110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152525" y="1389063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+mn-ea"/>
              <a:cs typeface="+mn-cs"/>
            </a:endParaRPr>
          </a:p>
        </p:txBody>
      </p:sp>
      <p:sp>
        <p:nvSpPr>
          <p:cNvPr id="3079" name="Text Box 7">
            <a:extLst>
              <a:ext uri="{FF2B5EF4-FFF2-40B4-BE49-F238E27FC236}">
                <a16:creationId xmlns:a16="http://schemas.microsoft.com/office/drawing/2014/main" id="{2A8E3FFB-F5C1-8302-B5DD-01E55DCD1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8" y="250825"/>
            <a:ext cx="9121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29" tIns="45715" rIns="91429" bIns="45715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080" name="Text Box 8">
            <a:extLst>
              <a:ext uri="{FF2B5EF4-FFF2-40B4-BE49-F238E27FC236}">
                <a16:creationId xmlns:a16="http://schemas.microsoft.com/office/drawing/2014/main" id="{1ECDDD6B-5EFB-DBD4-8880-D44107137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8" y="4541838"/>
            <a:ext cx="9713912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29" tIns="45715" rIns="91429" bIns="45715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779273" name="Picture 9">
            <a:extLst>
              <a:ext uri="{FF2B5EF4-FFF2-40B4-BE49-F238E27FC236}">
                <a16:creationId xmlns:a16="http://schemas.microsoft.com/office/drawing/2014/main" id="{D656AE9C-E994-E7B3-048C-2C8FE104EA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" y="701675"/>
            <a:ext cx="8639175" cy="640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6796" dir="1593903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9274" name="Rectangle 10">
            <a:extLst>
              <a:ext uri="{FF2B5EF4-FFF2-40B4-BE49-F238E27FC236}">
                <a16:creationId xmlns:a16="http://schemas.microsoft.com/office/drawing/2014/main" id="{FBEF2019-9B09-8C56-2350-19D113E70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688975"/>
            <a:ext cx="8643938" cy="6423025"/>
          </a:xfrm>
          <a:prstGeom prst="rect">
            <a:avLst/>
          </a:prstGeom>
          <a:solidFill>
            <a:srgbClr val="080808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82029" tIns="41015" rIns="82029" bIns="41015" anchor="ctr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+mn-ea"/>
              <a:cs typeface="+mn-cs"/>
            </a:endParaRPr>
          </a:p>
        </p:txBody>
      </p:sp>
      <p:sp>
        <p:nvSpPr>
          <p:cNvPr id="779275" name="Text Box 11">
            <a:extLst>
              <a:ext uri="{FF2B5EF4-FFF2-40B4-BE49-F238E27FC236}">
                <a16:creationId xmlns:a16="http://schemas.microsoft.com/office/drawing/2014/main" id="{535AF8FD-0ECD-52CE-92C8-7CFA32329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3702050"/>
            <a:ext cx="9478962" cy="2774950"/>
          </a:xfrm>
          <a:prstGeom prst="rect">
            <a:avLst/>
          </a:prstGeom>
          <a:noFill/>
          <a:ln>
            <a:noFill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7" tIns="45699" rIns="91397" bIns="45699" anchor="ctr">
            <a:spAutoFit/>
          </a:bodyPr>
          <a:lstStyle>
            <a:lvl1pPr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1019175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ЧАСТЬ СЕДЬМАЯ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EA1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1019175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РАСКЛАД КНИГ</a:t>
            </a:r>
            <a:r>
              <a:rPr kumimoji="0" lang="en-US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:     </a:t>
            </a:r>
            <a:r>
              <a:rPr kumimoji="0" lang="ru-RU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          </a:t>
            </a:r>
            <a:r>
              <a:rPr kumimoji="0" lang="en-US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         </a:t>
            </a:r>
            <a:r>
              <a:rPr kumimoji="0" lang="ru-RU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РАССТАНОВКА ПОРЯДКА</a:t>
            </a:r>
            <a:r>
              <a:rPr kumimoji="0" lang="en-US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КНИГ</a:t>
            </a:r>
            <a:r>
              <a:rPr kumimoji="0" lang="en-US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43F22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ru-RU" altLang="en-US" sz="40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ВЕТХОГО ЗАВЕТА</a:t>
            </a:r>
            <a:endParaRPr kumimoji="0" lang="en-US" altLang="en-US" sz="3600" b="1" i="1" u="none" strike="noStrike" kern="1200" cap="none" spc="0" normalizeH="0" baseline="0" noProof="0">
              <a:ln>
                <a:noFill/>
              </a:ln>
              <a:solidFill>
                <a:srgbClr val="43F22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779276" name="Group 12">
            <a:extLst>
              <a:ext uri="{FF2B5EF4-FFF2-40B4-BE49-F238E27FC236}">
                <a16:creationId xmlns:a16="http://schemas.microsoft.com/office/drawing/2014/main" id="{B4A41388-B272-1DCE-67B0-55B0EA9D3E97}"/>
              </a:ext>
            </a:extLst>
          </p:cNvPr>
          <p:cNvGrpSpPr>
            <a:grpSpLocks/>
          </p:cNvGrpSpPr>
          <p:nvPr/>
        </p:nvGrpSpPr>
        <p:grpSpPr bwMode="auto">
          <a:xfrm>
            <a:off x="763588" y="2357438"/>
            <a:ext cx="8509000" cy="1139825"/>
            <a:chOff x="437" y="1311"/>
            <a:chExt cx="4873" cy="632"/>
          </a:xfrm>
        </p:grpSpPr>
        <p:sp>
          <p:nvSpPr>
            <p:cNvPr id="3089" name="Text Box 13">
              <a:extLst>
                <a:ext uri="{FF2B5EF4-FFF2-40B4-BE49-F238E27FC236}">
                  <a16:creationId xmlns:a16="http://schemas.microsoft.com/office/drawing/2014/main" id="{2BDBF999-431D-0FBE-7038-2CB9BF709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" y="1311"/>
              <a:ext cx="4848" cy="632"/>
            </a:xfrm>
            <a:prstGeom prst="rect">
              <a:avLst/>
            </a:prstGeom>
            <a:noFill/>
            <a:ln>
              <a:noFill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 marL="0" marR="0" lvl="0" indent="0" algn="ctr" defTabSz="1019175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en-US" sz="6800" b="0" i="1" u="none" strike="noStrike" kern="1200" cap="none" spc="0" normalizeH="0" baseline="0" noProof="0">
                  <a:ln>
                    <a:noFill/>
                  </a:ln>
                  <a:solidFill>
                    <a:srgbClr val="FFFC1E"/>
                  </a:solidFill>
                  <a:effectLst/>
                  <a:uLnTx/>
                  <a:uFillTx/>
                  <a:latin typeface="Kosher-Normal" charset="0"/>
                  <a:ea typeface="+mn-ea"/>
                  <a:cs typeface="+mn-cs"/>
                </a:rPr>
                <a:t>О Библии… просто</a:t>
              </a:r>
              <a:endParaRPr kumimoji="0" lang="en-US" altLang="en-US" sz="500" b="0" i="1" u="none" strike="noStrike" kern="1200" cap="none" spc="0" normalizeH="0" baseline="100000" noProof="0">
                <a:ln>
                  <a:noFill/>
                </a:ln>
                <a:solidFill>
                  <a:srgbClr val="27FC31"/>
                </a:solidFill>
                <a:effectLst/>
                <a:uLnTx/>
                <a:uFillTx/>
                <a:latin typeface="Kosher-Normal" charset="0"/>
                <a:ea typeface="+mn-ea"/>
                <a:cs typeface="+mn-cs"/>
              </a:endParaRPr>
            </a:p>
          </p:txBody>
        </p:sp>
        <p:sp>
          <p:nvSpPr>
            <p:cNvPr id="3090" name="Text Box 14">
              <a:extLst>
                <a:ext uri="{FF2B5EF4-FFF2-40B4-BE49-F238E27FC236}">
                  <a16:creationId xmlns:a16="http://schemas.microsoft.com/office/drawing/2014/main" id="{50525CAE-F267-E04A-A79E-84E5325B7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" y="1397"/>
              <a:ext cx="234" cy="242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1pPr>
              <a:lvl2pPr marL="742950" indent="-28575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 algn="r" defTabSz="1019175"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9600" i="1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 marL="0" marR="0" lvl="0" indent="0" algn="ctr" defTabSz="1019175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1" i="1" u="none" strike="noStrike" kern="1200" cap="none" spc="0" normalizeH="0" baseline="0" noProof="0">
                  <a:ln>
                    <a:noFill/>
                  </a:ln>
                  <a:solidFill>
                    <a:srgbClr val="FFFC1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®</a:t>
              </a:r>
            </a:p>
          </p:txBody>
        </p:sp>
      </p:grpSp>
      <p:sp>
        <p:nvSpPr>
          <p:cNvPr id="3086" name="Rectangle 16">
            <a:extLst>
              <a:ext uri="{FF2B5EF4-FFF2-40B4-BE49-F238E27FC236}">
                <a16:creationId xmlns:a16="http://schemas.microsoft.com/office/drawing/2014/main" id="{2273788C-87B6-9071-3119-86BA31C57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677863"/>
            <a:ext cx="8656637" cy="6392862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ffectLst>
            <a:outerShdw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9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+mn-ea"/>
              <a:cs typeface="+mn-cs"/>
            </a:endParaRPr>
          </a:p>
        </p:txBody>
      </p:sp>
      <p:sp>
        <p:nvSpPr>
          <p:cNvPr id="779284" name="Text Box 20">
            <a:extLst>
              <a:ext uri="{FF2B5EF4-FFF2-40B4-BE49-F238E27FC236}">
                <a16:creationId xmlns:a16="http://schemas.microsoft.com/office/drawing/2014/main" id="{8DBFE570-C408-C7B5-71B3-FB51EB571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" y="1495425"/>
            <a:ext cx="8124825" cy="604838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 defTabSz="1019175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1019175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3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</a:t>
            </a:r>
            <a:r>
              <a:rPr kumimoji="0" lang="ru-RU" altLang="en-US" sz="33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Она организована по СЮЖЕТУ!</a:t>
            </a:r>
            <a:r>
              <a:rPr kumimoji="0" lang="en-US" altLang="en-US" sz="33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088" name="Text Box 23">
            <a:extLst>
              <a:ext uri="{FF2B5EF4-FFF2-40B4-BE49-F238E27FC236}">
                <a16:creationId xmlns:a16="http://schemas.microsoft.com/office/drawing/2014/main" id="{031D69B8-683F-3559-16AB-6F2487BC5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1pPr>
            <a:lvl2pPr marL="742950" indent="-28575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 algn="r"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9600" i="1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© 2006 TBBMI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7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79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79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7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9275" grpId="0" autoUpdateAnimBg="0"/>
      <p:bldP spid="779284" grpId="0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8338" name="Picture 2">
            <a:extLst>
              <a:ext uri="{FF2B5EF4-FFF2-40B4-BE49-F238E27FC236}">
                <a16:creationId xmlns:a16="http://schemas.microsoft.com/office/drawing/2014/main" id="{0763B438-2106-FA21-36A9-9D2BEC46A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8339" name="Text Box 3">
            <a:extLst>
              <a:ext uri="{FF2B5EF4-FFF2-40B4-BE49-F238E27FC236}">
                <a16:creationId xmlns:a16="http://schemas.microsoft.com/office/drawing/2014/main" id="{418EE280-C042-BC60-05B6-4E519AAB4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8341" name="Rectangle 5">
            <a:extLst>
              <a:ext uri="{FF2B5EF4-FFF2-40B4-BE49-F238E27FC236}">
                <a16:creationId xmlns:a16="http://schemas.microsoft.com/office/drawing/2014/main" id="{F1201368-AD27-9172-A4BF-F67B7F2C0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350" name="Text Box 14">
            <a:extLst>
              <a:ext uri="{FF2B5EF4-FFF2-40B4-BE49-F238E27FC236}">
                <a16:creationId xmlns:a16="http://schemas.microsoft.com/office/drawing/2014/main" id="{E6F6F445-46E8-0B68-8784-2CA6C4145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8351" name="Text Box 15">
            <a:extLst>
              <a:ext uri="{FF2B5EF4-FFF2-40B4-BE49-F238E27FC236}">
                <a16:creationId xmlns:a16="http://schemas.microsoft.com/office/drawing/2014/main" id="{D3301740-7787-4CF4-91D1-BAFCD72E4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2882900"/>
            <a:ext cx="3840163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8352" name="Text Box 16">
            <a:extLst>
              <a:ext uri="{FF2B5EF4-FFF2-40B4-BE49-F238E27FC236}">
                <a16:creationId xmlns:a16="http://schemas.microsoft.com/office/drawing/2014/main" id="{BD072968-12D8-DEDF-6658-3583199D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ПОЭЗИЯ И ПРОРОКИ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8353" name="Text Box 17">
            <a:extLst>
              <a:ext uri="{FF2B5EF4-FFF2-40B4-BE49-F238E27FC236}">
                <a16:creationId xmlns:a16="http://schemas.microsoft.com/office/drawing/2014/main" id="{424E7432-B6E5-895A-4E41-E7811E776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8360" name="Rectangle 24">
            <a:extLst>
              <a:ext uri="{FF2B5EF4-FFF2-40B4-BE49-F238E27FC236}">
                <a16:creationId xmlns:a16="http://schemas.microsoft.com/office/drawing/2014/main" id="{DD29F98C-7544-AD50-7D7C-7FDC28D24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3027363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ru-RU" altLang="en-US" sz="1000" b="1" i="0"/>
          </a:p>
        </p:txBody>
      </p:sp>
      <p:pic>
        <p:nvPicPr>
          <p:cNvPr id="1038367" name="Picture 31">
            <a:extLst>
              <a:ext uri="{FF2B5EF4-FFF2-40B4-BE49-F238E27FC236}">
                <a16:creationId xmlns:a16="http://schemas.microsoft.com/office/drawing/2014/main" id="{CF667998-3DF3-76F5-A8A6-88BDDD93F0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38361" name="Text Box 25">
            <a:extLst>
              <a:ext uri="{FF2B5EF4-FFF2-40B4-BE49-F238E27FC236}">
                <a16:creationId xmlns:a16="http://schemas.microsoft.com/office/drawing/2014/main" id="{461F60B7-B39E-3BC5-8D8F-5E650786F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09</a:t>
            </a:r>
          </a:p>
        </p:txBody>
      </p:sp>
      <p:sp>
        <p:nvSpPr>
          <p:cNvPr id="1038357" name="AutoShape 21">
            <a:extLst>
              <a:ext uri="{FF2B5EF4-FFF2-40B4-BE49-F238E27FC236}">
                <a16:creationId xmlns:a16="http://schemas.microsoft.com/office/drawing/2014/main" id="{A000CAC3-53A6-51FA-504A-96503A4DC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5281613"/>
            <a:ext cx="4056062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358" name="Line 22">
            <a:extLst>
              <a:ext uri="{FF2B5EF4-FFF2-40B4-BE49-F238E27FC236}">
                <a16:creationId xmlns:a16="http://schemas.microsoft.com/office/drawing/2014/main" id="{28112BBC-0BAE-A822-68DD-3F4BF07F76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02188" y="4803775"/>
            <a:ext cx="1096962" cy="461963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366" name="Rectangle 30">
            <a:extLst>
              <a:ext uri="{FF2B5EF4-FFF2-40B4-BE49-F238E27FC236}">
                <a16:creationId xmlns:a16="http://schemas.microsoft.com/office/drawing/2014/main" id="{02752450-9C14-B581-B8EC-47803A749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1574800"/>
            <a:ext cx="625475" cy="1190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/>
            <a:r>
              <a:rPr lang="ru-RU" altLang="en-US" sz="900" b="1" i="0">
                <a:latin typeface="Times New Roman" panose="02020603050405020304" pitchFamily="18" charset="0"/>
              </a:rPr>
              <a:t>С 7 М  И</a:t>
            </a:r>
            <a:endParaRPr lang="ru-RU" altLang="en-US" sz="900" b="1">
              <a:latin typeface="Times New Roman" panose="02020603050405020304" pitchFamily="18" charset="0"/>
            </a:endParaRPr>
          </a:p>
        </p:txBody>
      </p:sp>
      <p:sp>
        <p:nvSpPr>
          <p:cNvPr id="1038356" name="AutoShape 20">
            <a:extLst>
              <a:ext uri="{FF2B5EF4-FFF2-40B4-BE49-F238E27FC236}">
                <a16:creationId xmlns:a16="http://schemas.microsoft.com/office/drawing/2014/main" id="{130C0E45-7757-B8AC-7AAB-210BC33A3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163" y="3617913"/>
            <a:ext cx="866775" cy="28162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8368" name="Rectangle 32">
            <a:extLst>
              <a:ext uri="{FF2B5EF4-FFF2-40B4-BE49-F238E27FC236}">
                <a16:creationId xmlns:a16="http://schemas.microsoft.com/office/drawing/2014/main" id="{AF1DDA9A-7959-89A1-78CD-C35D2080A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8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146" name="Picture 2">
            <a:extLst>
              <a:ext uri="{FF2B5EF4-FFF2-40B4-BE49-F238E27FC236}">
                <a16:creationId xmlns:a16="http://schemas.microsoft.com/office/drawing/2014/main" id="{E581783F-AA73-D83F-E60B-911AD9B03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0147" name="Text Box 3">
            <a:extLst>
              <a:ext uri="{FF2B5EF4-FFF2-40B4-BE49-F238E27FC236}">
                <a16:creationId xmlns:a16="http://schemas.microsoft.com/office/drawing/2014/main" id="{5C71ED1C-BAF4-26CE-698C-E1BEB2437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0148" name="Text Box 4">
            <a:extLst>
              <a:ext uri="{FF2B5EF4-FFF2-40B4-BE49-F238E27FC236}">
                <a16:creationId xmlns:a16="http://schemas.microsoft.com/office/drawing/2014/main" id="{422426CB-0D2B-DE68-ABB7-EFE1D6DE9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331075"/>
            <a:ext cx="184150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1030149" name="Rectangle 5">
            <a:extLst>
              <a:ext uri="{FF2B5EF4-FFF2-40B4-BE49-F238E27FC236}">
                <a16:creationId xmlns:a16="http://schemas.microsoft.com/office/drawing/2014/main" id="{089A2C6F-E142-FF0B-86BD-81D523BA8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30167" name="Group 23">
            <a:extLst>
              <a:ext uri="{FF2B5EF4-FFF2-40B4-BE49-F238E27FC236}">
                <a16:creationId xmlns:a16="http://schemas.microsoft.com/office/drawing/2014/main" id="{2E6BB1EF-2049-7D93-0966-68DFB7066867}"/>
              </a:ext>
            </a:extLst>
          </p:cNvPr>
          <p:cNvGrpSpPr>
            <a:grpSpLocks/>
          </p:cNvGrpSpPr>
          <p:nvPr/>
        </p:nvGrpSpPr>
        <p:grpSpPr bwMode="auto">
          <a:xfrm>
            <a:off x="1362075" y="669925"/>
            <a:ext cx="7770813" cy="1135063"/>
            <a:chOff x="858" y="422"/>
            <a:chExt cx="4895" cy="715"/>
          </a:xfrm>
        </p:grpSpPr>
        <p:sp>
          <p:nvSpPr>
            <p:cNvPr id="1030168" name="AutoShape 24">
              <a:extLst>
                <a:ext uri="{FF2B5EF4-FFF2-40B4-BE49-F238E27FC236}">
                  <a16:creationId xmlns:a16="http://schemas.microsoft.com/office/drawing/2014/main" id="{BA47329B-F2F6-17E7-B340-7DF62E62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834"/>
              <a:ext cx="1381" cy="303"/>
            </a:xfrm>
            <a:prstGeom prst="downArrow">
              <a:avLst>
                <a:gd name="adj1" fmla="val 50000"/>
                <a:gd name="adj2" fmla="val 25000"/>
              </a:avLst>
            </a:prstGeom>
            <a:blipFill dpi="0" rotWithShape="0">
              <a:blip r:embed="rId4"/>
              <a:srcRect/>
              <a:tile tx="0" ty="0" sx="100000" sy="100000" flip="none" algn="tl"/>
            </a:blip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81320" dir="2319588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69" name="Text Box 25">
              <a:extLst>
                <a:ext uri="{FF2B5EF4-FFF2-40B4-BE49-F238E27FC236}">
                  <a16:creationId xmlns:a16="http://schemas.microsoft.com/office/drawing/2014/main" id="{6A56A3F3-4AD6-3604-D300-C746850C0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8" y="422"/>
              <a:ext cx="4895" cy="44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Смотрите горизонтально справа налево</a:t>
              </a:r>
              <a:r>
                <a:rPr lang="en-US" altLang="en-US" sz="4000" b="1" i="0">
                  <a:solidFill>
                    <a:srgbClr val="66FFFF"/>
                  </a:solidFill>
                  <a:latin typeface="Helvetica" pitchFamily="2" charset="0"/>
                </a:rPr>
                <a:t>!</a:t>
              </a:r>
            </a:p>
          </p:txBody>
        </p:sp>
      </p:grpSp>
      <p:sp>
        <p:nvSpPr>
          <p:cNvPr id="1030176" name="Text Box 32">
            <a:extLst>
              <a:ext uri="{FF2B5EF4-FFF2-40B4-BE49-F238E27FC236}">
                <a16:creationId xmlns:a16="http://schemas.microsoft.com/office/drawing/2014/main" id="{C3BE0246-D6B3-F503-A752-C5A1DE959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0177" name="Text Box 33">
            <a:extLst>
              <a:ext uri="{FF2B5EF4-FFF2-40B4-BE49-F238E27FC236}">
                <a16:creationId xmlns:a16="http://schemas.microsoft.com/office/drawing/2014/main" id="{43A0C583-33B5-58B5-4D53-D3B716DC4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2882900"/>
            <a:ext cx="3825875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0178" name="Text Box 34">
            <a:extLst>
              <a:ext uri="{FF2B5EF4-FFF2-40B4-BE49-F238E27FC236}">
                <a16:creationId xmlns:a16="http://schemas.microsoft.com/office/drawing/2014/main" id="{E52A901E-54B1-7418-93D7-A60399DAA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ПОЭЗИЯ И ПРОРОКИ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0179" name="Text Box 35">
            <a:extLst>
              <a:ext uri="{FF2B5EF4-FFF2-40B4-BE49-F238E27FC236}">
                <a16:creationId xmlns:a16="http://schemas.microsoft.com/office/drawing/2014/main" id="{6115E64E-1F9C-65BF-EB96-33100D47E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0180" name="Text Box 36">
            <a:extLst>
              <a:ext uri="{FF2B5EF4-FFF2-40B4-BE49-F238E27FC236}">
                <a16:creationId xmlns:a16="http://schemas.microsoft.com/office/drawing/2014/main" id="{44C8CAB5-D9E7-22AA-555E-9E63858FE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10</a:t>
            </a:r>
          </a:p>
        </p:txBody>
      </p:sp>
      <p:sp>
        <p:nvSpPr>
          <p:cNvPr id="1030181" name="Text Box 37">
            <a:extLst>
              <a:ext uri="{FF2B5EF4-FFF2-40B4-BE49-F238E27FC236}">
                <a16:creationId xmlns:a16="http://schemas.microsoft.com/office/drawing/2014/main" id="{7A897F61-A320-8CB9-105D-901191766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ru-RU" altLang="en-US" sz="2000" b="1" i="0"/>
          </a:p>
        </p:txBody>
      </p:sp>
      <p:pic>
        <p:nvPicPr>
          <p:cNvPr id="1030189" name="Picture 45">
            <a:extLst>
              <a:ext uri="{FF2B5EF4-FFF2-40B4-BE49-F238E27FC236}">
                <a16:creationId xmlns:a16="http://schemas.microsoft.com/office/drawing/2014/main" id="{FC915EF2-9FB6-6EE4-9066-C5A16DDB33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30170" name="Line 26">
            <a:extLst>
              <a:ext uri="{FF2B5EF4-FFF2-40B4-BE49-F238E27FC236}">
                <a16:creationId xmlns:a16="http://schemas.microsoft.com/office/drawing/2014/main" id="{6089ADB2-E440-F712-DF99-02DAF8FE5A99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9600" y="18542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71" name="Line 27">
            <a:extLst>
              <a:ext uri="{FF2B5EF4-FFF2-40B4-BE49-F238E27FC236}">
                <a16:creationId xmlns:a16="http://schemas.microsoft.com/office/drawing/2014/main" id="{0DD35B75-85DA-8C77-9E4B-72409859CD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0538" y="26670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72" name="Line 28">
            <a:extLst>
              <a:ext uri="{FF2B5EF4-FFF2-40B4-BE49-F238E27FC236}">
                <a16:creationId xmlns:a16="http://schemas.microsoft.com/office/drawing/2014/main" id="{19A3205C-D149-D5E0-DA9B-8315E385FA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1063" y="3360738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73" name="Line 29">
            <a:extLst>
              <a:ext uri="{FF2B5EF4-FFF2-40B4-BE49-F238E27FC236}">
                <a16:creationId xmlns:a16="http://schemas.microsoft.com/office/drawing/2014/main" id="{9745227E-E729-1BD4-FADE-A0FAB48EF6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5463" y="418941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74" name="Line 30">
            <a:extLst>
              <a:ext uri="{FF2B5EF4-FFF2-40B4-BE49-F238E27FC236}">
                <a16:creationId xmlns:a16="http://schemas.microsoft.com/office/drawing/2014/main" id="{073502C9-844A-C028-024F-2EA7A6D9E3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31988" y="51054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75" name="Line 31">
            <a:extLst>
              <a:ext uri="{FF2B5EF4-FFF2-40B4-BE49-F238E27FC236}">
                <a16:creationId xmlns:a16="http://schemas.microsoft.com/office/drawing/2014/main" id="{DCEC44D6-5033-359D-D18D-A5D07A085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5188" y="58674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90" name="Rectangle 46">
            <a:extLst>
              <a:ext uri="{FF2B5EF4-FFF2-40B4-BE49-F238E27FC236}">
                <a16:creationId xmlns:a16="http://schemas.microsoft.com/office/drawing/2014/main" id="{2FB93DD2-3206-8763-E38B-8D3A1E59C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3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0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30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30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30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30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030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210" name="Picture 2">
            <a:extLst>
              <a:ext uri="{FF2B5EF4-FFF2-40B4-BE49-F238E27FC236}">
                <a16:creationId xmlns:a16="http://schemas.microsoft.com/office/drawing/2014/main" id="{11854DA8-1DEF-9557-C5E4-FE7F6784BF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400" y="250825"/>
            <a:ext cx="9564688" cy="72056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6211" name="Rectangle 3">
            <a:extLst>
              <a:ext uri="{FF2B5EF4-FFF2-40B4-BE49-F238E27FC236}">
                <a16:creationId xmlns:a16="http://schemas.microsoft.com/office/drawing/2014/main" id="{5DF5A196-A5A5-B885-5AAF-091742830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6213" name="Text Box 5">
            <a:extLst>
              <a:ext uri="{FF2B5EF4-FFF2-40B4-BE49-F238E27FC236}">
                <a16:creationId xmlns:a16="http://schemas.microsoft.com/office/drawing/2014/main" id="{F86DF1B7-140A-9984-1F61-B3BF12A5E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46216" name="Text Box 8">
            <a:extLst>
              <a:ext uri="{FF2B5EF4-FFF2-40B4-BE49-F238E27FC236}">
                <a16:creationId xmlns:a16="http://schemas.microsoft.com/office/drawing/2014/main" id="{8E4731E2-EE3D-5A4F-3D50-AF2BC8ED2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1800" y="3184525"/>
            <a:ext cx="83566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4000" b="1" i="0">
              <a:solidFill>
                <a:schemeClr val="tx2"/>
              </a:solidFill>
              <a:latin typeface="Helvetica" pitchFamily="2" charset="0"/>
            </a:endParaRPr>
          </a:p>
        </p:txBody>
      </p:sp>
      <p:pic>
        <p:nvPicPr>
          <p:cNvPr id="1246242" name="Picture 34">
            <a:extLst>
              <a:ext uri="{FF2B5EF4-FFF2-40B4-BE49-F238E27FC236}">
                <a16:creationId xmlns:a16="http://schemas.microsoft.com/office/drawing/2014/main" id="{F5AA63BA-DE91-A48B-7D42-6B80735E0F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1246231" name="Group 23">
            <a:extLst>
              <a:ext uri="{FF2B5EF4-FFF2-40B4-BE49-F238E27FC236}">
                <a16:creationId xmlns:a16="http://schemas.microsoft.com/office/drawing/2014/main" id="{A4A95493-8892-469D-0D7D-0FB5BA7F4F42}"/>
              </a:ext>
            </a:extLst>
          </p:cNvPr>
          <p:cNvGrpSpPr>
            <a:grpSpLocks/>
          </p:cNvGrpSpPr>
          <p:nvPr/>
        </p:nvGrpSpPr>
        <p:grpSpPr bwMode="auto">
          <a:xfrm>
            <a:off x="920750" y="2506663"/>
            <a:ext cx="8461375" cy="2949575"/>
            <a:chOff x="310" y="1579"/>
            <a:chExt cx="5330" cy="1858"/>
          </a:xfrm>
        </p:grpSpPr>
        <p:sp>
          <p:nvSpPr>
            <p:cNvPr id="1246218" name="Rectangle 10">
              <a:extLst>
                <a:ext uri="{FF2B5EF4-FFF2-40B4-BE49-F238E27FC236}">
                  <a16:creationId xmlns:a16="http://schemas.microsoft.com/office/drawing/2014/main" id="{574CBDBC-3AFF-3ABA-86EF-3AFD82AD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1579"/>
              <a:ext cx="5330" cy="1858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392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3922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6220" name="Text Box 12">
              <a:extLst>
                <a:ext uri="{FF2B5EF4-FFF2-40B4-BE49-F238E27FC236}">
                  <a16:creationId xmlns:a16="http://schemas.microsoft.com/office/drawing/2014/main" id="{AE66A0F5-3FDE-391C-A36F-AFCF9CD65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" y="2071"/>
              <a:ext cx="5264" cy="826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4000" b="1" i="0">
                  <a:solidFill>
                    <a:srgbClr val="FAFD00"/>
                  </a:solidFill>
                  <a:latin typeface="Helvetica" pitchFamily="2" charset="0"/>
                </a:rPr>
                <a:t>ВРЕМЯ ДЛЯ НАПИСАНИЯ</a:t>
              </a:r>
              <a:r>
                <a:rPr lang="en-US" altLang="en-US" sz="4000" b="1" i="0">
                  <a:solidFill>
                    <a:srgbClr val="FAFD00"/>
                  </a:solidFill>
                  <a:latin typeface="Helvetica" pitchFamily="2" charset="0"/>
                </a:rPr>
                <a:t>: </a:t>
              </a:r>
              <a:r>
                <a:rPr lang="ru-RU" altLang="en-US" sz="4000" b="1" i="0">
                  <a:solidFill>
                    <a:srgbClr val="FAFD00"/>
                  </a:solidFill>
                  <a:latin typeface="Helvetica" pitchFamily="2" charset="0"/>
                </a:rPr>
                <a:t>ОКОЛО</a:t>
              </a:r>
              <a:r>
                <a:rPr lang="en-US" altLang="en-US" sz="4000" b="1" i="0">
                  <a:solidFill>
                    <a:srgbClr val="FAFD00"/>
                  </a:solidFill>
                  <a:latin typeface="Helvetica" pitchFamily="2" charset="0"/>
                </a:rPr>
                <a:t> 1,500 </a:t>
              </a:r>
              <a:r>
                <a:rPr lang="ru-RU" altLang="en-US" sz="4000" b="1" i="0">
                  <a:solidFill>
                    <a:srgbClr val="FAFD00"/>
                  </a:solidFill>
                  <a:latin typeface="Helvetica" pitchFamily="2" charset="0"/>
                </a:rPr>
                <a:t>ЛЕТ</a:t>
              </a:r>
              <a:r>
                <a:rPr lang="en-US" altLang="en-US" sz="4000" b="1" i="0">
                  <a:solidFill>
                    <a:srgbClr val="FAFD00"/>
                  </a:solidFill>
                  <a:latin typeface="Helvetica" pitchFamily="2" charset="0"/>
                </a:rPr>
                <a:t> (</a:t>
              </a:r>
              <a:r>
                <a:rPr lang="ru-RU" altLang="en-US" sz="4000" b="1" i="0">
                  <a:solidFill>
                    <a:srgbClr val="FAFD00"/>
                  </a:solidFill>
                  <a:latin typeface="Helvetica" pitchFamily="2" charset="0"/>
                </a:rPr>
                <a:t>ВЗ</a:t>
              </a:r>
              <a:r>
                <a:rPr lang="en-US" altLang="en-US" sz="4000" b="1" i="0">
                  <a:solidFill>
                    <a:srgbClr val="FAFD00"/>
                  </a:solidFill>
                  <a:latin typeface="Helvetica" pitchFamily="2" charset="0"/>
                </a:rPr>
                <a:t>)</a:t>
              </a:r>
            </a:p>
          </p:txBody>
        </p:sp>
      </p:grpSp>
      <p:grpSp>
        <p:nvGrpSpPr>
          <p:cNvPr id="1246243" name="Group 35">
            <a:extLst>
              <a:ext uri="{FF2B5EF4-FFF2-40B4-BE49-F238E27FC236}">
                <a16:creationId xmlns:a16="http://schemas.microsoft.com/office/drawing/2014/main" id="{B66CB455-067A-36A6-6CA9-528ED4D85E3B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0058400" cy="7772400"/>
            <a:chOff x="339" y="312"/>
            <a:chExt cx="5671" cy="4265"/>
          </a:xfrm>
        </p:grpSpPr>
        <p:pic>
          <p:nvPicPr>
            <p:cNvPr id="1246244" name="Picture 36">
              <a:extLst>
                <a:ext uri="{FF2B5EF4-FFF2-40B4-BE49-F238E27FC236}">
                  <a16:creationId xmlns:a16="http://schemas.microsoft.com/office/drawing/2014/main" id="{E6B2B341-2CBC-A967-88C4-B3301927B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1" t="8914" r="8665" b="6339"/>
            <a:stretch>
              <a:fillRect/>
            </a:stretch>
          </p:blipFill>
          <p:spPr bwMode="auto">
            <a:xfrm>
              <a:off x="339" y="312"/>
              <a:ext cx="5671" cy="426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46245" name="WordArt 37">
              <a:extLst>
                <a:ext uri="{FF2B5EF4-FFF2-40B4-BE49-F238E27FC236}">
                  <a16:creationId xmlns:a16="http://schemas.microsoft.com/office/drawing/2014/main" id="{56FD6C7E-5D9E-56AE-A60E-1DCD00D07A17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661" y="1303"/>
              <a:ext cx="5052" cy="2512"/>
            </a:xfrm>
            <a:prstGeom prst="rect">
              <a:avLst/>
            </a:prstGeom>
          </p:spPr>
          <p:txBody>
            <a:bodyPr wrap="none" fromWordArt="1">
              <a:prstTxWarp prst="textCascadeUp">
                <a:avLst>
                  <a:gd name="adj" fmla="val 62940"/>
                </a:avLst>
              </a:prstTxWarp>
            </a:bodyPr>
            <a:lstStyle/>
            <a:p>
              <a:pPr algn="ctr"/>
              <a:r>
                <a:rPr lang="az-Cyrl-AZ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gradFill rotWithShape="0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effectLst>
                    <a:outerShdw dist="107763" dir="2700000" algn="ctr" rotWithShape="0">
                      <a:schemeClr val="tx1"/>
                    </a:outerShdw>
                  </a:effectLst>
                  <a:latin typeface="Impact" panose="020B0806030902050204" pitchFamily="34" charset="0"/>
                </a:rPr>
                <a:t>Слава Бога!</a:t>
              </a:r>
              <a:endParaRPr lang="en-US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dist="107763" dir="2700000" algn="ctr" rotWithShape="0">
                    <a:schemeClr val="tx1"/>
                  </a:outerShdw>
                </a:effectLst>
                <a:latin typeface="Impact" panose="020B0806030902050204" pitchFamily="34" charset="0"/>
              </a:endParaRPr>
            </a:p>
          </p:txBody>
        </p:sp>
      </p:grpSp>
      <p:sp>
        <p:nvSpPr>
          <p:cNvPr id="1246214" name="Text Box 6">
            <a:extLst>
              <a:ext uri="{FF2B5EF4-FFF2-40B4-BE49-F238E27FC236}">
                <a16:creationId xmlns:a16="http://schemas.microsoft.com/office/drawing/2014/main" id="{AD52BB56-5E5C-39C5-79A2-5C474851E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34218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>
              <a:solidFill>
                <a:schemeClr val="bg1"/>
              </a:solidFill>
            </a:endParaRPr>
          </a:p>
        </p:txBody>
      </p:sp>
      <p:sp>
        <p:nvSpPr>
          <p:cNvPr id="1246215" name="Text Box 7">
            <a:extLst>
              <a:ext uri="{FF2B5EF4-FFF2-40B4-BE49-F238E27FC236}">
                <a16:creationId xmlns:a16="http://schemas.microsoft.com/office/drawing/2014/main" id="{7D0C42D5-D2DC-4B94-6368-72351668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11</a:t>
            </a:r>
          </a:p>
        </p:txBody>
      </p:sp>
      <p:sp>
        <p:nvSpPr>
          <p:cNvPr id="1246217" name="Text Box 9">
            <a:extLst>
              <a:ext uri="{FF2B5EF4-FFF2-40B4-BE49-F238E27FC236}">
                <a16:creationId xmlns:a16="http://schemas.microsoft.com/office/drawing/2014/main" id="{1AB6A4E8-3166-7579-2E53-9F279F160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350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246241" name="Text Box 33">
            <a:extLst>
              <a:ext uri="{FF2B5EF4-FFF2-40B4-BE49-F238E27FC236}">
                <a16:creationId xmlns:a16="http://schemas.microsoft.com/office/drawing/2014/main" id="{34101DFF-2CA2-ABF3-861A-789B6174E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83475"/>
            <a:ext cx="661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8.0.07.</a:t>
            </a:r>
          </a:p>
        </p:txBody>
      </p:sp>
      <p:sp>
        <p:nvSpPr>
          <p:cNvPr id="1246240" name="Text Box 32">
            <a:extLst>
              <a:ext uri="{FF2B5EF4-FFF2-40B4-BE49-F238E27FC236}">
                <a16:creationId xmlns:a16="http://schemas.microsoft.com/office/drawing/2014/main" id="{620C5602-70A4-F495-A2DE-40F9E02E7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7356475"/>
            <a:ext cx="9731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© </a:t>
            </a:r>
            <a:r>
              <a:rPr lang="en-US" altLang="en-US" sz="1000" b="1" i="0">
                <a:latin typeface="Arial" panose="020B0604020202020204" pitchFamily="34" charset="0"/>
              </a:rPr>
              <a:t>2006</a:t>
            </a:r>
            <a:r>
              <a:rPr lang="en-US" altLang="en-US" sz="900" b="1" i="0">
                <a:latin typeface="Arial" panose="020B0604020202020204" pitchFamily="34" charset="0"/>
              </a:rPr>
              <a:t> TBBMI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46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1246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1246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5147" name="Picture 75">
            <a:extLst>
              <a:ext uri="{FF2B5EF4-FFF2-40B4-BE49-F238E27FC236}">
                <a16:creationId xmlns:a16="http://schemas.microsoft.com/office/drawing/2014/main" id="{2084A936-E3E2-893F-3216-4A8E6E0AAD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4925" y="1173163"/>
            <a:ext cx="4737100" cy="5748337"/>
          </a:xfrm>
          <a:prstGeom prst="rect">
            <a:avLst/>
          </a:prstGeom>
          <a:noFill/>
          <a:ln w="6667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5075" name="Rectangle 3">
            <a:extLst>
              <a:ext uri="{FF2B5EF4-FFF2-40B4-BE49-F238E27FC236}">
                <a16:creationId xmlns:a16="http://schemas.microsoft.com/office/drawing/2014/main" id="{112532A6-0441-5BD5-A31B-A24DE5683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76" name="Line 4">
            <a:extLst>
              <a:ext uri="{FF2B5EF4-FFF2-40B4-BE49-F238E27FC236}">
                <a16:creationId xmlns:a16="http://schemas.microsoft.com/office/drawing/2014/main" id="{69E397E9-8CBA-BB00-7CDA-E4D38F7225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77" name="Line 5">
            <a:extLst>
              <a:ext uri="{FF2B5EF4-FFF2-40B4-BE49-F238E27FC236}">
                <a16:creationId xmlns:a16="http://schemas.microsoft.com/office/drawing/2014/main" id="{B4FD88BC-12EA-C847-EF08-CEEE329F268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78" name="Line 6">
            <a:extLst>
              <a:ext uri="{FF2B5EF4-FFF2-40B4-BE49-F238E27FC236}">
                <a16:creationId xmlns:a16="http://schemas.microsoft.com/office/drawing/2014/main" id="{C815397E-EF76-EB12-ED62-FADF77E064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79" name="Line 7">
            <a:extLst>
              <a:ext uri="{FF2B5EF4-FFF2-40B4-BE49-F238E27FC236}">
                <a16:creationId xmlns:a16="http://schemas.microsoft.com/office/drawing/2014/main" id="{B14BF961-0FEE-7ADC-5B25-B3618A3272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0" name="Line 8">
            <a:extLst>
              <a:ext uri="{FF2B5EF4-FFF2-40B4-BE49-F238E27FC236}">
                <a16:creationId xmlns:a16="http://schemas.microsoft.com/office/drawing/2014/main" id="{1DD936AD-0855-42DE-771D-698CA72A1C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1" name="Line 9">
            <a:extLst>
              <a:ext uri="{FF2B5EF4-FFF2-40B4-BE49-F238E27FC236}">
                <a16:creationId xmlns:a16="http://schemas.microsoft.com/office/drawing/2014/main" id="{4B43083A-2F65-D6A7-174A-1EE290C5DD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2" name="Rectangle 10">
            <a:extLst>
              <a:ext uri="{FF2B5EF4-FFF2-40B4-BE49-F238E27FC236}">
                <a16:creationId xmlns:a16="http://schemas.microsoft.com/office/drawing/2014/main" id="{2F3E9D0C-80F9-D5BB-6381-D9D2F94F4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3" name="Rectangle 11">
            <a:extLst>
              <a:ext uri="{FF2B5EF4-FFF2-40B4-BE49-F238E27FC236}">
                <a16:creationId xmlns:a16="http://schemas.microsoft.com/office/drawing/2014/main" id="{6559F9DD-864B-27F7-9FB2-798462A3D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4" name="Rectangle 12">
            <a:extLst>
              <a:ext uri="{FF2B5EF4-FFF2-40B4-BE49-F238E27FC236}">
                <a16:creationId xmlns:a16="http://schemas.microsoft.com/office/drawing/2014/main" id="{520A6371-07F8-BE20-1AFA-5E96F04D6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085" name="AutoShape 13">
            <a:extLst>
              <a:ext uri="{FF2B5EF4-FFF2-40B4-BE49-F238E27FC236}">
                <a16:creationId xmlns:a16="http://schemas.microsoft.com/office/drawing/2014/main" id="{31675942-89CB-5695-A965-ABF7CAD1AB59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086" name="Text Box 14">
            <a:extLst>
              <a:ext uri="{FF2B5EF4-FFF2-40B4-BE49-F238E27FC236}">
                <a16:creationId xmlns:a16="http://schemas.microsoft.com/office/drawing/2014/main" id="{AAB70383-9285-7B59-9890-B78D9F6E0C4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  <p:sp>
        <p:nvSpPr>
          <p:cNvPr id="1155087" name="Text Box 15">
            <a:extLst>
              <a:ext uri="{FF2B5EF4-FFF2-40B4-BE49-F238E27FC236}">
                <a16:creationId xmlns:a16="http://schemas.microsoft.com/office/drawing/2014/main" id="{37EA5B0F-9300-DBC1-6018-DA6BF60C7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1155088" name="Group 16">
            <a:extLst>
              <a:ext uri="{FF2B5EF4-FFF2-40B4-BE49-F238E27FC236}">
                <a16:creationId xmlns:a16="http://schemas.microsoft.com/office/drawing/2014/main" id="{1DEC33CD-F292-71B8-EBDA-E3D4D5964EB7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728663"/>
            <a:ext cx="741362" cy="663575"/>
            <a:chOff x="2271" y="459"/>
            <a:chExt cx="467" cy="418"/>
          </a:xfrm>
        </p:grpSpPr>
        <p:sp>
          <p:nvSpPr>
            <p:cNvPr id="1155089" name="Text Box 17">
              <a:extLst>
                <a:ext uri="{FF2B5EF4-FFF2-40B4-BE49-F238E27FC236}">
                  <a16:creationId xmlns:a16="http://schemas.microsoft.com/office/drawing/2014/main" id="{D2C7E6E3-E053-8D8D-2E08-53F609A75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000">
                  <a:latin typeface="Kosher-Normal" charset="0"/>
                </a:rPr>
                <a:t>AC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155090" name="Group 18">
              <a:extLst>
                <a:ext uri="{FF2B5EF4-FFF2-40B4-BE49-F238E27FC236}">
                  <a16:creationId xmlns:a16="http://schemas.microsoft.com/office/drawing/2014/main" id="{D52A50E3-EE68-7E38-C626-DF1652CE5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1" y="459"/>
              <a:ext cx="364" cy="418"/>
              <a:chOff x="1084" y="711"/>
              <a:chExt cx="2950" cy="2769"/>
            </a:xfrm>
          </p:grpSpPr>
          <p:grpSp>
            <p:nvGrpSpPr>
              <p:cNvPr id="1155091" name="Group 19">
                <a:extLst>
                  <a:ext uri="{FF2B5EF4-FFF2-40B4-BE49-F238E27FC236}">
                    <a16:creationId xmlns:a16="http://schemas.microsoft.com/office/drawing/2014/main" id="{A77A0E92-7920-5A97-9BD0-B28D6F0E0F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55092" name="Group 20">
                  <a:extLst>
                    <a:ext uri="{FF2B5EF4-FFF2-40B4-BE49-F238E27FC236}">
                      <a16:creationId xmlns:a16="http://schemas.microsoft.com/office/drawing/2014/main" id="{0362AE4E-C8B0-EC18-AFEB-78BD48DDA9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155093" name="Freeform 21">
                    <a:extLst>
                      <a:ext uri="{FF2B5EF4-FFF2-40B4-BE49-F238E27FC236}">
                        <a16:creationId xmlns:a16="http://schemas.microsoft.com/office/drawing/2014/main" id="{38BBC903-3811-D8D0-DDBB-85BD21263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094" name="Freeform 22">
                    <a:extLst>
                      <a:ext uri="{FF2B5EF4-FFF2-40B4-BE49-F238E27FC236}">
                        <a16:creationId xmlns:a16="http://schemas.microsoft.com/office/drawing/2014/main" id="{3AE7394C-B592-E2BB-D5B1-7C07CEF9FD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55095" name="Picture 23">
                  <a:extLst>
                    <a:ext uri="{FF2B5EF4-FFF2-40B4-BE49-F238E27FC236}">
                      <a16:creationId xmlns:a16="http://schemas.microsoft.com/office/drawing/2014/main" id="{045B47AA-5517-988B-9666-4559799C98CD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55096" name="Freeform 24">
                <a:extLst>
                  <a:ext uri="{FF2B5EF4-FFF2-40B4-BE49-F238E27FC236}">
                    <a16:creationId xmlns:a16="http://schemas.microsoft.com/office/drawing/2014/main" id="{FA3D6571-79FD-CA25-3C8F-BE7A968A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097" name="Freeform 25">
                <a:extLst>
                  <a:ext uri="{FF2B5EF4-FFF2-40B4-BE49-F238E27FC236}">
                    <a16:creationId xmlns:a16="http://schemas.microsoft.com/office/drawing/2014/main" id="{89317593-23B0-0CF5-2CC2-206D1EB3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098" name="Freeform 26">
                <a:extLst>
                  <a:ext uri="{FF2B5EF4-FFF2-40B4-BE49-F238E27FC236}">
                    <a16:creationId xmlns:a16="http://schemas.microsoft.com/office/drawing/2014/main" id="{3B8675F5-A039-085E-5932-8CE83F2F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099" name="Freeform 27">
                <a:extLst>
                  <a:ext uri="{FF2B5EF4-FFF2-40B4-BE49-F238E27FC236}">
                    <a16:creationId xmlns:a16="http://schemas.microsoft.com/office/drawing/2014/main" id="{548586A8-90A6-E8B1-4945-1EF58A4CC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100" name="Freeform 28">
                <a:extLst>
                  <a:ext uri="{FF2B5EF4-FFF2-40B4-BE49-F238E27FC236}">
                    <a16:creationId xmlns:a16="http://schemas.microsoft.com/office/drawing/2014/main" id="{41B0477F-AF47-B1F9-6EEF-1AD2893CC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5103" name="Group 31">
            <a:extLst>
              <a:ext uri="{FF2B5EF4-FFF2-40B4-BE49-F238E27FC236}">
                <a16:creationId xmlns:a16="http://schemas.microsoft.com/office/drawing/2014/main" id="{14135D99-E699-1343-9619-D55DAA374159}"/>
              </a:ext>
            </a:extLst>
          </p:cNvPr>
          <p:cNvGrpSpPr>
            <a:grpSpLocks/>
          </p:cNvGrpSpPr>
          <p:nvPr/>
        </p:nvGrpSpPr>
        <p:grpSpPr bwMode="auto">
          <a:xfrm>
            <a:off x="4071938" y="6523038"/>
            <a:ext cx="412750" cy="341312"/>
            <a:chOff x="578" y="2316"/>
            <a:chExt cx="2105" cy="1421"/>
          </a:xfrm>
        </p:grpSpPr>
        <p:sp>
          <p:nvSpPr>
            <p:cNvPr id="1155104" name="Freeform 32">
              <a:extLst>
                <a:ext uri="{FF2B5EF4-FFF2-40B4-BE49-F238E27FC236}">
                  <a16:creationId xmlns:a16="http://schemas.microsoft.com/office/drawing/2014/main" id="{372CC0EA-7E19-F3A1-BC91-6DA571CB5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16"/>
              <a:ext cx="2050" cy="256"/>
            </a:xfrm>
            <a:custGeom>
              <a:avLst/>
              <a:gdLst>
                <a:gd name="T0" fmla="*/ 8 w 592"/>
                <a:gd name="T1" fmla="*/ 90 h 90"/>
                <a:gd name="T2" fmla="*/ 22 w 592"/>
                <a:gd name="T3" fmla="*/ 44 h 90"/>
                <a:gd name="T4" fmla="*/ 34 w 592"/>
                <a:gd name="T5" fmla="*/ 36 h 90"/>
                <a:gd name="T6" fmla="*/ 46 w 592"/>
                <a:gd name="T7" fmla="*/ 32 h 90"/>
                <a:gd name="T8" fmla="*/ 112 w 592"/>
                <a:gd name="T9" fmla="*/ 34 h 90"/>
                <a:gd name="T10" fmla="*/ 152 w 592"/>
                <a:gd name="T11" fmla="*/ 40 h 90"/>
                <a:gd name="T12" fmla="*/ 170 w 592"/>
                <a:gd name="T13" fmla="*/ 46 h 90"/>
                <a:gd name="T14" fmla="*/ 238 w 592"/>
                <a:gd name="T15" fmla="*/ 52 h 90"/>
                <a:gd name="T16" fmla="*/ 338 w 592"/>
                <a:gd name="T17" fmla="*/ 44 h 90"/>
                <a:gd name="T18" fmla="*/ 472 w 592"/>
                <a:gd name="T19" fmla="*/ 16 h 90"/>
                <a:gd name="T20" fmla="*/ 520 w 592"/>
                <a:gd name="T21" fmla="*/ 0 h 90"/>
                <a:gd name="T22" fmla="*/ 572 w 592"/>
                <a:gd name="T23" fmla="*/ 2 h 90"/>
                <a:gd name="T24" fmla="*/ 590 w 592"/>
                <a:gd name="T25" fmla="*/ 30 h 90"/>
                <a:gd name="T26" fmla="*/ 592 w 592"/>
                <a:gd name="T27" fmla="*/ 36 h 90"/>
                <a:gd name="T28" fmla="*/ 582 w 592"/>
                <a:gd name="T29" fmla="*/ 60 h 90"/>
                <a:gd name="T30" fmla="*/ 584 w 592"/>
                <a:gd name="T31" fmla="*/ 6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2" h="90">
                  <a:moveTo>
                    <a:pt x="8" y="90"/>
                  </a:moveTo>
                  <a:cubicBezTo>
                    <a:pt x="0" y="78"/>
                    <a:pt x="10" y="51"/>
                    <a:pt x="22" y="44"/>
                  </a:cubicBezTo>
                  <a:cubicBezTo>
                    <a:pt x="27" y="35"/>
                    <a:pt x="23" y="39"/>
                    <a:pt x="34" y="36"/>
                  </a:cubicBezTo>
                  <a:cubicBezTo>
                    <a:pt x="38" y="34"/>
                    <a:pt x="46" y="32"/>
                    <a:pt x="46" y="32"/>
                  </a:cubicBezTo>
                  <a:cubicBezTo>
                    <a:pt x="72" y="33"/>
                    <a:pt x="84" y="35"/>
                    <a:pt x="112" y="34"/>
                  </a:cubicBezTo>
                  <a:cubicBezTo>
                    <a:pt x="125" y="35"/>
                    <a:pt x="138" y="38"/>
                    <a:pt x="152" y="40"/>
                  </a:cubicBezTo>
                  <a:cubicBezTo>
                    <a:pt x="158" y="42"/>
                    <a:pt x="170" y="46"/>
                    <a:pt x="170" y="46"/>
                  </a:cubicBezTo>
                  <a:cubicBezTo>
                    <a:pt x="192" y="42"/>
                    <a:pt x="215" y="46"/>
                    <a:pt x="238" y="52"/>
                  </a:cubicBezTo>
                  <a:cubicBezTo>
                    <a:pt x="271" y="50"/>
                    <a:pt x="304" y="47"/>
                    <a:pt x="338" y="44"/>
                  </a:cubicBezTo>
                  <a:cubicBezTo>
                    <a:pt x="381" y="33"/>
                    <a:pt x="427" y="24"/>
                    <a:pt x="472" y="16"/>
                  </a:cubicBezTo>
                  <a:cubicBezTo>
                    <a:pt x="488" y="12"/>
                    <a:pt x="503" y="4"/>
                    <a:pt x="520" y="0"/>
                  </a:cubicBezTo>
                  <a:cubicBezTo>
                    <a:pt x="537" y="0"/>
                    <a:pt x="554" y="0"/>
                    <a:pt x="572" y="2"/>
                  </a:cubicBezTo>
                  <a:cubicBezTo>
                    <a:pt x="582" y="3"/>
                    <a:pt x="587" y="21"/>
                    <a:pt x="590" y="30"/>
                  </a:cubicBezTo>
                  <a:cubicBezTo>
                    <a:pt x="590" y="32"/>
                    <a:pt x="592" y="36"/>
                    <a:pt x="592" y="36"/>
                  </a:cubicBezTo>
                  <a:cubicBezTo>
                    <a:pt x="588" y="45"/>
                    <a:pt x="589" y="52"/>
                    <a:pt x="582" y="60"/>
                  </a:cubicBezTo>
                  <a:cubicBezTo>
                    <a:pt x="579" y="67"/>
                    <a:pt x="577" y="66"/>
                    <a:pt x="584" y="66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155105" name="Freeform 33">
              <a:extLst>
                <a:ext uri="{FF2B5EF4-FFF2-40B4-BE49-F238E27FC236}">
                  <a16:creationId xmlns:a16="http://schemas.microsoft.com/office/drawing/2014/main" id="{D6FD8C2A-A513-8BC3-4E98-68678761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506"/>
              <a:ext cx="2074" cy="1231"/>
            </a:xfrm>
            <a:custGeom>
              <a:avLst/>
              <a:gdLst>
                <a:gd name="T0" fmla="*/ 599 w 599"/>
                <a:gd name="T1" fmla="*/ 0 h 432"/>
                <a:gd name="T2" fmla="*/ 595 w 599"/>
                <a:gd name="T3" fmla="*/ 6 h 432"/>
                <a:gd name="T4" fmla="*/ 589 w 599"/>
                <a:gd name="T5" fmla="*/ 10 h 432"/>
                <a:gd name="T6" fmla="*/ 585 w 599"/>
                <a:gd name="T7" fmla="*/ 24 h 432"/>
                <a:gd name="T8" fmla="*/ 557 w 599"/>
                <a:gd name="T9" fmla="*/ 92 h 432"/>
                <a:gd name="T10" fmla="*/ 525 w 599"/>
                <a:gd name="T11" fmla="*/ 208 h 432"/>
                <a:gd name="T12" fmla="*/ 515 w 599"/>
                <a:gd name="T13" fmla="*/ 266 h 432"/>
                <a:gd name="T14" fmla="*/ 505 w 599"/>
                <a:gd name="T15" fmla="*/ 350 h 432"/>
                <a:gd name="T16" fmla="*/ 495 w 599"/>
                <a:gd name="T17" fmla="*/ 402 h 432"/>
                <a:gd name="T18" fmla="*/ 461 w 599"/>
                <a:gd name="T19" fmla="*/ 422 h 432"/>
                <a:gd name="T20" fmla="*/ 433 w 599"/>
                <a:gd name="T21" fmla="*/ 414 h 432"/>
                <a:gd name="T22" fmla="*/ 421 w 599"/>
                <a:gd name="T23" fmla="*/ 410 h 432"/>
                <a:gd name="T24" fmla="*/ 425 w 599"/>
                <a:gd name="T25" fmla="*/ 352 h 432"/>
                <a:gd name="T26" fmla="*/ 431 w 599"/>
                <a:gd name="T27" fmla="*/ 338 h 432"/>
                <a:gd name="T28" fmla="*/ 405 w 599"/>
                <a:gd name="T29" fmla="*/ 328 h 432"/>
                <a:gd name="T30" fmla="*/ 347 w 599"/>
                <a:gd name="T31" fmla="*/ 316 h 432"/>
                <a:gd name="T32" fmla="*/ 113 w 599"/>
                <a:gd name="T33" fmla="*/ 360 h 432"/>
                <a:gd name="T34" fmla="*/ 103 w 599"/>
                <a:gd name="T35" fmla="*/ 368 h 432"/>
                <a:gd name="T36" fmla="*/ 87 w 599"/>
                <a:gd name="T37" fmla="*/ 392 h 432"/>
                <a:gd name="T38" fmla="*/ 53 w 599"/>
                <a:gd name="T39" fmla="*/ 432 h 432"/>
                <a:gd name="T40" fmla="*/ 29 w 599"/>
                <a:gd name="T41" fmla="*/ 422 h 432"/>
                <a:gd name="T42" fmla="*/ 17 w 599"/>
                <a:gd name="T43" fmla="*/ 414 h 432"/>
                <a:gd name="T44" fmla="*/ 7 w 599"/>
                <a:gd name="T45" fmla="*/ 398 h 432"/>
                <a:gd name="T46" fmla="*/ 11 w 599"/>
                <a:gd name="T47" fmla="*/ 372 h 432"/>
                <a:gd name="T48" fmla="*/ 17 w 599"/>
                <a:gd name="T49" fmla="*/ 334 h 432"/>
                <a:gd name="T50" fmla="*/ 27 w 599"/>
                <a:gd name="T51" fmla="*/ 262 h 432"/>
                <a:gd name="T52" fmla="*/ 29 w 599"/>
                <a:gd name="T53" fmla="*/ 188 h 432"/>
                <a:gd name="T54" fmla="*/ 31 w 599"/>
                <a:gd name="T55" fmla="*/ 126 h 432"/>
                <a:gd name="T56" fmla="*/ 29 w 599"/>
                <a:gd name="T57" fmla="*/ 82 h 432"/>
                <a:gd name="T58" fmla="*/ 21 w 599"/>
                <a:gd name="T59" fmla="*/ 30 h 432"/>
                <a:gd name="T60" fmla="*/ 19 w 599"/>
                <a:gd name="T61" fmla="*/ 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9" h="432">
                  <a:moveTo>
                    <a:pt x="599" y="0"/>
                  </a:moveTo>
                  <a:cubicBezTo>
                    <a:pt x="597" y="2"/>
                    <a:pt x="596" y="4"/>
                    <a:pt x="595" y="6"/>
                  </a:cubicBezTo>
                  <a:cubicBezTo>
                    <a:pt x="593" y="7"/>
                    <a:pt x="590" y="8"/>
                    <a:pt x="589" y="10"/>
                  </a:cubicBezTo>
                  <a:cubicBezTo>
                    <a:pt x="587" y="11"/>
                    <a:pt x="585" y="23"/>
                    <a:pt x="585" y="24"/>
                  </a:cubicBezTo>
                  <a:cubicBezTo>
                    <a:pt x="575" y="45"/>
                    <a:pt x="570" y="72"/>
                    <a:pt x="557" y="92"/>
                  </a:cubicBezTo>
                  <a:cubicBezTo>
                    <a:pt x="551" y="130"/>
                    <a:pt x="537" y="171"/>
                    <a:pt x="525" y="208"/>
                  </a:cubicBezTo>
                  <a:cubicBezTo>
                    <a:pt x="523" y="228"/>
                    <a:pt x="519" y="246"/>
                    <a:pt x="515" y="266"/>
                  </a:cubicBezTo>
                  <a:cubicBezTo>
                    <a:pt x="511" y="294"/>
                    <a:pt x="511" y="322"/>
                    <a:pt x="505" y="350"/>
                  </a:cubicBezTo>
                  <a:cubicBezTo>
                    <a:pt x="503" y="368"/>
                    <a:pt x="503" y="385"/>
                    <a:pt x="495" y="402"/>
                  </a:cubicBezTo>
                  <a:cubicBezTo>
                    <a:pt x="492" y="416"/>
                    <a:pt x="474" y="420"/>
                    <a:pt x="461" y="422"/>
                  </a:cubicBezTo>
                  <a:cubicBezTo>
                    <a:pt x="440" y="416"/>
                    <a:pt x="450" y="419"/>
                    <a:pt x="433" y="414"/>
                  </a:cubicBezTo>
                  <a:cubicBezTo>
                    <a:pt x="429" y="412"/>
                    <a:pt x="421" y="410"/>
                    <a:pt x="421" y="410"/>
                  </a:cubicBezTo>
                  <a:cubicBezTo>
                    <a:pt x="410" y="394"/>
                    <a:pt x="414" y="367"/>
                    <a:pt x="425" y="352"/>
                  </a:cubicBezTo>
                  <a:cubicBezTo>
                    <a:pt x="426" y="347"/>
                    <a:pt x="431" y="342"/>
                    <a:pt x="431" y="338"/>
                  </a:cubicBezTo>
                  <a:cubicBezTo>
                    <a:pt x="429" y="328"/>
                    <a:pt x="405" y="328"/>
                    <a:pt x="405" y="328"/>
                  </a:cubicBezTo>
                  <a:cubicBezTo>
                    <a:pt x="392" y="315"/>
                    <a:pt x="365" y="319"/>
                    <a:pt x="347" y="316"/>
                  </a:cubicBezTo>
                  <a:cubicBezTo>
                    <a:pt x="268" y="322"/>
                    <a:pt x="188" y="334"/>
                    <a:pt x="113" y="360"/>
                  </a:cubicBezTo>
                  <a:cubicBezTo>
                    <a:pt x="101" y="377"/>
                    <a:pt x="116" y="356"/>
                    <a:pt x="103" y="368"/>
                  </a:cubicBezTo>
                  <a:cubicBezTo>
                    <a:pt x="99" y="370"/>
                    <a:pt x="90" y="387"/>
                    <a:pt x="87" y="392"/>
                  </a:cubicBezTo>
                  <a:cubicBezTo>
                    <a:pt x="94" y="431"/>
                    <a:pt x="75" y="417"/>
                    <a:pt x="53" y="432"/>
                  </a:cubicBezTo>
                  <a:cubicBezTo>
                    <a:pt x="44" y="429"/>
                    <a:pt x="36" y="426"/>
                    <a:pt x="29" y="422"/>
                  </a:cubicBezTo>
                  <a:cubicBezTo>
                    <a:pt x="24" y="419"/>
                    <a:pt x="17" y="414"/>
                    <a:pt x="17" y="414"/>
                  </a:cubicBezTo>
                  <a:cubicBezTo>
                    <a:pt x="12" y="399"/>
                    <a:pt x="16" y="404"/>
                    <a:pt x="7" y="398"/>
                  </a:cubicBezTo>
                  <a:cubicBezTo>
                    <a:pt x="0" y="388"/>
                    <a:pt x="5" y="380"/>
                    <a:pt x="11" y="372"/>
                  </a:cubicBezTo>
                  <a:cubicBezTo>
                    <a:pt x="8" y="357"/>
                    <a:pt x="13" y="347"/>
                    <a:pt x="17" y="334"/>
                  </a:cubicBezTo>
                  <a:cubicBezTo>
                    <a:pt x="19" y="311"/>
                    <a:pt x="19" y="283"/>
                    <a:pt x="27" y="262"/>
                  </a:cubicBezTo>
                  <a:cubicBezTo>
                    <a:pt x="28" y="237"/>
                    <a:pt x="32" y="212"/>
                    <a:pt x="29" y="188"/>
                  </a:cubicBezTo>
                  <a:cubicBezTo>
                    <a:pt x="31" y="167"/>
                    <a:pt x="27" y="146"/>
                    <a:pt x="31" y="126"/>
                  </a:cubicBezTo>
                  <a:cubicBezTo>
                    <a:pt x="29" y="108"/>
                    <a:pt x="27" y="99"/>
                    <a:pt x="29" y="82"/>
                  </a:cubicBezTo>
                  <a:cubicBezTo>
                    <a:pt x="26" y="64"/>
                    <a:pt x="23" y="47"/>
                    <a:pt x="21" y="30"/>
                  </a:cubicBezTo>
                  <a:cubicBezTo>
                    <a:pt x="23" y="10"/>
                    <a:pt x="28" y="9"/>
                    <a:pt x="19" y="14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5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pic>
        <p:nvPicPr>
          <p:cNvPr id="1155106" name="Picture 34">
            <a:extLst>
              <a:ext uri="{FF2B5EF4-FFF2-40B4-BE49-F238E27FC236}">
                <a16:creationId xmlns:a16="http://schemas.microsoft.com/office/drawing/2014/main" id="{A1A2ABFE-7C58-C713-D23F-92B27C1280F9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6405563"/>
            <a:ext cx="577850" cy="66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E844A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5107" name="Freeform 35">
            <a:extLst>
              <a:ext uri="{FF2B5EF4-FFF2-40B4-BE49-F238E27FC236}">
                <a16:creationId xmlns:a16="http://schemas.microsoft.com/office/drawing/2014/main" id="{429EEF7A-E115-D510-C79E-37210E254D64}"/>
              </a:ext>
            </a:extLst>
          </p:cNvPr>
          <p:cNvSpPr>
            <a:spLocks/>
          </p:cNvSpPr>
          <p:nvPr/>
        </p:nvSpPr>
        <p:spPr bwMode="auto">
          <a:xfrm>
            <a:off x="4084638" y="6869113"/>
            <a:ext cx="17462" cy="65087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55108" name="Freeform 36">
            <a:extLst>
              <a:ext uri="{FF2B5EF4-FFF2-40B4-BE49-F238E27FC236}">
                <a16:creationId xmlns:a16="http://schemas.microsoft.com/office/drawing/2014/main" id="{EBF51FF5-902C-BDDA-4271-C646246C94D7}"/>
              </a:ext>
            </a:extLst>
          </p:cNvPr>
          <p:cNvSpPr>
            <a:spLocks/>
          </p:cNvSpPr>
          <p:nvPr/>
        </p:nvSpPr>
        <p:spPr bwMode="auto">
          <a:xfrm>
            <a:off x="4087813" y="6867525"/>
            <a:ext cx="20637" cy="74613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55109" name="Freeform 37">
            <a:extLst>
              <a:ext uri="{FF2B5EF4-FFF2-40B4-BE49-F238E27FC236}">
                <a16:creationId xmlns:a16="http://schemas.microsoft.com/office/drawing/2014/main" id="{0AD04AD5-B7D3-39E8-16C8-9FA37EC10C97}"/>
              </a:ext>
            </a:extLst>
          </p:cNvPr>
          <p:cNvSpPr>
            <a:spLocks/>
          </p:cNvSpPr>
          <p:nvPr/>
        </p:nvSpPr>
        <p:spPr bwMode="auto">
          <a:xfrm>
            <a:off x="4356100" y="6853238"/>
            <a:ext cx="31750" cy="77787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55110" name="Freeform 38">
            <a:extLst>
              <a:ext uri="{FF2B5EF4-FFF2-40B4-BE49-F238E27FC236}">
                <a16:creationId xmlns:a16="http://schemas.microsoft.com/office/drawing/2014/main" id="{A47A00CC-8072-213E-99A3-859E6DECCF29}"/>
              </a:ext>
            </a:extLst>
          </p:cNvPr>
          <p:cNvSpPr>
            <a:spLocks/>
          </p:cNvSpPr>
          <p:nvPr/>
        </p:nvSpPr>
        <p:spPr bwMode="auto">
          <a:xfrm>
            <a:off x="4103688" y="6478588"/>
            <a:ext cx="19050" cy="104775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55111" name="Freeform 39">
            <a:extLst>
              <a:ext uri="{FF2B5EF4-FFF2-40B4-BE49-F238E27FC236}">
                <a16:creationId xmlns:a16="http://schemas.microsoft.com/office/drawing/2014/main" id="{4D517422-3B95-BEFA-D1B2-98EB6EBDBE84}"/>
              </a:ext>
            </a:extLst>
          </p:cNvPr>
          <p:cNvSpPr>
            <a:spLocks/>
          </p:cNvSpPr>
          <p:nvPr/>
        </p:nvSpPr>
        <p:spPr bwMode="auto">
          <a:xfrm>
            <a:off x="4440238" y="6475413"/>
            <a:ext cx="30162" cy="85725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55112" name="Rectangle 40">
            <a:extLst>
              <a:ext uri="{FF2B5EF4-FFF2-40B4-BE49-F238E27FC236}">
                <a16:creationId xmlns:a16="http://schemas.microsoft.com/office/drawing/2014/main" id="{DB63A26A-F2CD-B42D-2A06-7AA649CA5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2144713"/>
            <a:ext cx="914400" cy="1809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13" name="Rectangle 41">
            <a:extLst>
              <a:ext uri="{FF2B5EF4-FFF2-40B4-BE49-F238E27FC236}">
                <a16:creationId xmlns:a16="http://schemas.microsoft.com/office/drawing/2014/main" id="{64668A2F-CD42-ADD6-AF7F-7687189F1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63" y="2109788"/>
            <a:ext cx="1328737" cy="2460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14" name="AutoShape 42">
            <a:extLst>
              <a:ext uri="{FF2B5EF4-FFF2-40B4-BE49-F238E27FC236}">
                <a16:creationId xmlns:a16="http://schemas.microsoft.com/office/drawing/2014/main" id="{6A19A4CA-EE64-4B61-46AA-A5A2C2D6E443}"/>
              </a:ext>
            </a:extLst>
          </p:cNvPr>
          <p:cNvSpPr>
            <a:spLocks noChangeArrowheads="1"/>
          </p:cNvSpPr>
          <p:nvPr/>
        </p:nvSpPr>
        <p:spPr bwMode="auto">
          <a:xfrm rot="2684768">
            <a:off x="1784350" y="1911350"/>
            <a:ext cx="590550" cy="601663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15" name="Line 43">
            <a:extLst>
              <a:ext uri="{FF2B5EF4-FFF2-40B4-BE49-F238E27FC236}">
                <a16:creationId xmlns:a16="http://schemas.microsoft.com/office/drawing/2014/main" id="{039DC7C9-CCAD-1758-CA63-00D21BB0E5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2950" y="2114550"/>
            <a:ext cx="3303588" cy="1588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16" name="Rectangle 44">
            <a:extLst>
              <a:ext uri="{FF2B5EF4-FFF2-40B4-BE49-F238E27FC236}">
                <a16:creationId xmlns:a16="http://schemas.microsoft.com/office/drawing/2014/main" id="{DD839896-DD55-B123-A9D8-E5A4FB67C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2144713"/>
            <a:ext cx="795338" cy="211137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17" name="Line 45">
            <a:extLst>
              <a:ext uri="{FF2B5EF4-FFF2-40B4-BE49-F238E27FC236}">
                <a16:creationId xmlns:a16="http://schemas.microsoft.com/office/drawing/2014/main" id="{D4087E93-D6EF-E27A-FBAD-30A0F6DAB9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3113" y="2325688"/>
            <a:ext cx="3273425" cy="1587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18" name="Rectangle 46">
            <a:extLst>
              <a:ext uri="{FF2B5EF4-FFF2-40B4-BE49-F238E27FC236}">
                <a16:creationId xmlns:a16="http://schemas.microsoft.com/office/drawing/2014/main" id="{9C90C793-4710-D6A4-D174-7540F922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155119" name="Rectangle 47">
            <a:extLst>
              <a:ext uri="{FF2B5EF4-FFF2-40B4-BE49-F238E27FC236}">
                <a16:creationId xmlns:a16="http://schemas.microsoft.com/office/drawing/2014/main" id="{56833E67-8A57-852D-0816-8D56B1DD0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4048125"/>
            <a:ext cx="560388" cy="361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5120" name="Text Box 48">
            <a:extLst>
              <a:ext uri="{FF2B5EF4-FFF2-40B4-BE49-F238E27FC236}">
                <a16:creationId xmlns:a16="http://schemas.microsoft.com/office/drawing/2014/main" id="{13307FF7-34FD-B3CD-E8DE-117940FF6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55121" name="Text Box 49">
            <a:extLst>
              <a:ext uri="{FF2B5EF4-FFF2-40B4-BE49-F238E27FC236}">
                <a16:creationId xmlns:a16="http://schemas.microsoft.com/office/drawing/2014/main" id="{F97B6A28-2DD6-43A7-F05F-CDD29939A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0375" y="7246938"/>
            <a:ext cx="184150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600" b="1" i="0"/>
          </a:p>
        </p:txBody>
      </p:sp>
      <p:sp>
        <p:nvSpPr>
          <p:cNvPr id="1155140" name="Text Box 68">
            <a:extLst>
              <a:ext uri="{FF2B5EF4-FFF2-40B4-BE49-F238E27FC236}">
                <a16:creationId xmlns:a16="http://schemas.microsoft.com/office/drawing/2014/main" id="{7E4F1C86-B01F-6B61-7CD0-3CC5F06E5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117475"/>
            <a:ext cx="3330575" cy="393700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</p:spPr>
        <p:txBody>
          <a:bodyPr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1600" b="1" i="0">
                <a:solidFill>
                  <a:srgbClr val="FFFF00"/>
                </a:solidFill>
              </a:rPr>
              <a:t>СМ.</a:t>
            </a:r>
            <a:r>
              <a:rPr lang="en-US" altLang="en-US" sz="1600" b="1" i="0">
                <a:solidFill>
                  <a:srgbClr val="FFFF00"/>
                </a:solidFill>
              </a:rPr>
              <a:t> </a:t>
            </a:r>
            <a:r>
              <a:rPr lang="ru-RU" altLang="en-US" sz="1600" b="1" i="0">
                <a:solidFill>
                  <a:srgbClr val="FFFF00"/>
                </a:solidFill>
              </a:rPr>
              <a:t>ПРИЛОЖЕНИЕ</a:t>
            </a:r>
            <a:r>
              <a:rPr lang="en-US" altLang="en-US" sz="1600" b="1" i="0">
                <a:solidFill>
                  <a:srgbClr val="FFFF00"/>
                </a:solidFill>
              </a:rPr>
              <a:t> </a:t>
            </a:r>
            <a:r>
              <a:rPr lang="ru-RU" altLang="en-US" sz="1600" b="1" i="0">
                <a:solidFill>
                  <a:srgbClr val="FFFF00"/>
                </a:solidFill>
              </a:rPr>
              <a:t>№</a:t>
            </a:r>
            <a:r>
              <a:rPr lang="en-US" altLang="en-US" sz="1600" b="1" i="0">
                <a:solidFill>
                  <a:srgbClr val="FFFF00"/>
                </a:solidFill>
              </a:rPr>
              <a:t>19</a:t>
            </a:r>
          </a:p>
        </p:txBody>
      </p:sp>
      <p:sp>
        <p:nvSpPr>
          <p:cNvPr id="1155141" name="Text Box 69">
            <a:extLst>
              <a:ext uri="{FF2B5EF4-FFF2-40B4-BE49-F238E27FC236}">
                <a16:creationId xmlns:a16="http://schemas.microsoft.com/office/drawing/2014/main" id="{8BC69514-BEA9-E5BA-E928-8D214C4EE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56488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1155142" name="Text Box 70">
            <a:extLst>
              <a:ext uri="{FF2B5EF4-FFF2-40B4-BE49-F238E27FC236}">
                <a16:creationId xmlns:a16="http://schemas.microsoft.com/office/drawing/2014/main" id="{FF1C26AB-1982-2509-6D70-B67C89A37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9538" y="7480300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12</a:t>
            </a:r>
          </a:p>
        </p:txBody>
      </p:sp>
      <p:sp>
        <p:nvSpPr>
          <p:cNvPr id="1155129" name="Rectangle 57">
            <a:extLst>
              <a:ext uri="{FF2B5EF4-FFF2-40B4-BE49-F238E27FC236}">
                <a16:creationId xmlns:a16="http://schemas.microsoft.com/office/drawing/2014/main" id="{95493342-46BB-D311-2E8D-6C144BFF9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3813" y="1165225"/>
            <a:ext cx="1636712" cy="5761038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30" name="Rectangle 58">
            <a:extLst>
              <a:ext uri="{FF2B5EF4-FFF2-40B4-BE49-F238E27FC236}">
                <a16:creationId xmlns:a16="http://schemas.microsoft.com/office/drawing/2014/main" id="{A33D5DD9-C6E2-E398-65C4-041B1711C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1163638"/>
            <a:ext cx="1893887" cy="5751512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31" name="Rectangle 59">
            <a:extLst>
              <a:ext uri="{FF2B5EF4-FFF2-40B4-BE49-F238E27FC236}">
                <a16:creationId xmlns:a16="http://schemas.microsoft.com/office/drawing/2014/main" id="{98DD9F51-6C64-A1F9-555F-9AE68C365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2113" y="1171575"/>
            <a:ext cx="1217612" cy="284163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32" name="Rectangle 60">
            <a:extLst>
              <a:ext uri="{FF2B5EF4-FFF2-40B4-BE49-F238E27FC236}">
                <a16:creationId xmlns:a16="http://schemas.microsoft.com/office/drawing/2014/main" id="{A19D2BC7-7800-5903-C119-7A777D441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2113" y="3324225"/>
            <a:ext cx="1223962" cy="3605213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35" name="Rectangle 63">
            <a:extLst>
              <a:ext uri="{FF2B5EF4-FFF2-40B4-BE49-F238E27FC236}">
                <a16:creationId xmlns:a16="http://schemas.microsoft.com/office/drawing/2014/main" id="{0C816606-73F0-4248-AC28-7BD9DEB9D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238125"/>
            <a:ext cx="4359275" cy="7205663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5145" name="Group 73">
            <a:extLst>
              <a:ext uri="{FF2B5EF4-FFF2-40B4-BE49-F238E27FC236}">
                <a16:creationId xmlns:a16="http://schemas.microsoft.com/office/drawing/2014/main" id="{4E3D9B0E-6FCC-D0D8-F653-275596614A78}"/>
              </a:ext>
            </a:extLst>
          </p:cNvPr>
          <p:cNvGrpSpPr>
            <a:grpSpLocks/>
          </p:cNvGrpSpPr>
          <p:nvPr/>
        </p:nvGrpSpPr>
        <p:grpSpPr bwMode="auto">
          <a:xfrm>
            <a:off x="412750" y="246063"/>
            <a:ext cx="7319963" cy="7215187"/>
            <a:chOff x="260" y="155"/>
            <a:chExt cx="4611" cy="4545"/>
          </a:xfrm>
        </p:grpSpPr>
        <p:sp>
          <p:nvSpPr>
            <p:cNvPr id="1155137" name="Line 65">
              <a:extLst>
                <a:ext uri="{FF2B5EF4-FFF2-40B4-BE49-F238E27FC236}">
                  <a16:creationId xmlns:a16="http://schemas.microsoft.com/office/drawing/2014/main" id="{0B8C1DC6-F1A9-08D7-10E0-A8C58D7307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8" y="1911"/>
              <a:ext cx="1853" cy="276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8" name="Line 66">
              <a:extLst>
                <a:ext uri="{FF2B5EF4-FFF2-40B4-BE49-F238E27FC236}">
                  <a16:creationId xmlns:a16="http://schemas.microsoft.com/office/drawing/2014/main" id="{159F7694-2407-CBFB-1F7A-BFCF2F0EA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" y="174"/>
              <a:ext cx="3859" cy="665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9" name="Line 67">
              <a:extLst>
                <a:ext uri="{FF2B5EF4-FFF2-40B4-BE49-F238E27FC236}">
                  <a16:creationId xmlns:a16="http://schemas.microsoft.com/office/drawing/2014/main" id="{6FBDE0D3-6F33-C5AE-5444-89B3E3C71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0" y="1914"/>
              <a:ext cx="3891" cy="2786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6" name="Line 64">
              <a:extLst>
                <a:ext uri="{FF2B5EF4-FFF2-40B4-BE49-F238E27FC236}">
                  <a16:creationId xmlns:a16="http://schemas.microsoft.com/office/drawing/2014/main" id="{C15016F9-1DAB-423D-7103-FA108C86AF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6" y="155"/>
              <a:ext cx="1864" cy="712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5133" name="Rectangle 61">
            <a:extLst>
              <a:ext uri="{FF2B5EF4-FFF2-40B4-BE49-F238E27FC236}">
                <a16:creationId xmlns:a16="http://schemas.microsoft.com/office/drawing/2014/main" id="{005D99D1-4790-D54C-4008-140524D51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0" y="1431925"/>
            <a:ext cx="1216025" cy="1854200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5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155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5140" grpId="0" animBg="1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Rectangle 2">
            <a:extLst>
              <a:ext uri="{FF2B5EF4-FFF2-40B4-BE49-F238E27FC236}">
                <a16:creationId xmlns:a16="http://schemas.microsoft.com/office/drawing/2014/main" id="{45AE369C-0FEF-7999-A8FC-CF83BD7FC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141763" name="Rectangle 3">
            <a:extLst>
              <a:ext uri="{FF2B5EF4-FFF2-40B4-BE49-F238E27FC236}">
                <a16:creationId xmlns:a16="http://schemas.microsoft.com/office/drawing/2014/main" id="{DC1D3089-E666-CF73-E008-875227CCB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4" name="Line 4">
            <a:extLst>
              <a:ext uri="{FF2B5EF4-FFF2-40B4-BE49-F238E27FC236}">
                <a16:creationId xmlns:a16="http://schemas.microsoft.com/office/drawing/2014/main" id="{70336010-453D-5AE2-3D4B-AA22256471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5" name="Line 5">
            <a:extLst>
              <a:ext uri="{FF2B5EF4-FFF2-40B4-BE49-F238E27FC236}">
                <a16:creationId xmlns:a16="http://schemas.microsoft.com/office/drawing/2014/main" id="{09027BBD-BF48-C24E-7971-DDF0C3E10D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6" name="Line 6">
            <a:extLst>
              <a:ext uri="{FF2B5EF4-FFF2-40B4-BE49-F238E27FC236}">
                <a16:creationId xmlns:a16="http://schemas.microsoft.com/office/drawing/2014/main" id="{FD67FE25-D5DA-3342-E094-5174E5734D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7" name="Line 7">
            <a:extLst>
              <a:ext uri="{FF2B5EF4-FFF2-40B4-BE49-F238E27FC236}">
                <a16:creationId xmlns:a16="http://schemas.microsoft.com/office/drawing/2014/main" id="{5B06A5EE-408C-8BFB-4D88-0E2B1E52F7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8" name="Line 8">
            <a:extLst>
              <a:ext uri="{FF2B5EF4-FFF2-40B4-BE49-F238E27FC236}">
                <a16:creationId xmlns:a16="http://schemas.microsoft.com/office/drawing/2014/main" id="{2B8871C7-366C-7897-D7D3-3B07CEAA2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69" name="Line 9">
            <a:extLst>
              <a:ext uri="{FF2B5EF4-FFF2-40B4-BE49-F238E27FC236}">
                <a16:creationId xmlns:a16="http://schemas.microsoft.com/office/drawing/2014/main" id="{8DCE2209-8F9C-41F4-72E2-08CF83175D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70" name="Rectangle 10">
            <a:extLst>
              <a:ext uri="{FF2B5EF4-FFF2-40B4-BE49-F238E27FC236}">
                <a16:creationId xmlns:a16="http://schemas.microsoft.com/office/drawing/2014/main" id="{194E2E1E-7B1A-6B33-5488-C35CA466B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71" name="Rectangle 11">
            <a:extLst>
              <a:ext uri="{FF2B5EF4-FFF2-40B4-BE49-F238E27FC236}">
                <a16:creationId xmlns:a16="http://schemas.microsoft.com/office/drawing/2014/main" id="{C844F07C-537F-C661-9B1C-2A4B07F77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72" name="Rectangle 12">
            <a:extLst>
              <a:ext uri="{FF2B5EF4-FFF2-40B4-BE49-F238E27FC236}">
                <a16:creationId xmlns:a16="http://schemas.microsoft.com/office/drawing/2014/main" id="{FDF916C5-2539-CFDA-CDB4-16CA309D5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773" name="AutoShape 13">
            <a:extLst>
              <a:ext uri="{FF2B5EF4-FFF2-40B4-BE49-F238E27FC236}">
                <a16:creationId xmlns:a16="http://schemas.microsoft.com/office/drawing/2014/main" id="{D23F1FDB-D732-28DF-E51A-CBFD691F8B1B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775" name="Text Box 15">
            <a:extLst>
              <a:ext uri="{FF2B5EF4-FFF2-40B4-BE49-F238E27FC236}">
                <a16:creationId xmlns:a16="http://schemas.microsoft.com/office/drawing/2014/main" id="{0F78E4CC-A636-293E-D292-A64318A74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1141776" name="Group 16">
            <a:extLst>
              <a:ext uri="{FF2B5EF4-FFF2-40B4-BE49-F238E27FC236}">
                <a16:creationId xmlns:a16="http://schemas.microsoft.com/office/drawing/2014/main" id="{EBAFDAF3-6D6D-866B-A894-90A382229BDB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728663"/>
            <a:ext cx="741362" cy="663575"/>
            <a:chOff x="2271" y="459"/>
            <a:chExt cx="467" cy="418"/>
          </a:xfrm>
        </p:grpSpPr>
        <p:sp>
          <p:nvSpPr>
            <p:cNvPr id="1141777" name="Text Box 17">
              <a:extLst>
                <a:ext uri="{FF2B5EF4-FFF2-40B4-BE49-F238E27FC236}">
                  <a16:creationId xmlns:a16="http://schemas.microsoft.com/office/drawing/2014/main" id="{7271186C-1B08-A2A1-FC27-E9E679607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000">
                  <a:latin typeface="Kosher-Normal" charset="0"/>
                </a:rPr>
                <a:t>AC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141778" name="Group 18">
              <a:extLst>
                <a:ext uri="{FF2B5EF4-FFF2-40B4-BE49-F238E27FC236}">
                  <a16:creationId xmlns:a16="http://schemas.microsoft.com/office/drawing/2014/main" id="{F81A17D2-397B-9E2B-4E39-6CD816B60A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1" y="459"/>
              <a:ext cx="364" cy="418"/>
              <a:chOff x="1084" y="711"/>
              <a:chExt cx="2950" cy="2769"/>
            </a:xfrm>
          </p:grpSpPr>
          <p:grpSp>
            <p:nvGrpSpPr>
              <p:cNvPr id="1141779" name="Group 19">
                <a:extLst>
                  <a:ext uri="{FF2B5EF4-FFF2-40B4-BE49-F238E27FC236}">
                    <a16:creationId xmlns:a16="http://schemas.microsoft.com/office/drawing/2014/main" id="{9897FCDE-73DC-3193-81CE-867B3930E8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41780" name="Group 20">
                  <a:extLst>
                    <a:ext uri="{FF2B5EF4-FFF2-40B4-BE49-F238E27FC236}">
                      <a16:creationId xmlns:a16="http://schemas.microsoft.com/office/drawing/2014/main" id="{0F187B3D-54B8-7ACE-133A-016A5F6E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141781" name="Freeform 21">
                    <a:extLst>
                      <a:ext uri="{FF2B5EF4-FFF2-40B4-BE49-F238E27FC236}">
                        <a16:creationId xmlns:a16="http://schemas.microsoft.com/office/drawing/2014/main" id="{C82FFA09-437D-F5F9-1EE3-82C1A8C41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782" name="Freeform 22">
                    <a:extLst>
                      <a:ext uri="{FF2B5EF4-FFF2-40B4-BE49-F238E27FC236}">
                        <a16:creationId xmlns:a16="http://schemas.microsoft.com/office/drawing/2014/main" id="{E9E8011F-A453-6A69-ACA7-36AE387A4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41783" name="Picture 23">
                  <a:extLst>
                    <a:ext uri="{FF2B5EF4-FFF2-40B4-BE49-F238E27FC236}">
                      <a16:creationId xmlns:a16="http://schemas.microsoft.com/office/drawing/2014/main" id="{084943F0-D02D-43AE-3BD2-42CBCA21407A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41784" name="Freeform 24">
                <a:extLst>
                  <a:ext uri="{FF2B5EF4-FFF2-40B4-BE49-F238E27FC236}">
                    <a16:creationId xmlns:a16="http://schemas.microsoft.com/office/drawing/2014/main" id="{D49EAD61-8709-55E0-9897-CE691133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5" name="Freeform 25">
                <a:extLst>
                  <a:ext uri="{FF2B5EF4-FFF2-40B4-BE49-F238E27FC236}">
                    <a16:creationId xmlns:a16="http://schemas.microsoft.com/office/drawing/2014/main" id="{6946A9FF-7931-7668-B81F-D145B1EBC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6" name="Freeform 26">
                <a:extLst>
                  <a:ext uri="{FF2B5EF4-FFF2-40B4-BE49-F238E27FC236}">
                    <a16:creationId xmlns:a16="http://schemas.microsoft.com/office/drawing/2014/main" id="{C00FD43B-A65B-8B91-D142-6544B96EE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7" name="Freeform 27">
                <a:extLst>
                  <a:ext uri="{FF2B5EF4-FFF2-40B4-BE49-F238E27FC236}">
                    <a16:creationId xmlns:a16="http://schemas.microsoft.com/office/drawing/2014/main" id="{CBDBFE87-C9CC-2B14-4E63-A9F59FD5A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8" name="Freeform 28">
                <a:extLst>
                  <a:ext uri="{FF2B5EF4-FFF2-40B4-BE49-F238E27FC236}">
                    <a16:creationId xmlns:a16="http://schemas.microsoft.com/office/drawing/2014/main" id="{E5BACEB3-1802-9B17-AE6B-22B9B7D1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41790" name="Group 30">
            <a:extLst>
              <a:ext uri="{FF2B5EF4-FFF2-40B4-BE49-F238E27FC236}">
                <a16:creationId xmlns:a16="http://schemas.microsoft.com/office/drawing/2014/main" id="{F8A19D3B-F7E8-F7A1-B3E9-23F8540E64E9}"/>
              </a:ext>
            </a:extLst>
          </p:cNvPr>
          <p:cNvGrpSpPr>
            <a:grpSpLocks/>
          </p:cNvGrpSpPr>
          <p:nvPr/>
        </p:nvGrpSpPr>
        <p:grpSpPr bwMode="auto">
          <a:xfrm>
            <a:off x="3946525" y="6419850"/>
            <a:ext cx="577850" cy="663575"/>
            <a:chOff x="2707" y="548"/>
            <a:chExt cx="2950" cy="2769"/>
          </a:xfrm>
        </p:grpSpPr>
        <p:grpSp>
          <p:nvGrpSpPr>
            <p:cNvPr id="1141791" name="Group 31">
              <a:extLst>
                <a:ext uri="{FF2B5EF4-FFF2-40B4-BE49-F238E27FC236}">
                  <a16:creationId xmlns:a16="http://schemas.microsoft.com/office/drawing/2014/main" id="{848C8A00-F21B-B46C-9769-36FB62F091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0" y="1046"/>
              <a:ext cx="2105" cy="1421"/>
              <a:chOff x="578" y="2316"/>
              <a:chExt cx="2105" cy="1421"/>
            </a:xfrm>
          </p:grpSpPr>
          <p:sp>
            <p:nvSpPr>
              <p:cNvPr id="1141792" name="Freeform 32">
                <a:extLst>
                  <a:ext uri="{FF2B5EF4-FFF2-40B4-BE49-F238E27FC236}">
                    <a16:creationId xmlns:a16="http://schemas.microsoft.com/office/drawing/2014/main" id="{D2EA20ED-78E4-70B9-349A-3508EB408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2316"/>
                <a:ext cx="2050" cy="256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93" name="Freeform 33">
                <a:extLst>
                  <a:ext uri="{FF2B5EF4-FFF2-40B4-BE49-F238E27FC236}">
                    <a16:creationId xmlns:a16="http://schemas.microsoft.com/office/drawing/2014/main" id="{47E0B18B-EB3A-B6CD-17B0-DFE05255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2506"/>
                <a:ext cx="2074" cy="1231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pic>
          <p:nvPicPr>
            <p:cNvPr id="1141794" name="Picture 34">
              <a:extLst>
                <a:ext uri="{FF2B5EF4-FFF2-40B4-BE49-F238E27FC236}">
                  <a16:creationId xmlns:a16="http://schemas.microsoft.com/office/drawing/2014/main" id="{96C0E304-B8D2-82E4-A990-731592C7F162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7" y="548"/>
              <a:ext cx="2950" cy="27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141795" name="Freeform 35">
            <a:extLst>
              <a:ext uri="{FF2B5EF4-FFF2-40B4-BE49-F238E27FC236}">
                <a16:creationId xmlns:a16="http://schemas.microsoft.com/office/drawing/2014/main" id="{B6495E70-E844-05D9-07DF-06683B44B234}"/>
              </a:ext>
            </a:extLst>
          </p:cNvPr>
          <p:cNvSpPr>
            <a:spLocks/>
          </p:cNvSpPr>
          <p:nvPr/>
        </p:nvSpPr>
        <p:spPr bwMode="auto">
          <a:xfrm>
            <a:off x="4084638" y="6869113"/>
            <a:ext cx="17462" cy="65087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41796" name="Freeform 36">
            <a:extLst>
              <a:ext uri="{FF2B5EF4-FFF2-40B4-BE49-F238E27FC236}">
                <a16:creationId xmlns:a16="http://schemas.microsoft.com/office/drawing/2014/main" id="{D8B28C05-B63B-54D9-CA48-FECA9D0878A8}"/>
              </a:ext>
            </a:extLst>
          </p:cNvPr>
          <p:cNvSpPr>
            <a:spLocks/>
          </p:cNvSpPr>
          <p:nvPr/>
        </p:nvSpPr>
        <p:spPr bwMode="auto">
          <a:xfrm>
            <a:off x="4087813" y="6867525"/>
            <a:ext cx="20637" cy="74613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41797" name="Freeform 37">
            <a:extLst>
              <a:ext uri="{FF2B5EF4-FFF2-40B4-BE49-F238E27FC236}">
                <a16:creationId xmlns:a16="http://schemas.microsoft.com/office/drawing/2014/main" id="{5833250E-B9DF-2177-3C6E-8CDC159DE578}"/>
              </a:ext>
            </a:extLst>
          </p:cNvPr>
          <p:cNvSpPr>
            <a:spLocks/>
          </p:cNvSpPr>
          <p:nvPr/>
        </p:nvSpPr>
        <p:spPr bwMode="auto">
          <a:xfrm>
            <a:off x="4356100" y="6853238"/>
            <a:ext cx="31750" cy="77787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41798" name="Freeform 38">
            <a:extLst>
              <a:ext uri="{FF2B5EF4-FFF2-40B4-BE49-F238E27FC236}">
                <a16:creationId xmlns:a16="http://schemas.microsoft.com/office/drawing/2014/main" id="{CB495040-A335-038E-ED81-C6D9467EAC8E}"/>
              </a:ext>
            </a:extLst>
          </p:cNvPr>
          <p:cNvSpPr>
            <a:spLocks/>
          </p:cNvSpPr>
          <p:nvPr/>
        </p:nvSpPr>
        <p:spPr bwMode="auto">
          <a:xfrm>
            <a:off x="4103688" y="6478588"/>
            <a:ext cx="19050" cy="104775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41799" name="Freeform 39">
            <a:extLst>
              <a:ext uri="{FF2B5EF4-FFF2-40B4-BE49-F238E27FC236}">
                <a16:creationId xmlns:a16="http://schemas.microsoft.com/office/drawing/2014/main" id="{C0B039E9-B589-2EDD-EF81-89AE639F5989}"/>
              </a:ext>
            </a:extLst>
          </p:cNvPr>
          <p:cNvSpPr>
            <a:spLocks/>
          </p:cNvSpPr>
          <p:nvPr/>
        </p:nvSpPr>
        <p:spPr bwMode="auto">
          <a:xfrm>
            <a:off x="4440238" y="6475413"/>
            <a:ext cx="30162" cy="85725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141800" name="Rectangle 40">
            <a:extLst>
              <a:ext uri="{FF2B5EF4-FFF2-40B4-BE49-F238E27FC236}">
                <a16:creationId xmlns:a16="http://schemas.microsoft.com/office/drawing/2014/main" id="{55DE206C-709C-B1AB-D492-98A49035F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41801" name="Picture 41">
            <a:extLst>
              <a:ext uri="{FF2B5EF4-FFF2-40B4-BE49-F238E27FC236}">
                <a16:creationId xmlns:a16="http://schemas.microsoft.com/office/drawing/2014/main" id="{34FAD7D1-9125-94BC-BBD8-C5F6A3729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1802" name="Rectangle 42">
            <a:extLst>
              <a:ext uri="{FF2B5EF4-FFF2-40B4-BE49-F238E27FC236}">
                <a16:creationId xmlns:a16="http://schemas.microsoft.com/office/drawing/2014/main" id="{2D36FD4B-3774-DD66-13A6-2C4F25589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03" name="Rectangle 43">
            <a:extLst>
              <a:ext uri="{FF2B5EF4-FFF2-40B4-BE49-F238E27FC236}">
                <a16:creationId xmlns:a16="http://schemas.microsoft.com/office/drawing/2014/main" id="{FCE090A2-A5A4-1718-AC16-7383925F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04" name="Text Box 44">
            <a:extLst>
              <a:ext uri="{FF2B5EF4-FFF2-40B4-BE49-F238E27FC236}">
                <a16:creationId xmlns:a16="http://schemas.microsoft.com/office/drawing/2014/main" id="{F9407C9B-E995-02BB-9C79-B1E4A0F4C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0788" y="1865313"/>
            <a:ext cx="4572000" cy="3713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altLang="en-US" sz="3200" b="1" i="0">
              <a:solidFill>
                <a:srgbClr val="FFEA18"/>
              </a:solidFill>
              <a:latin typeface="Helvetica" pitchFamily="2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000" b="1" i="0">
                <a:solidFill>
                  <a:srgbClr val="FFEA18"/>
                </a:solidFill>
                <a:latin typeface="Helvetica" pitchFamily="2" charset="0"/>
              </a:rPr>
              <a:t>5</a:t>
            </a: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32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000" b="1" i="0">
              <a:solidFill>
                <a:srgbClr val="FFEA18"/>
              </a:solidFill>
              <a:latin typeface="Helvetica" pitchFamily="2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ru-RU" altLang="en-US" sz="4800" b="1" i="0">
                <a:solidFill>
                  <a:srgbClr val="FFEA18"/>
                </a:solidFill>
                <a:latin typeface="Kosher-Normal" charset="0"/>
              </a:rPr>
              <a:t>ЗАКОНА</a:t>
            </a: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altLang="en-US" sz="4800" b="1" i="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endParaRPr lang="en-US" altLang="en-US" sz="2800" b="1" i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ru-RU" altLang="en-US" sz="4800" b="1" i="0">
                <a:solidFill>
                  <a:srgbClr val="FFEA18"/>
                </a:solidFill>
                <a:latin typeface="Kosher-Normal" charset="0"/>
              </a:rPr>
              <a:t>ТОРА</a:t>
            </a: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altLang="en-US" sz="4800" b="1" i="0" u="sng">
              <a:solidFill>
                <a:srgbClr val="FFEA18"/>
              </a:solidFill>
              <a:latin typeface="Kosher" pitchFamily="2"/>
            </a:endParaRPr>
          </a:p>
        </p:txBody>
      </p:sp>
      <p:sp>
        <p:nvSpPr>
          <p:cNvPr id="1141805" name="Text Box 45">
            <a:extLst>
              <a:ext uri="{FF2B5EF4-FFF2-40B4-BE49-F238E27FC236}">
                <a16:creationId xmlns:a16="http://schemas.microsoft.com/office/drawing/2014/main" id="{EDCB00BA-F647-F47F-FB0B-5E36500B8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152900"/>
            <a:ext cx="1157287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EA18"/>
                </a:solidFill>
                <a:latin typeface="Kosher-Normal" charset="0"/>
              </a:rPr>
              <a:t>ИЛИ</a:t>
            </a:r>
            <a:endParaRPr lang="en-US" altLang="en-US" sz="2800" b="1" i="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1141806" name="Rectangle 46">
            <a:extLst>
              <a:ext uri="{FF2B5EF4-FFF2-40B4-BE49-F238E27FC236}">
                <a16:creationId xmlns:a16="http://schemas.microsoft.com/office/drawing/2014/main" id="{0B247923-59B0-F246-E10D-4B0AD3495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2144713"/>
            <a:ext cx="914400" cy="18097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807" name="Rectangle 47">
            <a:extLst>
              <a:ext uri="{FF2B5EF4-FFF2-40B4-BE49-F238E27FC236}">
                <a16:creationId xmlns:a16="http://schemas.microsoft.com/office/drawing/2014/main" id="{93EA9349-5804-2587-4EEE-CE0051677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63" y="2109788"/>
            <a:ext cx="1328737" cy="246062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808" name="AutoShape 48">
            <a:extLst>
              <a:ext uri="{FF2B5EF4-FFF2-40B4-BE49-F238E27FC236}">
                <a16:creationId xmlns:a16="http://schemas.microsoft.com/office/drawing/2014/main" id="{3A3BAF5A-E02D-BCB2-AE8B-598EF05C8908}"/>
              </a:ext>
            </a:extLst>
          </p:cNvPr>
          <p:cNvSpPr>
            <a:spLocks noChangeArrowheads="1"/>
          </p:cNvSpPr>
          <p:nvPr/>
        </p:nvSpPr>
        <p:spPr bwMode="auto">
          <a:xfrm rot="2684768">
            <a:off x="1784350" y="1911350"/>
            <a:ext cx="590550" cy="601663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09" name="Oval 49">
            <a:extLst>
              <a:ext uri="{FF2B5EF4-FFF2-40B4-BE49-F238E27FC236}">
                <a16:creationId xmlns:a16="http://schemas.microsoft.com/office/drawing/2014/main" id="{6267C8A0-5A52-E285-B178-AF40C04C8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3" y="1500188"/>
            <a:ext cx="1208087" cy="4198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10" name="Oval 50">
            <a:extLst>
              <a:ext uri="{FF2B5EF4-FFF2-40B4-BE49-F238E27FC236}">
                <a16:creationId xmlns:a16="http://schemas.microsoft.com/office/drawing/2014/main" id="{230FBEF2-4BE3-300D-E0C2-A068761E6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1601788"/>
            <a:ext cx="4595812" cy="11303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11" name="Line 51">
            <a:extLst>
              <a:ext uri="{FF2B5EF4-FFF2-40B4-BE49-F238E27FC236}">
                <a16:creationId xmlns:a16="http://schemas.microsoft.com/office/drawing/2014/main" id="{26046CB9-25A3-FA27-1770-7000B737400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2950" y="2114550"/>
            <a:ext cx="3303588" cy="1588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812" name="Rectangle 52">
            <a:extLst>
              <a:ext uri="{FF2B5EF4-FFF2-40B4-BE49-F238E27FC236}">
                <a16:creationId xmlns:a16="http://schemas.microsoft.com/office/drawing/2014/main" id="{C6118539-5328-7886-9D78-36D781CB2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2144713"/>
            <a:ext cx="795338" cy="21113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813" name="Line 53">
            <a:extLst>
              <a:ext uri="{FF2B5EF4-FFF2-40B4-BE49-F238E27FC236}">
                <a16:creationId xmlns:a16="http://schemas.microsoft.com/office/drawing/2014/main" id="{F5FF5874-3A37-3A50-7976-0BAFC6E3F8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3113" y="2325688"/>
            <a:ext cx="3273425" cy="1587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814" name="Text Box 54">
            <a:extLst>
              <a:ext uri="{FF2B5EF4-FFF2-40B4-BE49-F238E27FC236}">
                <a16:creationId xmlns:a16="http://schemas.microsoft.com/office/drawing/2014/main" id="{F382DE78-DF57-B494-53EE-8665D84BE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pic>
        <p:nvPicPr>
          <p:cNvPr id="1141815" name="Picture 55">
            <a:extLst>
              <a:ext uri="{FF2B5EF4-FFF2-40B4-BE49-F238E27FC236}">
                <a16:creationId xmlns:a16="http://schemas.microsoft.com/office/drawing/2014/main" id="{60D16B79-0A15-2960-DB46-14B00E66D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1816" name="Text Box 56">
            <a:extLst>
              <a:ext uri="{FF2B5EF4-FFF2-40B4-BE49-F238E27FC236}">
                <a16:creationId xmlns:a16="http://schemas.microsoft.com/office/drawing/2014/main" id="{3F99C545-1ACB-166A-D306-437B06470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26325"/>
            <a:ext cx="184150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1141817" name="Text Box 57">
            <a:extLst>
              <a:ext uri="{FF2B5EF4-FFF2-40B4-BE49-F238E27FC236}">
                <a16:creationId xmlns:a16="http://schemas.microsoft.com/office/drawing/2014/main" id="{6CBFA3E8-5CF7-89F8-78B2-C89461265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13</a:t>
            </a:r>
          </a:p>
        </p:txBody>
      </p:sp>
      <p:sp>
        <p:nvSpPr>
          <p:cNvPr id="1141818" name="Text Box 58">
            <a:extLst>
              <a:ext uri="{FF2B5EF4-FFF2-40B4-BE49-F238E27FC236}">
                <a16:creationId xmlns:a16="http://schemas.microsoft.com/office/drawing/2014/main" id="{F099AE18-0C09-A9A5-1C87-E09FFEA43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050" cy="7016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до-Авраама до 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1400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1141819" name="AutoShape 59">
            <a:extLst>
              <a:ext uri="{FF2B5EF4-FFF2-40B4-BE49-F238E27FC236}">
                <a16:creationId xmlns:a16="http://schemas.microsoft.com/office/drawing/2014/main" id="{AD080EAD-AB32-B99B-5747-EA9CE5A47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010025" cy="70485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20" name="Rectangle 60">
            <a:extLst>
              <a:ext uri="{FF2B5EF4-FFF2-40B4-BE49-F238E27FC236}">
                <a16:creationId xmlns:a16="http://schemas.microsoft.com/office/drawing/2014/main" id="{74B0516B-0370-C616-E8F4-20D9BF804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41821" name="Rectangle 61">
            <a:extLst>
              <a:ext uri="{FF2B5EF4-FFF2-40B4-BE49-F238E27FC236}">
                <a16:creationId xmlns:a16="http://schemas.microsoft.com/office/drawing/2014/main" id="{7D228920-2E04-23BF-25A2-A2CB7B6E9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41822" name="Text Box 62">
            <a:extLst>
              <a:ext uri="{FF2B5EF4-FFF2-40B4-BE49-F238E27FC236}">
                <a16:creationId xmlns:a16="http://schemas.microsoft.com/office/drawing/2014/main" id="{D18C400F-2386-030F-23A5-3C0D55C1C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6100" y="7361238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1</a:t>
            </a:r>
          </a:p>
        </p:txBody>
      </p:sp>
      <p:sp>
        <p:nvSpPr>
          <p:cNvPr id="1141823" name="Text Box 63">
            <a:extLst>
              <a:ext uri="{FF2B5EF4-FFF2-40B4-BE49-F238E27FC236}">
                <a16:creationId xmlns:a16="http://schemas.microsoft.com/office/drawing/2014/main" id="{3261EF98-52BC-FE14-9FAD-9AB8BF70774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>
            <a:extLst>
              <a:ext uri="{FF2B5EF4-FFF2-40B4-BE49-F238E27FC236}">
                <a16:creationId xmlns:a16="http://schemas.microsoft.com/office/drawing/2014/main" id="{554BB9F8-449F-DF91-B28A-C2BA7C082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798723" name="Rectangle 3">
            <a:extLst>
              <a:ext uri="{FF2B5EF4-FFF2-40B4-BE49-F238E27FC236}">
                <a16:creationId xmlns:a16="http://schemas.microsoft.com/office/drawing/2014/main" id="{BD695117-CA9D-8819-FA60-5ABF40223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4" name="Line 4">
            <a:extLst>
              <a:ext uri="{FF2B5EF4-FFF2-40B4-BE49-F238E27FC236}">
                <a16:creationId xmlns:a16="http://schemas.microsoft.com/office/drawing/2014/main" id="{AF68FE43-2AB5-EA5E-8C60-BF03ADFC23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5" name="Line 5">
            <a:extLst>
              <a:ext uri="{FF2B5EF4-FFF2-40B4-BE49-F238E27FC236}">
                <a16:creationId xmlns:a16="http://schemas.microsoft.com/office/drawing/2014/main" id="{2A4D2107-ACEA-0537-BD46-5867D08B01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6" name="Line 6">
            <a:extLst>
              <a:ext uri="{FF2B5EF4-FFF2-40B4-BE49-F238E27FC236}">
                <a16:creationId xmlns:a16="http://schemas.microsoft.com/office/drawing/2014/main" id="{1FAD2D6D-077A-6BDA-8886-628F25C6B9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7" name="Line 7">
            <a:extLst>
              <a:ext uri="{FF2B5EF4-FFF2-40B4-BE49-F238E27FC236}">
                <a16:creationId xmlns:a16="http://schemas.microsoft.com/office/drawing/2014/main" id="{AEEC9F9D-25D6-A8E9-4833-9A16B35E6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8" name="Line 8">
            <a:extLst>
              <a:ext uri="{FF2B5EF4-FFF2-40B4-BE49-F238E27FC236}">
                <a16:creationId xmlns:a16="http://schemas.microsoft.com/office/drawing/2014/main" id="{36465589-A470-9C20-BEA3-D46065B62F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9" name="Line 9">
            <a:extLst>
              <a:ext uri="{FF2B5EF4-FFF2-40B4-BE49-F238E27FC236}">
                <a16:creationId xmlns:a16="http://schemas.microsoft.com/office/drawing/2014/main" id="{B998D703-2993-BB2A-3714-81D485183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30" name="Rectangle 10">
            <a:extLst>
              <a:ext uri="{FF2B5EF4-FFF2-40B4-BE49-F238E27FC236}">
                <a16:creationId xmlns:a16="http://schemas.microsoft.com/office/drawing/2014/main" id="{B3B2BD8B-9F3C-D5ED-412D-7FD539439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31" name="Rectangle 11">
            <a:extLst>
              <a:ext uri="{FF2B5EF4-FFF2-40B4-BE49-F238E27FC236}">
                <a16:creationId xmlns:a16="http://schemas.microsoft.com/office/drawing/2014/main" id="{2FE03B60-67CD-4EF4-39BC-636D3A89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32" name="Rectangle 12">
            <a:extLst>
              <a:ext uri="{FF2B5EF4-FFF2-40B4-BE49-F238E27FC236}">
                <a16:creationId xmlns:a16="http://schemas.microsoft.com/office/drawing/2014/main" id="{21A1F9E6-F0B2-FB66-F029-9C199C786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33" name="AutoShape 13">
            <a:extLst>
              <a:ext uri="{FF2B5EF4-FFF2-40B4-BE49-F238E27FC236}">
                <a16:creationId xmlns:a16="http://schemas.microsoft.com/office/drawing/2014/main" id="{DA6BF1B1-135D-160D-497E-3565456F055A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40" name="Text Box 20">
            <a:extLst>
              <a:ext uri="{FF2B5EF4-FFF2-40B4-BE49-F238E27FC236}">
                <a16:creationId xmlns:a16="http://schemas.microsoft.com/office/drawing/2014/main" id="{37F0DF9C-F37D-D41A-E767-AEBA6CE747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798742" name="Text Box 22">
            <a:extLst>
              <a:ext uri="{FF2B5EF4-FFF2-40B4-BE49-F238E27FC236}">
                <a16:creationId xmlns:a16="http://schemas.microsoft.com/office/drawing/2014/main" id="{E52C4197-D8AA-E742-EDB5-63AE313B2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798745" name="Group 25">
            <a:extLst>
              <a:ext uri="{FF2B5EF4-FFF2-40B4-BE49-F238E27FC236}">
                <a16:creationId xmlns:a16="http://schemas.microsoft.com/office/drawing/2014/main" id="{7C03F263-F46B-0898-293F-3CF436A4360D}"/>
              </a:ext>
            </a:extLst>
          </p:cNvPr>
          <p:cNvGrpSpPr>
            <a:grpSpLocks/>
          </p:cNvGrpSpPr>
          <p:nvPr/>
        </p:nvGrpSpPr>
        <p:grpSpPr bwMode="auto">
          <a:xfrm>
            <a:off x="3808413" y="847725"/>
            <a:ext cx="412750" cy="341313"/>
            <a:chOff x="578" y="2316"/>
            <a:chExt cx="2105" cy="1421"/>
          </a:xfrm>
        </p:grpSpPr>
        <p:sp>
          <p:nvSpPr>
            <p:cNvPr id="798746" name="Freeform 26">
              <a:extLst>
                <a:ext uri="{FF2B5EF4-FFF2-40B4-BE49-F238E27FC236}">
                  <a16:creationId xmlns:a16="http://schemas.microsoft.com/office/drawing/2014/main" id="{C5AA9C3C-60DC-5DB2-B972-04D819F69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16"/>
              <a:ext cx="2050" cy="256"/>
            </a:xfrm>
            <a:custGeom>
              <a:avLst/>
              <a:gdLst>
                <a:gd name="T0" fmla="*/ 8 w 592"/>
                <a:gd name="T1" fmla="*/ 90 h 90"/>
                <a:gd name="T2" fmla="*/ 22 w 592"/>
                <a:gd name="T3" fmla="*/ 44 h 90"/>
                <a:gd name="T4" fmla="*/ 34 w 592"/>
                <a:gd name="T5" fmla="*/ 36 h 90"/>
                <a:gd name="T6" fmla="*/ 46 w 592"/>
                <a:gd name="T7" fmla="*/ 32 h 90"/>
                <a:gd name="T8" fmla="*/ 112 w 592"/>
                <a:gd name="T9" fmla="*/ 34 h 90"/>
                <a:gd name="T10" fmla="*/ 152 w 592"/>
                <a:gd name="T11" fmla="*/ 40 h 90"/>
                <a:gd name="T12" fmla="*/ 170 w 592"/>
                <a:gd name="T13" fmla="*/ 46 h 90"/>
                <a:gd name="T14" fmla="*/ 238 w 592"/>
                <a:gd name="T15" fmla="*/ 52 h 90"/>
                <a:gd name="T16" fmla="*/ 338 w 592"/>
                <a:gd name="T17" fmla="*/ 44 h 90"/>
                <a:gd name="T18" fmla="*/ 472 w 592"/>
                <a:gd name="T19" fmla="*/ 16 h 90"/>
                <a:gd name="T20" fmla="*/ 520 w 592"/>
                <a:gd name="T21" fmla="*/ 0 h 90"/>
                <a:gd name="T22" fmla="*/ 572 w 592"/>
                <a:gd name="T23" fmla="*/ 2 h 90"/>
                <a:gd name="T24" fmla="*/ 590 w 592"/>
                <a:gd name="T25" fmla="*/ 30 h 90"/>
                <a:gd name="T26" fmla="*/ 592 w 592"/>
                <a:gd name="T27" fmla="*/ 36 h 90"/>
                <a:gd name="T28" fmla="*/ 582 w 592"/>
                <a:gd name="T29" fmla="*/ 60 h 90"/>
                <a:gd name="T30" fmla="*/ 584 w 592"/>
                <a:gd name="T31" fmla="*/ 6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2" h="90">
                  <a:moveTo>
                    <a:pt x="8" y="90"/>
                  </a:moveTo>
                  <a:cubicBezTo>
                    <a:pt x="0" y="78"/>
                    <a:pt x="10" y="51"/>
                    <a:pt x="22" y="44"/>
                  </a:cubicBezTo>
                  <a:cubicBezTo>
                    <a:pt x="27" y="35"/>
                    <a:pt x="23" y="39"/>
                    <a:pt x="34" y="36"/>
                  </a:cubicBezTo>
                  <a:cubicBezTo>
                    <a:pt x="38" y="34"/>
                    <a:pt x="46" y="32"/>
                    <a:pt x="46" y="32"/>
                  </a:cubicBezTo>
                  <a:cubicBezTo>
                    <a:pt x="72" y="33"/>
                    <a:pt x="84" y="35"/>
                    <a:pt x="112" y="34"/>
                  </a:cubicBezTo>
                  <a:cubicBezTo>
                    <a:pt x="125" y="35"/>
                    <a:pt x="138" y="38"/>
                    <a:pt x="152" y="40"/>
                  </a:cubicBezTo>
                  <a:cubicBezTo>
                    <a:pt x="158" y="42"/>
                    <a:pt x="170" y="46"/>
                    <a:pt x="170" y="46"/>
                  </a:cubicBezTo>
                  <a:cubicBezTo>
                    <a:pt x="192" y="42"/>
                    <a:pt x="215" y="46"/>
                    <a:pt x="238" y="52"/>
                  </a:cubicBezTo>
                  <a:cubicBezTo>
                    <a:pt x="271" y="50"/>
                    <a:pt x="304" y="47"/>
                    <a:pt x="338" y="44"/>
                  </a:cubicBezTo>
                  <a:cubicBezTo>
                    <a:pt x="381" y="33"/>
                    <a:pt x="427" y="24"/>
                    <a:pt x="472" y="16"/>
                  </a:cubicBezTo>
                  <a:cubicBezTo>
                    <a:pt x="488" y="12"/>
                    <a:pt x="503" y="4"/>
                    <a:pt x="520" y="0"/>
                  </a:cubicBezTo>
                  <a:cubicBezTo>
                    <a:pt x="537" y="0"/>
                    <a:pt x="554" y="0"/>
                    <a:pt x="572" y="2"/>
                  </a:cubicBezTo>
                  <a:cubicBezTo>
                    <a:pt x="582" y="3"/>
                    <a:pt x="587" y="21"/>
                    <a:pt x="590" y="30"/>
                  </a:cubicBezTo>
                  <a:cubicBezTo>
                    <a:pt x="590" y="32"/>
                    <a:pt x="592" y="36"/>
                    <a:pt x="592" y="36"/>
                  </a:cubicBezTo>
                  <a:cubicBezTo>
                    <a:pt x="588" y="45"/>
                    <a:pt x="589" y="52"/>
                    <a:pt x="582" y="60"/>
                  </a:cubicBezTo>
                  <a:cubicBezTo>
                    <a:pt x="579" y="67"/>
                    <a:pt x="577" y="66"/>
                    <a:pt x="584" y="66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4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47" name="Freeform 27">
              <a:extLst>
                <a:ext uri="{FF2B5EF4-FFF2-40B4-BE49-F238E27FC236}">
                  <a16:creationId xmlns:a16="http://schemas.microsoft.com/office/drawing/2014/main" id="{EC811FD2-38EF-72D3-6EF3-63B6EF906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506"/>
              <a:ext cx="2074" cy="1231"/>
            </a:xfrm>
            <a:custGeom>
              <a:avLst/>
              <a:gdLst>
                <a:gd name="T0" fmla="*/ 599 w 599"/>
                <a:gd name="T1" fmla="*/ 0 h 432"/>
                <a:gd name="T2" fmla="*/ 595 w 599"/>
                <a:gd name="T3" fmla="*/ 6 h 432"/>
                <a:gd name="T4" fmla="*/ 589 w 599"/>
                <a:gd name="T5" fmla="*/ 10 h 432"/>
                <a:gd name="T6" fmla="*/ 585 w 599"/>
                <a:gd name="T7" fmla="*/ 24 h 432"/>
                <a:gd name="T8" fmla="*/ 557 w 599"/>
                <a:gd name="T9" fmla="*/ 92 h 432"/>
                <a:gd name="T10" fmla="*/ 525 w 599"/>
                <a:gd name="T11" fmla="*/ 208 h 432"/>
                <a:gd name="T12" fmla="*/ 515 w 599"/>
                <a:gd name="T13" fmla="*/ 266 h 432"/>
                <a:gd name="T14" fmla="*/ 505 w 599"/>
                <a:gd name="T15" fmla="*/ 350 h 432"/>
                <a:gd name="T16" fmla="*/ 495 w 599"/>
                <a:gd name="T17" fmla="*/ 402 h 432"/>
                <a:gd name="T18" fmla="*/ 461 w 599"/>
                <a:gd name="T19" fmla="*/ 422 h 432"/>
                <a:gd name="T20" fmla="*/ 433 w 599"/>
                <a:gd name="T21" fmla="*/ 414 h 432"/>
                <a:gd name="T22" fmla="*/ 421 w 599"/>
                <a:gd name="T23" fmla="*/ 410 h 432"/>
                <a:gd name="T24" fmla="*/ 425 w 599"/>
                <a:gd name="T25" fmla="*/ 352 h 432"/>
                <a:gd name="T26" fmla="*/ 431 w 599"/>
                <a:gd name="T27" fmla="*/ 338 h 432"/>
                <a:gd name="T28" fmla="*/ 405 w 599"/>
                <a:gd name="T29" fmla="*/ 328 h 432"/>
                <a:gd name="T30" fmla="*/ 347 w 599"/>
                <a:gd name="T31" fmla="*/ 316 h 432"/>
                <a:gd name="T32" fmla="*/ 113 w 599"/>
                <a:gd name="T33" fmla="*/ 360 h 432"/>
                <a:gd name="T34" fmla="*/ 103 w 599"/>
                <a:gd name="T35" fmla="*/ 368 h 432"/>
                <a:gd name="T36" fmla="*/ 87 w 599"/>
                <a:gd name="T37" fmla="*/ 392 h 432"/>
                <a:gd name="T38" fmla="*/ 53 w 599"/>
                <a:gd name="T39" fmla="*/ 432 h 432"/>
                <a:gd name="T40" fmla="*/ 29 w 599"/>
                <a:gd name="T41" fmla="*/ 422 h 432"/>
                <a:gd name="T42" fmla="*/ 17 w 599"/>
                <a:gd name="T43" fmla="*/ 414 h 432"/>
                <a:gd name="T44" fmla="*/ 7 w 599"/>
                <a:gd name="T45" fmla="*/ 398 h 432"/>
                <a:gd name="T46" fmla="*/ 11 w 599"/>
                <a:gd name="T47" fmla="*/ 372 h 432"/>
                <a:gd name="T48" fmla="*/ 17 w 599"/>
                <a:gd name="T49" fmla="*/ 334 h 432"/>
                <a:gd name="T50" fmla="*/ 27 w 599"/>
                <a:gd name="T51" fmla="*/ 262 h 432"/>
                <a:gd name="T52" fmla="*/ 29 w 599"/>
                <a:gd name="T53" fmla="*/ 188 h 432"/>
                <a:gd name="T54" fmla="*/ 31 w 599"/>
                <a:gd name="T55" fmla="*/ 126 h 432"/>
                <a:gd name="T56" fmla="*/ 29 w 599"/>
                <a:gd name="T57" fmla="*/ 82 h 432"/>
                <a:gd name="T58" fmla="*/ 21 w 599"/>
                <a:gd name="T59" fmla="*/ 30 h 432"/>
                <a:gd name="T60" fmla="*/ 19 w 599"/>
                <a:gd name="T61" fmla="*/ 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9" h="432">
                  <a:moveTo>
                    <a:pt x="599" y="0"/>
                  </a:moveTo>
                  <a:cubicBezTo>
                    <a:pt x="597" y="2"/>
                    <a:pt x="596" y="4"/>
                    <a:pt x="595" y="6"/>
                  </a:cubicBezTo>
                  <a:cubicBezTo>
                    <a:pt x="593" y="7"/>
                    <a:pt x="590" y="8"/>
                    <a:pt x="589" y="10"/>
                  </a:cubicBezTo>
                  <a:cubicBezTo>
                    <a:pt x="587" y="11"/>
                    <a:pt x="585" y="23"/>
                    <a:pt x="585" y="24"/>
                  </a:cubicBezTo>
                  <a:cubicBezTo>
                    <a:pt x="575" y="45"/>
                    <a:pt x="570" y="72"/>
                    <a:pt x="557" y="92"/>
                  </a:cubicBezTo>
                  <a:cubicBezTo>
                    <a:pt x="551" y="130"/>
                    <a:pt x="537" y="171"/>
                    <a:pt x="525" y="208"/>
                  </a:cubicBezTo>
                  <a:cubicBezTo>
                    <a:pt x="523" y="228"/>
                    <a:pt x="519" y="246"/>
                    <a:pt x="515" y="266"/>
                  </a:cubicBezTo>
                  <a:cubicBezTo>
                    <a:pt x="511" y="294"/>
                    <a:pt x="511" y="322"/>
                    <a:pt x="505" y="350"/>
                  </a:cubicBezTo>
                  <a:cubicBezTo>
                    <a:pt x="503" y="368"/>
                    <a:pt x="503" y="385"/>
                    <a:pt x="495" y="402"/>
                  </a:cubicBezTo>
                  <a:cubicBezTo>
                    <a:pt x="492" y="416"/>
                    <a:pt x="474" y="420"/>
                    <a:pt x="461" y="422"/>
                  </a:cubicBezTo>
                  <a:cubicBezTo>
                    <a:pt x="440" y="416"/>
                    <a:pt x="450" y="419"/>
                    <a:pt x="433" y="414"/>
                  </a:cubicBezTo>
                  <a:cubicBezTo>
                    <a:pt x="429" y="412"/>
                    <a:pt x="421" y="410"/>
                    <a:pt x="421" y="410"/>
                  </a:cubicBezTo>
                  <a:cubicBezTo>
                    <a:pt x="410" y="394"/>
                    <a:pt x="414" y="367"/>
                    <a:pt x="425" y="352"/>
                  </a:cubicBezTo>
                  <a:cubicBezTo>
                    <a:pt x="426" y="347"/>
                    <a:pt x="431" y="342"/>
                    <a:pt x="431" y="338"/>
                  </a:cubicBezTo>
                  <a:cubicBezTo>
                    <a:pt x="429" y="328"/>
                    <a:pt x="405" y="328"/>
                    <a:pt x="405" y="328"/>
                  </a:cubicBezTo>
                  <a:cubicBezTo>
                    <a:pt x="392" y="315"/>
                    <a:pt x="365" y="319"/>
                    <a:pt x="347" y="316"/>
                  </a:cubicBezTo>
                  <a:cubicBezTo>
                    <a:pt x="268" y="322"/>
                    <a:pt x="188" y="334"/>
                    <a:pt x="113" y="360"/>
                  </a:cubicBezTo>
                  <a:cubicBezTo>
                    <a:pt x="101" y="377"/>
                    <a:pt x="116" y="356"/>
                    <a:pt x="103" y="368"/>
                  </a:cubicBezTo>
                  <a:cubicBezTo>
                    <a:pt x="99" y="370"/>
                    <a:pt x="90" y="387"/>
                    <a:pt x="87" y="392"/>
                  </a:cubicBezTo>
                  <a:cubicBezTo>
                    <a:pt x="94" y="431"/>
                    <a:pt x="75" y="417"/>
                    <a:pt x="53" y="432"/>
                  </a:cubicBezTo>
                  <a:cubicBezTo>
                    <a:pt x="44" y="429"/>
                    <a:pt x="36" y="426"/>
                    <a:pt x="29" y="422"/>
                  </a:cubicBezTo>
                  <a:cubicBezTo>
                    <a:pt x="24" y="419"/>
                    <a:pt x="17" y="414"/>
                    <a:pt x="17" y="414"/>
                  </a:cubicBezTo>
                  <a:cubicBezTo>
                    <a:pt x="12" y="399"/>
                    <a:pt x="16" y="404"/>
                    <a:pt x="7" y="398"/>
                  </a:cubicBezTo>
                  <a:cubicBezTo>
                    <a:pt x="0" y="388"/>
                    <a:pt x="5" y="380"/>
                    <a:pt x="11" y="372"/>
                  </a:cubicBezTo>
                  <a:cubicBezTo>
                    <a:pt x="8" y="357"/>
                    <a:pt x="13" y="347"/>
                    <a:pt x="17" y="334"/>
                  </a:cubicBezTo>
                  <a:cubicBezTo>
                    <a:pt x="19" y="311"/>
                    <a:pt x="19" y="283"/>
                    <a:pt x="27" y="262"/>
                  </a:cubicBezTo>
                  <a:cubicBezTo>
                    <a:pt x="28" y="237"/>
                    <a:pt x="32" y="212"/>
                    <a:pt x="29" y="188"/>
                  </a:cubicBezTo>
                  <a:cubicBezTo>
                    <a:pt x="31" y="167"/>
                    <a:pt x="27" y="146"/>
                    <a:pt x="31" y="126"/>
                  </a:cubicBezTo>
                  <a:cubicBezTo>
                    <a:pt x="29" y="108"/>
                    <a:pt x="27" y="99"/>
                    <a:pt x="29" y="82"/>
                  </a:cubicBezTo>
                  <a:cubicBezTo>
                    <a:pt x="26" y="64"/>
                    <a:pt x="23" y="47"/>
                    <a:pt x="21" y="30"/>
                  </a:cubicBezTo>
                  <a:cubicBezTo>
                    <a:pt x="23" y="10"/>
                    <a:pt x="28" y="9"/>
                    <a:pt x="19" y="14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4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pic>
        <p:nvPicPr>
          <p:cNvPr id="798748" name="Picture 28">
            <a:extLst>
              <a:ext uri="{FF2B5EF4-FFF2-40B4-BE49-F238E27FC236}">
                <a16:creationId xmlns:a16="http://schemas.microsoft.com/office/drawing/2014/main" id="{8F9D1F09-63B7-B882-D53C-87212CE323D6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2050" y="742950"/>
            <a:ext cx="577850" cy="66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E844A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8749" name="Freeform 29">
            <a:extLst>
              <a:ext uri="{FF2B5EF4-FFF2-40B4-BE49-F238E27FC236}">
                <a16:creationId xmlns:a16="http://schemas.microsoft.com/office/drawing/2014/main" id="{0D34CA35-0AAA-6FA8-F5C0-4C9EC2BF2D23}"/>
              </a:ext>
            </a:extLst>
          </p:cNvPr>
          <p:cNvSpPr>
            <a:spLocks/>
          </p:cNvSpPr>
          <p:nvPr/>
        </p:nvSpPr>
        <p:spPr bwMode="auto">
          <a:xfrm>
            <a:off x="3821113" y="1193800"/>
            <a:ext cx="17462" cy="65088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798750" name="Freeform 30">
            <a:extLst>
              <a:ext uri="{FF2B5EF4-FFF2-40B4-BE49-F238E27FC236}">
                <a16:creationId xmlns:a16="http://schemas.microsoft.com/office/drawing/2014/main" id="{BA3E8A20-9798-B981-6399-4D5B2B9B975C}"/>
              </a:ext>
            </a:extLst>
          </p:cNvPr>
          <p:cNvSpPr>
            <a:spLocks/>
          </p:cNvSpPr>
          <p:nvPr/>
        </p:nvSpPr>
        <p:spPr bwMode="auto">
          <a:xfrm>
            <a:off x="3824288" y="1192213"/>
            <a:ext cx="20637" cy="74612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798751" name="Freeform 31">
            <a:extLst>
              <a:ext uri="{FF2B5EF4-FFF2-40B4-BE49-F238E27FC236}">
                <a16:creationId xmlns:a16="http://schemas.microsoft.com/office/drawing/2014/main" id="{D1D4BB62-3BC6-C956-2207-B805A6944828}"/>
              </a:ext>
            </a:extLst>
          </p:cNvPr>
          <p:cNvSpPr>
            <a:spLocks/>
          </p:cNvSpPr>
          <p:nvPr/>
        </p:nvSpPr>
        <p:spPr bwMode="auto">
          <a:xfrm>
            <a:off x="4092575" y="1177925"/>
            <a:ext cx="31750" cy="77788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798752" name="Freeform 32">
            <a:extLst>
              <a:ext uri="{FF2B5EF4-FFF2-40B4-BE49-F238E27FC236}">
                <a16:creationId xmlns:a16="http://schemas.microsoft.com/office/drawing/2014/main" id="{F6A943C6-B124-0EA3-28D7-2C49AF39E512}"/>
              </a:ext>
            </a:extLst>
          </p:cNvPr>
          <p:cNvSpPr>
            <a:spLocks/>
          </p:cNvSpPr>
          <p:nvPr/>
        </p:nvSpPr>
        <p:spPr bwMode="auto">
          <a:xfrm>
            <a:off x="3840163" y="803275"/>
            <a:ext cx="19050" cy="104775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798753" name="Freeform 33">
            <a:extLst>
              <a:ext uri="{FF2B5EF4-FFF2-40B4-BE49-F238E27FC236}">
                <a16:creationId xmlns:a16="http://schemas.microsoft.com/office/drawing/2014/main" id="{214AD318-414E-5B36-79EE-50378B84A97B}"/>
              </a:ext>
            </a:extLst>
          </p:cNvPr>
          <p:cNvSpPr>
            <a:spLocks/>
          </p:cNvSpPr>
          <p:nvPr/>
        </p:nvSpPr>
        <p:spPr bwMode="auto">
          <a:xfrm>
            <a:off x="4176713" y="800100"/>
            <a:ext cx="30162" cy="85725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grpSp>
        <p:nvGrpSpPr>
          <p:cNvPr id="798754" name="Group 34">
            <a:extLst>
              <a:ext uri="{FF2B5EF4-FFF2-40B4-BE49-F238E27FC236}">
                <a16:creationId xmlns:a16="http://schemas.microsoft.com/office/drawing/2014/main" id="{58D9D953-140B-5FD4-F69F-6A77D9784D8D}"/>
              </a:ext>
            </a:extLst>
          </p:cNvPr>
          <p:cNvGrpSpPr>
            <a:grpSpLocks/>
          </p:cNvGrpSpPr>
          <p:nvPr/>
        </p:nvGrpSpPr>
        <p:grpSpPr bwMode="auto">
          <a:xfrm>
            <a:off x="3937000" y="6389688"/>
            <a:ext cx="577850" cy="663575"/>
            <a:chOff x="1084" y="711"/>
            <a:chExt cx="2950" cy="2769"/>
          </a:xfrm>
        </p:grpSpPr>
        <p:grpSp>
          <p:nvGrpSpPr>
            <p:cNvPr id="798755" name="Group 35">
              <a:extLst>
                <a:ext uri="{FF2B5EF4-FFF2-40B4-BE49-F238E27FC236}">
                  <a16:creationId xmlns:a16="http://schemas.microsoft.com/office/drawing/2014/main" id="{733A2548-680A-F9BA-6F77-77C80E2D9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798756" name="Group 36">
                <a:extLst>
                  <a:ext uri="{FF2B5EF4-FFF2-40B4-BE49-F238E27FC236}">
                    <a16:creationId xmlns:a16="http://schemas.microsoft.com/office/drawing/2014/main" id="{27825EBC-2975-1847-EA40-7C5AD93170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798757" name="Freeform 37">
                  <a:extLst>
                    <a:ext uri="{FF2B5EF4-FFF2-40B4-BE49-F238E27FC236}">
                      <a16:creationId xmlns:a16="http://schemas.microsoft.com/office/drawing/2014/main" id="{CB63EE8C-CDAC-94CC-73CA-1ABEE1ED0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8758" name="Freeform 38">
                  <a:extLst>
                    <a:ext uri="{FF2B5EF4-FFF2-40B4-BE49-F238E27FC236}">
                      <a16:creationId xmlns:a16="http://schemas.microsoft.com/office/drawing/2014/main" id="{FEAF143F-4B97-AF84-02F7-F37748A0A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798759" name="Picture 39">
                <a:extLst>
                  <a:ext uri="{FF2B5EF4-FFF2-40B4-BE49-F238E27FC236}">
                    <a16:creationId xmlns:a16="http://schemas.microsoft.com/office/drawing/2014/main" id="{44A97CC8-5656-20E1-1664-1E31FBEE4292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798760" name="Freeform 40">
              <a:extLst>
                <a:ext uri="{FF2B5EF4-FFF2-40B4-BE49-F238E27FC236}">
                  <a16:creationId xmlns:a16="http://schemas.microsoft.com/office/drawing/2014/main" id="{0FA76432-E1E4-DED2-0E4C-212D7DD7C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1" name="Freeform 41">
              <a:extLst>
                <a:ext uri="{FF2B5EF4-FFF2-40B4-BE49-F238E27FC236}">
                  <a16:creationId xmlns:a16="http://schemas.microsoft.com/office/drawing/2014/main" id="{A8807140-B1CD-FAB0-F091-A23CC869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2" name="Freeform 42">
              <a:extLst>
                <a:ext uri="{FF2B5EF4-FFF2-40B4-BE49-F238E27FC236}">
                  <a16:creationId xmlns:a16="http://schemas.microsoft.com/office/drawing/2014/main" id="{6DDC047D-2771-ED57-3FB7-84AB67AD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3" name="Freeform 43">
              <a:extLst>
                <a:ext uri="{FF2B5EF4-FFF2-40B4-BE49-F238E27FC236}">
                  <a16:creationId xmlns:a16="http://schemas.microsoft.com/office/drawing/2014/main" id="{46190B7A-F45C-1675-F469-D521552F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4" name="Freeform 44">
              <a:extLst>
                <a:ext uri="{FF2B5EF4-FFF2-40B4-BE49-F238E27FC236}">
                  <a16:creationId xmlns:a16="http://schemas.microsoft.com/office/drawing/2014/main" id="{1C7AA909-CB45-DB2F-6602-FB80B9B47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798765" name="Rectangle 45">
            <a:extLst>
              <a:ext uri="{FF2B5EF4-FFF2-40B4-BE49-F238E27FC236}">
                <a16:creationId xmlns:a16="http://schemas.microsoft.com/office/drawing/2014/main" id="{6667B4AC-E581-FE48-7180-3823C3570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98766" name="Picture 46">
            <a:extLst>
              <a:ext uri="{FF2B5EF4-FFF2-40B4-BE49-F238E27FC236}">
                <a16:creationId xmlns:a16="http://schemas.microsoft.com/office/drawing/2014/main" id="{F4E4400E-7123-8F21-9E2B-68F623D78F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8767" name="Rectangle 47">
            <a:extLst>
              <a:ext uri="{FF2B5EF4-FFF2-40B4-BE49-F238E27FC236}">
                <a16:creationId xmlns:a16="http://schemas.microsoft.com/office/drawing/2014/main" id="{6E74D969-5C97-C1A2-03AC-2882A4705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68" name="Rectangle 48">
            <a:extLst>
              <a:ext uri="{FF2B5EF4-FFF2-40B4-BE49-F238E27FC236}">
                <a16:creationId xmlns:a16="http://schemas.microsoft.com/office/drawing/2014/main" id="{7450F50F-5187-DD9D-EADE-78689835B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73" name="Oval 53">
            <a:extLst>
              <a:ext uri="{FF2B5EF4-FFF2-40B4-BE49-F238E27FC236}">
                <a16:creationId xmlns:a16="http://schemas.microsoft.com/office/drawing/2014/main" id="{89E7783C-27D7-2386-8538-81DEDF3E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4732338"/>
            <a:ext cx="3717925" cy="9175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79" name="Text Box 59">
            <a:extLst>
              <a:ext uri="{FF2B5EF4-FFF2-40B4-BE49-F238E27FC236}">
                <a16:creationId xmlns:a16="http://schemas.microsoft.com/office/drawing/2014/main" id="{3E45F7A4-4817-EF6E-3771-4634F2C06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pic>
        <p:nvPicPr>
          <p:cNvPr id="798780" name="Picture 60">
            <a:extLst>
              <a:ext uri="{FF2B5EF4-FFF2-40B4-BE49-F238E27FC236}">
                <a16:creationId xmlns:a16="http://schemas.microsoft.com/office/drawing/2014/main" id="{15FB6014-0339-094E-BF28-508B074339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8781" name="Text Box 61">
            <a:extLst>
              <a:ext uri="{FF2B5EF4-FFF2-40B4-BE49-F238E27FC236}">
                <a16:creationId xmlns:a16="http://schemas.microsoft.com/office/drawing/2014/main" id="{A9963659-850B-319E-2DFB-ADE59B95A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56488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798782" name="Text Box 62">
            <a:extLst>
              <a:ext uri="{FF2B5EF4-FFF2-40B4-BE49-F238E27FC236}">
                <a16:creationId xmlns:a16="http://schemas.microsoft.com/office/drawing/2014/main" id="{B62D8B65-BA96-4875-B95D-3C60DC3EC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14</a:t>
            </a:r>
          </a:p>
        </p:txBody>
      </p:sp>
      <p:sp>
        <p:nvSpPr>
          <p:cNvPr id="798786" name="Rectangle 66">
            <a:extLst>
              <a:ext uri="{FF2B5EF4-FFF2-40B4-BE49-F238E27FC236}">
                <a16:creationId xmlns:a16="http://schemas.microsoft.com/office/drawing/2014/main" id="{07DC40DC-45A0-234A-4906-C9B70AF5A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798787" name="Rectangle 67">
            <a:extLst>
              <a:ext uri="{FF2B5EF4-FFF2-40B4-BE49-F238E27FC236}">
                <a16:creationId xmlns:a16="http://schemas.microsoft.com/office/drawing/2014/main" id="{50BE08AF-9DEA-D6CC-DACF-04C01C1FC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798792" name="Text Box 72">
            <a:extLst>
              <a:ext uri="{FF2B5EF4-FFF2-40B4-BE49-F238E27FC236}">
                <a16:creationId xmlns:a16="http://schemas.microsoft.com/office/drawing/2014/main" id="{968897E8-0D92-9F00-E69F-DAF8D2CAE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0788" y="1865313"/>
            <a:ext cx="4572000" cy="3713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altLang="en-US" sz="3200" b="1" i="0">
              <a:solidFill>
                <a:srgbClr val="FFEA18"/>
              </a:solidFill>
              <a:latin typeface="Helvetica" pitchFamily="2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000" b="1" i="0">
                <a:solidFill>
                  <a:srgbClr val="FFEA18"/>
                </a:solidFill>
                <a:latin typeface="Helvetica" pitchFamily="2" charset="0"/>
              </a:rPr>
              <a:t>5</a:t>
            </a: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32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000" b="1" i="0">
              <a:solidFill>
                <a:srgbClr val="FFEA18"/>
              </a:solidFill>
              <a:latin typeface="Helvetica" pitchFamily="2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ru-RU" altLang="en-US" sz="4800" b="1" i="0">
                <a:solidFill>
                  <a:srgbClr val="FFEA18"/>
                </a:solidFill>
                <a:latin typeface="Kosher-Normal" charset="0"/>
              </a:rPr>
              <a:t>ЗАКОНА</a:t>
            </a: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altLang="en-US" sz="4800" b="1" i="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endParaRPr lang="en-US" altLang="en-US" sz="2800" b="1" i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ru-RU" altLang="en-US" sz="4800" b="1" i="0">
                <a:solidFill>
                  <a:srgbClr val="FFEA18"/>
                </a:solidFill>
                <a:latin typeface="Kosher-Normal" charset="0"/>
              </a:rPr>
              <a:t>ТОРА</a:t>
            </a:r>
            <a:r>
              <a:rPr lang="en-US" altLang="en-US" sz="4800" b="1" i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altLang="en-US" sz="4800" b="1" i="0" u="sng">
              <a:solidFill>
                <a:srgbClr val="FFEA18"/>
              </a:solidFill>
              <a:latin typeface="Kosher" pitchFamily="2"/>
            </a:endParaRPr>
          </a:p>
        </p:txBody>
      </p:sp>
      <p:sp>
        <p:nvSpPr>
          <p:cNvPr id="798793" name="Text Box 73">
            <a:extLst>
              <a:ext uri="{FF2B5EF4-FFF2-40B4-BE49-F238E27FC236}">
                <a16:creationId xmlns:a16="http://schemas.microsoft.com/office/drawing/2014/main" id="{1DF436E7-6C70-AEB9-79AD-F31D8A5F9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152900"/>
            <a:ext cx="1157287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EA18"/>
                </a:solidFill>
                <a:latin typeface="Kosher-Normal" charset="0"/>
              </a:rPr>
              <a:t>ИЛИ</a:t>
            </a:r>
            <a:endParaRPr lang="en-US" altLang="en-US" sz="2800" b="1" i="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798794" name="Text Box 74">
            <a:extLst>
              <a:ext uri="{FF2B5EF4-FFF2-40B4-BE49-F238E27FC236}">
                <a16:creationId xmlns:a16="http://schemas.microsoft.com/office/drawing/2014/main" id="{3B5FACE2-4C48-DEF4-297C-578CD4741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050" cy="7016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до-Авраама до 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1400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798795" name="AutoShape 75">
            <a:extLst>
              <a:ext uri="{FF2B5EF4-FFF2-40B4-BE49-F238E27FC236}">
                <a16:creationId xmlns:a16="http://schemas.microsoft.com/office/drawing/2014/main" id="{8E9FAF6A-DE37-9BBB-93AE-E1C8CD1F9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010025" cy="70485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6" name="Rectangle 76">
            <a:extLst>
              <a:ext uri="{FF2B5EF4-FFF2-40B4-BE49-F238E27FC236}">
                <a16:creationId xmlns:a16="http://schemas.microsoft.com/office/drawing/2014/main" id="{8822F14E-B70A-7FFC-9C26-BEFE884A2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98797" name="Text Box 77">
            <a:extLst>
              <a:ext uri="{FF2B5EF4-FFF2-40B4-BE49-F238E27FC236}">
                <a16:creationId xmlns:a16="http://schemas.microsoft.com/office/drawing/2014/main" id="{D18AAA0F-B0B5-7B07-EE30-8893E66EB86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">
            <a:extLst>
              <a:ext uri="{FF2B5EF4-FFF2-40B4-BE49-F238E27FC236}">
                <a16:creationId xmlns:a16="http://schemas.microsoft.com/office/drawing/2014/main" id="{D02F471C-F760-8169-EB31-1E1387D30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00771" name="Rectangle 3">
            <a:extLst>
              <a:ext uri="{FF2B5EF4-FFF2-40B4-BE49-F238E27FC236}">
                <a16:creationId xmlns:a16="http://schemas.microsoft.com/office/drawing/2014/main" id="{3E6266CC-C0BC-53A5-FDEF-49A27D041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2" name="Line 4">
            <a:extLst>
              <a:ext uri="{FF2B5EF4-FFF2-40B4-BE49-F238E27FC236}">
                <a16:creationId xmlns:a16="http://schemas.microsoft.com/office/drawing/2014/main" id="{F9A3084C-179C-328A-677B-4C30EE7400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3" name="Line 5">
            <a:extLst>
              <a:ext uri="{FF2B5EF4-FFF2-40B4-BE49-F238E27FC236}">
                <a16:creationId xmlns:a16="http://schemas.microsoft.com/office/drawing/2014/main" id="{9E3055D9-AB85-7ADD-8014-4C1CED527F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4" name="Line 6">
            <a:extLst>
              <a:ext uri="{FF2B5EF4-FFF2-40B4-BE49-F238E27FC236}">
                <a16:creationId xmlns:a16="http://schemas.microsoft.com/office/drawing/2014/main" id="{B6A7101E-CD2D-56E6-FA58-351F2E12BA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5" name="Line 7">
            <a:extLst>
              <a:ext uri="{FF2B5EF4-FFF2-40B4-BE49-F238E27FC236}">
                <a16:creationId xmlns:a16="http://schemas.microsoft.com/office/drawing/2014/main" id="{B6F0CAB7-2A5A-4A23-90F2-7AA81C24C1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6" name="Line 8">
            <a:extLst>
              <a:ext uri="{FF2B5EF4-FFF2-40B4-BE49-F238E27FC236}">
                <a16:creationId xmlns:a16="http://schemas.microsoft.com/office/drawing/2014/main" id="{14D5472E-5877-A63F-8E54-9FCC47459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7" name="Line 9">
            <a:extLst>
              <a:ext uri="{FF2B5EF4-FFF2-40B4-BE49-F238E27FC236}">
                <a16:creationId xmlns:a16="http://schemas.microsoft.com/office/drawing/2014/main" id="{1D5DD0D5-77EC-8D16-DBB1-51522EAE3A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79" name="Rectangle 11">
            <a:extLst>
              <a:ext uri="{FF2B5EF4-FFF2-40B4-BE49-F238E27FC236}">
                <a16:creationId xmlns:a16="http://schemas.microsoft.com/office/drawing/2014/main" id="{0ADC3DFB-8EB6-6302-E02E-33C6610F3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80" name="Rectangle 12">
            <a:extLst>
              <a:ext uri="{FF2B5EF4-FFF2-40B4-BE49-F238E27FC236}">
                <a16:creationId xmlns:a16="http://schemas.microsoft.com/office/drawing/2014/main" id="{F4983D3D-F753-AD5F-A817-BB132AC73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781" name="AutoShape 13">
            <a:extLst>
              <a:ext uri="{FF2B5EF4-FFF2-40B4-BE49-F238E27FC236}">
                <a16:creationId xmlns:a16="http://schemas.microsoft.com/office/drawing/2014/main" id="{24ED8330-9830-6FFB-128D-DC981310E13F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787" name="Rectangle 19">
            <a:extLst>
              <a:ext uri="{FF2B5EF4-FFF2-40B4-BE49-F238E27FC236}">
                <a16:creationId xmlns:a16="http://schemas.microsoft.com/office/drawing/2014/main" id="{A53B8F87-31ED-0C63-B0E4-D56ACEFCE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chemeClr val="hlink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800788" name="Text Box 20">
            <a:extLst>
              <a:ext uri="{FF2B5EF4-FFF2-40B4-BE49-F238E27FC236}">
                <a16:creationId xmlns:a16="http://schemas.microsoft.com/office/drawing/2014/main" id="{9870FB85-2AD9-6EFD-21D0-342D87F52D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00790" name="Text Box 22">
            <a:extLst>
              <a:ext uri="{FF2B5EF4-FFF2-40B4-BE49-F238E27FC236}">
                <a16:creationId xmlns:a16="http://schemas.microsoft.com/office/drawing/2014/main" id="{58C7C432-1A1E-A615-412B-868F2C56FF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00791" name="Group 23">
            <a:extLst>
              <a:ext uri="{FF2B5EF4-FFF2-40B4-BE49-F238E27FC236}">
                <a16:creationId xmlns:a16="http://schemas.microsoft.com/office/drawing/2014/main" id="{FCA66E6A-6289-28A8-30A9-85565DD1E729}"/>
              </a:ext>
            </a:extLst>
          </p:cNvPr>
          <p:cNvGrpSpPr>
            <a:grpSpLocks/>
          </p:cNvGrpSpPr>
          <p:nvPr/>
        </p:nvGrpSpPr>
        <p:grpSpPr bwMode="auto">
          <a:xfrm>
            <a:off x="3673475" y="685800"/>
            <a:ext cx="577850" cy="663575"/>
            <a:chOff x="1084" y="711"/>
            <a:chExt cx="2950" cy="2769"/>
          </a:xfrm>
        </p:grpSpPr>
        <p:grpSp>
          <p:nvGrpSpPr>
            <p:cNvPr id="800792" name="Group 24">
              <a:extLst>
                <a:ext uri="{FF2B5EF4-FFF2-40B4-BE49-F238E27FC236}">
                  <a16:creationId xmlns:a16="http://schemas.microsoft.com/office/drawing/2014/main" id="{41EF66AD-33BF-46BC-2536-83DE952A8C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0793" name="Group 25">
                <a:extLst>
                  <a:ext uri="{FF2B5EF4-FFF2-40B4-BE49-F238E27FC236}">
                    <a16:creationId xmlns:a16="http://schemas.microsoft.com/office/drawing/2014/main" id="{526368AF-2367-8A06-7FD7-2030C616EB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0794" name="Freeform 26">
                  <a:extLst>
                    <a:ext uri="{FF2B5EF4-FFF2-40B4-BE49-F238E27FC236}">
                      <a16:creationId xmlns:a16="http://schemas.microsoft.com/office/drawing/2014/main" id="{7C4BB555-1D5A-363F-E640-0F378F8D6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795" name="Freeform 27">
                  <a:extLst>
                    <a:ext uri="{FF2B5EF4-FFF2-40B4-BE49-F238E27FC236}">
                      <a16:creationId xmlns:a16="http://schemas.microsoft.com/office/drawing/2014/main" id="{75A938E1-6D29-8DF7-1FF8-A7281681C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0796" name="Picture 28">
                <a:extLst>
                  <a:ext uri="{FF2B5EF4-FFF2-40B4-BE49-F238E27FC236}">
                    <a16:creationId xmlns:a16="http://schemas.microsoft.com/office/drawing/2014/main" id="{8E956696-5A0B-D444-FDA7-EC0208FF0F8C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0797" name="Freeform 29">
              <a:extLst>
                <a:ext uri="{FF2B5EF4-FFF2-40B4-BE49-F238E27FC236}">
                  <a16:creationId xmlns:a16="http://schemas.microsoft.com/office/drawing/2014/main" id="{EEF9FFFF-9425-EA22-5CF1-B5F576595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798" name="Freeform 30">
              <a:extLst>
                <a:ext uri="{FF2B5EF4-FFF2-40B4-BE49-F238E27FC236}">
                  <a16:creationId xmlns:a16="http://schemas.microsoft.com/office/drawing/2014/main" id="{D057BE70-9A75-8DCF-CEE7-C6861FF4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799" name="Freeform 31">
              <a:extLst>
                <a:ext uri="{FF2B5EF4-FFF2-40B4-BE49-F238E27FC236}">
                  <a16:creationId xmlns:a16="http://schemas.microsoft.com/office/drawing/2014/main" id="{C332E714-0AED-5CA3-8A1A-40E2CD602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00" name="Freeform 32">
              <a:extLst>
                <a:ext uri="{FF2B5EF4-FFF2-40B4-BE49-F238E27FC236}">
                  <a16:creationId xmlns:a16="http://schemas.microsoft.com/office/drawing/2014/main" id="{20A1C519-D78C-7087-0E3D-F5E54E75C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01" name="Freeform 33">
              <a:extLst>
                <a:ext uri="{FF2B5EF4-FFF2-40B4-BE49-F238E27FC236}">
                  <a16:creationId xmlns:a16="http://schemas.microsoft.com/office/drawing/2014/main" id="{D0148790-55B4-B313-23F4-D44B7074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00802" name="Group 34">
            <a:extLst>
              <a:ext uri="{FF2B5EF4-FFF2-40B4-BE49-F238E27FC236}">
                <a16:creationId xmlns:a16="http://schemas.microsoft.com/office/drawing/2014/main" id="{D0D9A1C5-076F-31B1-EBEE-F457170B3B0C}"/>
              </a:ext>
            </a:extLst>
          </p:cNvPr>
          <p:cNvGrpSpPr>
            <a:grpSpLocks/>
          </p:cNvGrpSpPr>
          <p:nvPr/>
        </p:nvGrpSpPr>
        <p:grpSpPr bwMode="auto">
          <a:xfrm>
            <a:off x="3937000" y="6389688"/>
            <a:ext cx="577850" cy="663575"/>
            <a:chOff x="1084" y="711"/>
            <a:chExt cx="2950" cy="2769"/>
          </a:xfrm>
        </p:grpSpPr>
        <p:grpSp>
          <p:nvGrpSpPr>
            <p:cNvPr id="800803" name="Group 35">
              <a:extLst>
                <a:ext uri="{FF2B5EF4-FFF2-40B4-BE49-F238E27FC236}">
                  <a16:creationId xmlns:a16="http://schemas.microsoft.com/office/drawing/2014/main" id="{EC2EB793-1042-DB93-B4F3-7BF4699B4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0804" name="Group 36">
                <a:extLst>
                  <a:ext uri="{FF2B5EF4-FFF2-40B4-BE49-F238E27FC236}">
                    <a16:creationId xmlns:a16="http://schemas.microsoft.com/office/drawing/2014/main" id="{7EE11E5D-2745-F3AD-4256-D0789F261C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0805" name="Freeform 37">
                  <a:extLst>
                    <a:ext uri="{FF2B5EF4-FFF2-40B4-BE49-F238E27FC236}">
                      <a16:creationId xmlns:a16="http://schemas.microsoft.com/office/drawing/2014/main" id="{A004E5AF-623A-C954-AC48-E2A2190D2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806" name="Freeform 38">
                  <a:extLst>
                    <a:ext uri="{FF2B5EF4-FFF2-40B4-BE49-F238E27FC236}">
                      <a16:creationId xmlns:a16="http://schemas.microsoft.com/office/drawing/2014/main" id="{C6779463-0D68-3CDA-4262-AEC13E1F9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0807" name="Picture 39">
                <a:extLst>
                  <a:ext uri="{FF2B5EF4-FFF2-40B4-BE49-F238E27FC236}">
                    <a16:creationId xmlns:a16="http://schemas.microsoft.com/office/drawing/2014/main" id="{5C9DE550-CF4C-F5B0-1A48-2374572BAA99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0808" name="Freeform 40">
              <a:extLst>
                <a:ext uri="{FF2B5EF4-FFF2-40B4-BE49-F238E27FC236}">
                  <a16:creationId xmlns:a16="http://schemas.microsoft.com/office/drawing/2014/main" id="{B962F65E-DB00-66FC-F477-4B6626B2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09" name="Freeform 41">
              <a:extLst>
                <a:ext uri="{FF2B5EF4-FFF2-40B4-BE49-F238E27FC236}">
                  <a16:creationId xmlns:a16="http://schemas.microsoft.com/office/drawing/2014/main" id="{8F2A3378-3B07-403B-4FF1-F83733496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0" name="Freeform 42">
              <a:extLst>
                <a:ext uri="{FF2B5EF4-FFF2-40B4-BE49-F238E27FC236}">
                  <a16:creationId xmlns:a16="http://schemas.microsoft.com/office/drawing/2014/main" id="{36C34D92-B2D2-0414-2276-87EFC306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1" name="Freeform 43">
              <a:extLst>
                <a:ext uri="{FF2B5EF4-FFF2-40B4-BE49-F238E27FC236}">
                  <a16:creationId xmlns:a16="http://schemas.microsoft.com/office/drawing/2014/main" id="{139954A5-0583-2DEA-66C1-C0F184C8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2" name="Freeform 44">
              <a:extLst>
                <a:ext uri="{FF2B5EF4-FFF2-40B4-BE49-F238E27FC236}">
                  <a16:creationId xmlns:a16="http://schemas.microsoft.com/office/drawing/2014/main" id="{F43FE877-29B6-6863-8D7A-ABB856F7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0813" name="Rectangle 45">
            <a:extLst>
              <a:ext uri="{FF2B5EF4-FFF2-40B4-BE49-F238E27FC236}">
                <a16:creationId xmlns:a16="http://schemas.microsoft.com/office/drawing/2014/main" id="{35D12CE8-C4C1-3CA9-B8EE-3573509D0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0814" name="Picture 46">
            <a:extLst>
              <a:ext uri="{FF2B5EF4-FFF2-40B4-BE49-F238E27FC236}">
                <a16:creationId xmlns:a16="http://schemas.microsoft.com/office/drawing/2014/main" id="{FF88139F-4F3C-D200-5746-FABC68C75B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0815" name="Rectangle 47">
            <a:extLst>
              <a:ext uri="{FF2B5EF4-FFF2-40B4-BE49-F238E27FC236}">
                <a16:creationId xmlns:a16="http://schemas.microsoft.com/office/drawing/2014/main" id="{6FE3CD89-C519-22B9-5E68-A1709BB37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816" name="Rectangle 48">
            <a:extLst>
              <a:ext uri="{FF2B5EF4-FFF2-40B4-BE49-F238E27FC236}">
                <a16:creationId xmlns:a16="http://schemas.microsoft.com/office/drawing/2014/main" id="{E95785B6-B883-886C-2548-EEB9015B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0824" name="Text Box 56">
            <a:extLst>
              <a:ext uri="{FF2B5EF4-FFF2-40B4-BE49-F238E27FC236}">
                <a16:creationId xmlns:a16="http://schemas.microsoft.com/office/drawing/2014/main" id="{BAD3E596-8678-F991-9B8D-73AB9D7CC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00825" name="Oval 57">
            <a:extLst>
              <a:ext uri="{FF2B5EF4-FFF2-40B4-BE49-F238E27FC236}">
                <a16:creationId xmlns:a16="http://schemas.microsoft.com/office/drawing/2014/main" id="{B3F15A0D-95D5-59BD-AD2A-FCD7669C5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13" y="600075"/>
            <a:ext cx="3305175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0826" name="Picture 58">
            <a:extLst>
              <a:ext uri="{FF2B5EF4-FFF2-40B4-BE49-F238E27FC236}">
                <a16:creationId xmlns:a16="http://schemas.microsoft.com/office/drawing/2014/main" id="{AEDB0379-5B3E-ACA1-9792-EA1C70C22D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0827" name="Text Box 59">
            <a:extLst>
              <a:ext uri="{FF2B5EF4-FFF2-40B4-BE49-F238E27FC236}">
                <a16:creationId xmlns:a16="http://schemas.microsoft.com/office/drawing/2014/main" id="{01DFC19F-C307-6EC8-D0DD-3099B5F9B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56488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00828" name="Text Box 60">
            <a:extLst>
              <a:ext uri="{FF2B5EF4-FFF2-40B4-BE49-F238E27FC236}">
                <a16:creationId xmlns:a16="http://schemas.microsoft.com/office/drawing/2014/main" id="{1296123B-B0E4-FAC0-388E-D011B522F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15</a:t>
            </a:r>
          </a:p>
        </p:txBody>
      </p:sp>
      <p:sp>
        <p:nvSpPr>
          <p:cNvPr id="800832" name="Rectangle 64">
            <a:extLst>
              <a:ext uri="{FF2B5EF4-FFF2-40B4-BE49-F238E27FC236}">
                <a16:creationId xmlns:a16="http://schemas.microsoft.com/office/drawing/2014/main" id="{B811D433-2D34-7280-63C2-501C9A7D6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00833" name="Rectangle 65">
            <a:extLst>
              <a:ext uri="{FF2B5EF4-FFF2-40B4-BE49-F238E27FC236}">
                <a16:creationId xmlns:a16="http://schemas.microsoft.com/office/drawing/2014/main" id="{63CFBFC8-7D2B-0BCB-FB3B-B346EF835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800842" name="Group 74">
            <a:extLst>
              <a:ext uri="{FF2B5EF4-FFF2-40B4-BE49-F238E27FC236}">
                <a16:creationId xmlns:a16="http://schemas.microsoft.com/office/drawing/2014/main" id="{18B054E7-D5E4-032A-B3B6-4707DD09F208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00782" name="Text Box 14">
              <a:extLst>
                <a:ext uri="{FF2B5EF4-FFF2-40B4-BE49-F238E27FC236}">
                  <a16:creationId xmlns:a16="http://schemas.microsoft.com/office/drawing/2014/main" id="{1B4DE1C9-663B-7762-AD54-F724D88980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00837" name="Text Box 69">
              <a:extLst>
                <a:ext uri="{FF2B5EF4-FFF2-40B4-BE49-F238E27FC236}">
                  <a16:creationId xmlns:a16="http://schemas.microsoft.com/office/drawing/2014/main" id="{8166ACA1-30AD-0B6D-0D18-149EED996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00838" name="Text Box 70">
              <a:extLst>
                <a:ext uri="{FF2B5EF4-FFF2-40B4-BE49-F238E27FC236}">
                  <a16:creationId xmlns:a16="http://schemas.microsoft.com/office/drawing/2014/main" id="{BE59F41A-211D-5D03-45E2-76A09DDE7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00839" name="Text Box 71">
              <a:extLst>
                <a:ext uri="{FF2B5EF4-FFF2-40B4-BE49-F238E27FC236}">
                  <a16:creationId xmlns:a16="http://schemas.microsoft.com/office/drawing/2014/main" id="{B5459174-7807-95FA-D3E1-5BF3094C4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00840" name="AutoShape 72">
              <a:extLst>
                <a:ext uri="{FF2B5EF4-FFF2-40B4-BE49-F238E27FC236}">
                  <a16:creationId xmlns:a16="http://schemas.microsoft.com/office/drawing/2014/main" id="{A2AB33A4-4F07-2959-E4DF-FF14CDA9E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0841" name="Rectangle 73">
              <a:extLst>
                <a:ext uri="{FF2B5EF4-FFF2-40B4-BE49-F238E27FC236}">
                  <a16:creationId xmlns:a16="http://schemas.microsoft.com/office/drawing/2014/main" id="{050E2A0B-E474-A68D-7B0E-AACCCBF9F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00843" name="Text Box 75">
            <a:extLst>
              <a:ext uri="{FF2B5EF4-FFF2-40B4-BE49-F238E27FC236}">
                <a16:creationId xmlns:a16="http://schemas.microsoft.com/office/drawing/2014/main" id="{6584DE71-76A4-C784-6969-C882618F8B4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>
            <a:extLst>
              <a:ext uri="{FF2B5EF4-FFF2-40B4-BE49-F238E27FC236}">
                <a16:creationId xmlns:a16="http://schemas.microsoft.com/office/drawing/2014/main" id="{E31405DB-A6B3-4D83-6966-DED2B1E1A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02819" name="Rectangle 3">
            <a:extLst>
              <a:ext uri="{FF2B5EF4-FFF2-40B4-BE49-F238E27FC236}">
                <a16:creationId xmlns:a16="http://schemas.microsoft.com/office/drawing/2014/main" id="{D3E0715C-7A95-7129-9263-18B13B74E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0" name="Line 4">
            <a:extLst>
              <a:ext uri="{FF2B5EF4-FFF2-40B4-BE49-F238E27FC236}">
                <a16:creationId xmlns:a16="http://schemas.microsoft.com/office/drawing/2014/main" id="{BA616ACE-AFF3-51BD-D72D-CEDEF3B15A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1" name="Line 5">
            <a:extLst>
              <a:ext uri="{FF2B5EF4-FFF2-40B4-BE49-F238E27FC236}">
                <a16:creationId xmlns:a16="http://schemas.microsoft.com/office/drawing/2014/main" id="{85699236-3C92-4F14-1E8D-34A7DA094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2" name="Line 6">
            <a:extLst>
              <a:ext uri="{FF2B5EF4-FFF2-40B4-BE49-F238E27FC236}">
                <a16:creationId xmlns:a16="http://schemas.microsoft.com/office/drawing/2014/main" id="{B121064E-F135-0ED3-782F-1A94A31ABB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3" name="Line 7">
            <a:extLst>
              <a:ext uri="{FF2B5EF4-FFF2-40B4-BE49-F238E27FC236}">
                <a16:creationId xmlns:a16="http://schemas.microsoft.com/office/drawing/2014/main" id="{99BD1982-596C-FC42-B1A8-01B3396C3BB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4" name="Line 8">
            <a:extLst>
              <a:ext uri="{FF2B5EF4-FFF2-40B4-BE49-F238E27FC236}">
                <a16:creationId xmlns:a16="http://schemas.microsoft.com/office/drawing/2014/main" id="{7098B7B8-2FF3-9133-70D1-2A48CF0D7D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5" name="Line 9">
            <a:extLst>
              <a:ext uri="{FF2B5EF4-FFF2-40B4-BE49-F238E27FC236}">
                <a16:creationId xmlns:a16="http://schemas.microsoft.com/office/drawing/2014/main" id="{8CC249C1-0A08-1BA0-E274-EE3CFC477D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6" name="Rectangle 10">
            <a:extLst>
              <a:ext uri="{FF2B5EF4-FFF2-40B4-BE49-F238E27FC236}">
                <a16:creationId xmlns:a16="http://schemas.microsoft.com/office/drawing/2014/main" id="{EBF46D86-D422-6420-0B00-D22E00C5F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7" name="Rectangle 11">
            <a:extLst>
              <a:ext uri="{FF2B5EF4-FFF2-40B4-BE49-F238E27FC236}">
                <a16:creationId xmlns:a16="http://schemas.microsoft.com/office/drawing/2014/main" id="{A3D84575-60BF-CE61-2E7F-515EB4A73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8" name="Rectangle 12">
            <a:extLst>
              <a:ext uri="{FF2B5EF4-FFF2-40B4-BE49-F238E27FC236}">
                <a16:creationId xmlns:a16="http://schemas.microsoft.com/office/drawing/2014/main" id="{8AAADFF1-F021-BCEB-65B5-B40B7F587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29" name="AutoShape 13">
            <a:extLst>
              <a:ext uri="{FF2B5EF4-FFF2-40B4-BE49-F238E27FC236}">
                <a16:creationId xmlns:a16="http://schemas.microsoft.com/office/drawing/2014/main" id="{5DF20DFD-D6C0-EFD8-D1D9-D0B996429406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831" name="Rectangle 15">
            <a:extLst>
              <a:ext uri="{FF2B5EF4-FFF2-40B4-BE49-F238E27FC236}">
                <a16:creationId xmlns:a16="http://schemas.microsoft.com/office/drawing/2014/main" id="{56A4BD6E-F06D-D6B5-70E9-2D309F748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chemeClr val="hlink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2835" name="Rectangle 19">
            <a:extLst>
              <a:ext uri="{FF2B5EF4-FFF2-40B4-BE49-F238E27FC236}">
                <a16:creationId xmlns:a16="http://schemas.microsoft.com/office/drawing/2014/main" id="{E540FDEC-6106-6898-64B0-FD6EA1025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2836" name="Text Box 20">
            <a:extLst>
              <a:ext uri="{FF2B5EF4-FFF2-40B4-BE49-F238E27FC236}">
                <a16:creationId xmlns:a16="http://schemas.microsoft.com/office/drawing/2014/main" id="{BF38FD6C-B23C-5FF5-EF79-EC7E71958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02838" name="Text Box 22">
            <a:extLst>
              <a:ext uri="{FF2B5EF4-FFF2-40B4-BE49-F238E27FC236}">
                <a16:creationId xmlns:a16="http://schemas.microsoft.com/office/drawing/2014/main" id="{9F0B0E38-7A90-6E03-1012-F52646FA6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02839" name="Group 23">
            <a:extLst>
              <a:ext uri="{FF2B5EF4-FFF2-40B4-BE49-F238E27FC236}">
                <a16:creationId xmlns:a16="http://schemas.microsoft.com/office/drawing/2014/main" id="{BB098E98-3911-CC0D-1434-46913865E49B}"/>
              </a:ext>
            </a:extLst>
          </p:cNvPr>
          <p:cNvGrpSpPr>
            <a:grpSpLocks/>
          </p:cNvGrpSpPr>
          <p:nvPr/>
        </p:nvGrpSpPr>
        <p:grpSpPr bwMode="auto">
          <a:xfrm>
            <a:off x="3673475" y="714375"/>
            <a:ext cx="577850" cy="663575"/>
            <a:chOff x="1084" y="711"/>
            <a:chExt cx="2950" cy="2769"/>
          </a:xfrm>
        </p:grpSpPr>
        <p:grpSp>
          <p:nvGrpSpPr>
            <p:cNvPr id="802840" name="Group 24">
              <a:extLst>
                <a:ext uri="{FF2B5EF4-FFF2-40B4-BE49-F238E27FC236}">
                  <a16:creationId xmlns:a16="http://schemas.microsoft.com/office/drawing/2014/main" id="{1E90A3BF-0284-899E-5D7D-26DEE4146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2841" name="Group 25">
                <a:extLst>
                  <a:ext uri="{FF2B5EF4-FFF2-40B4-BE49-F238E27FC236}">
                    <a16:creationId xmlns:a16="http://schemas.microsoft.com/office/drawing/2014/main" id="{3A21C7BC-BB8D-74C6-2F2E-3BA6AD354D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2842" name="Freeform 26">
                  <a:extLst>
                    <a:ext uri="{FF2B5EF4-FFF2-40B4-BE49-F238E27FC236}">
                      <a16:creationId xmlns:a16="http://schemas.microsoft.com/office/drawing/2014/main" id="{5EE7C52C-A8E3-A36C-3742-1C339C0B1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2843" name="Freeform 27">
                  <a:extLst>
                    <a:ext uri="{FF2B5EF4-FFF2-40B4-BE49-F238E27FC236}">
                      <a16:creationId xmlns:a16="http://schemas.microsoft.com/office/drawing/2014/main" id="{7B7D8DFE-B353-7D5B-7EF6-7AB0FE4D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2844" name="Picture 28">
                <a:extLst>
                  <a:ext uri="{FF2B5EF4-FFF2-40B4-BE49-F238E27FC236}">
                    <a16:creationId xmlns:a16="http://schemas.microsoft.com/office/drawing/2014/main" id="{94945004-2C02-BC3B-FD7B-45ECB727137F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2845" name="Freeform 29">
              <a:extLst>
                <a:ext uri="{FF2B5EF4-FFF2-40B4-BE49-F238E27FC236}">
                  <a16:creationId xmlns:a16="http://schemas.microsoft.com/office/drawing/2014/main" id="{B5353538-DC66-83C9-8C5C-7AC2E80CD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46" name="Freeform 30">
              <a:extLst>
                <a:ext uri="{FF2B5EF4-FFF2-40B4-BE49-F238E27FC236}">
                  <a16:creationId xmlns:a16="http://schemas.microsoft.com/office/drawing/2014/main" id="{BC6622DB-BB4E-4738-5575-70136BD0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47" name="Freeform 31">
              <a:extLst>
                <a:ext uri="{FF2B5EF4-FFF2-40B4-BE49-F238E27FC236}">
                  <a16:creationId xmlns:a16="http://schemas.microsoft.com/office/drawing/2014/main" id="{4FB6E203-BEBA-6447-4E65-16C18FF9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48" name="Freeform 32">
              <a:extLst>
                <a:ext uri="{FF2B5EF4-FFF2-40B4-BE49-F238E27FC236}">
                  <a16:creationId xmlns:a16="http://schemas.microsoft.com/office/drawing/2014/main" id="{34F7746A-A8B2-0CAD-8E93-1F5FB781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49" name="Freeform 33">
              <a:extLst>
                <a:ext uri="{FF2B5EF4-FFF2-40B4-BE49-F238E27FC236}">
                  <a16:creationId xmlns:a16="http://schemas.microsoft.com/office/drawing/2014/main" id="{9BDB99DB-4272-BB72-42AD-42AAD822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02850" name="Group 34">
            <a:extLst>
              <a:ext uri="{FF2B5EF4-FFF2-40B4-BE49-F238E27FC236}">
                <a16:creationId xmlns:a16="http://schemas.microsoft.com/office/drawing/2014/main" id="{5AF736D0-A9BD-0E2C-8D0C-EA5679B0B8A7}"/>
              </a:ext>
            </a:extLst>
          </p:cNvPr>
          <p:cNvGrpSpPr>
            <a:grpSpLocks/>
          </p:cNvGrpSpPr>
          <p:nvPr/>
        </p:nvGrpSpPr>
        <p:grpSpPr bwMode="auto">
          <a:xfrm>
            <a:off x="3965575" y="6361113"/>
            <a:ext cx="577850" cy="663575"/>
            <a:chOff x="1084" y="711"/>
            <a:chExt cx="2950" cy="2769"/>
          </a:xfrm>
        </p:grpSpPr>
        <p:grpSp>
          <p:nvGrpSpPr>
            <p:cNvPr id="802851" name="Group 35">
              <a:extLst>
                <a:ext uri="{FF2B5EF4-FFF2-40B4-BE49-F238E27FC236}">
                  <a16:creationId xmlns:a16="http://schemas.microsoft.com/office/drawing/2014/main" id="{904BE635-5402-B702-A92E-DB2DB1BD43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2852" name="Group 36">
                <a:extLst>
                  <a:ext uri="{FF2B5EF4-FFF2-40B4-BE49-F238E27FC236}">
                    <a16:creationId xmlns:a16="http://schemas.microsoft.com/office/drawing/2014/main" id="{601C2876-C58A-89A8-61EB-FA72463A48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2853" name="Freeform 37">
                  <a:extLst>
                    <a:ext uri="{FF2B5EF4-FFF2-40B4-BE49-F238E27FC236}">
                      <a16:creationId xmlns:a16="http://schemas.microsoft.com/office/drawing/2014/main" id="{2E668486-F137-D14D-9A81-7CE076A37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2854" name="Freeform 38">
                  <a:extLst>
                    <a:ext uri="{FF2B5EF4-FFF2-40B4-BE49-F238E27FC236}">
                      <a16:creationId xmlns:a16="http://schemas.microsoft.com/office/drawing/2014/main" id="{42FF14CF-C0EA-176F-8FD7-3BC356B7D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2855" name="Picture 39">
                <a:extLst>
                  <a:ext uri="{FF2B5EF4-FFF2-40B4-BE49-F238E27FC236}">
                    <a16:creationId xmlns:a16="http://schemas.microsoft.com/office/drawing/2014/main" id="{F33E3565-FBC4-5F72-3901-4665597B0EB7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2856" name="Freeform 40">
              <a:extLst>
                <a:ext uri="{FF2B5EF4-FFF2-40B4-BE49-F238E27FC236}">
                  <a16:creationId xmlns:a16="http://schemas.microsoft.com/office/drawing/2014/main" id="{AD1F67CE-51DA-CA0E-541F-D73068AF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7" name="Freeform 41">
              <a:extLst>
                <a:ext uri="{FF2B5EF4-FFF2-40B4-BE49-F238E27FC236}">
                  <a16:creationId xmlns:a16="http://schemas.microsoft.com/office/drawing/2014/main" id="{67EC8221-6958-73C1-71EB-32432A44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8" name="Freeform 42">
              <a:extLst>
                <a:ext uri="{FF2B5EF4-FFF2-40B4-BE49-F238E27FC236}">
                  <a16:creationId xmlns:a16="http://schemas.microsoft.com/office/drawing/2014/main" id="{16D7483D-327A-0B64-CED6-D7CCAF7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9" name="Freeform 43">
              <a:extLst>
                <a:ext uri="{FF2B5EF4-FFF2-40B4-BE49-F238E27FC236}">
                  <a16:creationId xmlns:a16="http://schemas.microsoft.com/office/drawing/2014/main" id="{936BBC22-16D6-AA2C-CB55-81E89C5A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60" name="Freeform 44">
              <a:extLst>
                <a:ext uri="{FF2B5EF4-FFF2-40B4-BE49-F238E27FC236}">
                  <a16:creationId xmlns:a16="http://schemas.microsoft.com/office/drawing/2014/main" id="{D4FD6B4A-3A85-4010-D37A-4B82843DA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2861" name="Rectangle 45">
            <a:extLst>
              <a:ext uri="{FF2B5EF4-FFF2-40B4-BE49-F238E27FC236}">
                <a16:creationId xmlns:a16="http://schemas.microsoft.com/office/drawing/2014/main" id="{A681DDAD-EB43-1E05-F4B0-A57338659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2862" name="Picture 46">
            <a:extLst>
              <a:ext uri="{FF2B5EF4-FFF2-40B4-BE49-F238E27FC236}">
                <a16:creationId xmlns:a16="http://schemas.microsoft.com/office/drawing/2014/main" id="{6E723659-8DA7-40C1-73E3-566AEAA7BE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2863" name="Rectangle 47">
            <a:extLst>
              <a:ext uri="{FF2B5EF4-FFF2-40B4-BE49-F238E27FC236}">
                <a16:creationId xmlns:a16="http://schemas.microsoft.com/office/drawing/2014/main" id="{E5D14B11-C19A-381D-AAFB-87B5D5D54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864" name="Rectangle 48">
            <a:extLst>
              <a:ext uri="{FF2B5EF4-FFF2-40B4-BE49-F238E27FC236}">
                <a16:creationId xmlns:a16="http://schemas.microsoft.com/office/drawing/2014/main" id="{02B84462-5BFA-D8FD-5806-02A04C602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2872" name="Text Box 56">
            <a:extLst>
              <a:ext uri="{FF2B5EF4-FFF2-40B4-BE49-F238E27FC236}">
                <a16:creationId xmlns:a16="http://schemas.microsoft.com/office/drawing/2014/main" id="{D2023045-88EA-FD61-4A54-D511C8006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02873" name="Oval 57">
            <a:extLst>
              <a:ext uri="{FF2B5EF4-FFF2-40B4-BE49-F238E27FC236}">
                <a16:creationId xmlns:a16="http://schemas.microsoft.com/office/drawing/2014/main" id="{1A7E5206-CF27-D49E-D9B6-56B9D5BB9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25" y="451167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2874" name="Picture 58">
            <a:extLst>
              <a:ext uri="{FF2B5EF4-FFF2-40B4-BE49-F238E27FC236}">
                <a16:creationId xmlns:a16="http://schemas.microsoft.com/office/drawing/2014/main" id="{D20D9362-5757-0019-D61D-1D79A35676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2876" name="Text Box 60">
            <a:extLst>
              <a:ext uri="{FF2B5EF4-FFF2-40B4-BE49-F238E27FC236}">
                <a16:creationId xmlns:a16="http://schemas.microsoft.com/office/drawing/2014/main" id="{6E3C0A07-70DB-3F14-B02E-98174A9B0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56488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02877" name="Text Box 61">
            <a:extLst>
              <a:ext uri="{FF2B5EF4-FFF2-40B4-BE49-F238E27FC236}">
                <a16:creationId xmlns:a16="http://schemas.microsoft.com/office/drawing/2014/main" id="{0633D8D5-476D-8A5C-4DE6-0DA3E111F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16</a:t>
            </a:r>
          </a:p>
        </p:txBody>
      </p:sp>
      <p:sp>
        <p:nvSpPr>
          <p:cNvPr id="802881" name="Rectangle 65">
            <a:extLst>
              <a:ext uri="{FF2B5EF4-FFF2-40B4-BE49-F238E27FC236}">
                <a16:creationId xmlns:a16="http://schemas.microsoft.com/office/drawing/2014/main" id="{78F081A7-DA24-8393-D0E8-9B0306EB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02882" name="Rectangle 66">
            <a:extLst>
              <a:ext uri="{FF2B5EF4-FFF2-40B4-BE49-F238E27FC236}">
                <a16:creationId xmlns:a16="http://schemas.microsoft.com/office/drawing/2014/main" id="{9F0AE19E-1795-B55A-7A11-9521DA413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802886" name="Group 70">
            <a:extLst>
              <a:ext uri="{FF2B5EF4-FFF2-40B4-BE49-F238E27FC236}">
                <a16:creationId xmlns:a16="http://schemas.microsoft.com/office/drawing/2014/main" id="{28411F34-0483-CD64-2260-5C7F39827782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02887" name="Text Box 71">
              <a:extLst>
                <a:ext uri="{FF2B5EF4-FFF2-40B4-BE49-F238E27FC236}">
                  <a16:creationId xmlns:a16="http://schemas.microsoft.com/office/drawing/2014/main" id="{491AE189-E2A4-D379-EEE6-BC2BE3DADD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02888" name="Text Box 72">
              <a:extLst>
                <a:ext uri="{FF2B5EF4-FFF2-40B4-BE49-F238E27FC236}">
                  <a16:creationId xmlns:a16="http://schemas.microsoft.com/office/drawing/2014/main" id="{2AAA2440-8764-4434-408F-6C9F578E3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02889" name="Text Box 73">
              <a:extLst>
                <a:ext uri="{FF2B5EF4-FFF2-40B4-BE49-F238E27FC236}">
                  <a16:creationId xmlns:a16="http://schemas.microsoft.com/office/drawing/2014/main" id="{237CCE7B-FF2D-9DAF-6283-0C53EC5F91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02890" name="Text Box 74">
              <a:extLst>
                <a:ext uri="{FF2B5EF4-FFF2-40B4-BE49-F238E27FC236}">
                  <a16:creationId xmlns:a16="http://schemas.microsoft.com/office/drawing/2014/main" id="{D2BC5BFD-7D23-29E4-02D7-E66FC2BE6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02891" name="AutoShape 75">
              <a:extLst>
                <a:ext uri="{FF2B5EF4-FFF2-40B4-BE49-F238E27FC236}">
                  <a16:creationId xmlns:a16="http://schemas.microsoft.com/office/drawing/2014/main" id="{59028399-CA88-0CC8-AFEC-0F1B3C481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2892" name="Rectangle 76">
              <a:extLst>
                <a:ext uri="{FF2B5EF4-FFF2-40B4-BE49-F238E27FC236}">
                  <a16:creationId xmlns:a16="http://schemas.microsoft.com/office/drawing/2014/main" id="{466086D2-F5F8-0203-513A-A20A22264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02893" name="Text Box 77">
            <a:extLst>
              <a:ext uri="{FF2B5EF4-FFF2-40B4-BE49-F238E27FC236}">
                <a16:creationId xmlns:a16="http://schemas.microsoft.com/office/drawing/2014/main" id="{DC117456-590A-F5C8-F81E-9FD1FE9E24B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>
            <a:extLst>
              <a:ext uri="{FF2B5EF4-FFF2-40B4-BE49-F238E27FC236}">
                <a16:creationId xmlns:a16="http://schemas.microsoft.com/office/drawing/2014/main" id="{D40A8C54-2C0E-DEF3-E04C-1E07D3B2D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04867" name="Rectangle 3">
            <a:extLst>
              <a:ext uri="{FF2B5EF4-FFF2-40B4-BE49-F238E27FC236}">
                <a16:creationId xmlns:a16="http://schemas.microsoft.com/office/drawing/2014/main" id="{6A6E7A3F-190A-9CE5-D302-41A77D1A7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68" name="Line 4">
            <a:extLst>
              <a:ext uri="{FF2B5EF4-FFF2-40B4-BE49-F238E27FC236}">
                <a16:creationId xmlns:a16="http://schemas.microsoft.com/office/drawing/2014/main" id="{7965D604-94E9-0C2C-0C2F-AC851C6121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69" name="Line 5">
            <a:extLst>
              <a:ext uri="{FF2B5EF4-FFF2-40B4-BE49-F238E27FC236}">
                <a16:creationId xmlns:a16="http://schemas.microsoft.com/office/drawing/2014/main" id="{C3E45893-3168-3014-D6F8-8420DD59D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0" name="Line 6">
            <a:extLst>
              <a:ext uri="{FF2B5EF4-FFF2-40B4-BE49-F238E27FC236}">
                <a16:creationId xmlns:a16="http://schemas.microsoft.com/office/drawing/2014/main" id="{89520BCB-6546-0E5F-5788-DFCBC5E50D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1" name="Line 7">
            <a:extLst>
              <a:ext uri="{FF2B5EF4-FFF2-40B4-BE49-F238E27FC236}">
                <a16:creationId xmlns:a16="http://schemas.microsoft.com/office/drawing/2014/main" id="{0D84A648-5115-B67E-C059-93067BC05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2" name="Line 8">
            <a:extLst>
              <a:ext uri="{FF2B5EF4-FFF2-40B4-BE49-F238E27FC236}">
                <a16:creationId xmlns:a16="http://schemas.microsoft.com/office/drawing/2014/main" id="{797004C4-E834-5798-773F-408C04A617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3" name="Line 9">
            <a:extLst>
              <a:ext uri="{FF2B5EF4-FFF2-40B4-BE49-F238E27FC236}">
                <a16:creationId xmlns:a16="http://schemas.microsoft.com/office/drawing/2014/main" id="{4C7683C3-EBE3-8E6B-933F-6DFE15ABD8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4" name="Rectangle 10">
            <a:extLst>
              <a:ext uri="{FF2B5EF4-FFF2-40B4-BE49-F238E27FC236}">
                <a16:creationId xmlns:a16="http://schemas.microsoft.com/office/drawing/2014/main" id="{BEED8090-564F-C381-6C7D-2498D7889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5" name="Rectangle 11">
            <a:extLst>
              <a:ext uri="{FF2B5EF4-FFF2-40B4-BE49-F238E27FC236}">
                <a16:creationId xmlns:a16="http://schemas.microsoft.com/office/drawing/2014/main" id="{79695CB9-3D9F-C8B1-CE58-EC3AC4F93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6" name="Rectangle 12">
            <a:extLst>
              <a:ext uri="{FF2B5EF4-FFF2-40B4-BE49-F238E27FC236}">
                <a16:creationId xmlns:a16="http://schemas.microsoft.com/office/drawing/2014/main" id="{65FB8A38-80E6-7430-66F1-2E4FCB55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877" name="AutoShape 13">
            <a:extLst>
              <a:ext uri="{FF2B5EF4-FFF2-40B4-BE49-F238E27FC236}">
                <a16:creationId xmlns:a16="http://schemas.microsoft.com/office/drawing/2014/main" id="{8F1F10E3-9D75-50E2-44B2-C10C921C6E2D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879" name="Rectangle 15">
            <a:extLst>
              <a:ext uri="{FF2B5EF4-FFF2-40B4-BE49-F238E27FC236}">
                <a16:creationId xmlns:a16="http://schemas.microsoft.com/office/drawing/2014/main" id="{55B470CC-FFB7-C929-EF7A-AF9833D45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4880" name="Rectangle 16">
            <a:extLst>
              <a:ext uri="{FF2B5EF4-FFF2-40B4-BE49-F238E27FC236}">
                <a16:creationId xmlns:a16="http://schemas.microsoft.com/office/drawing/2014/main" id="{1A2D30C9-F419-2400-88DD-1D5824DFC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1797050" cy="6096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chemeClr val="hlink"/>
                </a:solidFill>
                <a:latin typeface="Arial" panose="020B0604020202020204" pitchFamily="34" charset="0"/>
              </a:rPr>
              <a:t>  Левит</a:t>
            </a:r>
            <a:endParaRPr lang="en-US" altLang="en-US" sz="40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804883" name="Rectangle 19">
            <a:extLst>
              <a:ext uri="{FF2B5EF4-FFF2-40B4-BE49-F238E27FC236}">
                <a16:creationId xmlns:a16="http://schemas.microsoft.com/office/drawing/2014/main" id="{E4155694-9EC2-6D22-1C88-848889FE8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4884" name="Text Box 20">
            <a:extLst>
              <a:ext uri="{FF2B5EF4-FFF2-40B4-BE49-F238E27FC236}">
                <a16:creationId xmlns:a16="http://schemas.microsoft.com/office/drawing/2014/main" id="{289F4B7A-E372-6002-ADA5-9B31938F3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04886" name="Text Box 22">
            <a:extLst>
              <a:ext uri="{FF2B5EF4-FFF2-40B4-BE49-F238E27FC236}">
                <a16:creationId xmlns:a16="http://schemas.microsoft.com/office/drawing/2014/main" id="{4166F0BE-426B-7244-6206-6BC790DDB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04887" name="Group 23">
            <a:extLst>
              <a:ext uri="{FF2B5EF4-FFF2-40B4-BE49-F238E27FC236}">
                <a16:creationId xmlns:a16="http://schemas.microsoft.com/office/drawing/2014/main" id="{4D110EE3-1F92-8B7D-C9E9-5F5AB5D18A1E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700088"/>
            <a:ext cx="577850" cy="663575"/>
            <a:chOff x="1084" y="711"/>
            <a:chExt cx="2950" cy="2769"/>
          </a:xfrm>
        </p:grpSpPr>
        <p:grpSp>
          <p:nvGrpSpPr>
            <p:cNvPr id="804888" name="Group 24">
              <a:extLst>
                <a:ext uri="{FF2B5EF4-FFF2-40B4-BE49-F238E27FC236}">
                  <a16:creationId xmlns:a16="http://schemas.microsoft.com/office/drawing/2014/main" id="{94F1EC0C-6A48-123E-21A3-0D9918CBE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4889" name="Group 25">
                <a:extLst>
                  <a:ext uri="{FF2B5EF4-FFF2-40B4-BE49-F238E27FC236}">
                    <a16:creationId xmlns:a16="http://schemas.microsoft.com/office/drawing/2014/main" id="{CC26808E-A88D-C292-6E27-F90808391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4890" name="Freeform 26">
                  <a:extLst>
                    <a:ext uri="{FF2B5EF4-FFF2-40B4-BE49-F238E27FC236}">
                      <a16:creationId xmlns:a16="http://schemas.microsoft.com/office/drawing/2014/main" id="{E7C9C823-834E-7E2B-6579-8BD4D695D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4891" name="Freeform 27">
                  <a:extLst>
                    <a:ext uri="{FF2B5EF4-FFF2-40B4-BE49-F238E27FC236}">
                      <a16:creationId xmlns:a16="http://schemas.microsoft.com/office/drawing/2014/main" id="{0660E84A-8568-1E86-2935-3E9C25D76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4892" name="Picture 28">
                <a:extLst>
                  <a:ext uri="{FF2B5EF4-FFF2-40B4-BE49-F238E27FC236}">
                    <a16:creationId xmlns:a16="http://schemas.microsoft.com/office/drawing/2014/main" id="{5139A791-53D4-770C-D4B9-7B7262A020A4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4893" name="Freeform 29">
              <a:extLst>
                <a:ext uri="{FF2B5EF4-FFF2-40B4-BE49-F238E27FC236}">
                  <a16:creationId xmlns:a16="http://schemas.microsoft.com/office/drawing/2014/main" id="{8D26E2E6-5FB8-BFE9-F07C-7E9AD541B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894" name="Freeform 30">
              <a:extLst>
                <a:ext uri="{FF2B5EF4-FFF2-40B4-BE49-F238E27FC236}">
                  <a16:creationId xmlns:a16="http://schemas.microsoft.com/office/drawing/2014/main" id="{FE82827C-450F-72A5-BC9A-CCA3C555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895" name="Freeform 31">
              <a:extLst>
                <a:ext uri="{FF2B5EF4-FFF2-40B4-BE49-F238E27FC236}">
                  <a16:creationId xmlns:a16="http://schemas.microsoft.com/office/drawing/2014/main" id="{82B664DD-F9D7-A45F-C3BD-EE05E384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896" name="Freeform 32">
              <a:extLst>
                <a:ext uri="{FF2B5EF4-FFF2-40B4-BE49-F238E27FC236}">
                  <a16:creationId xmlns:a16="http://schemas.microsoft.com/office/drawing/2014/main" id="{FB7825F9-6B58-9A52-C793-3A39EE34B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897" name="Freeform 33">
              <a:extLst>
                <a:ext uri="{FF2B5EF4-FFF2-40B4-BE49-F238E27FC236}">
                  <a16:creationId xmlns:a16="http://schemas.microsoft.com/office/drawing/2014/main" id="{DE42BF3A-F888-0F9D-C7AD-304803B9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04898" name="Group 34">
            <a:extLst>
              <a:ext uri="{FF2B5EF4-FFF2-40B4-BE49-F238E27FC236}">
                <a16:creationId xmlns:a16="http://schemas.microsoft.com/office/drawing/2014/main" id="{A07680EB-A169-8EF8-7FC5-E9576D2DECC9}"/>
              </a:ext>
            </a:extLst>
          </p:cNvPr>
          <p:cNvGrpSpPr>
            <a:grpSpLocks/>
          </p:cNvGrpSpPr>
          <p:nvPr/>
        </p:nvGrpSpPr>
        <p:grpSpPr bwMode="auto">
          <a:xfrm>
            <a:off x="3937000" y="6389688"/>
            <a:ext cx="577850" cy="663575"/>
            <a:chOff x="1084" y="711"/>
            <a:chExt cx="2950" cy="2769"/>
          </a:xfrm>
        </p:grpSpPr>
        <p:grpSp>
          <p:nvGrpSpPr>
            <p:cNvPr id="804899" name="Group 35">
              <a:extLst>
                <a:ext uri="{FF2B5EF4-FFF2-40B4-BE49-F238E27FC236}">
                  <a16:creationId xmlns:a16="http://schemas.microsoft.com/office/drawing/2014/main" id="{4C2946D6-0F41-F2C0-C4AE-611814A91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4900" name="Group 36">
                <a:extLst>
                  <a:ext uri="{FF2B5EF4-FFF2-40B4-BE49-F238E27FC236}">
                    <a16:creationId xmlns:a16="http://schemas.microsoft.com/office/drawing/2014/main" id="{03B24B4A-EF9E-817F-0EC3-A3EB6420C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4901" name="Freeform 37">
                  <a:extLst>
                    <a:ext uri="{FF2B5EF4-FFF2-40B4-BE49-F238E27FC236}">
                      <a16:creationId xmlns:a16="http://schemas.microsoft.com/office/drawing/2014/main" id="{8F5D0C85-8283-C49C-02C1-8B12C3CC9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4902" name="Freeform 38">
                  <a:extLst>
                    <a:ext uri="{FF2B5EF4-FFF2-40B4-BE49-F238E27FC236}">
                      <a16:creationId xmlns:a16="http://schemas.microsoft.com/office/drawing/2014/main" id="{A719CA88-C451-A33E-9612-5E0CA9EA2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4903" name="Picture 39">
                <a:extLst>
                  <a:ext uri="{FF2B5EF4-FFF2-40B4-BE49-F238E27FC236}">
                    <a16:creationId xmlns:a16="http://schemas.microsoft.com/office/drawing/2014/main" id="{3781CB0F-7FC5-44F1-C9B6-A4B546877D66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4904" name="Freeform 40">
              <a:extLst>
                <a:ext uri="{FF2B5EF4-FFF2-40B4-BE49-F238E27FC236}">
                  <a16:creationId xmlns:a16="http://schemas.microsoft.com/office/drawing/2014/main" id="{30663126-27FD-66C4-4565-D717B7988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5" name="Freeform 41">
              <a:extLst>
                <a:ext uri="{FF2B5EF4-FFF2-40B4-BE49-F238E27FC236}">
                  <a16:creationId xmlns:a16="http://schemas.microsoft.com/office/drawing/2014/main" id="{F981286B-C81F-D188-AB45-CE7D03E3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6" name="Freeform 42">
              <a:extLst>
                <a:ext uri="{FF2B5EF4-FFF2-40B4-BE49-F238E27FC236}">
                  <a16:creationId xmlns:a16="http://schemas.microsoft.com/office/drawing/2014/main" id="{AF5E6D60-3E0A-A736-D358-D4E136AF6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7" name="Freeform 43">
              <a:extLst>
                <a:ext uri="{FF2B5EF4-FFF2-40B4-BE49-F238E27FC236}">
                  <a16:creationId xmlns:a16="http://schemas.microsoft.com/office/drawing/2014/main" id="{01AD87BD-E5B2-CE0A-7923-BDF26940E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8" name="Freeform 44">
              <a:extLst>
                <a:ext uri="{FF2B5EF4-FFF2-40B4-BE49-F238E27FC236}">
                  <a16:creationId xmlns:a16="http://schemas.microsoft.com/office/drawing/2014/main" id="{6FB563D3-226E-A7F2-3B81-1064836F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4909" name="Rectangle 45">
            <a:extLst>
              <a:ext uri="{FF2B5EF4-FFF2-40B4-BE49-F238E27FC236}">
                <a16:creationId xmlns:a16="http://schemas.microsoft.com/office/drawing/2014/main" id="{B93FD1DB-AC90-A4A1-4AE6-C691B9586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4910" name="Picture 46">
            <a:extLst>
              <a:ext uri="{FF2B5EF4-FFF2-40B4-BE49-F238E27FC236}">
                <a16:creationId xmlns:a16="http://schemas.microsoft.com/office/drawing/2014/main" id="{B8A61DB3-E0BB-EEFB-255E-4E97251308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4911" name="Rectangle 47">
            <a:extLst>
              <a:ext uri="{FF2B5EF4-FFF2-40B4-BE49-F238E27FC236}">
                <a16:creationId xmlns:a16="http://schemas.microsoft.com/office/drawing/2014/main" id="{C0D32E61-D158-3626-9AC2-99BCE4560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912" name="Rectangle 48">
            <a:extLst>
              <a:ext uri="{FF2B5EF4-FFF2-40B4-BE49-F238E27FC236}">
                <a16:creationId xmlns:a16="http://schemas.microsoft.com/office/drawing/2014/main" id="{868DD66E-1D52-71A8-195F-8507C9C60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4920" name="Text Box 56">
            <a:extLst>
              <a:ext uri="{FF2B5EF4-FFF2-40B4-BE49-F238E27FC236}">
                <a16:creationId xmlns:a16="http://schemas.microsoft.com/office/drawing/2014/main" id="{96510DE5-445C-B247-770E-20BE2E8A2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04921" name="Oval 57">
            <a:extLst>
              <a:ext uri="{FF2B5EF4-FFF2-40B4-BE49-F238E27FC236}">
                <a16:creationId xmlns:a16="http://schemas.microsoft.com/office/drawing/2014/main" id="{F1A876CB-BD4C-0D8B-6CA8-0FB7604CC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25" y="514032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4923" name="Picture 59">
            <a:extLst>
              <a:ext uri="{FF2B5EF4-FFF2-40B4-BE49-F238E27FC236}">
                <a16:creationId xmlns:a16="http://schemas.microsoft.com/office/drawing/2014/main" id="{0CF98C04-CD74-4150-64A2-F1FF06385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4924" name="Rectangle 60">
            <a:extLst>
              <a:ext uri="{FF2B5EF4-FFF2-40B4-BE49-F238E27FC236}">
                <a16:creationId xmlns:a16="http://schemas.microsoft.com/office/drawing/2014/main" id="{9E5122EC-DDD0-89C2-711C-9CB945F9A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32226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ru-RU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04925" name="Text Box 61">
            <a:extLst>
              <a:ext uri="{FF2B5EF4-FFF2-40B4-BE49-F238E27FC236}">
                <a16:creationId xmlns:a16="http://schemas.microsoft.com/office/drawing/2014/main" id="{6BDE741F-FCE4-97FC-D534-FDAF7F211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04926" name="Text Box 62">
            <a:extLst>
              <a:ext uri="{FF2B5EF4-FFF2-40B4-BE49-F238E27FC236}">
                <a16:creationId xmlns:a16="http://schemas.microsoft.com/office/drawing/2014/main" id="{502F6C3A-9DF6-09C6-7C36-0F7062C78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17</a:t>
            </a:r>
          </a:p>
        </p:txBody>
      </p:sp>
      <p:sp>
        <p:nvSpPr>
          <p:cNvPr id="804932" name="Rectangle 68">
            <a:extLst>
              <a:ext uri="{FF2B5EF4-FFF2-40B4-BE49-F238E27FC236}">
                <a16:creationId xmlns:a16="http://schemas.microsoft.com/office/drawing/2014/main" id="{024B3139-84B4-A7E8-8555-5C93EFAED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04933" name="Rectangle 69">
            <a:extLst>
              <a:ext uri="{FF2B5EF4-FFF2-40B4-BE49-F238E27FC236}">
                <a16:creationId xmlns:a16="http://schemas.microsoft.com/office/drawing/2014/main" id="{D9C93999-186E-E3B8-B5CC-56212F6F8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804937" name="Group 73">
            <a:extLst>
              <a:ext uri="{FF2B5EF4-FFF2-40B4-BE49-F238E27FC236}">
                <a16:creationId xmlns:a16="http://schemas.microsoft.com/office/drawing/2014/main" id="{1A0D72EB-0327-7D7C-E0E6-45AEA9868B57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04938" name="Text Box 74">
              <a:extLst>
                <a:ext uri="{FF2B5EF4-FFF2-40B4-BE49-F238E27FC236}">
                  <a16:creationId xmlns:a16="http://schemas.microsoft.com/office/drawing/2014/main" id="{16869A44-E959-7C5B-7109-89C80B5F8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04939" name="Text Box 75">
              <a:extLst>
                <a:ext uri="{FF2B5EF4-FFF2-40B4-BE49-F238E27FC236}">
                  <a16:creationId xmlns:a16="http://schemas.microsoft.com/office/drawing/2014/main" id="{796E3A3E-724F-E78F-6558-00D30A960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04940" name="Text Box 76">
              <a:extLst>
                <a:ext uri="{FF2B5EF4-FFF2-40B4-BE49-F238E27FC236}">
                  <a16:creationId xmlns:a16="http://schemas.microsoft.com/office/drawing/2014/main" id="{59178E21-D79C-40C2-0FCA-5272A3960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04941" name="Text Box 77">
              <a:extLst>
                <a:ext uri="{FF2B5EF4-FFF2-40B4-BE49-F238E27FC236}">
                  <a16:creationId xmlns:a16="http://schemas.microsoft.com/office/drawing/2014/main" id="{141A1013-E47A-14D5-121A-0DC50EB22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04942" name="AutoShape 78">
              <a:extLst>
                <a:ext uri="{FF2B5EF4-FFF2-40B4-BE49-F238E27FC236}">
                  <a16:creationId xmlns:a16="http://schemas.microsoft.com/office/drawing/2014/main" id="{5E829AE8-DEE4-5F86-FCAE-E7B344B7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4943" name="Rectangle 79">
              <a:extLst>
                <a:ext uri="{FF2B5EF4-FFF2-40B4-BE49-F238E27FC236}">
                  <a16:creationId xmlns:a16="http://schemas.microsoft.com/office/drawing/2014/main" id="{6345C9F2-813D-072C-672C-084D7E1A6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04944" name="Text Box 80">
            <a:extLst>
              <a:ext uri="{FF2B5EF4-FFF2-40B4-BE49-F238E27FC236}">
                <a16:creationId xmlns:a16="http://schemas.microsoft.com/office/drawing/2014/main" id="{E89D3A64-7B4F-3BE9-7C1C-CC80CFC0A9E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">
            <a:extLst>
              <a:ext uri="{FF2B5EF4-FFF2-40B4-BE49-F238E27FC236}">
                <a16:creationId xmlns:a16="http://schemas.microsoft.com/office/drawing/2014/main" id="{DD33FA64-7909-3A41-67B9-D82101FC3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06915" name="Rectangle 3">
            <a:extLst>
              <a:ext uri="{FF2B5EF4-FFF2-40B4-BE49-F238E27FC236}">
                <a16:creationId xmlns:a16="http://schemas.microsoft.com/office/drawing/2014/main" id="{80DD8A49-731A-2436-2369-4BE4A5AB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16" name="Line 4">
            <a:extLst>
              <a:ext uri="{FF2B5EF4-FFF2-40B4-BE49-F238E27FC236}">
                <a16:creationId xmlns:a16="http://schemas.microsoft.com/office/drawing/2014/main" id="{2C7C0BF4-2CFD-3C6C-99CC-772263DA63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17" name="Line 5">
            <a:extLst>
              <a:ext uri="{FF2B5EF4-FFF2-40B4-BE49-F238E27FC236}">
                <a16:creationId xmlns:a16="http://schemas.microsoft.com/office/drawing/2014/main" id="{6115F4C0-BF12-9D34-B8C3-1E3C699343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18" name="Line 6">
            <a:extLst>
              <a:ext uri="{FF2B5EF4-FFF2-40B4-BE49-F238E27FC236}">
                <a16:creationId xmlns:a16="http://schemas.microsoft.com/office/drawing/2014/main" id="{48DB9D37-5771-3D4A-9FDC-AF1442827C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19" name="Line 7">
            <a:extLst>
              <a:ext uri="{FF2B5EF4-FFF2-40B4-BE49-F238E27FC236}">
                <a16:creationId xmlns:a16="http://schemas.microsoft.com/office/drawing/2014/main" id="{D1F0AEA2-C50F-6B0C-CA0A-D5123B05375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0" name="Line 8">
            <a:extLst>
              <a:ext uri="{FF2B5EF4-FFF2-40B4-BE49-F238E27FC236}">
                <a16:creationId xmlns:a16="http://schemas.microsoft.com/office/drawing/2014/main" id="{CC5B0AA4-A62C-0B51-49E5-896ACEFCE6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1" name="Line 9">
            <a:extLst>
              <a:ext uri="{FF2B5EF4-FFF2-40B4-BE49-F238E27FC236}">
                <a16:creationId xmlns:a16="http://schemas.microsoft.com/office/drawing/2014/main" id="{A55F5821-18E5-4F24-3683-443B421E06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2" name="Rectangle 10">
            <a:extLst>
              <a:ext uri="{FF2B5EF4-FFF2-40B4-BE49-F238E27FC236}">
                <a16:creationId xmlns:a16="http://schemas.microsoft.com/office/drawing/2014/main" id="{2E931669-C00A-E47F-0313-FD939EEA6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3" name="Rectangle 11">
            <a:extLst>
              <a:ext uri="{FF2B5EF4-FFF2-40B4-BE49-F238E27FC236}">
                <a16:creationId xmlns:a16="http://schemas.microsoft.com/office/drawing/2014/main" id="{5777E7CF-6D18-40C6-7DDD-C8F039C66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4" name="Rectangle 12">
            <a:extLst>
              <a:ext uri="{FF2B5EF4-FFF2-40B4-BE49-F238E27FC236}">
                <a16:creationId xmlns:a16="http://schemas.microsoft.com/office/drawing/2014/main" id="{DE952A0D-6D7D-4665-40F5-77F184D79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925" name="AutoShape 13">
            <a:extLst>
              <a:ext uri="{FF2B5EF4-FFF2-40B4-BE49-F238E27FC236}">
                <a16:creationId xmlns:a16="http://schemas.microsoft.com/office/drawing/2014/main" id="{5F8A1C20-4413-DA2E-834C-6D8FAF86E833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927" name="Rectangle 15">
            <a:extLst>
              <a:ext uri="{FF2B5EF4-FFF2-40B4-BE49-F238E27FC236}">
                <a16:creationId xmlns:a16="http://schemas.microsoft.com/office/drawing/2014/main" id="{00E03A90-E631-DBE3-957C-7F79A9C25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6928" name="Rectangle 16">
            <a:extLst>
              <a:ext uri="{FF2B5EF4-FFF2-40B4-BE49-F238E27FC236}">
                <a16:creationId xmlns:a16="http://schemas.microsoft.com/office/drawing/2014/main" id="{939C1F1D-242B-887B-40A1-198D63983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17970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Левит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6930" name="Rectangle 18">
            <a:extLst>
              <a:ext uri="{FF2B5EF4-FFF2-40B4-BE49-F238E27FC236}">
                <a16:creationId xmlns:a16="http://schemas.microsoft.com/office/drawing/2014/main" id="{8901E601-CD73-BA64-EE51-7D058540F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1839913" cy="6096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chemeClr val="hlink"/>
                </a:solidFill>
                <a:latin typeface="Arial" panose="020B0604020202020204" pitchFamily="34" charset="0"/>
              </a:rPr>
              <a:t>  Числа</a:t>
            </a:r>
            <a:endParaRPr lang="en-US" altLang="en-US" sz="40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806931" name="Rectangle 19">
            <a:extLst>
              <a:ext uri="{FF2B5EF4-FFF2-40B4-BE49-F238E27FC236}">
                <a16:creationId xmlns:a16="http://schemas.microsoft.com/office/drawing/2014/main" id="{F6F4085C-5F92-6C0C-6CA0-BAEFA713F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6932" name="Text Box 20">
            <a:extLst>
              <a:ext uri="{FF2B5EF4-FFF2-40B4-BE49-F238E27FC236}">
                <a16:creationId xmlns:a16="http://schemas.microsoft.com/office/drawing/2014/main" id="{83DB4A99-C66C-CBBC-4D5E-F9EE555C0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06934" name="Text Box 22">
            <a:extLst>
              <a:ext uri="{FF2B5EF4-FFF2-40B4-BE49-F238E27FC236}">
                <a16:creationId xmlns:a16="http://schemas.microsoft.com/office/drawing/2014/main" id="{1C339798-B56F-45A6-72DA-ECA4A1455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06935" name="Group 23">
            <a:extLst>
              <a:ext uri="{FF2B5EF4-FFF2-40B4-BE49-F238E27FC236}">
                <a16:creationId xmlns:a16="http://schemas.microsoft.com/office/drawing/2014/main" id="{BBC67DE1-1F37-1203-ADB0-EA7B26537ACF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714375"/>
            <a:ext cx="577850" cy="663575"/>
            <a:chOff x="1084" y="711"/>
            <a:chExt cx="2950" cy="2769"/>
          </a:xfrm>
        </p:grpSpPr>
        <p:grpSp>
          <p:nvGrpSpPr>
            <p:cNvPr id="806936" name="Group 24">
              <a:extLst>
                <a:ext uri="{FF2B5EF4-FFF2-40B4-BE49-F238E27FC236}">
                  <a16:creationId xmlns:a16="http://schemas.microsoft.com/office/drawing/2014/main" id="{6612E000-8F8E-0159-F5E6-3499BDDB0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6937" name="Group 25">
                <a:extLst>
                  <a:ext uri="{FF2B5EF4-FFF2-40B4-BE49-F238E27FC236}">
                    <a16:creationId xmlns:a16="http://schemas.microsoft.com/office/drawing/2014/main" id="{4DCC98BA-6608-D9D6-00C9-572B18E5E9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6938" name="Freeform 26">
                  <a:extLst>
                    <a:ext uri="{FF2B5EF4-FFF2-40B4-BE49-F238E27FC236}">
                      <a16:creationId xmlns:a16="http://schemas.microsoft.com/office/drawing/2014/main" id="{E9128093-127C-E556-AAFA-2B3B5DA1D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6939" name="Freeform 27">
                  <a:extLst>
                    <a:ext uri="{FF2B5EF4-FFF2-40B4-BE49-F238E27FC236}">
                      <a16:creationId xmlns:a16="http://schemas.microsoft.com/office/drawing/2014/main" id="{5F5E08C5-4444-64CF-2A1C-888B133F1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6940" name="Picture 28">
                <a:extLst>
                  <a:ext uri="{FF2B5EF4-FFF2-40B4-BE49-F238E27FC236}">
                    <a16:creationId xmlns:a16="http://schemas.microsoft.com/office/drawing/2014/main" id="{6A0ADFEE-9877-F015-2E9F-9E1015493FF5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6941" name="Freeform 29">
              <a:extLst>
                <a:ext uri="{FF2B5EF4-FFF2-40B4-BE49-F238E27FC236}">
                  <a16:creationId xmlns:a16="http://schemas.microsoft.com/office/drawing/2014/main" id="{026AB7B2-3F34-FC7C-8DCC-E4D0E2C85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42" name="Freeform 30">
              <a:extLst>
                <a:ext uri="{FF2B5EF4-FFF2-40B4-BE49-F238E27FC236}">
                  <a16:creationId xmlns:a16="http://schemas.microsoft.com/office/drawing/2014/main" id="{4BCB55AE-FC5D-3D16-8866-EB2E8DC1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43" name="Freeform 31">
              <a:extLst>
                <a:ext uri="{FF2B5EF4-FFF2-40B4-BE49-F238E27FC236}">
                  <a16:creationId xmlns:a16="http://schemas.microsoft.com/office/drawing/2014/main" id="{843315D3-3C00-34F9-DBDD-7CF46C5D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44" name="Freeform 32">
              <a:extLst>
                <a:ext uri="{FF2B5EF4-FFF2-40B4-BE49-F238E27FC236}">
                  <a16:creationId xmlns:a16="http://schemas.microsoft.com/office/drawing/2014/main" id="{3D7E0EEF-E2F0-D178-31E3-A94F0032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45" name="Freeform 33">
              <a:extLst>
                <a:ext uri="{FF2B5EF4-FFF2-40B4-BE49-F238E27FC236}">
                  <a16:creationId xmlns:a16="http://schemas.microsoft.com/office/drawing/2014/main" id="{924FB70A-608F-E855-EF6E-62BC3372D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06946" name="Group 34">
            <a:extLst>
              <a:ext uri="{FF2B5EF4-FFF2-40B4-BE49-F238E27FC236}">
                <a16:creationId xmlns:a16="http://schemas.microsoft.com/office/drawing/2014/main" id="{281B6310-5D8E-9EF0-5052-C5EA984E4106}"/>
              </a:ext>
            </a:extLst>
          </p:cNvPr>
          <p:cNvGrpSpPr>
            <a:grpSpLocks/>
          </p:cNvGrpSpPr>
          <p:nvPr/>
        </p:nvGrpSpPr>
        <p:grpSpPr bwMode="auto">
          <a:xfrm>
            <a:off x="3951288" y="6403975"/>
            <a:ext cx="577850" cy="663575"/>
            <a:chOff x="1084" y="711"/>
            <a:chExt cx="2950" cy="2769"/>
          </a:xfrm>
        </p:grpSpPr>
        <p:grpSp>
          <p:nvGrpSpPr>
            <p:cNvPr id="806947" name="Group 35">
              <a:extLst>
                <a:ext uri="{FF2B5EF4-FFF2-40B4-BE49-F238E27FC236}">
                  <a16:creationId xmlns:a16="http://schemas.microsoft.com/office/drawing/2014/main" id="{99B41899-5090-2C05-DEB1-35987216C7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6948" name="Group 36">
                <a:extLst>
                  <a:ext uri="{FF2B5EF4-FFF2-40B4-BE49-F238E27FC236}">
                    <a16:creationId xmlns:a16="http://schemas.microsoft.com/office/drawing/2014/main" id="{62497D07-7B0B-316E-B1F0-D980BEDC66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6949" name="Freeform 37">
                  <a:extLst>
                    <a:ext uri="{FF2B5EF4-FFF2-40B4-BE49-F238E27FC236}">
                      <a16:creationId xmlns:a16="http://schemas.microsoft.com/office/drawing/2014/main" id="{E63B3910-2065-D11D-208A-B4C37E939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6950" name="Freeform 38">
                  <a:extLst>
                    <a:ext uri="{FF2B5EF4-FFF2-40B4-BE49-F238E27FC236}">
                      <a16:creationId xmlns:a16="http://schemas.microsoft.com/office/drawing/2014/main" id="{79573524-08D9-B279-03A9-0E930FA45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6951" name="Picture 39">
                <a:extLst>
                  <a:ext uri="{FF2B5EF4-FFF2-40B4-BE49-F238E27FC236}">
                    <a16:creationId xmlns:a16="http://schemas.microsoft.com/office/drawing/2014/main" id="{BF41CDB6-9EAA-2726-FB3B-9FCACBFC1BFA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6952" name="Freeform 40">
              <a:extLst>
                <a:ext uri="{FF2B5EF4-FFF2-40B4-BE49-F238E27FC236}">
                  <a16:creationId xmlns:a16="http://schemas.microsoft.com/office/drawing/2014/main" id="{6804236F-BA58-2DA0-B490-81FD69C1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3" name="Freeform 41">
              <a:extLst>
                <a:ext uri="{FF2B5EF4-FFF2-40B4-BE49-F238E27FC236}">
                  <a16:creationId xmlns:a16="http://schemas.microsoft.com/office/drawing/2014/main" id="{9ABD9B69-0D64-289C-2313-0C28CE948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4" name="Freeform 42">
              <a:extLst>
                <a:ext uri="{FF2B5EF4-FFF2-40B4-BE49-F238E27FC236}">
                  <a16:creationId xmlns:a16="http://schemas.microsoft.com/office/drawing/2014/main" id="{BA17CB90-0115-2F00-3738-E51DF206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5" name="Freeform 43">
              <a:extLst>
                <a:ext uri="{FF2B5EF4-FFF2-40B4-BE49-F238E27FC236}">
                  <a16:creationId xmlns:a16="http://schemas.microsoft.com/office/drawing/2014/main" id="{23B4F45C-7335-DA65-C794-6CBDC6CFD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6" name="Freeform 44">
              <a:extLst>
                <a:ext uri="{FF2B5EF4-FFF2-40B4-BE49-F238E27FC236}">
                  <a16:creationId xmlns:a16="http://schemas.microsoft.com/office/drawing/2014/main" id="{5C4D28D0-BA44-872A-B8FF-E31078C2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6957" name="Rectangle 45">
            <a:extLst>
              <a:ext uri="{FF2B5EF4-FFF2-40B4-BE49-F238E27FC236}">
                <a16:creationId xmlns:a16="http://schemas.microsoft.com/office/drawing/2014/main" id="{D34BFE89-AD88-CFD0-203D-D8E28FD88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6958" name="Picture 46">
            <a:extLst>
              <a:ext uri="{FF2B5EF4-FFF2-40B4-BE49-F238E27FC236}">
                <a16:creationId xmlns:a16="http://schemas.microsoft.com/office/drawing/2014/main" id="{B7FC8D59-97BC-3FDB-16BB-073E1C4564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6959" name="Rectangle 47">
            <a:extLst>
              <a:ext uri="{FF2B5EF4-FFF2-40B4-BE49-F238E27FC236}">
                <a16:creationId xmlns:a16="http://schemas.microsoft.com/office/drawing/2014/main" id="{DBE5C8BD-1911-21EA-9217-52543A1F1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960" name="Rectangle 48">
            <a:extLst>
              <a:ext uri="{FF2B5EF4-FFF2-40B4-BE49-F238E27FC236}">
                <a16:creationId xmlns:a16="http://schemas.microsoft.com/office/drawing/2014/main" id="{9300651C-D8CA-1B27-2186-262AB377D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6968" name="Text Box 56">
            <a:extLst>
              <a:ext uri="{FF2B5EF4-FFF2-40B4-BE49-F238E27FC236}">
                <a16:creationId xmlns:a16="http://schemas.microsoft.com/office/drawing/2014/main" id="{4B88EA0F-742A-1639-E9AA-5B9C59020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06969" name="Oval 57">
            <a:extLst>
              <a:ext uri="{FF2B5EF4-FFF2-40B4-BE49-F238E27FC236}">
                <a16:creationId xmlns:a16="http://schemas.microsoft.com/office/drawing/2014/main" id="{4056E69C-08C1-3A93-A4B5-AD7FF5431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25" y="582612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6970" name="Picture 58">
            <a:extLst>
              <a:ext uri="{FF2B5EF4-FFF2-40B4-BE49-F238E27FC236}">
                <a16:creationId xmlns:a16="http://schemas.microsoft.com/office/drawing/2014/main" id="{67CA26B8-205E-E7C4-75FC-5B64F03CE2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6971" name="Rectangle 59">
            <a:extLst>
              <a:ext uri="{FF2B5EF4-FFF2-40B4-BE49-F238E27FC236}">
                <a16:creationId xmlns:a16="http://schemas.microsoft.com/office/drawing/2014/main" id="{F0EFCD67-078F-B74B-C6B2-070A0C7E2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32226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ru-RU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06972" name="Text Box 60">
            <a:extLst>
              <a:ext uri="{FF2B5EF4-FFF2-40B4-BE49-F238E27FC236}">
                <a16:creationId xmlns:a16="http://schemas.microsoft.com/office/drawing/2014/main" id="{E361DF85-E2A5-5A43-6354-18B1D9399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06973" name="Text Box 61">
            <a:extLst>
              <a:ext uri="{FF2B5EF4-FFF2-40B4-BE49-F238E27FC236}">
                <a16:creationId xmlns:a16="http://schemas.microsoft.com/office/drawing/2014/main" id="{4094EDB0-113C-9043-1D2F-220DBB1FB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18</a:t>
            </a:r>
          </a:p>
        </p:txBody>
      </p:sp>
      <p:sp>
        <p:nvSpPr>
          <p:cNvPr id="806977" name="Rectangle 65">
            <a:extLst>
              <a:ext uri="{FF2B5EF4-FFF2-40B4-BE49-F238E27FC236}">
                <a16:creationId xmlns:a16="http://schemas.microsoft.com/office/drawing/2014/main" id="{28BA3BF3-2E26-1A63-FD50-5AAF35841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06978" name="Rectangle 66">
            <a:extLst>
              <a:ext uri="{FF2B5EF4-FFF2-40B4-BE49-F238E27FC236}">
                <a16:creationId xmlns:a16="http://schemas.microsoft.com/office/drawing/2014/main" id="{7BFDA44C-8B39-E4DD-0084-8CBA1A237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806982" name="Group 70">
            <a:extLst>
              <a:ext uri="{FF2B5EF4-FFF2-40B4-BE49-F238E27FC236}">
                <a16:creationId xmlns:a16="http://schemas.microsoft.com/office/drawing/2014/main" id="{3D05FAC7-7360-F07B-F81E-3DF76263B257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06983" name="Text Box 71">
              <a:extLst>
                <a:ext uri="{FF2B5EF4-FFF2-40B4-BE49-F238E27FC236}">
                  <a16:creationId xmlns:a16="http://schemas.microsoft.com/office/drawing/2014/main" id="{AC09E76E-FB55-8D28-89EF-6C392AF75A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06984" name="Text Box 72">
              <a:extLst>
                <a:ext uri="{FF2B5EF4-FFF2-40B4-BE49-F238E27FC236}">
                  <a16:creationId xmlns:a16="http://schemas.microsoft.com/office/drawing/2014/main" id="{41EA6BAB-8CC7-D555-9E44-BEF8C5E2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06985" name="Text Box 73">
              <a:extLst>
                <a:ext uri="{FF2B5EF4-FFF2-40B4-BE49-F238E27FC236}">
                  <a16:creationId xmlns:a16="http://schemas.microsoft.com/office/drawing/2014/main" id="{3F7A6574-889F-CC5C-F22D-1C36ED766D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06986" name="Text Box 74">
              <a:extLst>
                <a:ext uri="{FF2B5EF4-FFF2-40B4-BE49-F238E27FC236}">
                  <a16:creationId xmlns:a16="http://schemas.microsoft.com/office/drawing/2014/main" id="{6787E78E-7C45-70DC-C0B6-031E2269A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06987" name="AutoShape 75">
              <a:extLst>
                <a:ext uri="{FF2B5EF4-FFF2-40B4-BE49-F238E27FC236}">
                  <a16:creationId xmlns:a16="http://schemas.microsoft.com/office/drawing/2014/main" id="{B6DF6560-E01E-97C0-D027-C3F1AC84F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6988" name="Rectangle 76">
              <a:extLst>
                <a:ext uri="{FF2B5EF4-FFF2-40B4-BE49-F238E27FC236}">
                  <a16:creationId xmlns:a16="http://schemas.microsoft.com/office/drawing/2014/main" id="{91FC35AF-6EFE-CB08-3914-FF5CC5FB8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06989" name="Text Box 77">
            <a:extLst>
              <a:ext uri="{FF2B5EF4-FFF2-40B4-BE49-F238E27FC236}">
                <a16:creationId xmlns:a16="http://schemas.microsoft.com/office/drawing/2014/main" id="{A77C31DB-AA18-E963-463D-5793A0338F2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186" name="Text Box 2">
            <a:extLst>
              <a:ext uri="{FF2B5EF4-FFF2-40B4-BE49-F238E27FC236}">
                <a16:creationId xmlns:a16="http://schemas.microsoft.com/office/drawing/2014/main" id="{568932DF-9B2A-0513-613B-D722524F3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250" y="2633663"/>
            <a:ext cx="6951663" cy="212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3000" b="1" i="0">
                <a:latin typeface="Arial" panose="020B0604020202020204" pitchFamily="34" charset="0"/>
              </a:rPr>
              <a:t>PPPPPP</a:t>
            </a:r>
          </a:p>
        </p:txBody>
      </p:sp>
      <p:pic>
        <p:nvPicPr>
          <p:cNvPr id="1245187" name="Picture 3">
            <a:extLst>
              <a:ext uri="{FF2B5EF4-FFF2-40B4-BE49-F238E27FC236}">
                <a16:creationId xmlns:a16="http://schemas.microsoft.com/office/drawing/2014/main" id="{670A73F4-AB00-B541-B919-21219E44BE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51"/>
          <a:stretch>
            <a:fillRect/>
          </a:stretch>
        </p:blipFill>
        <p:spPr bwMode="auto">
          <a:xfrm>
            <a:off x="0" y="-17463"/>
            <a:ext cx="10058400" cy="7789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5195" name="Text Box 11">
            <a:extLst>
              <a:ext uri="{FF2B5EF4-FFF2-40B4-BE49-F238E27FC236}">
                <a16:creationId xmlns:a16="http://schemas.microsoft.com/office/drawing/2014/main" id="{F719FB0D-8EDB-C87A-C11C-F2C656EAA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83475"/>
            <a:ext cx="661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8.0.07.</a:t>
            </a:r>
          </a:p>
        </p:txBody>
      </p:sp>
      <p:sp>
        <p:nvSpPr>
          <p:cNvPr id="1245196" name="Text Box 12">
            <a:extLst>
              <a:ext uri="{FF2B5EF4-FFF2-40B4-BE49-F238E27FC236}">
                <a16:creationId xmlns:a16="http://schemas.microsoft.com/office/drawing/2014/main" id="{52652D08-B759-2FBB-C15C-BCA13208B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0175" y="748188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1245197" name="Text Box 13">
            <a:extLst>
              <a:ext uri="{FF2B5EF4-FFF2-40B4-BE49-F238E27FC236}">
                <a16:creationId xmlns:a16="http://schemas.microsoft.com/office/drawing/2014/main" id="{FBC905B0-6A84-DB19-9EB9-4E3E3C71F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solidFill>
                  <a:schemeClr val="bg1"/>
                </a:solidFill>
                <a:latin typeface="Arial" panose="020B0604020202020204" pitchFamily="34" charset="0"/>
              </a:rPr>
              <a:t>© 2006 TBBMI</a:t>
            </a:r>
          </a:p>
        </p:txBody>
      </p:sp>
      <p:sp>
        <p:nvSpPr>
          <p:cNvPr id="1245202" name="Text Box 18">
            <a:extLst>
              <a:ext uri="{FF2B5EF4-FFF2-40B4-BE49-F238E27FC236}">
                <a16:creationId xmlns:a16="http://schemas.microsoft.com/office/drawing/2014/main" id="{13BF7CAE-037F-1F02-046C-A0B1F1FD1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7650" y="6584950"/>
            <a:ext cx="8023225" cy="701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Презентация</a:t>
            </a:r>
            <a:r>
              <a:rPr lang="en-US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</a:t>
            </a:r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Международной миссии «О Библии… просто»</a:t>
            </a:r>
            <a:r>
              <a:rPr lang="en-US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</a:t>
            </a:r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              Форт-Уорт, Техас</a:t>
            </a:r>
            <a:endParaRPr lang="en-US" altLang="en-US" sz="1800"/>
          </a:p>
        </p:txBody>
      </p:sp>
    </p:spTree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>
            <a:extLst>
              <a:ext uri="{FF2B5EF4-FFF2-40B4-BE49-F238E27FC236}">
                <a16:creationId xmlns:a16="http://schemas.microsoft.com/office/drawing/2014/main" id="{EEB4C552-4D6E-A853-73E4-72BC53401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08963" name="Rectangle 3">
            <a:extLst>
              <a:ext uri="{FF2B5EF4-FFF2-40B4-BE49-F238E27FC236}">
                <a16:creationId xmlns:a16="http://schemas.microsoft.com/office/drawing/2014/main" id="{9F649BAD-34E0-49CC-DFC4-A74EA4FF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4" name="Line 4">
            <a:extLst>
              <a:ext uri="{FF2B5EF4-FFF2-40B4-BE49-F238E27FC236}">
                <a16:creationId xmlns:a16="http://schemas.microsoft.com/office/drawing/2014/main" id="{008846A3-6F08-5721-5BBA-742A0569E7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5" name="Line 5">
            <a:extLst>
              <a:ext uri="{FF2B5EF4-FFF2-40B4-BE49-F238E27FC236}">
                <a16:creationId xmlns:a16="http://schemas.microsoft.com/office/drawing/2014/main" id="{147CA6B5-6C6A-7028-E693-675A247386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6" name="Line 6">
            <a:extLst>
              <a:ext uri="{FF2B5EF4-FFF2-40B4-BE49-F238E27FC236}">
                <a16:creationId xmlns:a16="http://schemas.microsoft.com/office/drawing/2014/main" id="{BA770D18-6E42-7DA3-A879-BC9D47BC1F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7" name="Line 7">
            <a:extLst>
              <a:ext uri="{FF2B5EF4-FFF2-40B4-BE49-F238E27FC236}">
                <a16:creationId xmlns:a16="http://schemas.microsoft.com/office/drawing/2014/main" id="{1C3FD21A-8313-1D72-8ED4-5613DF5FC8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8" name="Line 8">
            <a:extLst>
              <a:ext uri="{FF2B5EF4-FFF2-40B4-BE49-F238E27FC236}">
                <a16:creationId xmlns:a16="http://schemas.microsoft.com/office/drawing/2014/main" id="{A4031C87-0778-C4BA-0E84-09CAD6099D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69" name="Line 9">
            <a:extLst>
              <a:ext uri="{FF2B5EF4-FFF2-40B4-BE49-F238E27FC236}">
                <a16:creationId xmlns:a16="http://schemas.microsoft.com/office/drawing/2014/main" id="{2BB22AF3-A3B3-C647-E9EC-E117AA0A4E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70" name="Rectangle 10">
            <a:extLst>
              <a:ext uri="{FF2B5EF4-FFF2-40B4-BE49-F238E27FC236}">
                <a16:creationId xmlns:a16="http://schemas.microsoft.com/office/drawing/2014/main" id="{2800C007-1D0F-75EB-718B-3992EAB63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71" name="Rectangle 11">
            <a:extLst>
              <a:ext uri="{FF2B5EF4-FFF2-40B4-BE49-F238E27FC236}">
                <a16:creationId xmlns:a16="http://schemas.microsoft.com/office/drawing/2014/main" id="{FE41F476-90F0-7E53-A648-65C7AD4DB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72" name="Rectangle 12">
            <a:extLst>
              <a:ext uri="{FF2B5EF4-FFF2-40B4-BE49-F238E27FC236}">
                <a16:creationId xmlns:a16="http://schemas.microsoft.com/office/drawing/2014/main" id="{7E1E65D8-C668-3A43-A6B4-FC217B88A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73" name="AutoShape 13">
            <a:extLst>
              <a:ext uri="{FF2B5EF4-FFF2-40B4-BE49-F238E27FC236}">
                <a16:creationId xmlns:a16="http://schemas.microsoft.com/office/drawing/2014/main" id="{2A25EE08-9F21-DFF1-67E2-2CA799DB8DAD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977" name="Rectangle 17">
            <a:extLst>
              <a:ext uri="{FF2B5EF4-FFF2-40B4-BE49-F238E27FC236}">
                <a16:creationId xmlns:a16="http://schemas.microsoft.com/office/drawing/2014/main" id="{C5833663-155F-9491-8F61-A9C434466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6554788"/>
            <a:ext cx="2833688" cy="48736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3200" b="1" i="0">
                <a:solidFill>
                  <a:schemeClr val="hlink"/>
                </a:solidFill>
                <a:latin typeface="Arial" panose="020B0604020202020204" pitchFamily="34" charset="0"/>
              </a:rPr>
              <a:t>Второзаконие</a:t>
            </a:r>
            <a:endParaRPr lang="en-US" altLang="en-US" sz="32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808978" name="Rectangle 18">
            <a:extLst>
              <a:ext uri="{FF2B5EF4-FFF2-40B4-BE49-F238E27FC236}">
                <a16:creationId xmlns:a16="http://schemas.microsoft.com/office/drawing/2014/main" id="{0427DE49-12E7-7095-8D40-3A211A3D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18399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Числа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8980" name="Text Box 20">
            <a:extLst>
              <a:ext uri="{FF2B5EF4-FFF2-40B4-BE49-F238E27FC236}">
                <a16:creationId xmlns:a16="http://schemas.microsoft.com/office/drawing/2014/main" id="{1DB048A1-DEB8-0381-DE90-15656106F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08982" name="Text Box 22">
            <a:extLst>
              <a:ext uri="{FF2B5EF4-FFF2-40B4-BE49-F238E27FC236}">
                <a16:creationId xmlns:a16="http://schemas.microsoft.com/office/drawing/2014/main" id="{6DE202A4-EB7C-A646-26E7-1244A3B10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08983" name="Group 23">
            <a:extLst>
              <a:ext uri="{FF2B5EF4-FFF2-40B4-BE49-F238E27FC236}">
                <a16:creationId xmlns:a16="http://schemas.microsoft.com/office/drawing/2014/main" id="{A81CEB7C-BCF6-037F-CE55-EC959AA825A0}"/>
              </a:ext>
            </a:extLst>
          </p:cNvPr>
          <p:cNvGrpSpPr>
            <a:grpSpLocks/>
          </p:cNvGrpSpPr>
          <p:nvPr/>
        </p:nvGrpSpPr>
        <p:grpSpPr bwMode="auto">
          <a:xfrm>
            <a:off x="3673475" y="714375"/>
            <a:ext cx="577850" cy="663575"/>
            <a:chOff x="1084" y="711"/>
            <a:chExt cx="2950" cy="2769"/>
          </a:xfrm>
        </p:grpSpPr>
        <p:grpSp>
          <p:nvGrpSpPr>
            <p:cNvPr id="808984" name="Group 24">
              <a:extLst>
                <a:ext uri="{FF2B5EF4-FFF2-40B4-BE49-F238E27FC236}">
                  <a16:creationId xmlns:a16="http://schemas.microsoft.com/office/drawing/2014/main" id="{98B8C46B-FC6C-AFD3-0411-924CDD958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8985" name="Group 25">
                <a:extLst>
                  <a:ext uri="{FF2B5EF4-FFF2-40B4-BE49-F238E27FC236}">
                    <a16:creationId xmlns:a16="http://schemas.microsoft.com/office/drawing/2014/main" id="{6FB022CD-B175-08A0-9910-1C89CC400B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8986" name="Freeform 26">
                  <a:extLst>
                    <a:ext uri="{FF2B5EF4-FFF2-40B4-BE49-F238E27FC236}">
                      <a16:creationId xmlns:a16="http://schemas.microsoft.com/office/drawing/2014/main" id="{734BED1F-EBA2-EEEA-9E31-A4B3AD090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8987" name="Freeform 27">
                  <a:extLst>
                    <a:ext uri="{FF2B5EF4-FFF2-40B4-BE49-F238E27FC236}">
                      <a16:creationId xmlns:a16="http://schemas.microsoft.com/office/drawing/2014/main" id="{40AD051B-04DC-14E8-738C-82DD54C87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8988" name="Picture 28">
                <a:extLst>
                  <a:ext uri="{FF2B5EF4-FFF2-40B4-BE49-F238E27FC236}">
                    <a16:creationId xmlns:a16="http://schemas.microsoft.com/office/drawing/2014/main" id="{4252237F-1CE9-DC10-FB0A-22B5086411EC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8989" name="Freeform 29">
              <a:extLst>
                <a:ext uri="{FF2B5EF4-FFF2-40B4-BE49-F238E27FC236}">
                  <a16:creationId xmlns:a16="http://schemas.microsoft.com/office/drawing/2014/main" id="{620E5E49-70CE-C1F1-27CD-7C248EAC1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8990" name="Freeform 30">
              <a:extLst>
                <a:ext uri="{FF2B5EF4-FFF2-40B4-BE49-F238E27FC236}">
                  <a16:creationId xmlns:a16="http://schemas.microsoft.com/office/drawing/2014/main" id="{CCB91422-31CC-CA4F-4BBF-6BE463BEA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8991" name="Freeform 31">
              <a:extLst>
                <a:ext uri="{FF2B5EF4-FFF2-40B4-BE49-F238E27FC236}">
                  <a16:creationId xmlns:a16="http://schemas.microsoft.com/office/drawing/2014/main" id="{31DE0C35-9A35-7925-6A13-7C644CCA3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8992" name="Freeform 32">
              <a:extLst>
                <a:ext uri="{FF2B5EF4-FFF2-40B4-BE49-F238E27FC236}">
                  <a16:creationId xmlns:a16="http://schemas.microsoft.com/office/drawing/2014/main" id="{97E47915-93FD-33F4-23DA-00BA0014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8993" name="Freeform 33">
              <a:extLst>
                <a:ext uri="{FF2B5EF4-FFF2-40B4-BE49-F238E27FC236}">
                  <a16:creationId xmlns:a16="http://schemas.microsoft.com/office/drawing/2014/main" id="{28103DDF-3E2C-4EE6-BD0A-2B0C6B3A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08994" name="Group 34">
            <a:extLst>
              <a:ext uri="{FF2B5EF4-FFF2-40B4-BE49-F238E27FC236}">
                <a16:creationId xmlns:a16="http://schemas.microsoft.com/office/drawing/2014/main" id="{5B70CA6E-4482-E0E2-19F1-976770629E32}"/>
              </a:ext>
            </a:extLst>
          </p:cNvPr>
          <p:cNvGrpSpPr>
            <a:grpSpLocks/>
          </p:cNvGrpSpPr>
          <p:nvPr/>
        </p:nvGrpSpPr>
        <p:grpSpPr bwMode="auto">
          <a:xfrm>
            <a:off x="3951288" y="6418263"/>
            <a:ext cx="577850" cy="663575"/>
            <a:chOff x="1084" y="711"/>
            <a:chExt cx="2950" cy="2769"/>
          </a:xfrm>
        </p:grpSpPr>
        <p:grpSp>
          <p:nvGrpSpPr>
            <p:cNvPr id="808995" name="Group 35">
              <a:extLst>
                <a:ext uri="{FF2B5EF4-FFF2-40B4-BE49-F238E27FC236}">
                  <a16:creationId xmlns:a16="http://schemas.microsoft.com/office/drawing/2014/main" id="{C130D7D3-F031-BE08-A50E-2387CE6EB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8996" name="Group 36">
                <a:extLst>
                  <a:ext uri="{FF2B5EF4-FFF2-40B4-BE49-F238E27FC236}">
                    <a16:creationId xmlns:a16="http://schemas.microsoft.com/office/drawing/2014/main" id="{9A2D379E-1C17-9294-5C51-7898BB6F4B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08997" name="Freeform 37">
                  <a:extLst>
                    <a:ext uri="{FF2B5EF4-FFF2-40B4-BE49-F238E27FC236}">
                      <a16:creationId xmlns:a16="http://schemas.microsoft.com/office/drawing/2014/main" id="{2AA6FD66-6DF2-CDA3-336D-53CB8C4C7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8998" name="Freeform 38">
                  <a:extLst>
                    <a:ext uri="{FF2B5EF4-FFF2-40B4-BE49-F238E27FC236}">
                      <a16:creationId xmlns:a16="http://schemas.microsoft.com/office/drawing/2014/main" id="{FC6B4A9A-8247-EDAE-A3E8-D97750524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8999" name="Picture 39">
                <a:extLst>
                  <a:ext uri="{FF2B5EF4-FFF2-40B4-BE49-F238E27FC236}">
                    <a16:creationId xmlns:a16="http://schemas.microsoft.com/office/drawing/2014/main" id="{73DFC9CD-95F6-F032-BE0E-489CA02AD1DE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9000" name="Freeform 40">
              <a:extLst>
                <a:ext uri="{FF2B5EF4-FFF2-40B4-BE49-F238E27FC236}">
                  <a16:creationId xmlns:a16="http://schemas.microsoft.com/office/drawing/2014/main" id="{8E3C3B58-7A42-CAA0-E653-D71F4C74C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1" name="Freeform 41">
              <a:extLst>
                <a:ext uri="{FF2B5EF4-FFF2-40B4-BE49-F238E27FC236}">
                  <a16:creationId xmlns:a16="http://schemas.microsoft.com/office/drawing/2014/main" id="{F9BC05A3-F502-2A35-7A8F-59CBC4FC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2" name="Freeform 42">
              <a:extLst>
                <a:ext uri="{FF2B5EF4-FFF2-40B4-BE49-F238E27FC236}">
                  <a16:creationId xmlns:a16="http://schemas.microsoft.com/office/drawing/2014/main" id="{2CF43D21-60D2-7356-C7DD-FDEBA900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3" name="Freeform 43">
              <a:extLst>
                <a:ext uri="{FF2B5EF4-FFF2-40B4-BE49-F238E27FC236}">
                  <a16:creationId xmlns:a16="http://schemas.microsoft.com/office/drawing/2014/main" id="{E2B5AFC9-9216-2F5D-5207-19B0E9DED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4" name="Freeform 44">
              <a:extLst>
                <a:ext uri="{FF2B5EF4-FFF2-40B4-BE49-F238E27FC236}">
                  <a16:creationId xmlns:a16="http://schemas.microsoft.com/office/drawing/2014/main" id="{8DF0F59B-4554-040A-3D56-D32636DD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9005" name="Rectangle 45">
            <a:extLst>
              <a:ext uri="{FF2B5EF4-FFF2-40B4-BE49-F238E27FC236}">
                <a16:creationId xmlns:a16="http://schemas.microsoft.com/office/drawing/2014/main" id="{996D0F02-21DC-2E5F-B7F8-0021EAD61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9006" name="Picture 46">
            <a:extLst>
              <a:ext uri="{FF2B5EF4-FFF2-40B4-BE49-F238E27FC236}">
                <a16:creationId xmlns:a16="http://schemas.microsoft.com/office/drawing/2014/main" id="{A6AD0E91-14C3-C880-EFEE-B3A8D4070B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07" name="Rectangle 47">
            <a:extLst>
              <a:ext uri="{FF2B5EF4-FFF2-40B4-BE49-F238E27FC236}">
                <a16:creationId xmlns:a16="http://schemas.microsoft.com/office/drawing/2014/main" id="{00CCD0A5-87F1-A213-7C67-E5799E343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08" name="Rectangle 48">
            <a:extLst>
              <a:ext uri="{FF2B5EF4-FFF2-40B4-BE49-F238E27FC236}">
                <a16:creationId xmlns:a16="http://schemas.microsoft.com/office/drawing/2014/main" id="{51448A1C-20A3-E47A-9B0E-699E069CF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16" name="Text Box 56">
            <a:extLst>
              <a:ext uri="{FF2B5EF4-FFF2-40B4-BE49-F238E27FC236}">
                <a16:creationId xmlns:a16="http://schemas.microsoft.com/office/drawing/2014/main" id="{64D3ED59-DB5B-43FD-BB11-43C18C96B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09017" name="Oval 57">
            <a:extLst>
              <a:ext uri="{FF2B5EF4-FFF2-40B4-BE49-F238E27FC236}">
                <a16:creationId xmlns:a16="http://schemas.microsoft.com/office/drawing/2014/main" id="{56EB45E3-FCA0-E908-7FBB-031B96406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125" y="6411913"/>
            <a:ext cx="3305175" cy="7921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09018" name="Picture 58">
            <a:extLst>
              <a:ext uri="{FF2B5EF4-FFF2-40B4-BE49-F238E27FC236}">
                <a16:creationId xmlns:a16="http://schemas.microsoft.com/office/drawing/2014/main" id="{265B477A-65FA-033B-F4DF-A576D45B2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19" name="Rectangle 59">
            <a:extLst>
              <a:ext uri="{FF2B5EF4-FFF2-40B4-BE49-F238E27FC236}">
                <a16:creationId xmlns:a16="http://schemas.microsoft.com/office/drawing/2014/main" id="{EE602AD6-1FD3-D99B-6618-CADB75893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09020" name="Text Box 60">
            <a:extLst>
              <a:ext uri="{FF2B5EF4-FFF2-40B4-BE49-F238E27FC236}">
                <a16:creationId xmlns:a16="http://schemas.microsoft.com/office/drawing/2014/main" id="{AFC430B1-8141-C90F-0AFE-6113BDDC7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09021" name="Text Box 61">
            <a:extLst>
              <a:ext uri="{FF2B5EF4-FFF2-40B4-BE49-F238E27FC236}">
                <a16:creationId xmlns:a16="http://schemas.microsoft.com/office/drawing/2014/main" id="{B6DEA696-20AC-16C9-0A0F-9C77F3E9B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19</a:t>
            </a:r>
          </a:p>
        </p:txBody>
      </p:sp>
      <p:sp>
        <p:nvSpPr>
          <p:cNvPr id="809025" name="Rectangle 65">
            <a:extLst>
              <a:ext uri="{FF2B5EF4-FFF2-40B4-BE49-F238E27FC236}">
                <a16:creationId xmlns:a16="http://schemas.microsoft.com/office/drawing/2014/main" id="{70429CF0-7FD5-AE8E-F86B-41404921E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09029" name="Rectangle 69">
            <a:extLst>
              <a:ext uri="{FF2B5EF4-FFF2-40B4-BE49-F238E27FC236}">
                <a16:creationId xmlns:a16="http://schemas.microsoft.com/office/drawing/2014/main" id="{883CE12E-CF00-4759-317C-4A8479925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9030" name="Rectangle 70">
            <a:extLst>
              <a:ext uri="{FF2B5EF4-FFF2-40B4-BE49-F238E27FC236}">
                <a16:creationId xmlns:a16="http://schemas.microsoft.com/office/drawing/2014/main" id="{024CDC3A-6E1A-04DF-6C0D-FB003D0F7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17970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Левит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09031" name="Rectangle 71">
            <a:extLst>
              <a:ext uri="{FF2B5EF4-FFF2-40B4-BE49-F238E27FC236}">
                <a16:creationId xmlns:a16="http://schemas.microsoft.com/office/drawing/2014/main" id="{617937BD-F0EC-69F7-B050-45AF3242C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grpSp>
        <p:nvGrpSpPr>
          <p:cNvPr id="809032" name="Group 72">
            <a:extLst>
              <a:ext uri="{FF2B5EF4-FFF2-40B4-BE49-F238E27FC236}">
                <a16:creationId xmlns:a16="http://schemas.microsoft.com/office/drawing/2014/main" id="{FF1A3C4D-568D-BF17-7FF0-20C3B996312E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09033" name="Text Box 73">
              <a:extLst>
                <a:ext uri="{FF2B5EF4-FFF2-40B4-BE49-F238E27FC236}">
                  <a16:creationId xmlns:a16="http://schemas.microsoft.com/office/drawing/2014/main" id="{2F06720E-CC53-C3D0-F6B4-73269596D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09034" name="Text Box 74">
              <a:extLst>
                <a:ext uri="{FF2B5EF4-FFF2-40B4-BE49-F238E27FC236}">
                  <a16:creationId xmlns:a16="http://schemas.microsoft.com/office/drawing/2014/main" id="{831238DB-1C9A-1599-F6EF-E63AE991E7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09035" name="Text Box 75">
              <a:extLst>
                <a:ext uri="{FF2B5EF4-FFF2-40B4-BE49-F238E27FC236}">
                  <a16:creationId xmlns:a16="http://schemas.microsoft.com/office/drawing/2014/main" id="{069401F2-3256-F2A1-E8F7-3CB93D857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09036" name="Text Box 76">
              <a:extLst>
                <a:ext uri="{FF2B5EF4-FFF2-40B4-BE49-F238E27FC236}">
                  <a16:creationId xmlns:a16="http://schemas.microsoft.com/office/drawing/2014/main" id="{288749E6-2EB5-C31F-E748-6A4FE4E98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09037" name="AutoShape 77">
              <a:extLst>
                <a:ext uri="{FF2B5EF4-FFF2-40B4-BE49-F238E27FC236}">
                  <a16:creationId xmlns:a16="http://schemas.microsoft.com/office/drawing/2014/main" id="{0884C73F-CABF-8E3A-20A2-D0849D982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038" name="Rectangle 78">
              <a:extLst>
                <a:ext uri="{FF2B5EF4-FFF2-40B4-BE49-F238E27FC236}">
                  <a16:creationId xmlns:a16="http://schemas.microsoft.com/office/drawing/2014/main" id="{C5BD4545-C4F4-19FB-F572-DF01E7EA5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09039" name="Text Box 79">
            <a:extLst>
              <a:ext uri="{FF2B5EF4-FFF2-40B4-BE49-F238E27FC236}">
                <a16:creationId xmlns:a16="http://schemas.microsoft.com/office/drawing/2014/main" id="{1371296C-A512-C4B2-C90E-97F0E0C9BAB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2">
            <a:extLst>
              <a:ext uri="{FF2B5EF4-FFF2-40B4-BE49-F238E27FC236}">
                <a16:creationId xmlns:a16="http://schemas.microsoft.com/office/drawing/2014/main" id="{CC22B0A0-87C6-582F-1A15-66DC5CBE1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11011" name="Rectangle 3">
            <a:extLst>
              <a:ext uri="{FF2B5EF4-FFF2-40B4-BE49-F238E27FC236}">
                <a16:creationId xmlns:a16="http://schemas.microsoft.com/office/drawing/2014/main" id="{01098D9B-863E-199F-2756-2AA67FA77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2" name="Line 4">
            <a:extLst>
              <a:ext uri="{FF2B5EF4-FFF2-40B4-BE49-F238E27FC236}">
                <a16:creationId xmlns:a16="http://schemas.microsoft.com/office/drawing/2014/main" id="{39A964FB-D791-264A-DB00-56C85E6B08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3" name="Line 5">
            <a:extLst>
              <a:ext uri="{FF2B5EF4-FFF2-40B4-BE49-F238E27FC236}">
                <a16:creationId xmlns:a16="http://schemas.microsoft.com/office/drawing/2014/main" id="{A5246C98-7668-BF69-565A-735F4CB65A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4" name="Line 6">
            <a:extLst>
              <a:ext uri="{FF2B5EF4-FFF2-40B4-BE49-F238E27FC236}">
                <a16:creationId xmlns:a16="http://schemas.microsoft.com/office/drawing/2014/main" id="{1F601C20-8C41-2DBA-1EA7-271555E7CC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5" name="Line 7">
            <a:extLst>
              <a:ext uri="{FF2B5EF4-FFF2-40B4-BE49-F238E27FC236}">
                <a16:creationId xmlns:a16="http://schemas.microsoft.com/office/drawing/2014/main" id="{3A0D584C-2861-1D8F-0B11-30836850B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6" name="Line 8">
            <a:extLst>
              <a:ext uri="{FF2B5EF4-FFF2-40B4-BE49-F238E27FC236}">
                <a16:creationId xmlns:a16="http://schemas.microsoft.com/office/drawing/2014/main" id="{9BB7BC9B-5B69-E456-6EA6-4669C3756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7" name="Line 9">
            <a:extLst>
              <a:ext uri="{FF2B5EF4-FFF2-40B4-BE49-F238E27FC236}">
                <a16:creationId xmlns:a16="http://schemas.microsoft.com/office/drawing/2014/main" id="{99080C3B-59EB-07C6-B9E6-4BBD92F216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8" name="Rectangle 10">
            <a:extLst>
              <a:ext uri="{FF2B5EF4-FFF2-40B4-BE49-F238E27FC236}">
                <a16:creationId xmlns:a16="http://schemas.microsoft.com/office/drawing/2014/main" id="{2DB6A03E-8078-274C-8CB6-5813C4F96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19" name="Rectangle 11">
            <a:extLst>
              <a:ext uri="{FF2B5EF4-FFF2-40B4-BE49-F238E27FC236}">
                <a16:creationId xmlns:a16="http://schemas.microsoft.com/office/drawing/2014/main" id="{01E75BE2-288C-C5DE-F04E-A4236CBC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20" name="Rectangle 12">
            <a:extLst>
              <a:ext uri="{FF2B5EF4-FFF2-40B4-BE49-F238E27FC236}">
                <a16:creationId xmlns:a16="http://schemas.microsoft.com/office/drawing/2014/main" id="{2716CC68-5E08-200E-F571-411E6F091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1021" name="AutoShape 13">
            <a:extLst>
              <a:ext uri="{FF2B5EF4-FFF2-40B4-BE49-F238E27FC236}">
                <a16:creationId xmlns:a16="http://schemas.microsoft.com/office/drawing/2014/main" id="{E6D05C42-E999-5C04-2F5B-81962FA0803A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025" name="Rectangle 17">
            <a:extLst>
              <a:ext uri="{FF2B5EF4-FFF2-40B4-BE49-F238E27FC236}">
                <a16:creationId xmlns:a16="http://schemas.microsoft.com/office/drawing/2014/main" id="{E2A88CC5-4A5B-75C8-60DC-32E270AC7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6554788"/>
            <a:ext cx="283368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3200" b="1" i="0">
                <a:solidFill>
                  <a:srgbClr val="000000"/>
                </a:solidFill>
                <a:latin typeface="Arial" panose="020B0604020202020204" pitchFamily="34" charset="0"/>
              </a:rPr>
              <a:t>Второзаконие</a:t>
            </a:r>
            <a:endParaRPr lang="en-US" altLang="en-US" sz="3200" i="0">
              <a:latin typeface="Arial" panose="020B0604020202020204" pitchFamily="34" charset="0"/>
            </a:endParaRPr>
          </a:p>
        </p:txBody>
      </p:sp>
      <p:sp>
        <p:nvSpPr>
          <p:cNvPr id="811026" name="Rectangle 18">
            <a:extLst>
              <a:ext uri="{FF2B5EF4-FFF2-40B4-BE49-F238E27FC236}">
                <a16:creationId xmlns:a16="http://schemas.microsoft.com/office/drawing/2014/main" id="{E98BCDCF-BA37-5E2F-4E34-4ED5D4DF3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18399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Числа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1028" name="Text Box 20">
            <a:extLst>
              <a:ext uri="{FF2B5EF4-FFF2-40B4-BE49-F238E27FC236}">
                <a16:creationId xmlns:a16="http://schemas.microsoft.com/office/drawing/2014/main" id="{DF43FDE7-83D4-EF57-0279-40642D298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11030" name="Text Box 22">
            <a:extLst>
              <a:ext uri="{FF2B5EF4-FFF2-40B4-BE49-F238E27FC236}">
                <a16:creationId xmlns:a16="http://schemas.microsoft.com/office/drawing/2014/main" id="{5EF1E339-7153-15D2-3763-8D98FB141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11031" name="Group 23">
            <a:extLst>
              <a:ext uri="{FF2B5EF4-FFF2-40B4-BE49-F238E27FC236}">
                <a16:creationId xmlns:a16="http://schemas.microsoft.com/office/drawing/2014/main" id="{F210D530-0F8F-B276-766F-A1372C7D3A81}"/>
              </a:ext>
            </a:extLst>
          </p:cNvPr>
          <p:cNvGrpSpPr>
            <a:grpSpLocks/>
          </p:cNvGrpSpPr>
          <p:nvPr/>
        </p:nvGrpSpPr>
        <p:grpSpPr bwMode="auto">
          <a:xfrm>
            <a:off x="3673475" y="700088"/>
            <a:ext cx="577850" cy="663575"/>
            <a:chOff x="1084" y="711"/>
            <a:chExt cx="2950" cy="2769"/>
          </a:xfrm>
        </p:grpSpPr>
        <p:grpSp>
          <p:nvGrpSpPr>
            <p:cNvPr id="811032" name="Group 24">
              <a:extLst>
                <a:ext uri="{FF2B5EF4-FFF2-40B4-BE49-F238E27FC236}">
                  <a16:creationId xmlns:a16="http://schemas.microsoft.com/office/drawing/2014/main" id="{A0E3AC87-6F18-EE79-4A45-DE908DC80E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1033" name="Group 25">
                <a:extLst>
                  <a:ext uri="{FF2B5EF4-FFF2-40B4-BE49-F238E27FC236}">
                    <a16:creationId xmlns:a16="http://schemas.microsoft.com/office/drawing/2014/main" id="{9EAAEC19-6496-0B46-EBD9-0D6653F7E3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1034" name="Freeform 26">
                  <a:extLst>
                    <a:ext uri="{FF2B5EF4-FFF2-40B4-BE49-F238E27FC236}">
                      <a16:creationId xmlns:a16="http://schemas.microsoft.com/office/drawing/2014/main" id="{3ED56941-9470-FB83-BAEF-1E5B35A87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035" name="Freeform 27">
                  <a:extLst>
                    <a:ext uri="{FF2B5EF4-FFF2-40B4-BE49-F238E27FC236}">
                      <a16:creationId xmlns:a16="http://schemas.microsoft.com/office/drawing/2014/main" id="{0B8CEE34-653E-A1A4-1E42-FD20E8200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1036" name="Picture 28">
                <a:extLst>
                  <a:ext uri="{FF2B5EF4-FFF2-40B4-BE49-F238E27FC236}">
                    <a16:creationId xmlns:a16="http://schemas.microsoft.com/office/drawing/2014/main" id="{BE277783-0D93-6523-AB10-48CC8F345536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1037" name="Freeform 29">
              <a:extLst>
                <a:ext uri="{FF2B5EF4-FFF2-40B4-BE49-F238E27FC236}">
                  <a16:creationId xmlns:a16="http://schemas.microsoft.com/office/drawing/2014/main" id="{13BCDE0F-48F0-C899-7D68-289E7057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38" name="Freeform 30">
              <a:extLst>
                <a:ext uri="{FF2B5EF4-FFF2-40B4-BE49-F238E27FC236}">
                  <a16:creationId xmlns:a16="http://schemas.microsoft.com/office/drawing/2014/main" id="{0D3A8C6F-6143-5170-C9DE-293A2741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39" name="Freeform 31">
              <a:extLst>
                <a:ext uri="{FF2B5EF4-FFF2-40B4-BE49-F238E27FC236}">
                  <a16:creationId xmlns:a16="http://schemas.microsoft.com/office/drawing/2014/main" id="{048FD8F2-EE16-F8DC-742F-75CA24EA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40" name="Freeform 32">
              <a:extLst>
                <a:ext uri="{FF2B5EF4-FFF2-40B4-BE49-F238E27FC236}">
                  <a16:creationId xmlns:a16="http://schemas.microsoft.com/office/drawing/2014/main" id="{B4EE61A7-8EC0-E2D2-48E9-1E7981E80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41" name="Freeform 33">
              <a:extLst>
                <a:ext uri="{FF2B5EF4-FFF2-40B4-BE49-F238E27FC236}">
                  <a16:creationId xmlns:a16="http://schemas.microsoft.com/office/drawing/2014/main" id="{5D249F66-AAA5-D3D5-FE6B-4832EFF4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11042" name="Group 34">
            <a:extLst>
              <a:ext uri="{FF2B5EF4-FFF2-40B4-BE49-F238E27FC236}">
                <a16:creationId xmlns:a16="http://schemas.microsoft.com/office/drawing/2014/main" id="{9197A3DF-B247-C3DB-71FD-99666E03C2C4}"/>
              </a:ext>
            </a:extLst>
          </p:cNvPr>
          <p:cNvGrpSpPr>
            <a:grpSpLocks/>
          </p:cNvGrpSpPr>
          <p:nvPr/>
        </p:nvGrpSpPr>
        <p:grpSpPr bwMode="auto">
          <a:xfrm>
            <a:off x="3979863" y="6403975"/>
            <a:ext cx="577850" cy="663575"/>
            <a:chOff x="1084" y="711"/>
            <a:chExt cx="2950" cy="2769"/>
          </a:xfrm>
        </p:grpSpPr>
        <p:grpSp>
          <p:nvGrpSpPr>
            <p:cNvPr id="811043" name="Group 35">
              <a:extLst>
                <a:ext uri="{FF2B5EF4-FFF2-40B4-BE49-F238E27FC236}">
                  <a16:creationId xmlns:a16="http://schemas.microsoft.com/office/drawing/2014/main" id="{BBD82A5E-FC35-6B91-246D-A005686B16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1044" name="Group 36">
                <a:extLst>
                  <a:ext uri="{FF2B5EF4-FFF2-40B4-BE49-F238E27FC236}">
                    <a16:creationId xmlns:a16="http://schemas.microsoft.com/office/drawing/2014/main" id="{DB75E778-9B00-F598-AA8B-3290A40D60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1045" name="Freeform 37">
                  <a:extLst>
                    <a:ext uri="{FF2B5EF4-FFF2-40B4-BE49-F238E27FC236}">
                      <a16:creationId xmlns:a16="http://schemas.microsoft.com/office/drawing/2014/main" id="{8E5F6AE3-CF4D-2F4D-B9A2-7F48462AC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046" name="Freeform 38">
                  <a:extLst>
                    <a:ext uri="{FF2B5EF4-FFF2-40B4-BE49-F238E27FC236}">
                      <a16:creationId xmlns:a16="http://schemas.microsoft.com/office/drawing/2014/main" id="{57CA7B22-B7DB-8CEF-EF3A-7B518D0AF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1047" name="Picture 39">
                <a:extLst>
                  <a:ext uri="{FF2B5EF4-FFF2-40B4-BE49-F238E27FC236}">
                    <a16:creationId xmlns:a16="http://schemas.microsoft.com/office/drawing/2014/main" id="{58434DAE-8E52-30D6-9B97-A2BD73FE9CBB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1048" name="Freeform 40">
              <a:extLst>
                <a:ext uri="{FF2B5EF4-FFF2-40B4-BE49-F238E27FC236}">
                  <a16:creationId xmlns:a16="http://schemas.microsoft.com/office/drawing/2014/main" id="{694C9CDF-1FB2-2E56-6E94-415A934B4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49" name="Freeform 41">
              <a:extLst>
                <a:ext uri="{FF2B5EF4-FFF2-40B4-BE49-F238E27FC236}">
                  <a16:creationId xmlns:a16="http://schemas.microsoft.com/office/drawing/2014/main" id="{1E40AEDE-FF08-D835-75CD-E1740A65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0" name="Freeform 42">
              <a:extLst>
                <a:ext uri="{FF2B5EF4-FFF2-40B4-BE49-F238E27FC236}">
                  <a16:creationId xmlns:a16="http://schemas.microsoft.com/office/drawing/2014/main" id="{8B1EA55E-0DE4-193C-2217-590C94ED0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1" name="Freeform 43">
              <a:extLst>
                <a:ext uri="{FF2B5EF4-FFF2-40B4-BE49-F238E27FC236}">
                  <a16:creationId xmlns:a16="http://schemas.microsoft.com/office/drawing/2014/main" id="{B63D3FE1-E7CD-BF2E-466E-96B96101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2" name="Freeform 44">
              <a:extLst>
                <a:ext uri="{FF2B5EF4-FFF2-40B4-BE49-F238E27FC236}">
                  <a16:creationId xmlns:a16="http://schemas.microsoft.com/office/drawing/2014/main" id="{016D1F70-955F-8215-8E2E-76BB078F8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11053" name="Rectangle 45">
            <a:extLst>
              <a:ext uri="{FF2B5EF4-FFF2-40B4-BE49-F238E27FC236}">
                <a16:creationId xmlns:a16="http://schemas.microsoft.com/office/drawing/2014/main" id="{544133FA-1AF9-C595-F7DD-9C4E38174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11054" name="Picture 46">
            <a:extLst>
              <a:ext uri="{FF2B5EF4-FFF2-40B4-BE49-F238E27FC236}">
                <a16:creationId xmlns:a16="http://schemas.microsoft.com/office/drawing/2014/main" id="{1DFDCFFF-499B-6098-7218-9A59792282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1055" name="Rectangle 47">
            <a:extLst>
              <a:ext uri="{FF2B5EF4-FFF2-40B4-BE49-F238E27FC236}">
                <a16:creationId xmlns:a16="http://schemas.microsoft.com/office/drawing/2014/main" id="{6370E9ED-44FE-2549-CD70-8D07A7D0E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056" name="Rectangle 48">
            <a:extLst>
              <a:ext uri="{FF2B5EF4-FFF2-40B4-BE49-F238E27FC236}">
                <a16:creationId xmlns:a16="http://schemas.microsoft.com/office/drawing/2014/main" id="{1F98F8EA-BE5E-A39B-98CB-23AF1FD1F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1065" name="Text Box 57">
            <a:extLst>
              <a:ext uri="{FF2B5EF4-FFF2-40B4-BE49-F238E27FC236}">
                <a16:creationId xmlns:a16="http://schemas.microsoft.com/office/drawing/2014/main" id="{A5EC66BE-1EF3-0929-FADB-78A7F2AED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11066" name="Rectangle 58">
            <a:extLst>
              <a:ext uri="{FF2B5EF4-FFF2-40B4-BE49-F238E27FC236}">
                <a16:creationId xmlns:a16="http://schemas.microsoft.com/office/drawing/2014/main" id="{460C132D-56A2-9A26-FECC-398816645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3" y="288925"/>
            <a:ext cx="4256087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b="1" i="0">
              <a:solidFill>
                <a:schemeClr val="hlink"/>
              </a:solidFill>
            </a:endParaRPr>
          </a:p>
        </p:txBody>
      </p:sp>
      <p:pic>
        <p:nvPicPr>
          <p:cNvPr id="811067" name="Picture 59">
            <a:extLst>
              <a:ext uri="{FF2B5EF4-FFF2-40B4-BE49-F238E27FC236}">
                <a16:creationId xmlns:a16="http://schemas.microsoft.com/office/drawing/2014/main" id="{EF2B0B8F-32D7-7582-3E68-1CB1872E36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1068" name="Rectangle 60">
            <a:extLst>
              <a:ext uri="{FF2B5EF4-FFF2-40B4-BE49-F238E27FC236}">
                <a16:creationId xmlns:a16="http://schemas.microsoft.com/office/drawing/2014/main" id="{04236E7D-969B-B259-84C1-F7C4B7C50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11069" name="Text Box 61">
            <a:extLst>
              <a:ext uri="{FF2B5EF4-FFF2-40B4-BE49-F238E27FC236}">
                <a16:creationId xmlns:a16="http://schemas.microsoft.com/office/drawing/2014/main" id="{DF35A670-B0DA-FAA5-FA99-FD332208C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11070" name="Text Box 62">
            <a:extLst>
              <a:ext uri="{FF2B5EF4-FFF2-40B4-BE49-F238E27FC236}">
                <a16:creationId xmlns:a16="http://schemas.microsoft.com/office/drawing/2014/main" id="{3E25A431-ADF1-BE6B-8D28-8A32C6191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20</a:t>
            </a:r>
          </a:p>
        </p:txBody>
      </p:sp>
      <p:sp>
        <p:nvSpPr>
          <p:cNvPr id="811076" name="Rectangle 68">
            <a:extLst>
              <a:ext uri="{FF2B5EF4-FFF2-40B4-BE49-F238E27FC236}">
                <a16:creationId xmlns:a16="http://schemas.microsoft.com/office/drawing/2014/main" id="{2AAF5B26-E9CC-CC06-CC7D-0B977FC69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11080" name="Rectangle 72">
            <a:extLst>
              <a:ext uri="{FF2B5EF4-FFF2-40B4-BE49-F238E27FC236}">
                <a16:creationId xmlns:a16="http://schemas.microsoft.com/office/drawing/2014/main" id="{151E5109-2C14-B57C-A5EE-E361E5864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1081" name="Rectangle 73">
            <a:extLst>
              <a:ext uri="{FF2B5EF4-FFF2-40B4-BE49-F238E27FC236}">
                <a16:creationId xmlns:a16="http://schemas.microsoft.com/office/drawing/2014/main" id="{D687FC9F-9145-C534-A43A-74CB6BB53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17970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Левит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1082" name="Rectangle 74">
            <a:extLst>
              <a:ext uri="{FF2B5EF4-FFF2-40B4-BE49-F238E27FC236}">
                <a16:creationId xmlns:a16="http://schemas.microsoft.com/office/drawing/2014/main" id="{3E70C77D-ED06-6D89-346B-F3925F810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grpSp>
        <p:nvGrpSpPr>
          <p:cNvPr id="811083" name="Group 75">
            <a:extLst>
              <a:ext uri="{FF2B5EF4-FFF2-40B4-BE49-F238E27FC236}">
                <a16:creationId xmlns:a16="http://schemas.microsoft.com/office/drawing/2014/main" id="{CBBD2A5C-2574-78BA-355E-5AE5EFE4B978}"/>
              </a:ext>
            </a:extLst>
          </p:cNvPr>
          <p:cNvGrpSpPr>
            <a:grpSpLocks/>
          </p:cNvGrpSpPr>
          <p:nvPr/>
        </p:nvGrpSpPr>
        <p:grpSpPr bwMode="auto">
          <a:xfrm>
            <a:off x="677863" y="584200"/>
            <a:ext cx="9183687" cy="6216650"/>
            <a:chOff x="427" y="368"/>
            <a:chExt cx="5785" cy="3916"/>
          </a:xfrm>
        </p:grpSpPr>
        <p:sp>
          <p:nvSpPr>
            <p:cNvPr id="811084" name="Text Box 76">
              <a:extLst>
                <a:ext uri="{FF2B5EF4-FFF2-40B4-BE49-F238E27FC236}">
                  <a16:creationId xmlns:a16="http://schemas.microsoft.com/office/drawing/2014/main" id="{A4076218-A619-FC1F-6B57-AB97D60DF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-463" y="1923"/>
              <a:ext cx="197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altLang="en-US" sz="1400" i="0">
                <a:latin typeface="Arial Black" panose="020B0604020202020204" pitchFamily="34" charset="0"/>
              </a:endParaRPr>
            </a:p>
          </p:txBody>
        </p:sp>
        <p:sp>
          <p:nvSpPr>
            <p:cNvPr id="811085" name="Text Box 77">
              <a:extLst>
                <a:ext uri="{FF2B5EF4-FFF2-40B4-BE49-F238E27FC236}">
                  <a16:creationId xmlns:a16="http://schemas.microsoft.com/office/drawing/2014/main" id="{597E6EA6-B0C8-49C2-A469-B1CC28045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" y="1175"/>
              <a:ext cx="2880" cy="233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endParaRPr lang="en-US" altLang="en-US" sz="32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65000"/>
                </a:lnSpc>
                <a:spcBef>
                  <a:spcPct val="50000"/>
                </a:spcBef>
              </a:pP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5</a:t>
              </a:r>
              <a:r>
                <a:rPr lang="en-US" altLang="en-US" sz="32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КНИГ</a:t>
              </a:r>
              <a:endParaRPr lang="en-US" altLang="en-US" sz="2000" b="1" i="0">
                <a:solidFill>
                  <a:srgbClr val="FFEA18"/>
                </a:solidFill>
                <a:latin typeface="Helvetica" pitchFamily="2" charset="0"/>
              </a:endParaRP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ЗАКОНА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130000"/>
                </a:lnSpc>
                <a:spcBef>
                  <a:spcPct val="50000"/>
                </a:spcBef>
              </a:pP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“</a:t>
              </a:r>
              <a:r>
                <a:rPr lang="ru-RU" altLang="en-US" sz="4800" b="1" i="0">
                  <a:solidFill>
                    <a:srgbClr val="FFEA18"/>
                  </a:solidFill>
                  <a:latin typeface="Kosher-Normal" charset="0"/>
                </a:rPr>
                <a:t>ТОРА</a:t>
              </a:r>
              <a:r>
                <a:rPr lang="en-US" altLang="en-US" sz="4800" b="1" i="0">
                  <a:solidFill>
                    <a:srgbClr val="FFEA18"/>
                  </a:solidFill>
                  <a:latin typeface="Kosher-Normal" charset="0"/>
                </a:rPr>
                <a:t>”</a:t>
              </a:r>
              <a:endParaRPr lang="en-US" altLang="en-US" sz="4800" b="1" i="0" u="sng">
                <a:solidFill>
                  <a:srgbClr val="FFEA18"/>
                </a:solidFill>
                <a:latin typeface="Kosher" pitchFamily="2"/>
              </a:endParaRPr>
            </a:p>
          </p:txBody>
        </p:sp>
        <p:sp>
          <p:nvSpPr>
            <p:cNvPr id="811086" name="Text Box 78">
              <a:extLst>
                <a:ext uri="{FF2B5EF4-FFF2-40B4-BE49-F238E27FC236}">
                  <a16:creationId xmlns:a16="http://schemas.microsoft.com/office/drawing/2014/main" id="{4F6DEA4A-F7E1-B047-375B-328EFCF09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" y="2616"/>
              <a:ext cx="729" cy="32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Kosher-Normal" charset="0"/>
                </a:rPr>
                <a:t>ИЛИ</a:t>
              </a:r>
              <a:endParaRPr lang="en-US" altLang="en-US" sz="2800" b="1" i="0">
                <a:solidFill>
                  <a:srgbClr val="FFEA18"/>
                </a:solidFill>
                <a:latin typeface="Kosher-Normal" charset="0"/>
              </a:endParaRPr>
            </a:p>
          </p:txBody>
        </p:sp>
        <p:sp>
          <p:nvSpPr>
            <p:cNvPr id="811087" name="Text Box 79">
              <a:extLst>
                <a:ext uri="{FF2B5EF4-FFF2-40B4-BE49-F238E27FC236}">
                  <a16:creationId xmlns:a16="http://schemas.microsoft.com/office/drawing/2014/main" id="{04BF8A95-EE26-B1F5-2016-2C1C4485B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5" y="3842"/>
              <a:ext cx="2492" cy="442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 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  <p:sp>
          <p:nvSpPr>
            <p:cNvPr id="811088" name="AutoShape 80">
              <a:extLst>
                <a:ext uri="{FF2B5EF4-FFF2-40B4-BE49-F238E27FC236}">
                  <a16:creationId xmlns:a16="http://schemas.microsoft.com/office/drawing/2014/main" id="{F215F242-6786-F238-2AB7-35B2DAE87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834"/>
              <a:ext cx="2526" cy="444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089" name="Rectangle 81">
              <a:extLst>
                <a:ext uri="{FF2B5EF4-FFF2-40B4-BE49-F238E27FC236}">
                  <a16:creationId xmlns:a16="http://schemas.microsoft.com/office/drawing/2014/main" id="{D9CB6671-025F-8656-F33D-2D503261C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368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11090" name="Text Box 82">
            <a:extLst>
              <a:ext uri="{FF2B5EF4-FFF2-40B4-BE49-F238E27FC236}">
                <a16:creationId xmlns:a16="http://schemas.microsoft.com/office/drawing/2014/main" id="{5B8531EB-C220-5532-2EC3-CE63EC2BF0F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8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66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">
            <a:extLst>
              <a:ext uri="{FF2B5EF4-FFF2-40B4-BE49-F238E27FC236}">
                <a16:creationId xmlns:a16="http://schemas.microsoft.com/office/drawing/2014/main" id="{C132915F-7096-C75F-54DE-D68425C75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813059" name="Rectangle 3">
            <a:extLst>
              <a:ext uri="{FF2B5EF4-FFF2-40B4-BE49-F238E27FC236}">
                <a16:creationId xmlns:a16="http://schemas.microsoft.com/office/drawing/2014/main" id="{F31A7660-1108-8A8D-F681-BD0F397D8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0" name="Line 4">
            <a:extLst>
              <a:ext uri="{FF2B5EF4-FFF2-40B4-BE49-F238E27FC236}">
                <a16:creationId xmlns:a16="http://schemas.microsoft.com/office/drawing/2014/main" id="{6C9177FF-437C-3C30-EE8F-8CFBCAFCE6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1" name="Line 5">
            <a:extLst>
              <a:ext uri="{FF2B5EF4-FFF2-40B4-BE49-F238E27FC236}">
                <a16:creationId xmlns:a16="http://schemas.microsoft.com/office/drawing/2014/main" id="{771AF00E-1516-C25C-3E5E-49D0FBC61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2" name="Line 6">
            <a:extLst>
              <a:ext uri="{FF2B5EF4-FFF2-40B4-BE49-F238E27FC236}">
                <a16:creationId xmlns:a16="http://schemas.microsoft.com/office/drawing/2014/main" id="{BF5570C9-74B3-8726-F1EE-3AE412CBD0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00200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3" name="Line 7">
            <a:extLst>
              <a:ext uri="{FF2B5EF4-FFF2-40B4-BE49-F238E27FC236}">
                <a16:creationId xmlns:a16="http://schemas.microsoft.com/office/drawing/2014/main" id="{1BD26414-7690-95A5-914B-4CB62C517D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4" name="Line 8">
            <a:extLst>
              <a:ext uri="{FF2B5EF4-FFF2-40B4-BE49-F238E27FC236}">
                <a16:creationId xmlns:a16="http://schemas.microsoft.com/office/drawing/2014/main" id="{850E3B7B-CA85-F09B-D1A7-80A581F506E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4262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5" name="Line 9">
            <a:extLst>
              <a:ext uri="{FF2B5EF4-FFF2-40B4-BE49-F238E27FC236}">
                <a16:creationId xmlns:a16="http://schemas.microsoft.com/office/drawing/2014/main" id="{4E6100DA-9C98-15E4-C470-D429E0797D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6" name="Rectangle 10">
            <a:extLst>
              <a:ext uri="{FF2B5EF4-FFF2-40B4-BE49-F238E27FC236}">
                <a16:creationId xmlns:a16="http://schemas.microsoft.com/office/drawing/2014/main" id="{C39A09A7-01DF-BCED-4C49-9553DF05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7" name="Rectangle 11">
            <a:extLst>
              <a:ext uri="{FF2B5EF4-FFF2-40B4-BE49-F238E27FC236}">
                <a16:creationId xmlns:a16="http://schemas.microsoft.com/office/drawing/2014/main" id="{AEFB5E39-759F-1DE2-C7C1-6A729BDB2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8" name="Rectangle 12">
            <a:extLst>
              <a:ext uri="{FF2B5EF4-FFF2-40B4-BE49-F238E27FC236}">
                <a16:creationId xmlns:a16="http://schemas.microsoft.com/office/drawing/2014/main" id="{72E9B725-D1DF-FAFB-5650-AD1E19A1D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3069" name="AutoShape 13">
            <a:extLst>
              <a:ext uri="{FF2B5EF4-FFF2-40B4-BE49-F238E27FC236}">
                <a16:creationId xmlns:a16="http://schemas.microsoft.com/office/drawing/2014/main" id="{B2D60EB6-AB1A-0914-6A81-7814C6832195}"/>
              </a:ext>
            </a:extLst>
          </p:cNvPr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076" name="Text Box 20">
            <a:extLst>
              <a:ext uri="{FF2B5EF4-FFF2-40B4-BE49-F238E27FC236}">
                <a16:creationId xmlns:a16="http://schemas.microsoft.com/office/drawing/2014/main" id="{072DA7AA-520A-351A-E7A7-EB11E8FFA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64754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ЗЗ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813078" name="Text Box 22">
            <a:extLst>
              <a:ext uri="{FF2B5EF4-FFF2-40B4-BE49-F238E27FC236}">
                <a16:creationId xmlns:a16="http://schemas.microsoft.com/office/drawing/2014/main" id="{211908DA-BE3C-B1C4-125F-05C766755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793750"/>
            <a:ext cx="741362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latin typeface="Kosher-Normal" charset="0"/>
              </a:rPr>
              <a:t>A</a:t>
            </a:r>
            <a:r>
              <a:rPr lang="ru-RU" altLang="en-US" sz="2000">
                <a:latin typeface="Kosher-Normal" charset="0"/>
              </a:rPr>
              <a:t>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813079" name="Group 23">
            <a:extLst>
              <a:ext uri="{FF2B5EF4-FFF2-40B4-BE49-F238E27FC236}">
                <a16:creationId xmlns:a16="http://schemas.microsoft.com/office/drawing/2014/main" id="{7FA9F2DB-0739-8075-6E5A-BBA035C83671}"/>
              </a:ext>
            </a:extLst>
          </p:cNvPr>
          <p:cNvGrpSpPr>
            <a:grpSpLocks/>
          </p:cNvGrpSpPr>
          <p:nvPr/>
        </p:nvGrpSpPr>
        <p:grpSpPr bwMode="auto">
          <a:xfrm>
            <a:off x="3659188" y="728663"/>
            <a:ext cx="577850" cy="663575"/>
            <a:chOff x="1084" y="711"/>
            <a:chExt cx="2950" cy="2769"/>
          </a:xfrm>
        </p:grpSpPr>
        <p:grpSp>
          <p:nvGrpSpPr>
            <p:cNvPr id="813080" name="Group 24">
              <a:extLst>
                <a:ext uri="{FF2B5EF4-FFF2-40B4-BE49-F238E27FC236}">
                  <a16:creationId xmlns:a16="http://schemas.microsoft.com/office/drawing/2014/main" id="{CA6C3CDC-4357-34FC-AF14-16AEFA2DA3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081" name="Group 25">
                <a:extLst>
                  <a:ext uri="{FF2B5EF4-FFF2-40B4-BE49-F238E27FC236}">
                    <a16:creationId xmlns:a16="http://schemas.microsoft.com/office/drawing/2014/main" id="{82F11929-7AD8-99F8-3FC2-E231F13324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082" name="Freeform 26">
                  <a:extLst>
                    <a:ext uri="{FF2B5EF4-FFF2-40B4-BE49-F238E27FC236}">
                      <a16:creationId xmlns:a16="http://schemas.microsoft.com/office/drawing/2014/main" id="{7D31E5A0-A3F5-32BF-5DC4-67F5F1B8C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3083" name="Freeform 27">
                  <a:extLst>
                    <a:ext uri="{FF2B5EF4-FFF2-40B4-BE49-F238E27FC236}">
                      <a16:creationId xmlns:a16="http://schemas.microsoft.com/office/drawing/2014/main" id="{6DCF0915-ABE5-40ED-BFA4-8AE7261FC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3084" name="Picture 28">
                <a:extLst>
                  <a:ext uri="{FF2B5EF4-FFF2-40B4-BE49-F238E27FC236}">
                    <a16:creationId xmlns:a16="http://schemas.microsoft.com/office/drawing/2014/main" id="{04C7E4A0-9C65-9856-AC2B-75316F98A645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085" name="Freeform 29">
              <a:extLst>
                <a:ext uri="{FF2B5EF4-FFF2-40B4-BE49-F238E27FC236}">
                  <a16:creationId xmlns:a16="http://schemas.microsoft.com/office/drawing/2014/main" id="{6A104E31-7024-27DC-DF08-CCE79973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86" name="Freeform 30">
              <a:extLst>
                <a:ext uri="{FF2B5EF4-FFF2-40B4-BE49-F238E27FC236}">
                  <a16:creationId xmlns:a16="http://schemas.microsoft.com/office/drawing/2014/main" id="{D800C887-255E-770C-4EB6-3F38A4D3F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87" name="Freeform 31">
              <a:extLst>
                <a:ext uri="{FF2B5EF4-FFF2-40B4-BE49-F238E27FC236}">
                  <a16:creationId xmlns:a16="http://schemas.microsoft.com/office/drawing/2014/main" id="{D57C2319-0BA7-1F75-D760-0524AF2C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88" name="Freeform 32">
              <a:extLst>
                <a:ext uri="{FF2B5EF4-FFF2-40B4-BE49-F238E27FC236}">
                  <a16:creationId xmlns:a16="http://schemas.microsoft.com/office/drawing/2014/main" id="{57D06972-1DE5-4EF8-1437-DDE2A835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89" name="Freeform 33">
              <a:extLst>
                <a:ext uri="{FF2B5EF4-FFF2-40B4-BE49-F238E27FC236}">
                  <a16:creationId xmlns:a16="http://schemas.microsoft.com/office/drawing/2014/main" id="{7B4AED9A-004E-E038-91BF-F00B78311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813090" name="Group 34">
            <a:extLst>
              <a:ext uri="{FF2B5EF4-FFF2-40B4-BE49-F238E27FC236}">
                <a16:creationId xmlns:a16="http://schemas.microsoft.com/office/drawing/2014/main" id="{75DF26ED-D4DD-4A8C-A80C-BB7AF3625242}"/>
              </a:ext>
            </a:extLst>
          </p:cNvPr>
          <p:cNvGrpSpPr>
            <a:grpSpLocks/>
          </p:cNvGrpSpPr>
          <p:nvPr/>
        </p:nvGrpSpPr>
        <p:grpSpPr bwMode="auto">
          <a:xfrm>
            <a:off x="3951288" y="6403975"/>
            <a:ext cx="577850" cy="663575"/>
            <a:chOff x="1084" y="711"/>
            <a:chExt cx="2950" cy="2769"/>
          </a:xfrm>
        </p:grpSpPr>
        <p:grpSp>
          <p:nvGrpSpPr>
            <p:cNvPr id="813091" name="Group 35">
              <a:extLst>
                <a:ext uri="{FF2B5EF4-FFF2-40B4-BE49-F238E27FC236}">
                  <a16:creationId xmlns:a16="http://schemas.microsoft.com/office/drawing/2014/main" id="{DD83330B-1571-F359-4120-FBA071798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092" name="Group 36">
                <a:extLst>
                  <a:ext uri="{FF2B5EF4-FFF2-40B4-BE49-F238E27FC236}">
                    <a16:creationId xmlns:a16="http://schemas.microsoft.com/office/drawing/2014/main" id="{F839BCF4-23D8-F60D-2D87-979D49F63B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093" name="Freeform 37">
                  <a:extLst>
                    <a:ext uri="{FF2B5EF4-FFF2-40B4-BE49-F238E27FC236}">
                      <a16:creationId xmlns:a16="http://schemas.microsoft.com/office/drawing/2014/main" id="{5EE97F30-927B-45FA-1592-BB96D1A8D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3094" name="Freeform 38">
                  <a:extLst>
                    <a:ext uri="{FF2B5EF4-FFF2-40B4-BE49-F238E27FC236}">
                      <a16:creationId xmlns:a16="http://schemas.microsoft.com/office/drawing/2014/main" id="{968233E2-2555-E50D-C9DC-EFBDB0A05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3095" name="Picture 39">
                <a:extLst>
                  <a:ext uri="{FF2B5EF4-FFF2-40B4-BE49-F238E27FC236}">
                    <a16:creationId xmlns:a16="http://schemas.microsoft.com/office/drawing/2014/main" id="{3B2DD513-4236-A1B6-1D4C-C2F29DEC957B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096" name="Freeform 40">
              <a:extLst>
                <a:ext uri="{FF2B5EF4-FFF2-40B4-BE49-F238E27FC236}">
                  <a16:creationId xmlns:a16="http://schemas.microsoft.com/office/drawing/2014/main" id="{78CEC0FA-98B0-D1B8-C468-145250AD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7" name="Freeform 41">
              <a:extLst>
                <a:ext uri="{FF2B5EF4-FFF2-40B4-BE49-F238E27FC236}">
                  <a16:creationId xmlns:a16="http://schemas.microsoft.com/office/drawing/2014/main" id="{9E8683B9-A35A-E51A-28A7-0BD983F1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8" name="Freeform 42">
              <a:extLst>
                <a:ext uri="{FF2B5EF4-FFF2-40B4-BE49-F238E27FC236}">
                  <a16:creationId xmlns:a16="http://schemas.microsoft.com/office/drawing/2014/main" id="{414B931C-8CE5-7916-B729-EE4BB9B7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9" name="Freeform 43">
              <a:extLst>
                <a:ext uri="{FF2B5EF4-FFF2-40B4-BE49-F238E27FC236}">
                  <a16:creationId xmlns:a16="http://schemas.microsoft.com/office/drawing/2014/main" id="{3F82F109-51B3-54E7-251A-573E4930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100" name="Freeform 44">
              <a:extLst>
                <a:ext uri="{FF2B5EF4-FFF2-40B4-BE49-F238E27FC236}">
                  <a16:creationId xmlns:a16="http://schemas.microsoft.com/office/drawing/2014/main" id="{78F555B7-1749-0C3C-AE35-F9519805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13101" name="Rectangle 45">
            <a:extLst>
              <a:ext uri="{FF2B5EF4-FFF2-40B4-BE49-F238E27FC236}">
                <a16:creationId xmlns:a16="http://schemas.microsoft.com/office/drawing/2014/main" id="{4D79C2DB-3DDE-2A51-1B7A-392166695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13102" name="Picture 46">
            <a:extLst>
              <a:ext uri="{FF2B5EF4-FFF2-40B4-BE49-F238E27FC236}">
                <a16:creationId xmlns:a16="http://schemas.microsoft.com/office/drawing/2014/main" id="{51555F66-38BC-C7A5-CE8C-26E65253A6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3103" name="Rectangle 47">
            <a:extLst>
              <a:ext uri="{FF2B5EF4-FFF2-40B4-BE49-F238E27FC236}">
                <a16:creationId xmlns:a16="http://schemas.microsoft.com/office/drawing/2014/main" id="{3AA4FAD0-26DF-30B2-F8CB-855FE1BC0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13140" name="Group 84">
            <a:extLst>
              <a:ext uri="{FF2B5EF4-FFF2-40B4-BE49-F238E27FC236}">
                <a16:creationId xmlns:a16="http://schemas.microsoft.com/office/drawing/2014/main" id="{11375918-0837-7886-60AD-603AD669892B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1873250"/>
            <a:ext cx="2693987" cy="3125788"/>
            <a:chOff x="1084" y="711"/>
            <a:chExt cx="2950" cy="2769"/>
          </a:xfrm>
        </p:grpSpPr>
        <p:grpSp>
          <p:nvGrpSpPr>
            <p:cNvPr id="813141" name="Group 85">
              <a:extLst>
                <a:ext uri="{FF2B5EF4-FFF2-40B4-BE49-F238E27FC236}">
                  <a16:creationId xmlns:a16="http://schemas.microsoft.com/office/drawing/2014/main" id="{82378151-ED83-A3AF-69EC-2ABF17618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42" name="Group 86">
                <a:extLst>
                  <a:ext uri="{FF2B5EF4-FFF2-40B4-BE49-F238E27FC236}">
                    <a16:creationId xmlns:a16="http://schemas.microsoft.com/office/drawing/2014/main" id="{9CCF1AA4-2E35-3B0D-B3EC-7016330FA1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43" name="Freeform 87">
                  <a:extLst>
                    <a:ext uri="{FF2B5EF4-FFF2-40B4-BE49-F238E27FC236}">
                      <a16:creationId xmlns:a16="http://schemas.microsoft.com/office/drawing/2014/main" id="{68175181-A816-56DA-D940-62301EAE77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44" name="Freeform 88">
                  <a:extLst>
                    <a:ext uri="{FF2B5EF4-FFF2-40B4-BE49-F238E27FC236}">
                      <a16:creationId xmlns:a16="http://schemas.microsoft.com/office/drawing/2014/main" id="{A53B5E64-A67C-9592-7E20-A1D106014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45" name="Picture 89">
                <a:extLst>
                  <a:ext uri="{FF2B5EF4-FFF2-40B4-BE49-F238E27FC236}">
                    <a16:creationId xmlns:a16="http://schemas.microsoft.com/office/drawing/2014/main" id="{50F08B86-1500-F532-8961-0B83B8FCD904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46" name="Freeform 90">
              <a:extLst>
                <a:ext uri="{FF2B5EF4-FFF2-40B4-BE49-F238E27FC236}">
                  <a16:creationId xmlns:a16="http://schemas.microsoft.com/office/drawing/2014/main" id="{C361FFAA-7866-B11D-1519-1AB967003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7" name="Freeform 91">
              <a:extLst>
                <a:ext uri="{FF2B5EF4-FFF2-40B4-BE49-F238E27FC236}">
                  <a16:creationId xmlns:a16="http://schemas.microsoft.com/office/drawing/2014/main" id="{A880EFF2-ECFC-EF92-5803-9862CA27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8" name="Freeform 92">
              <a:extLst>
                <a:ext uri="{FF2B5EF4-FFF2-40B4-BE49-F238E27FC236}">
                  <a16:creationId xmlns:a16="http://schemas.microsoft.com/office/drawing/2014/main" id="{ADB22D27-BD52-7597-11C9-EC40D066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9" name="Freeform 93">
              <a:extLst>
                <a:ext uri="{FF2B5EF4-FFF2-40B4-BE49-F238E27FC236}">
                  <a16:creationId xmlns:a16="http://schemas.microsoft.com/office/drawing/2014/main" id="{27D722A6-317D-A91E-59C0-90235EB2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50" name="Freeform 94">
              <a:extLst>
                <a:ext uri="{FF2B5EF4-FFF2-40B4-BE49-F238E27FC236}">
                  <a16:creationId xmlns:a16="http://schemas.microsoft.com/office/drawing/2014/main" id="{2038ED07-A12E-6545-2458-E489DA5ED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04" name="Rectangle 48">
            <a:extLst>
              <a:ext uri="{FF2B5EF4-FFF2-40B4-BE49-F238E27FC236}">
                <a16:creationId xmlns:a16="http://schemas.microsoft.com/office/drawing/2014/main" id="{3E67C6DC-C94C-6D71-7F5B-40BEA8907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3118" name="Text Box 62">
            <a:extLst>
              <a:ext uri="{FF2B5EF4-FFF2-40B4-BE49-F238E27FC236}">
                <a16:creationId xmlns:a16="http://schemas.microsoft.com/office/drawing/2014/main" id="{1FA3759A-58C2-3906-F8EE-A45102075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13119" name="Oval 63">
            <a:extLst>
              <a:ext uri="{FF2B5EF4-FFF2-40B4-BE49-F238E27FC236}">
                <a16:creationId xmlns:a16="http://schemas.microsoft.com/office/drawing/2014/main" id="{3FAD153D-9894-28D7-07B6-796CB8709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0" y="6143625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813120" name="AutoShape 64">
            <a:extLst>
              <a:ext uri="{FF2B5EF4-FFF2-40B4-BE49-F238E27FC236}">
                <a16:creationId xmlns:a16="http://schemas.microsoft.com/office/drawing/2014/main" id="{83936497-D4FC-E5BA-BBC2-548EFDE164F8}"/>
              </a:ext>
            </a:extLst>
          </p:cNvPr>
          <p:cNvSpPr>
            <a:spLocks noChangeArrowheads="1"/>
          </p:cNvSpPr>
          <p:nvPr/>
        </p:nvSpPr>
        <p:spPr bwMode="auto">
          <a:xfrm rot="-1349921">
            <a:off x="4783138" y="5945188"/>
            <a:ext cx="1309687" cy="5635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81320" dir="3080412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13125" name="Picture 69">
            <a:extLst>
              <a:ext uri="{FF2B5EF4-FFF2-40B4-BE49-F238E27FC236}">
                <a16:creationId xmlns:a16="http://schemas.microsoft.com/office/drawing/2014/main" id="{91F04398-8F60-D273-DEF5-9ED6E9A5BE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3114" name="Oval 58">
            <a:extLst>
              <a:ext uri="{FF2B5EF4-FFF2-40B4-BE49-F238E27FC236}">
                <a16:creationId xmlns:a16="http://schemas.microsoft.com/office/drawing/2014/main" id="{01BC89D3-8530-61F5-71D9-A8385F776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463550"/>
            <a:ext cx="1090612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813121" name="AutoShape 65">
            <a:extLst>
              <a:ext uri="{FF2B5EF4-FFF2-40B4-BE49-F238E27FC236}">
                <a16:creationId xmlns:a16="http://schemas.microsoft.com/office/drawing/2014/main" id="{BD2DD0E6-A756-70D1-BCBB-6C8ECC280609}"/>
              </a:ext>
            </a:extLst>
          </p:cNvPr>
          <p:cNvSpPr>
            <a:spLocks noChangeArrowheads="1"/>
          </p:cNvSpPr>
          <p:nvPr/>
        </p:nvSpPr>
        <p:spPr bwMode="auto">
          <a:xfrm rot="2558072">
            <a:off x="4181475" y="1797050"/>
            <a:ext cx="2101850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81320" dir="3080412" algn="ctr" rotWithShape="0">
              <a:schemeClr val="tx1"/>
            </a:outerShdw>
          </a:effec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813112" name="Rectangle 56">
            <a:extLst>
              <a:ext uri="{FF2B5EF4-FFF2-40B4-BE49-F238E27FC236}">
                <a16:creationId xmlns:a16="http://schemas.microsoft.com/office/drawing/2014/main" id="{4B5A2293-92CB-CDAD-66CB-1336566EA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1914525"/>
            <a:ext cx="3275013" cy="2120900"/>
          </a:xfrm>
          <a:prstGeom prst="rect">
            <a:avLst/>
          </a:prstGeom>
          <a:noFill/>
          <a:ln>
            <a:noFill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АВРААМОВ</a:t>
            </a: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ЗАВЕТ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Быт.</a:t>
            </a: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 12: 1-3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grpSp>
        <p:nvGrpSpPr>
          <p:cNvPr id="813162" name="Group 106">
            <a:extLst>
              <a:ext uri="{FF2B5EF4-FFF2-40B4-BE49-F238E27FC236}">
                <a16:creationId xmlns:a16="http://schemas.microsoft.com/office/drawing/2014/main" id="{93EE5591-F028-2F52-7871-1805C0AC29CB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4395788"/>
            <a:ext cx="2693987" cy="3125787"/>
            <a:chOff x="1084" y="711"/>
            <a:chExt cx="2950" cy="2769"/>
          </a:xfrm>
        </p:grpSpPr>
        <p:grpSp>
          <p:nvGrpSpPr>
            <p:cNvPr id="813163" name="Group 107">
              <a:extLst>
                <a:ext uri="{FF2B5EF4-FFF2-40B4-BE49-F238E27FC236}">
                  <a16:creationId xmlns:a16="http://schemas.microsoft.com/office/drawing/2014/main" id="{1E2B4B4D-9158-2344-8558-A2947902E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64" name="Group 108">
                <a:extLst>
                  <a:ext uri="{FF2B5EF4-FFF2-40B4-BE49-F238E27FC236}">
                    <a16:creationId xmlns:a16="http://schemas.microsoft.com/office/drawing/2014/main" id="{566CD16B-627C-A3DC-8349-6F13328E66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65" name="Freeform 109">
                  <a:extLst>
                    <a:ext uri="{FF2B5EF4-FFF2-40B4-BE49-F238E27FC236}">
                      <a16:creationId xmlns:a16="http://schemas.microsoft.com/office/drawing/2014/main" id="{F47D0B08-61F3-0EBC-3BDB-B0842BBCB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66" name="Freeform 110">
                  <a:extLst>
                    <a:ext uri="{FF2B5EF4-FFF2-40B4-BE49-F238E27FC236}">
                      <a16:creationId xmlns:a16="http://schemas.microsoft.com/office/drawing/2014/main" id="{39001834-3ADF-797C-D3E0-FEAF7D41F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67" name="Picture 111">
                <a:extLst>
                  <a:ext uri="{FF2B5EF4-FFF2-40B4-BE49-F238E27FC236}">
                    <a16:creationId xmlns:a16="http://schemas.microsoft.com/office/drawing/2014/main" id="{6163AABC-E442-CC13-8994-65D7357D48F2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68" name="Freeform 112">
              <a:extLst>
                <a:ext uri="{FF2B5EF4-FFF2-40B4-BE49-F238E27FC236}">
                  <a16:creationId xmlns:a16="http://schemas.microsoft.com/office/drawing/2014/main" id="{7520711E-91CC-3A4B-D650-1BAD702F6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69" name="Freeform 113">
              <a:extLst>
                <a:ext uri="{FF2B5EF4-FFF2-40B4-BE49-F238E27FC236}">
                  <a16:creationId xmlns:a16="http://schemas.microsoft.com/office/drawing/2014/main" id="{6D29CB82-665F-7913-1D91-DC69EB97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0" name="Freeform 114">
              <a:extLst>
                <a:ext uri="{FF2B5EF4-FFF2-40B4-BE49-F238E27FC236}">
                  <a16:creationId xmlns:a16="http://schemas.microsoft.com/office/drawing/2014/main" id="{4036FC36-4C81-425C-3151-F757811E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1" name="Freeform 115">
              <a:extLst>
                <a:ext uri="{FF2B5EF4-FFF2-40B4-BE49-F238E27FC236}">
                  <a16:creationId xmlns:a16="http://schemas.microsoft.com/office/drawing/2014/main" id="{E25C8A19-3049-5686-AF74-2851E024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2" name="Freeform 116">
              <a:extLst>
                <a:ext uri="{FF2B5EF4-FFF2-40B4-BE49-F238E27FC236}">
                  <a16:creationId xmlns:a16="http://schemas.microsoft.com/office/drawing/2014/main" id="{36102DD9-746D-B73D-DB76-C4AB11A11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10" name="Rectangle 54">
            <a:extLst>
              <a:ext uri="{FF2B5EF4-FFF2-40B4-BE49-F238E27FC236}">
                <a16:creationId xmlns:a16="http://schemas.microsoft.com/office/drawing/2014/main" id="{4A797447-B60C-B720-69FD-1AF07937F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4446588"/>
            <a:ext cx="3216275" cy="2120900"/>
          </a:xfrm>
          <a:prstGeom prst="rect">
            <a:avLst/>
          </a:prstGeom>
          <a:noFill/>
          <a:ln>
            <a:noFill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ЗЕМЕЛЬНЫЙ</a:t>
            </a: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ЗАВЕТ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Втор.</a:t>
            </a: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 30: 1-10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13173" name="Text Box 117">
            <a:extLst>
              <a:ext uri="{FF2B5EF4-FFF2-40B4-BE49-F238E27FC236}">
                <a16:creationId xmlns:a16="http://schemas.microsoft.com/office/drawing/2014/main" id="{D7E83F15-DE22-F1E5-6A02-5AD78B878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13174" name="Text Box 118">
            <a:extLst>
              <a:ext uri="{FF2B5EF4-FFF2-40B4-BE49-F238E27FC236}">
                <a16:creationId xmlns:a16="http://schemas.microsoft.com/office/drawing/2014/main" id="{47542AC7-56CD-A34C-4503-F89CE1B4D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21</a:t>
            </a:r>
          </a:p>
        </p:txBody>
      </p:sp>
      <p:sp>
        <p:nvSpPr>
          <p:cNvPr id="813175" name="Rectangle 119">
            <a:extLst>
              <a:ext uri="{FF2B5EF4-FFF2-40B4-BE49-F238E27FC236}">
                <a16:creationId xmlns:a16="http://schemas.microsoft.com/office/drawing/2014/main" id="{E3152FD9-A4CD-5F5B-723A-5A526FA1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13177" name="Text Box 121">
            <a:extLst>
              <a:ext uri="{FF2B5EF4-FFF2-40B4-BE49-F238E27FC236}">
                <a16:creationId xmlns:a16="http://schemas.microsoft.com/office/drawing/2014/main" id="{35B98308-AB28-B9AD-2458-5749D513A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7359650"/>
            <a:ext cx="34131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2	</a:t>
            </a:r>
          </a:p>
        </p:txBody>
      </p:sp>
      <p:sp>
        <p:nvSpPr>
          <p:cNvPr id="813179" name="Rectangle 123">
            <a:extLst>
              <a:ext uri="{FF2B5EF4-FFF2-40B4-BE49-F238E27FC236}">
                <a16:creationId xmlns:a16="http://schemas.microsoft.com/office/drawing/2014/main" id="{57152F3F-8DDF-AC00-A747-3116B08D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6554788"/>
            <a:ext cx="283368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3200" b="1" i="0">
                <a:solidFill>
                  <a:srgbClr val="000000"/>
                </a:solidFill>
                <a:latin typeface="Arial" panose="020B0604020202020204" pitchFamily="34" charset="0"/>
              </a:rPr>
              <a:t>Второзаконие</a:t>
            </a:r>
            <a:endParaRPr lang="en-US" altLang="en-US" sz="3200" i="0">
              <a:latin typeface="Arial" panose="020B0604020202020204" pitchFamily="34" charset="0"/>
            </a:endParaRPr>
          </a:p>
        </p:txBody>
      </p:sp>
      <p:sp>
        <p:nvSpPr>
          <p:cNvPr id="813180" name="Rectangle 124">
            <a:extLst>
              <a:ext uri="{FF2B5EF4-FFF2-40B4-BE49-F238E27FC236}">
                <a16:creationId xmlns:a16="http://schemas.microsoft.com/office/drawing/2014/main" id="{AD7A4716-8D58-E0BE-DFC4-F2A1743A7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18399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Числа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3182" name="Text Box 126">
            <a:extLst>
              <a:ext uri="{FF2B5EF4-FFF2-40B4-BE49-F238E27FC236}">
                <a16:creationId xmlns:a16="http://schemas.microsoft.com/office/drawing/2014/main" id="{95268ED1-85C6-1364-10B1-BD2302B0C09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734218" y="3051969"/>
            <a:ext cx="31289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altLang="en-US" sz="1400" i="0">
              <a:latin typeface="Arial Black" panose="020B0604020202020204" pitchFamily="34" charset="0"/>
            </a:endParaRPr>
          </a:p>
        </p:txBody>
      </p:sp>
      <p:sp>
        <p:nvSpPr>
          <p:cNvPr id="813187" name="Rectangle 131">
            <a:extLst>
              <a:ext uri="{FF2B5EF4-FFF2-40B4-BE49-F238E27FC236}">
                <a16:creationId xmlns:a16="http://schemas.microsoft.com/office/drawing/2014/main" id="{50C3BC86-55DE-6AC3-8655-98DE4F8BE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13188" name="Rectangle 132">
            <a:extLst>
              <a:ext uri="{FF2B5EF4-FFF2-40B4-BE49-F238E27FC236}">
                <a16:creationId xmlns:a16="http://schemas.microsoft.com/office/drawing/2014/main" id="{50FB4D6B-D4A5-BB44-8F5B-38E1436BA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591050"/>
            <a:ext cx="15621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Исход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3189" name="Rectangle 133">
            <a:extLst>
              <a:ext uri="{FF2B5EF4-FFF2-40B4-BE49-F238E27FC236}">
                <a16:creationId xmlns:a16="http://schemas.microsoft.com/office/drawing/2014/main" id="{3CB6C01F-39C7-8300-0259-D3BAA8AA7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17970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Левит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3190" name="Rectangle 134">
            <a:extLst>
              <a:ext uri="{FF2B5EF4-FFF2-40B4-BE49-F238E27FC236}">
                <a16:creationId xmlns:a16="http://schemas.microsoft.com/office/drawing/2014/main" id="{74F2AB00-7C0E-ABEA-9CEE-C1F3ADA4A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781050"/>
            <a:ext cx="2066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4000" b="1" i="0">
                <a:solidFill>
                  <a:srgbClr val="000000"/>
                </a:solidFill>
                <a:latin typeface="Arial" panose="020B0604020202020204" pitchFamily="34" charset="0"/>
              </a:rPr>
              <a:t>   Бытие</a:t>
            </a:r>
            <a:endParaRPr lang="en-US" altLang="en-US" sz="4000" i="0">
              <a:latin typeface="Arial" panose="020B0604020202020204" pitchFamily="34" charset="0"/>
            </a:endParaRPr>
          </a:p>
        </p:txBody>
      </p:sp>
      <p:sp>
        <p:nvSpPr>
          <p:cNvPr id="813191" name="Text Box 135">
            <a:extLst>
              <a:ext uri="{FF2B5EF4-FFF2-40B4-BE49-F238E27FC236}">
                <a16:creationId xmlns:a16="http://schemas.microsoft.com/office/drawing/2014/main" id="{67AD4B5E-786C-D636-9B49-5736C95736C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85788" y="3397251"/>
            <a:ext cx="3128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latin typeface="Arial Black" panose="020B0604020202020204" pitchFamily="34" charset="0"/>
              </a:rPr>
              <a:t>ЗАКОН</a:t>
            </a:r>
            <a:r>
              <a:rPr lang="en-US" altLang="en-US" sz="2800" b="1" i="0">
                <a:latin typeface="Arial Black" panose="020B0604020202020204" pitchFamily="34" charset="0"/>
              </a:rPr>
              <a:t> (5)</a:t>
            </a:r>
            <a:endParaRPr lang="en-US" altLang="en-US" sz="1400" i="0">
              <a:latin typeface="Arial Black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1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3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112" grpId="0" autoUpdateAnimBg="0"/>
      <p:bldP spid="813110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801" name="Group 209">
            <a:extLst>
              <a:ext uri="{FF2B5EF4-FFF2-40B4-BE49-F238E27FC236}">
                <a16:creationId xmlns:a16="http://schemas.microsoft.com/office/drawing/2014/main" id="{AE9109F7-940B-39F7-9141-716152DF4718}"/>
              </a:ext>
            </a:extLst>
          </p:cNvPr>
          <p:cNvGrpSpPr>
            <a:grpSpLocks/>
          </p:cNvGrpSpPr>
          <p:nvPr/>
        </p:nvGrpSpPr>
        <p:grpSpPr bwMode="auto">
          <a:xfrm>
            <a:off x="4967288" y="398463"/>
            <a:ext cx="4738687" cy="6916737"/>
            <a:chOff x="3129" y="251"/>
            <a:chExt cx="2985" cy="4357"/>
          </a:xfrm>
        </p:grpSpPr>
        <p:sp>
          <p:nvSpPr>
            <p:cNvPr id="238802" name="Rectangle 210">
              <a:extLst>
                <a:ext uri="{FF2B5EF4-FFF2-40B4-BE49-F238E27FC236}">
                  <a16:creationId xmlns:a16="http://schemas.microsoft.com/office/drawing/2014/main" id="{89D3A733-5FF8-24DA-79E6-4C5FE1AD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61"/>
              <a:ext cx="2966" cy="43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38803" name="Picture 211">
              <a:extLst>
                <a:ext uri="{FF2B5EF4-FFF2-40B4-BE49-F238E27FC236}">
                  <a16:creationId xmlns:a16="http://schemas.microsoft.com/office/drawing/2014/main" id="{8AD1394B-A183-1350-523C-949DFFB56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86" r="15105"/>
            <a:stretch>
              <a:fillRect/>
            </a:stretch>
          </p:blipFill>
          <p:spPr bwMode="auto">
            <a:xfrm>
              <a:off x="3129" y="270"/>
              <a:ext cx="2985" cy="43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8804" name="Rectangle 212">
              <a:extLst>
                <a:ext uri="{FF2B5EF4-FFF2-40B4-BE49-F238E27FC236}">
                  <a16:creationId xmlns:a16="http://schemas.microsoft.com/office/drawing/2014/main" id="{56BFCCEA-FB37-D854-20F6-6628F5A4D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78"/>
              <a:ext cx="2965" cy="4305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05" name="Rectangle 213">
              <a:extLst>
                <a:ext uri="{FF2B5EF4-FFF2-40B4-BE49-F238E27FC236}">
                  <a16:creationId xmlns:a16="http://schemas.microsoft.com/office/drawing/2014/main" id="{F2135C92-0A1D-B109-D622-5909F34B2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51"/>
              <a:ext cx="2957" cy="4315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8681" name="Text Box 89">
            <a:extLst>
              <a:ext uri="{FF2B5EF4-FFF2-40B4-BE49-F238E27FC236}">
                <a16:creationId xmlns:a16="http://schemas.microsoft.com/office/drawing/2014/main" id="{1A6D9F9C-F564-B9D4-14D0-9DCF6F375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38685" name="Text Box 93">
            <a:extLst>
              <a:ext uri="{FF2B5EF4-FFF2-40B4-BE49-F238E27FC236}">
                <a16:creationId xmlns:a16="http://schemas.microsoft.com/office/drawing/2014/main" id="{1D3C1A07-56D2-D5AF-EAD4-5C5CAFCCE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4863" y="7265988"/>
            <a:ext cx="260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58478F"/>
                </a:solidFill>
              </a:rPr>
              <a:t> </a:t>
            </a:r>
          </a:p>
        </p:txBody>
      </p:sp>
      <p:sp>
        <p:nvSpPr>
          <p:cNvPr id="238798" name="Text Box 206">
            <a:extLst>
              <a:ext uri="{FF2B5EF4-FFF2-40B4-BE49-F238E27FC236}">
                <a16:creationId xmlns:a16="http://schemas.microsoft.com/office/drawing/2014/main" id="{B0423D3A-9AD0-FB55-3FE5-966C94151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238799" name="Text Box 207">
            <a:extLst>
              <a:ext uri="{FF2B5EF4-FFF2-40B4-BE49-F238E27FC236}">
                <a16:creationId xmlns:a16="http://schemas.microsoft.com/office/drawing/2014/main" id="{6188641B-B058-F59E-5C6C-B85043BB8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5925" y="7110413"/>
            <a:ext cx="273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600" b="1" i="0"/>
              <a:t> </a:t>
            </a:r>
          </a:p>
        </p:txBody>
      </p:sp>
      <p:sp>
        <p:nvSpPr>
          <p:cNvPr id="238599" name="Rectangle 7">
            <a:extLst>
              <a:ext uri="{FF2B5EF4-FFF2-40B4-BE49-F238E27FC236}">
                <a16:creationId xmlns:a16="http://schemas.microsoft.com/office/drawing/2014/main" id="{5988CA3A-75FD-A5CB-45FF-2893300D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238821" name="Rectangle 229">
            <a:extLst>
              <a:ext uri="{FF2B5EF4-FFF2-40B4-BE49-F238E27FC236}">
                <a16:creationId xmlns:a16="http://schemas.microsoft.com/office/drawing/2014/main" id="{85D24E7F-510F-895F-013C-005B94A83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238825" name="Text Box 233">
            <a:extLst>
              <a:ext uri="{FF2B5EF4-FFF2-40B4-BE49-F238E27FC236}">
                <a16:creationId xmlns:a16="http://schemas.microsoft.com/office/drawing/2014/main" id="{FD28A15E-7D45-98FB-360A-C4D141999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238826" name="Text Box 234">
            <a:extLst>
              <a:ext uri="{FF2B5EF4-FFF2-40B4-BE49-F238E27FC236}">
                <a16:creationId xmlns:a16="http://schemas.microsoft.com/office/drawing/2014/main" id="{1CE7F351-ECF7-1A86-8A57-DCE86333F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22</a:t>
            </a:r>
          </a:p>
        </p:txBody>
      </p:sp>
      <p:sp>
        <p:nvSpPr>
          <p:cNvPr id="238830" name="Rectangle 238">
            <a:extLst>
              <a:ext uri="{FF2B5EF4-FFF2-40B4-BE49-F238E27FC236}">
                <a16:creationId xmlns:a16="http://schemas.microsoft.com/office/drawing/2014/main" id="{F873EC2A-2268-2949-6526-7F6E62A32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238831" name="Text Box 239">
            <a:extLst>
              <a:ext uri="{FF2B5EF4-FFF2-40B4-BE49-F238E27FC236}">
                <a16:creationId xmlns:a16="http://schemas.microsoft.com/office/drawing/2014/main" id="{846A6FC6-88F2-FA5E-9415-FD91C3A98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4225" y="5499100"/>
            <a:ext cx="3160713" cy="17399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ЗАПОМНИТЕ </a:t>
            </a:r>
            <a:r>
              <a:rPr lang="en-US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ЭТОТ</a:t>
            </a:r>
            <a:r>
              <a:rPr lang="en-US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  КЛИН</a:t>
            </a:r>
            <a:r>
              <a:rPr lang="en-US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  <a:endParaRPr lang="en-US" altLang="en-US" sz="3600" i="0">
              <a:solidFill>
                <a:srgbClr val="66FFFF"/>
              </a:solidFill>
            </a:endParaRPr>
          </a:p>
        </p:txBody>
      </p:sp>
      <p:sp>
        <p:nvSpPr>
          <p:cNvPr id="238832" name="Line 240">
            <a:extLst>
              <a:ext uri="{FF2B5EF4-FFF2-40B4-BE49-F238E27FC236}">
                <a16:creationId xmlns:a16="http://schemas.microsoft.com/office/drawing/2014/main" id="{B143044C-EADB-FF93-32F4-FA857394C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3" name="Line 241">
            <a:extLst>
              <a:ext uri="{FF2B5EF4-FFF2-40B4-BE49-F238E27FC236}">
                <a16:creationId xmlns:a16="http://schemas.microsoft.com/office/drawing/2014/main" id="{85576A40-D812-839C-758A-6EA3125348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4" name="Line 242">
            <a:extLst>
              <a:ext uri="{FF2B5EF4-FFF2-40B4-BE49-F238E27FC236}">
                <a16:creationId xmlns:a16="http://schemas.microsoft.com/office/drawing/2014/main" id="{23D52F53-FE9C-BA80-1D6E-1B36608A7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5" name="Line 243">
            <a:extLst>
              <a:ext uri="{FF2B5EF4-FFF2-40B4-BE49-F238E27FC236}">
                <a16:creationId xmlns:a16="http://schemas.microsoft.com/office/drawing/2014/main" id="{927F1ABD-FEEE-41D4-98FA-25A63341D2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6" name="Line 244">
            <a:extLst>
              <a:ext uri="{FF2B5EF4-FFF2-40B4-BE49-F238E27FC236}">
                <a16:creationId xmlns:a16="http://schemas.microsoft.com/office/drawing/2014/main" id="{EBDDA191-719C-9199-606E-B59BFC7994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7" name="Line 245">
            <a:extLst>
              <a:ext uri="{FF2B5EF4-FFF2-40B4-BE49-F238E27FC236}">
                <a16:creationId xmlns:a16="http://schemas.microsoft.com/office/drawing/2014/main" id="{890BCF8A-867C-528E-5AEB-A262AE6C55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8" name="Freeform 246">
            <a:extLst>
              <a:ext uri="{FF2B5EF4-FFF2-40B4-BE49-F238E27FC236}">
                <a16:creationId xmlns:a16="http://schemas.microsoft.com/office/drawing/2014/main" id="{D2E39FF4-4545-3587-562C-6899A900E33F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39" name="Line 247">
            <a:extLst>
              <a:ext uri="{FF2B5EF4-FFF2-40B4-BE49-F238E27FC236}">
                <a16:creationId xmlns:a16="http://schemas.microsoft.com/office/drawing/2014/main" id="{AB222246-61ED-251E-1B24-EF2D39820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0" name="Line 248">
            <a:extLst>
              <a:ext uri="{FF2B5EF4-FFF2-40B4-BE49-F238E27FC236}">
                <a16:creationId xmlns:a16="http://schemas.microsoft.com/office/drawing/2014/main" id="{A0ABEEDB-FA0F-3821-BEE8-E49C7342B6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1" name="Freeform 249">
            <a:extLst>
              <a:ext uri="{FF2B5EF4-FFF2-40B4-BE49-F238E27FC236}">
                <a16:creationId xmlns:a16="http://schemas.microsoft.com/office/drawing/2014/main" id="{14B1860C-9E41-F3B4-ADA7-3B43DAE18EFC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2" name="Line 250">
            <a:extLst>
              <a:ext uri="{FF2B5EF4-FFF2-40B4-BE49-F238E27FC236}">
                <a16:creationId xmlns:a16="http://schemas.microsoft.com/office/drawing/2014/main" id="{07EC8518-BEE4-88F4-E024-A77634ACB3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3" name="Line 251">
            <a:extLst>
              <a:ext uri="{FF2B5EF4-FFF2-40B4-BE49-F238E27FC236}">
                <a16:creationId xmlns:a16="http://schemas.microsoft.com/office/drawing/2014/main" id="{D9961CAF-3DD8-39F2-9AE2-EDB847A89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4" name="Line 252">
            <a:extLst>
              <a:ext uri="{FF2B5EF4-FFF2-40B4-BE49-F238E27FC236}">
                <a16:creationId xmlns:a16="http://schemas.microsoft.com/office/drawing/2014/main" id="{D1EF3FF2-86D2-C080-B7AD-11E603400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45" name="Line 253">
            <a:extLst>
              <a:ext uri="{FF2B5EF4-FFF2-40B4-BE49-F238E27FC236}">
                <a16:creationId xmlns:a16="http://schemas.microsoft.com/office/drawing/2014/main" id="{7DC98EA3-7D08-F124-F460-8E270DC1EF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46" name="Line 254">
            <a:extLst>
              <a:ext uri="{FF2B5EF4-FFF2-40B4-BE49-F238E27FC236}">
                <a16:creationId xmlns:a16="http://schemas.microsoft.com/office/drawing/2014/main" id="{322BF3B7-94AC-ACD8-2148-20B0F1C2CE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7" name="Line 255">
            <a:extLst>
              <a:ext uri="{FF2B5EF4-FFF2-40B4-BE49-F238E27FC236}">
                <a16:creationId xmlns:a16="http://schemas.microsoft.com/office/drawing/2014/main" id="{C6227874-CC8B-46F0-5437-03A7C6A12F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8" name="Line 256">
            <a:extLst>
              <a:ext uri="{FF2B5EF4-FFF2-40B4-BE49-F238E27FC236}">
                <a16:creationId xmlns:a16="http://schemas.microsoft.com/office/drawing/2014/main" id="{064F8996-6640-3BB8-EADC-4A957EC26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49" name="Line 257">
            <a:extLst>
              <a:ext uri="{FF2B5EF4-FFF2-40B4-BE49-F238E27FC236}">
                <a16:creationId xmlns:a16="http://schemas.microsoft.com/office/drawing/2014/main" id="{A6B435E0-949D-7A5F-33B7-14B038B00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0" name="Line 258">
            <a:extLst>
              <a:ext uri="{FF2B5EF4-FFF2-40B4-BE49-F238E27FC236}">
                <a16:creationId xmlns:a16="http://schemas.microsoft.com/office/drawing/2014/main" id="{4EF5F9B9-37CB-8A72-6F8C-F45274191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1" name="Line 259">
            <a:extLst>
              <a:ext uri="{FF2B5EF4-FFF2-40B4-BE49-F238E27FC236}">
                <a16:creationId xmlns:a16="http://schemas.microsoft.com/office/drawing/2014/main" id="{086F590F-FCDE-B8B8-5A93-E0DC8A1898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2" name="Line 260">
            <a:extLst>
              <a:ext uri="{FF2B5EF4-FFF2-40B4-BE49-F238E27FC236}">
                <a16:creationId xmlns:a16="http://schemas.microsoft.com/office/drawing/2014/main" id="{3D9C12AA-BA98-6AE8-76E3-9BC402D58D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3" name="Line 261">
            <a:extLst>
              <a:ext uri="{FF2B5EF4-FFF2-40B4-BE49-F238E27FC236}">
                <a16:creationId xmlns:a16="http://schemas.microsoft.com/office/drawing/2014/main" id="{D8C173FF-B611-AB03-DACF-F1A5E621AC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4" name="Line 262">
            <a:extLst>
              <a:ext uri="{FF2B5EF4-FFF2-40B4-BE49-F238E27FC236}">
                <a16:creationId xmlns:a16="http://schemas.microsoft.com/office/drawing/2014/main" id="{781680BE-591A-BFFD-B728-BA3D7B21B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5" name="Line 263">
            <a:extLst>
              <a:ext uri="{FF2B5EF4-FFF2-40B4-BE49-F238E27FC236}">
                <a16:creationId xmlns:a16="http://schemas.microsoft.com/office/drawing/2014/main" id="{EBD5CE58-E68C-5CD9-B977-E93EBB2159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6" name="Line 264">
            <a:extLst>
              <a:ext uri="{FF2B5EF4-FFF2-40B4-BE49-F238E27FC236}">
                <a16:creationId xmlns:a16="http://schemas.microsoft.com/office/drawing/2014/main" id="{0F026ADE-A137-FCE4-9775-3F3107863E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857" name="Rectangle 265">
            <a:extLst>
              <a:ext uri="{FF2B5EF4-FFF2-40B4-BE49-F238E27FC236}">
                <a16:creationId xmlns:a16="http://schemas.microsoft.com/office/drawing/2014/main" id="{A8649843-27ED-8B7F-1BA7-C2E9302A2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465513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238858" name="Rectangle 266">
            <a:extLst>
              <a:ext uri="{FF2B5EF4-FFF2-40B4-BE49-F238E27FC236}">
                <a16:creationId xmlns:a16="http://schemas.microsoft.com/office/drawing/2014/main" id="{78F60D2F-4D3C-901C-B9CE-C8E5887EE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4316413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238859" name="Rectangle 267">
            <a:extLst>
              <a:ext uri="{FF2B5EF4-FFF2-40B4-BE49-F238E27FC236}">
                <a16:creationId xmlns:a16="http://schemas.microsoft.com/office/drawing/2014/main" id="{59B3C478-66DB-177F-259F-5DD3F4AB6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238860" name="Rectangle 268">
            <a:extLst>
              <a:ext uri="{FF2B5EF4-FFF2-40B4-BE49-F238E27FC236}">
                <a16:creationId xmlns:a16="http://schemas.microsoft.com/office/drawing/2014/main" id="{DF802814-344B-9320-7677-9FA7690DF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238861" name="Rectangle 269">
            <a:extLst>
              <a:ext uri="{FF2B5EF4-FFF2-40B4-BE49-F238E27FC236}">
                <a16:creationId xmlns:a16="http://schemas.microsoft.com/office/drawing/2014/main" id="{0658ECE6-12AC-53C6-40CD-1FF2D7CEF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238862" name="AutoShape 270">
            <a:extLst>
              <a:ext uri="{FF2B5EF4-FFF2-40B4-BE49-F238E27FC236}">
                <a16:creationId xmlns:a16="http://schemas.microsoft.com/office/drawing/2014/main" id="{1DDD8B51-D6EC-E2FB-1873-FC3C46B2488B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77" name="Rectangle 285">
            <a:extLst>
              <a:ext uri="{FF2B5EF4-FFF2-40B4-BE49-F238E27FC236}">
                <a16:creationId xmlns:a16="http://schemas.microsoft.com/office/drawing/2014/main" id="{891A3D7F-14B4-8C7B-804F-9B1AEC21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238878" name="Rectangle 286">
            <a:extLst>
              <a:ext uri="{FF2B5EF4-FFF2-40B4-BE49-F238E27FC236}">
                <a16:creationId xmlns:a16="http://schemas.microsoft.com/office/drawing/2014/main" id="{393D017B-B286-166D-976F-E62E1DEE8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238880" name="Line 288">
            <a:extLst>
              <a:ext uri="{FF2B5EF4-FFF2-40B4-BE49-F238E27FC236}">
                <a16:creationId xmlns:a16="http://schemas.microsoft.com/office/drawing/2014/main" id="{2E6D0DD2-267B-73DB-87C4-5B29855D2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75" name="Oval 83">
            <a:extLst>
              <a:ext uri="{FF2B5EF4-FFF2-40B4-BE49-F238E27FC236}">
                <a16:creationId xmlns:a16="http://schemas.microsoft.com/office/drawing/2014/main" id="{A32EA973-36A2-5370-EC25-63B96A985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413" y="2062163"/>
            <a:ext cx="900112" cy="3646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676" name="Oval 84">
            <a:extLst>
              <a:ext uri="{FF2B5EF4-FFF2-40B4-BE49-F238E27FC236}">
                <a16:creationId xmlns:a16="http://schemas.microsoft.com/office/drawing/2014/main" id="{68A701CC-5799-36D6-E286-EFA35AD07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4214813"/>
            <a:ext cx="1990725" cy="3336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882" name="Text Box 290">
            <a:extLst>
              <a:ext uri="{FF2B5EF4-FFF2-40B4-BE49-F238E27FC236}">
                <a16:creationId xmlns:a16="http://schemas.microsoft.com/office/drawing/2014/main" id="{366E06FF-1664-80D9-7388-476ABAD66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4038" y="7364413"/>
            <a:ext cx="3413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2</a:t>
            </a:r>
          </a:p>
        </p:txBody>
      </p:sp>
      <p:sp>
        <p:nvSpPr>
          <p:cNvPr id="238884" name="Text Box 292">
            <a:extLst>
              <a:ext uri="{FF2B5EF4-FFF2-40B4-BE49-F238E27FC236}">
                <a16:creationId xmlns:a16="http://schemas.microsoft.com/office/drawing/2014/main" id="{575DD979-E251-6907-C7DF-7817E529D1F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238886" name="Rectangle 294">
            <a:extLst>
              <a:ext uri="{FF2B5EF4-FFF2-40B4-BE49-F238E27FC236}">
                <a16:creationId xmlns:a16="http://schemas.microsoft.com/office/drawing/2014/main" id="{09A43516-93C7-D26D-72C1-CCF72D875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38890" name="Rectangle 298">
            <a:extLst>
              <a:ext uri="{FF2B5EF4-FFF2-40B4-BE49-F238E27FC236}">
                <a16:creationId xmlns:a16="http://schemas.microsoft.com/office/drawing/2014/main" id="{B8A70218-FC73-CA14-909A-A4707BC97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238891" name="Text Box 299">
            <a:extLst>
              <a:ext uri="{FF2B5EF4-FFF2-40B4-BE49-F238E27FC236}">
                <a16:creationId xmlns:a16="http://schemas.microsoft.com/office/drawing/2014/main" id="{D3BD07C2-91AF-0A6C-51B7-E309181EC2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238892" name="Text Box 300">
            <a:extLst>
              <a:ext uri="{FF2B5EF4-FFF2-40B4-BE49-F238E27FC236}">
                <a16:creationId xmlns:a16="http://schemas.microsoft.com/office/drawing/2014/main" id="{6DFBF5C0-500C-EE55-3C98-43089BE01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grpSp>
        <p:nvGrpSpPr>
          <p:cNvPr id="238893" name="Group 301">
            <a:extLst>
              <a:ext uri="{FF2B5EF4-FFF2-40B4-BE49-F238E27FC236}">
                <a16:creationId xmlns:a16="http://schemas.microsoft.com/office/drawing/2014/main" id="{0B24FFA7-F733-6A9A-8555-B10B6375C61B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238894" name="Text Box 302">
              <a:extLst>
                <a:ext uri="{FF2B5EF4-FFF2-40B4-BE49-F238E27FC236}">
                  <a16:creationId xmlns:a16="http://schemas.microsoft.com/office/drawing/2014/main" id="{C3F1AA36-4D6D-1E6D-2C54-F33C10300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238895" name="Group 303">
              <a:extLst>
                <a:ext uri="{FF2B5EF4-FFF2-40B4-BE49-F238E27FC236}">
                  <a16:creationId xmlns:a16="http://schemas.microsoft.com/office/drawing/2014/main" id="{AB40D94E-1E7E-A76D-9AF1-4BBB6303F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238896" name="Group 304">
                <a:extLst>
                  <a:ext uri="{FF2B5EF4-FFF2-40B4-BE49-F238E27FC236}">
                    <a16:creationId xmlns:a16="http://schemas.microsoft.com/office/drawing/2014/main" id="{6A0846B5-D9C8-A384-8142-485FE42CF8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238897" name="Group 305">
                  <a:extLst>
                    <a:ext uri="{FF2B5EF4-FFF2-40B4-BE49-F238E27FC236}">
                      <a16:creationId xmlns:a16="http://schemas.microsoft.com/office/drawing/2014/main" id="{438CC4DA-7B16-CC42-F282-8512D6463E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238898" name="Freeform 306">
                    <a:extLst>
                      <a:ext uri="{FF2B5EF4-FFF2-40B4-BE49-F238E27FC236}">
                        <a16:creationId xmlns:a16="http://schemas.microsoft.com/office/drawing/2014/main" id="{34957730-D198-71EB-2109-12687FBDEC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899" name="Freeform 307">
                    <a:extLst>
                      <a:ext uri="{FF2B5EF4-FFF2-40B4-BE49-F238E27FC236}">
                        <a16:creationId xmlns:a16="http://schemas.microsoft.com/office/drawing/2014/main" id="{28268247-9C04-4D5C-ACC1-84B4EE102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238900" name="Picture 308">
                  <a:extLst>
                    <a:ext uri="{FF2B5EF4-FFF2-40B4-BE49-F238E27FC236}">
                      <a16:creationId xmlns:a16="http://schemas.microsoft.com/office/drawing/2014/main" id="{26B09566-7C7A-D8BC-F052-FE683A11CA19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238901" name="Freeform 309">
                <a:extLst>
                  <a:ext uri="{FF2B5EF4-FFF2-40B4-BE49-F238E27FC236}">
                    <a16:creationId xmlns:a16="http://schemas.microsoft.com/office/drawing/2014/main" id="{DA2EC036-70DB-6BA6-D29A-12EEDE3B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902" name="Freeform 310">
                <a:extLst>
                  <a:ext uri="{FF2B5EF4-FFF2-40B4-BE49-F238E27FC236}">
                    <a16:creationId xmlns:a16="http://schemas.microsoft.com/office/drawing/2014/main" id="{79C403AA-4C1B-70EE-4309-C7B78B669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903" name="Freeform 311">
                <a:extLst>
                  <a:ext uri="{FF2B5EF4-FFF2-40B4-BE49-F238E27FC236}">
                    <a16:creationId xmlns:a16="http://schemas.microsoft.com/office/drawing/2014/main" id="{BA4D65A9-8886-B29F-B6FA-742B2449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904" name="Freeform 312">
                <a:extLst>
                  <a:ext uri="{FF2B5EF4-FFF2-40B4-BE49-F238E27FC236}">
                    <a16:creationId xmlns:a16="http://schemas.microsoft.com/office/drawing/2014/main" id="{64530062-E079-DC77-EC35-72A7DB4D2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905" name="Freeform 313">
                <a:extLst>
                  <a:ext uri="{FF2B5EF4-FFF2-40B4-BE49-F238E27FC236}">
                    <a16:creationId xmlns:a16="http://schemas.microsoft.com/office/drawing/2014/main" id="{5A9DC00F-E95F-DB3B-8573-15B6C389D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pic>
        <p:nvPicPr>
          <p:cNvPr id="238814" name="Picture 222">
            <a:extLst>
              <a:ext uri="{FF2B5EF4-FFF2-40B4-BE49-F238E27FC236}">
                <a16:creationId xmlns:a16="http://schemas.microsoft.com/office/drawing/2014/main" id="{5F2E7E6B-D701-5FF0-1924-AC35BA41BF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831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143" name="Text Box 79">
            <a:extLst>
              <a:ext uri="{FF2B5EF4-FFF2-40B4-BE49-F238E27FC236}">
                <a16:creationId xmlns:a16="http://schemas.microsoft.com/office/drawing/2014/main" id="{199A155F-6C26-A48A-A820-644605467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56159" name="Rectangle 95">
            <a:extLst>
              <a:ext uri="{FF2B5EF4-FFF2-40B4-BE49-F238E27FC236}">
                <a16:creationId xmlns:a16="http://schemas.microsoft.com/office/drawing/2014/main" id="{7CB5F25A-ACE0-5A80-1396-86B877CB8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56163" name="Text Box 99">
            <a:extLst>
              <a:ext uri="{FF2B5EF4-FFF2-40B4-BE49-F238E27FC236}">
                <a16:creationId xmlns:a16="http://schemas.microsoft.com/office/drawing/2014/main" id="{FCA5E338-818B-2A61-9CCE-BF1DBBDEB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56164" name="Text Box 100">
            <a:extLst>
              <a:ext uri="{FF2B5EF4-FFF2-40B4-BE49-F238E27FC236}">
                <a16:creationId xmlns:a16="http://schemas.microsoft.com/office/drawing/2014/main" id="{2D08295B-DBD6-4821-582D-FDBC0ABED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23</a:t>
            </a:r>
          </a:p>
        </p:txBody>
      </p:sp>
      <p:sp>
        <p:nvSpPr>
          <p:cNvPr id="856186" name="Line 122">
            <a:extLst>
              <a:ext uri="{FF2B5EF4-FFF2-40B4-BE49-F238E27FC236}">
                <a16:creationId xmlns:a16="http://schemas.microsoft.com/office/drawing/2014/main" id="{99A8D218-8230-746D-D928-705917FE8F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87" name="Line 123">
            <a:extLst>
              <a:ext uri="{FF2B5EF4-FFF2-40B4-BE49-F238E27FC236}">
                <a16:creationId xmlns:a16="http://schemas.microsoft.com/office/drawing/2014/main" id="{C764DE9C-C810-6270-5893-9ABB19D5CB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88" name="Line 124">
            <a:extLst>
              <a:ext uri="{FF2B5EF4-FFF2-40B4-BE49-F238E27FC236}">
                <a16:creationId xmlns:a16="http://schemas.microsoft.com/office/drawing/2014/main" id="{11A0FBB5-70F1-5742-A5F1-DA217D0D89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89" name="Line 125">
            <a:extLst>
              <a:ext uri="{FF2B5EF4-FFF2-40B4-BE49-F238E27FC236}">
                <a16:creationId xmlns:a16="http://schemas.microsoft.com/office/drawing/2014/main" id="{975940C5-88AA-0163-DD15-6213D75EF4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0" name="Line 126">
            <a:extLst>
              <a:ext uri="{FF2B5EF4-FFF2-40B4-BE49-F238E27FC236}">
                <a16:creationId xmlns:a16="http://schemas.microsoft.com/office/drawing/2014/main" id="{BDFDF665-F5DE-AC89-CA04-00572940CF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1" name="Line 127">
            <a:extLst>
              <a:ext uri="{FF2B5EF4-FFF2-40B4-BE49-F238E27FC236}">
                <a16:creationId xmlns:a16="http://schemas.microsoft.com/office/drawing/2014/main" id="{308EFA41-798F-F84E-48BB-56787A4A2F6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2" name="Freeform 128">
            <a:extLst>
              <a:ext uri="{FF2B5EF4-FFF2-40B4-BE49-F238E27FC236}">
                <a16:creationId xmlns:a16="http://schemas.microsoft.com/office/drawing/2014/main" id="{4F6B3135-3AC8-C2E6-CC4B-DA826A530153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3" name="Line 129">
            <a:extLst>
              <a:ext uri="{FF2B5EF4-FFF2-40B4-BE49-F238E27FC236}">
                <a16:creationId xmlns:a16="http://schemas.microsoft.com/office/drawing/2014/main" id="{FF532579-5BE7-3991-EAF1-D7CAE05B58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4" name="Line 130">
            <a:extLst>
              <a:ext uri="{FF2B5EF4-FFF2-40B4-BE49-F238E27FC236}">
                <a16:creationId xmlns:a16="http://schemas.microsoft.com/office/drawing/2014/main" id="{95D86EEE-6080-FDC1-5E01-8C6ADD6227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5" name="Freeform 131">
            <a:extLst>
              <a:ext uri="{FF2B5EF4-FFF2-40B4-BE49-F238E27FC236}">
                <a16:creationId xmlns:a16="http://schemas.microsoft.com/office/drawing/2014/main" id="{59255113-DB3C-AAA2-77CD-125992F2A655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6" name="Line 132">
            <a:extLst>
              <a:ext uri="{FF2B5EF4-FFF2-40B4-BE49-F238E27FC236}">
                <a16:creationId xmlns:a16="http://schemas.microsoft.com/office/drawing/2014/main" id="{F5510603-CE96-2FCE-3EEF-7A3FE040B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7" name="Line 133">
            <a:extLst>
              <a:ext uri="{FF2B5EF4-FFF2-40B4-BE49-F238E27FC236}">
                <a16:creationId xmlns:a16="http://schemas.microsoft.com/office/drawing/2014/main" id="{41E3CDA9-3568-C2A1-26A7-3226AF88C1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198" name="Line 134">
            <a:extLst>
              <a:ext uri="{FF2B5EF4-FFF2-40B4-BE49-F238E27FC236}">
                <a16:creationId xmlns:a16="http://schemas.microsoft.com/office/drawing/2014/main" id="{E16C4D1B-9EF9-DDAA-B135-383807974B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199" name="Line 135">
            <a:extLst>
              <a:ext uri="{FF2B5EF4-FFF2-40B4-BE49-F238E27FC236}">
                <a16:creationId xmlns:a16="http://schemas.microsoft.com/office/drawing/2014/main" id="{23397AF6-C383-D9AD-CBE9-DAEA6EDE1D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200" name="Rectangle 136">
            <a:extLst>
              <a:ext uri="{FF2B5EF4-FFF2-40B4-BE49-F238E27FC236}">
                <a16:creationId xmlns:a16="http://schemas.microsoft.com/office/drawing/2014/main" id="{3DD305E8-73F7-9A0A-D3DF-9FE3361AA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856201" name="Line 137">
            <a:extLst>
              <a:ext uri="{FF2B5EF4-FFF2-40B4-BE49-F238E27FC236}">
                <a16:creationId xmlns:a16="http://schemas.microsoft.com/office/drawing/2014/main" id="{99B8ABB5-B74D-B730-698C-84E80B6DF6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2" name="Line 138">
            <a:extLst>
              <a:ext uri="{FF2B5EF4-FFF2-40B4-BE49-F238E27FC236}">
                <a16:creationId xmlns:a16="http://schemas.microsoft.com/office/drawing/2014/main" id="{A4CE2E43-5A60-08F2-1F41-DD31971C9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3" name="Line 139">
            <a:extLst>
              <a:ext uri="{FF2B5EF4-FFF2-40B4-BE49-F238E27FC236}">
                <a16:creationId xmlns:a16="http://schemas.microsoft.com/office/drawing/2014/main" id="{3A54F5E3-EA8F-B0F3-D8CA-313AD304F0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4" name="Line 140">
            <a:extLst>
              <a:ext uri="{FF2B5EF4-FFF2-40B4-BE49-F238E27FC236}">
                <a16:creationId xmlns:a16="http://schemas.microsoft.com/office/drawing/2014/main" id="{71C93DF9-4735-0863-28AA-FB96710D7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5" name="Line 141">
            <a:extLst>
              <a:ext uri="{FF2B5EF4-FFF2-40B4-BE49-F238E27FC236}">
                <a16:creationId xmlns:a16="http://schemas.microsoft.com/office/drawing/2014/main" id="{5DBB78B8-857E-695A-C4DB-B897AA155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6" name="Line 142">
            <a:extLst>
              <a:ext uri="{FF2B5EF4-FFF2-40B4-BE49-F238E27FC236}">
                <a16:creationId xmlns:a16="http://schemas.microsoft.com/office/drawing/2014/main" id="{877A8D9B-4E5D-F5AA-FE93-FED75D99B4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7" name="Line 143">
            <a:extLst>
              <a:ext uri="{FF2B5EF4-FFF2-40B4-BE49-F238E27FC236}">
                <a16:creationId xmlns:a16="http://schemas.microsoft.com/office/drawing/2014/main" id="{71200325-F795-8A61-6D6B-0E3273248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8" name="Line 144">
            <a:extLst>
              <a:ext uri="{FF2B5EF4-FFF2-40B4-BE49-F238E27FC236}">
                <a16:creationId xmlns:a16="http://schemas.microsoft.com/office/drawing/2014/main" id="{C8A2945F-CFD9-6835-4D0D-CF2159F53D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09" name="Line 145">
            <a:extLst>
              <a:ext uri="{FF2B5EF4-FFF2-40B4-BE49-F238E27FC236}">
                <a16:creationId xmlns:a16="http://schemas.microsoft.com/office/drawing/2014/main" id="{DCAF7199-1897-0E5C-C80B-E076E8C765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10" name="Line 146">
            <a:extLst>
              <a:ext uri="{FF2B5EF4-FFF2-40B4-BE49-F238E27FC236}">
                <a16:creationId xmlns:a16="http://schemas.microsoft.com/office/drawing/2014/main" id="{8F395228-CB8D-B354-DD0A-CFE991415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11" name="Line 147">
            <a:extLst>
              <a:ext uri="{FF2B5EF4-FFF2-40B4-BE49-F238E27FC236}">
                <a16:creationId xmlns:a16="http://schemas.microsoft.com/office/drawing/2014/main" id="{8F5D837C-2B89-2D4C-FFBF-B26A37D2BD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12" name="Line 148">
            <a:extLst>
              <a:ext uri="{FF2B5EF4-FFF2-40B4-BE49-F238E27FC236}">
                <a16:creationId xmlns:a16="http://schemas.microsoft.com/office/drawing/2014/main" id="{42322F63-73B7-9EB1-DD4D-C38B91098F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6213" name="Rectangle 149">
            <a:extLst>
              <a:ext uri="{FF2B5EF4-FFF2-40B4-BE49-F238E27FC236}">
                <a16:creationId xmlns:a16="http://schemas.microsoft.com/office/drawing/2014/main" id="{F36667F6-9ABD-C4CB-CD2B-28AF13703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856214" name="AutoShape 150">
            <a:extLst>
              <a:ext uri="{FF2B5EF4-FFF2-40B4-BE49-F238E27FC236}">
                <a16:creationId xmlns:a16="http://schemas.microsoft.com/office/drawing/2014/main" id="{AEF3D96D-F6FA-B6D1-5B1D-DEA72A218FD6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227" name="Rectangle 163">
            <a:extLst>
              <a:ext uri="{FF2B5EF4-FFF2-40B4-BE49-F238E27FC236}">
                <a16:creationId xmlns:a16="http://schemas.microsoft.com/office/drawing/2014/main" id="{90230EB9-1A8A-CBA2-5DB3-3912AF795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856228" name="Rectangle 164">
            <a:extLst>
              <a:ext uri="{FF2B5EF4-FFF2-40B4-BE49-F238E27FC236}">
                <a16:creationId xmlns:a16="http://schemas.microsoft.com/office/drawing/2014/main" id="{2D097EAF-E8A8-EBEE-1BE8-564A3FB6C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856229" name="Rectangle 165">
            <a:extLst>
              <a:ext uri="{FF2B5EF4-FFF2-40B4-BE49-F238E27FC236}">
                <a16:creationId xmlns:a16="http://schemas.microsoft.com/office/drawing/2014/main" id="{BE83D30F-716B-9E1A-B4F3-DB21EDC5A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462087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856232" name="Rectangle 168">
            <a:extLst>
              <a:ext uri="{FF2B5EF4-FFF2-40B4-BE49-F238E27FC236}">
                <a16:creationId xmlns:a16="http://schemas.microsoft.com/office/drawing/2014/main" id="{44918F4D-DDBC-D6FC-84DC-4F09069FB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465513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856233" name="Rectangle 169">
            <a:extLst>
              <a:ext uri="{FF2B5EF4-FFF2-40B4-BE49-F238E27FC236}">
                <a16:creationId xmlns:a16="http://schemas.microsoft.com/office/drawing/2014/main" id="{1E1D165B-3ECF-158E-CEAE-4C1334A7A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4316413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856234" name="Rectangle 170">
            <a:extLst>
              <a:ext uri="{FF2B5EF4-FFF2-40B4-BE49-F238E27FC236}">
                <a16:creationId xmlns:a16="http://schemas.microsoft.com/office/drawing/2014/main" id="{844199AF-36D5-9D04-DF3A-3659B8241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856235" name="Rectangle 171">
            <a:extLst>
              <a:ext uri="{FF2B5EF4-FFF2-40B4-BE49-F238E27FC236}">
                <a16:creationId xmlns:a16="http://schemas.microsoft.com/office/drawing/2014/main" id="{9F135F99-6013-6C87-1D40-4F1D6B9DB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856236" name="Text Box 172">
            <a:extLst>
              <a:ext uri="{FF2B5EF4-FFF2-40B4-BE49-F238E27FC236}">
                <a16:creationId xmlns:a16="http://schemas.microsoft.com/office/drawing/2014/main" id="{EE6D8E5B-9352-DBF8-069E-B0AF2A4FA80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856158" name="Oval 94">
            <a:extLst>
              <a:ext uri="{FF2B5EF4-FFF2-40B4-BE49-F238E27FC236}">
                <a16:creationId xmlns:a16="http://schemas.microsoft.com/office/drawing/2014/main" id="{9E6FA8BF-F56E-4D83-5BB4-66CB38BBC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28613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238" name="Rectangle 174">
            <a:extLst>
              <a:ext uri="{FF2B5EF4-FFF2-40B4-BE49-F238E27FC236}">
                <a16:creationId xmlns:a16="http://schemas.microsoft.com/office/drawing/2014/main" id="{DA7FD26B-EEBE-5D10-A5D7-AF785DDF6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56239" name="Picture 175">
            <a:extLst>
              <a:ext uri="{FF2B5EF4-FFF2-40B4-BE49-F238E27FC236}">
                <a16:creationId xmlns:a16="http://schemas.microsoft.com/office/drawing/2014/main" id="{996A2EC9-2F7F-3A4E-08DE-9AD9DDFCC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6240" name="Rectangle 176">
            <a:extLst>
              <a:ext uri="{FF2B5EF4-FFF2-40B4-BE49-F238E27FC236}">
                <a16:creationId xmlns:a16="http://schemas.microsoft.com/office/drawing/2014/main" id="{B920B0D4-DB18-6FDB-445C-52265C9CD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241" name="Rectangle 177">
            <a:extLst>
              <a:ext uri="{FF2B5EF4-FFF2-40B4-BE49-F238E27FC236}">
                <a16:creationId xmlns:a16="http://schemas.microsoft.com/office/drawing/2014/main" id="{8F123AC5-4460-9230-D054-24E461A6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56242" name="Picture 178">
            <a:extLst>
              <a:ext uri="{FF2B5EF4-FFF2-40B4-BE49-F238E27FC236}">
                <a16:creationId xmlns:a16="http://schemas.microsoft.com/office/drawing/2014/main" id="{FE7FC93B-4DC5-0A11-C896-F71E7ACBA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6243" name="Rectangle 179">
            <a:extLst>
              <a:ext uri="{FF2B5EF4-FFF2-40B4-BE49-F238E27FC236}">
                <a16:creationId xmlns:a16="http://schemas.microsoft.com/office/drawing/2014/main" id="{B5E11ABD-8C1B-B7D7-8C3F-BDC9CB8D3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56244" name="Rectangle 180">
            <a:extLst>
              <a:ext uri="{FF2B5EF4-FFF2-40B4-BE49-F238E27FC236}">
                <a16:creationId xmlns:a16="http://schemas.microsoft.com/office/drawing/2014/main" id="{FA46B341-346B-534D-081D-832283B84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856255" name="Group 191">
            <a:extLst>
              <a:ext uri="{FF2B5EF4-FFF2-40B4-BE49-F238E27FC236}">
                <a16:creationId xmlns:a16="http://schemas.microsoft.com/office/drawing/2014/main" id="{DAD40CD5-4190-00D9-2B14-C0B1D9C6D493}"/>
              </a:ext>
            </a:extLst>
          </p:cNvPr>
          <p:cNvGrpSpPr>
            <a:grpSpLocks/>
          </p:cNvGrpSpPr>
          <p:nvPr/>
        </p:nvGrpSpPr>
        <p:grpSpPr bwMode="auto">
          <a:xfrm>
            <a:off x="5346700" y="6249988"/>
            <a:ext cx="4025900" cy="822325"/>
            <a:chOff x="3409" y="3801"/>
            <a:chExt cx="2536" cy="518"/>
          </a:xfrm>
        </p:grpSpPr>
        <p:sp>
          <p:nvSpPr>
            <p:cNvPr id="856256" name="AutoShape 192">
              <a:extLst>
                <a:ext uri="{FF2B5EF4-FFF2-40B4-BE49-F238E27FC236}">
                  <a16:creationId xmlns:a16="http://schemas.microsoft.com/office/drawing/2014/main" id="{CFBDA9EA-EF2E-410E-E67B-437C900A2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257" name="Text Box 193">
              <a:extLst>
                <a:ext uri="{FF2B5EF4-FFF2-40B4-BE49-F238E27FC236}">
                  <a16:creationId xmlns:a16="http://schemas.microsoft.com/office/drawing/2014/main" id="{E9C268D0-D50B-2A42-B14D-28841E4BD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1350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856262" name="Rectangle 198">
            <a:extLst>
              <a:ext uri="{FF2B5EF4-FFF2-40B4-BE49-F238E27FC236}">
                <a16:creationId xmlns:a16="http://schemas.microsoft.com/office/drawing/2014/main" id="{AC9865A8-E5B0-7B27-0F1E-7A5048697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56264" name="Text Box 200">
            <a:extLst>
              <a:ext uri="{FF2B5EF4-FFF2-40B4-BE49-F238E27FC236}">
                <a16:creationId xmlns:a16="http://schemas.microsoft.com/office/drawing/2014/main" id="{A231C0F9-05EE-9FEC-8B8D-09B8088DA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856265" name="Text Box 201">
            <a:extLst>
              <a:ext uri="{FF2B5EF4-FFF2-40B4-BE49-F238E27FC236}">
                <a16:creationId xmlns:a16="http://schemas.microsoft.com/office/drawing/2014/main" id="{84DD8AC7-F91C-3F22-AFA5-B2DFDEC27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grpSp>
        <p:nvGrpSpPr>
          <p:cNvPr id="856266" name="Group 202">
            <a:extLst>
              <a:ext uri="{FF2B5EF4-FFF2-40B4-BE49-F238E27FC236}">
                <a16:creationId xmlns:a16="http://schemas.microsoft.com/office/drawing/2014/main" id="{140EDD77-349D-D998-9682-F9584255B6DC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856267" name="Text Box 203">
              <a:extLst>
                <a:ext uri="{FF2B5EF4-FFF2-40B4-BE49-F238E27FC236}">
                  <a16:creationId xmlns:a16="http://schemas.microsoft.com/office/drawing/2014/main" id="{B283E395-4D76-F4DF-972D-492C58C14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856268" name="Group 204">
              <a:extLst>
                <a:ext uri="{FF2B5EF4-FFF2-40B4-BE49-F238E27FC236}">
                  <a16:creationId xmlns:a16="http://schemas.microsoft.com/office/drawing/2014/main" id="{F784E1BD-06E9-474F-2E5F-288A0A692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856269" name="Group 205">
                <a:extLst>
                  <a:ext uri="{FF2B5EF4-FFF2-40B4-BE49-F238E27FC236}">
                    <a16:creationId xmlns:a16="http://schemas.microsoft.com/office/drawing/2014/main" id="{E5661474-3E13-66F0-1C7B-6E6BCD7D5B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56270" name="Group 206">
                  <a:extLst>
                    <a:ext uri="{FF2B5EF4-FFF2-40B4-BE49-F238E27FC236}">
                      <a16:creationId xmlns:a16="http://schemas.microsoft.com/office/drawing/2014/main" id="{C8C0609E-B46D-04CA-872A-C19952A05C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856271" name="Freeform 207">
                    <a:extLst>
                      <a:ext uri="{FF2B5EF4-FFF2-40B4-BE49-F238E27FC236}">
                        <a16:creationId xmlns:a16="http://schemas.microsoft.com/office/drawing/2014/main" id="{CB55B9D0-E90F-A674-8EB6-86DFEE835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272" name="Freeform 208">
                    <a:extLst>
                      <a:ext uri="{FF2B5EF4-FFF2-40B4-BE49-F238E27FC236}">
                        <a16:creationId xmlns:a16="http://schemas.microsoft.com/office/drawing/2014/main" id="{AB1F0DA6-17DA-D5CF-C903-81D1C5DAB6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56273" name="Picture 209">
                  <a:extLst>
                    <a:ext uri="{FF2B5EF4-FFF2-40B4-BE49-F238E27FC236}">
                      <a16:creationId xmlns:a16="http://schemas.microsoft.com/office/drawing/2014/main" id="{6D99E067-9F7A-C87A-6113-FA10A15C6D0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56274" name="Freeform 210">
                <a:extLst>
                  <a:ext uri="{FF2B5EF4-FFF2-40B4-BE49-F238E27FC236}">
                    <a16:creationId xmlns:a16="http://schemas.microsoft.com/office/drawing/2014/main" id="{C05432CA-A5EA-9F0D-6C4E-8C7CDDF38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75" name="Freeform 211">
                <a:extLst>
                  <a:ext uri="{FF2B5EF4-FFF2-40B4-BE49-F238E27FC236}">
                    <a16:creationId xmlns:a16="http://schemas.microsoft.com/office/drawing/2014/main" id="{C9E7C110-9523-602F-C6EC-1F226ACE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76" name="Freeform 212">
                <a:extLst>
                  <a:ext uri="{FF2B5EF4-FFF2-40B4-BE49-F238E27FC236}">
                    <a16:creationId xmlns:a16="http://schemas.microsoft.com/office/drawing/2014/main" id="{22F37298-7951-56F1-2E9C-82561F323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77" name="Freeform 213">
                <a:extLst>
                  <a:ext uri="{FF2B5EF4-FFF2-40B4-BE49-F238E27FC236}">
                    <a16:creationId xmlns:a16="http://schemas.microsoft.com/office/drawing/2014/main" id="{8A995B20-6979-30D7-F528-EF5BB8CD3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78" name="Freeform 214">
                <a:extLst>
                  <a:ext uri="{FF2B5EF4-FFF2-40B4-BE49-F238E27FC236}">
                    <a16:creationId xmlns:a16="http://schemas.microsoft.com/office/drawing/2014/main" id="{D0F6DA8C-F4DB-53F3-198F-3572386B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56282" name="Rectangle 218">
            <a:extLst>
              <a:ext uri="{FF2B5EF4-FFF2-40B4-BE49-F238E27FC236}">
                <a16:creationId xmlns:a16="http://schemas.microsoft.com/office/drawing/2014/main" id="{F55F259B-5B29-96A0-9738-3C8B51B98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930" name="Line 2">
            <a:extLst>
              <a:ext uri="{FF2B5EF4-FFF2-40B4-BE49-F238E27FC236}">
                <a16:creationId xmlns:a16="http://schemas.microsoft.com/office/drawing/2014/main" id="{46577CCA-3D07-9207-E128-661DB942B3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1" name="Line 3">
            <a:extLst>
              <a:ext uri="{FF2B5EF4-FFF2-40B4-BE49-F238E27FC236}">
                <a16:creationId xmlns:a16="http://schemas.microsoft.com/office/drawing/2014/main" id="{F8120414-F79E-EAEE-48F3-959BD34C3D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2" name="Line 4">
            <a:extLst>
              <a:ext uri="{FF2B5EF4-FFF2-40B4-BE49-F238E27FC236}">
                <a16:creationId xmlns:a16="http://schemas.microsoft.com/office/drawing/2014/main" id="{6F07B31A-02EA-46BE-61BD-69CD3CB898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3" name="Line 5">
            <a:extLst>
              <a:ext uri="{FF2B5EF4-FFF2-40B4-BE49-F238E27FC236}">
                <a16:creationId xmlns:a16="http://schemas.microsoft.com/office/drawing/2014/main" id="{86FDD2BB-5F41-E328-3655-AE955859D3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4" name="Line 6">
            <a:extLst>
              <a:ext uri="{FF2B5EF4-FFF2-40B4-BE49-F238E27FC236}">
                <a16:creationId xmlns:a16="http://schemas.microsoft.com/office/drawing/2014/main" id="{911D00AF-B929-4CF6-CE92-35CB2BCAB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5" name="Line 7">
            <a:extLst>
              <a:ext uri="{FF2B5EF4-FFF2-40B4-BE49-F238E27FC236}">
                <a16:creationId xmlns:a16="http://schemas.microsoft.com/office/drawing/2014/main" id="{4D9A406E-D42D-08A7-7224-E6A9587A05E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6" name="Freeform 8">
            <a:extLst>
              <a:ext uri="{FF2B5EF4-FFF2-40B4-BE49-F238E27FC236}">
                <a16:creationId xmlns:a16="http://schemas.microsoft.com/office/drawing/2014/main" id="{441C3E9C-DF14-DB65-D3C2-49D798ECE2D6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7" name="Line 9">
            <a:extLst>
              <a:ext uri="{FF2B5EF4-FFF2-40B4-BE49-F238E27FC236}">
                <a16:creationId xmlns:a16="http://schemas.microsoft.com/office/drawing/2014/main" id="{19603E33-9098-1F40-3205-EBE0290999BA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8" name="Line 10">
            <a:extLst>
              <a:ext uri="{FF2B5EF4-FFF2-40B4-BE49-F238E27FC236}">
                <a16:creationId xmlns:a16="http://schemas.microsoft.com/office/drawing/2014/main" id="{13EDC957-0581-B677-DD57-E873A5D634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39" name="Freeform 11">
            <a:extLst>
              <a:ext uri="{FF2B5EF4-FFF2-40B4-BE49-F238E27FC236}">
                <a16:creationId xmlns:a16="http://schemas.microsoft.com/office/drawing/2014/main" id="{CF9BA26F-F93F-6B33-6CCC-0FE260B5F67F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0" name="Line 12">
            <a:extLst>
              <a:ext uri="{FF2B5EF4-FFF2-40B4-BE49-F238E27FC236}">
                <a16:creationId xmlns:a16="http://schemas.microsoft.com/office/drawing/2014/main" id="{99073F02-096C-44F4-42B3-8010AB352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1" name="Line 13">
            <a:extLst>
              <a:ext uri="{FF2B5EF4-FFF2-40B4-BE49-F238E27FC236}">
                <a16:creationId xmlns:a16="http://schemas.microsoft.com/office/drawing/2014/main" id="{BF3CC3BD-AE68-226C-A178-D4936DF07A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2" name="Line 14">
            <a:extLst>
              <a:ext uri="{FF2B5EF4-FFF2-40B4-BE49-F238E27FC236}">
                <a16:creationId xmlns:a16="http://schemas.microsoft.com/office/drawing/2014/main" id="{CB84B3FF-D0F3-AABE-A7B5-14383008A48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6943" name="Line 15">
            <a:extLst>
              <a:ext uri="{FF2B5EF4-FFF2-40B4-BE49-F238E27FC236}">
                <a16:creationId xmlns:a16="http://schemas.microsoft.com/office/drawing/2014/main" id="{5C9239A2-9606-69BC-4AB1-56053D9744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6944" name="Rectangle 16">
            <a:extLst>
              <a:ext uri="{FF2B5EF4-FFF2-40B4-BE49-F238E27FC236}">
                <a16:creationId xmlns:a16="http://schemas.microsoft.com/office/drawing/2014/main" id="{06161748-68AE-BD29-B69E-CE7958104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76945" name="Line 17">
            <a:extLst>
              <a:ext uri="{FF2B5EF4-FFF2-40B4-BE49-F238E27FC236}">
                <a16:creationId xmlns:a16="http://schemas.microsoft.com/office/drawing/2014/main" id="{39E2227F-B77E-717E-8A42-AA662910E8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6" name="Line 18">
            <a:extLst>
              <a:ext uri="{FF2B5EF4-FFF2-40B4-BE49-F238E27FC236}">
                <a16:creationId xmlns:a16="http://schemas.microsoft.com/office/drawing/2014/main" id="{80C2D477-5ED6-534C-4FFD-65B00E6203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7" name="Line 19">
            <a:extLst>
              <a:ext uri="{FF2B5EF4-FFF2-40B4-BE49-F238E27FC236}">
                <a16:creationId xmlns:a16="http://schemas.microsoft.com/office/drawing/2014/main" id="{4B701B7D-DB81-91C7-C9A3-79C5ABDB77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8" name="Line 20">
            <a:extLst>
              <a:ext uri="{FF2B5EF4-FFF2-40B4-BE49-F238E27FC236}">
                <a16:creationId xmlns:a16="http://schemas.microsoft.com/office/drawing/2014/main" id="{651F1643-D065-3117-0260-1FBD35B78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49" name="Line 21">
            <a:extLst>
              <a:ext uri="{FF2B5EF4-FFF2-40B4-BE49-F238E27FC236}">
                <a16:creationId xmlns:a16="http://schemas.microsoft.com/office/drawing/2014/main" id="{E3499C37-671D-6168-7730-5AB293579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0" name="Line 22">
            <a:extLst>
              <a:ext uri="{FF2B5EF4-FFF2-40B4-BE49-F238E27FC236}">
                <a16:creationId xmlns:a16="http://schemas.microsoft.com/office/drawing/2014/main" id="{6AF4C46B-AD23-F718-AA77-B99A78A4B61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1" name="Line 23">
            <a:extLst>
              <a:ext uri="{FF2B5EF4-FFF2-40B4-BE49-F238E27FC236}">
                <a16:creationId xmlns:a16="http://schemas.microsoft.com/office/drawing/2014/main" id="{C720443A-7DF2-F4A5-EFD0-49BDBBA95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2" name="Line 24">
            <a:extLst>
              <a:ext uri="{FF2B5EF4-FFF2-40B4-BE49-F238E27FC236}">
                <a16:creationId xmlns:a16="http://schemas.microsoft.com/office/drawing/2014/main" id="{149DEF6D-F0E4-0B3E-4279-7AA71F91B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3" name="Line 25">
            <a:extLst>
              <a:ext uri="{FF2B5EF4-FFF2-40B4-BE49-F238E27FC236}">
                <a16:creationId xmlns:a16="http://schemas.microsoft.com/office/drawing/2014/main" id="{6A05D626-0F7A-73AC-D72A-F3BA1FD52B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4" name="Line 26">
            <a:extLst>
              <a:ext uri="{FF2B5EF4-FFF2-40B4-BE49-F238E27FC236}">
                <a16:creationId xmlns:a16="http://schemas.microsoft.com/office/drawing/2014/main" id="{DED91967-CB0B-9F95-9E25-752A4C0FBD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5" name="Line 27">
            <a:extLst>
              <a:ext uri="{FF2B5EF4-FFF2-40B4-BE49-F238E27FC236}">
                <a16:creationId xmlns:a16="http://schemas.microsoft.com/office/drawing/2014/main" id="{D96937C1-8530-A28C-2C96-9653C1C4F0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6" name="Line 28">
            <a:extLst>
              <a:ext uri="{FF2B5EF4-FFF2-40B4-BE49-F238E27FC236}">
                <a16:creationId xmlns:a16="http://schemas.microsoft.com/office/drawing/2014/main" id="{66B7923B-19AB-47CD-88D5-A07C275D1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57" name="Rectangle 29">
            <a:extLst>
              <a:ext uri="{FF2B5EF4-FFF2-40B4-BE49-F238E27FC236}">
                <a16:creationId xmlns:a16="http://schemas.microsoft.com/office/drawing/2014/main" id="{22326C04-648C-508F-2B40-91A5E7ACA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76958" name="AutoShape 30">
            <a:extLst>
              <a:ext uri="{FF2B5EF4-FFF2-40B4-BE49-F238E27FC236}">
                <a16:creationId xmlns:a16="http://schemas.microsoft.com/office/drawing/2014/main" id="{4D076202-5923-DBFD-8E4B-4281A7AAECCE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6959" name="Rectangle 31">
            <a:extLst>
              <a:ext uri="{FF2B5EF4-FFF2-40B4-BE49-F238E27FC236}">
                <a16:creationId xmlns:a16="http://schemas.microsoft.com/office/drawing/2014/main" id="{ECFCA818-C4F4-0AC6-2480-7F5DE52AE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76960" name="Rectangle 32">
            <a:extLst>
              <a:ext uri="{FF2B5EF4-FFF2-40B4-BE49-F238E27FC236}">
                <a16:creationId xmlns:a16="http://schemas.microsoft.com/office/drawing/2014/main" id="{2FE68D1B-9327-7432-7449-87B49DD80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76961" name="Text Box 33">
            <a:extLst>
              <a:ext uri="{FF2B5EF4-FFF2-40B4-BE49-F238E27FC236}">
                <a16:creationId xmlns:a16="http://schemas.microsoft.com/office/drawing/2014/main" id="{EBC647AB-B1E3-DFBF-D411-14D8F0FB6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76962" name="Text Box 34">
            <a:extLst>
              <a:ext uri="{FF2B5EF4-FFF2-40B4-BE49-F238E27FC236}">
                <a16:creationId xmlns:a16="http://schemas.microsoft.com/office/drawing/2014/main" id="{D35099C6-3B3B-68A1-1B30-ADDE7F7F0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76963" name="Text Box 35">
            <a:extLst>
              <a:ext uri="{FF2B5EF4-FFF2-40B4-BE49-F238E27FC236}">
                <a16:creationId xmlns:a16="http://schemas.microsoft.com/office/drawing/2014/main" id="{8CD4738B-1317-3AAA-CEE3-B2231855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24</a:t>
            </a:r>
          </a:p>
        </p:txBody>
      </p:sp>
      <p:sp>
        <p:nvSpPr>
          <p:cNvPr id="1276972" name="Rectangle 44">
            <a:extLst>
              <a:ext uri="{FF2B5EF4-FFF2-40B4-BE49-F238E27FC236}">
                <a16:creationId xmlns:a16="http://schemas.microsoft.com/office/drawing/2014/main" id="{B46CD90D-CD34-C4D4-EF0C-0C9A1A2E3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76973" name="Rectangle 45">
            <a:extLst>
              <a:ext uri="{FF2B5EF4-FFF2-40B4-BE49-F238E27FC236}">
                <a16:creationId xmlns:a16="http://schemas.microsoft.com/office/drawing/2014/main" id="{85FBF917-8EDF-9432-CCEF-BBA40D26B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76994" name="Text Box 66">
            <a:extLst>
              <a:ext uri="{FF2B5EF4-FFF2-40B4-BE49-F238E27FC236}">
                <a16:creationId xmlns:a16="http://schemas.microsoft.com/office/drawing/2014/main" id="{75393F80-D63A-0CE8-9E5D-4EF06411A49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76995" name="Oval 67">
            <a:extLst>
              <a:ext uri="{FF2B5EF4-FFF2-40B4-BE49-F238E27FC236}">
                <a16:creationId xmlns:a16="http://schemas.microsoft.com/office/drawing/2014/main" id="{B033E678-DBB3-93DE-508F-B8430F596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716088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6996" name="Line 68">
            <a:extLst>
              <a:ext uri="{FF2B5EF4-FFF2-40B4-BE49-F238E27FC236}">
                <a16:creationId xmlns:a16="http://schemas.microsoft.com/office/drawing/2014/main" id="{AC263DEA-C36C-8B0D-1BE8-8D76A8BA1A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97" name="Line 69">
            <a:extLst>
              <a:ext uri="{FF2B5EF4-FFF2-40B4-BE49-F238E27FC236}">
                <a16:creationId xmlns:a16="http://schemas.microsoft.com/office/drawing/2014/main" id="{28B0F946-D802-FED9-416B-5AF9D94799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6998" name="Rectangle 70">
            <a:extLst>
              <a:ext uri="{FF2B5EF4-FFF2-40B4-BE49-F238E27FC236}">
                <a16:creationId xmlns:a16="http://schemas.microsoft.com/office/drawing/2014/main" id="{6EB19CC7-689A-3918-426C-51BF5C968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76999" name="Picture 71">
            <a:extLst>
              <a:ext uri="{FF2B5EF4-FFF2-40B4-BE49-F238E27FC236}">
                <a16:creationId xmlns:a16="http://schemas.microsoft.com/office/drawing/2014/main" id="{99E87A6B-4003-23DD-1770-26C910D014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7000" name="Rectangle 72">
            <a:extLst>
              <a:ext uri="{FF2B5EF4-FFF2-40B4-BE49-F238E27FC236}">
                <a16:creationId xmlns:a16="http://schemas.microsoft.com/office/drawing/2014/main" id="{B2BA35DF-061C-A721-F088-6CFAAAD6E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7001" name="Rectangle 73">
            <a:extLst>
              <a:ext uri="{FF2B5EF4-FFF2-40B4-BE49-F238E27FC236}">
                <a16:creationId xmlns:a16="http://schemas.microsoft.com/office/drawing/2014/main" id="{74984C71-C060-2908-D7AF-7C4EF937E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77002" name="Picture 74">
            <a:extLst>
              <a:ext uri="{FF2B5EF4-FFF2-40B4-BE49-F238E27FC236}">
                <a16:creationId xmlns:a16="http://schemas.microsoft.com/office/drawing/2014/main" id="{F05D1DCB-91F3-133F-A577-F019A8B4CD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7018" name="Text Box 90">
            <a:extLst>
              <a:ext uri="{FF2B5EF4-FFF2-40B4-BE49-F238E27FC236}">
                <a16:creationId xmlns:a16="http://schemas.microsoft.com/office/drawing/2014/main" id="{E528C3D4-DAE4-8C12-9382-4E07FFAD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77019" name="Text Box 91">
            <a:extLst>
              <a:ext uri="{FF2B5EF4-FFF2-40B4-BE49-F238E27FC236}">
                <a16:creationId xmlns:a16="http://schemas.microsoft.com/office/drawing/2014/main" id="{EF87D5D5-FF3C-CA15-B0A5-F3E412490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77020" name="Rectangle 92">
            <a:extLst>
              <a:ext uri="{FF2B5EF4-FFF2-40B4-BE49-F238E27FC236}">
                <a16:creationId xmlns:a16="http://schemas.microsoft.com/office/drawing/2014/main" id="{6AF2C0E8-D749-252F-B3D7-D27E1696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77021" name="Group 93">
            <a:extLst>
              <a:ext uri="{FF2B5EF4-FFF2-40B4-BE49-F238E27FC236}">
                <a16:creationId xmlns:a16="http://schemas.microsoft.com/office/drawing/2014/main" id="{CD309F3B-9256-6B4F-9931-41706E271431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77022" name="Text Box 94">
              <a:extLst>
                <a:ext uri="{FF2B5EF4-FFF2-40B4-BE49-F238E27FC236}">
                  <a16:creationId xmlns:a16="http://schemas.microsoft.com/office/drawing/2014/main" id="{B6059447-9B5C-86F2-66FC-5CE06A266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77023" name="Group 95">
              <a:extLst>
                <a:ext uri="{FF2B5EF4-FFF2-40B4-BE49-F238E27FC236}">
                  <a16:creationId xmlns:a16="http://schemas.microsoft.com/office/drawing/2014/main" id="{5CD1361E-EB4C-2CE5-2B8B-E86C64248C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77024" name="Group 96">
                <a:extLst>
                  <a:ext uri="{FF2B5EF4-FFF2-40B4-BE49-F238E27FC236}">
                    <a16:creationId xmlns:a16="http://schemas.microsoft.com/office/drawing/2014/main" id="{045EBADC-A54A-0BDD-334B-3BA8EE2ADE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77025" name="Group 97">
                  <a:extLst>
                    <a:ext uri="{FF2B5EF4-FFF2-40B4-BE49-F238E27FC236}">
                      <a16:creationId xmlns:a16="http://schemas.microsoft.com/office/drawing/2014/main" id="{F8BCD03E-728B-E7D2-5816-9E1DD9D0A9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77026" name="Freeform 98">
                    <a:extLst>
                      <a:ext uri="{FF2B5EF4-FFF2-40B4-BE49-F238E27FC236}">
                        <a16:creationId xmlns:a16="http://schemas.microsoft.com/office/drawing/2014/main" id="{13B2B065-3A76-7D39-D2C7-E1B0EE80A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7027" name="Freeform 99">
                    <a:extLst>
                      <a:ext uri="{FF2B5EF4-FFF2-40B4-BE49-F238E27FC236}">
                        <a16:creationId xmlns:a16="http://schemas.microsoft.com/office/drawing/2014/main" id="{B0864EDC-DE44-D1D0-E7BE-96752F7EC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7028" name="Picture 100">
                  <a:extLst>
                    <a:ext uri="{FF2B5EF4-FFF2-40B4-BE49-F238E27FC236}">
                      <a16:creationId xmlns:a16="http://schemas.microsoft.com/office/drawing/2014/main" id="{E1903D99-7594-9D68-AA06-92D4E9F0421A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7029" name="Freeform 101">
                <a:extLst>
                  <a:ext uri="{FF2B5EF4-FFF2-40B4-BE49-F238E27FC236}">
                    <a16:creationId xmlns:a16="http://schemas.microsoft.com/office/drawing/2014/main" id="{808D550D-1498-2A0A-DD50-52771A4E6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030" name="Freeform 102">
                <a:extLst>
                  <a:ext uri="{FF2B5EF4-FFF2-40B4-BE49-F238E27FC236}">
                    <a16:creationId xmlns:a16="http://schemas.microsoft.com/office/drawing/2014/main" id="{0C1CFA3E-B465-7B3E-C109-32433E3DD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031" name="Freeform 103">
                <a:extLst>
                  <a:ext uri="{FF2B5EF4-FFF2-40B4-BE49-F238E27FC236}">
                    <a16:creationId xmlns:a16="http://schemas.microsoft.com/office/drawing/2014/main" id="{AACA97EE-1988-8980-27F0-C3E8FC8C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032" name="Freeform 104">
                <a:extLst>
                  <a:ext uri="{FF2B5EF4-FFF2-40B4-BE49-F238E27FC236}">
                    <a16:creationId xmlns:a16="http://schemas.microsoft.com/office/drawing/2014/main" id="{D43DBBE8-5968-84DC-2780-BD53A591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033" name="Freeform 105">
                <a:extLst>
                  <a:ext uri="{FF2B5EF4-FFF2-40B4-BE49-F238E27FC236}">
                    <a16:creationId xmlns:a16="http://schemas.microsoft.com/office/drawing/2014/main" id="{3A05108A-A5B8-8FA9-7C87-5313FC0C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77034" name="Group 106">
            <a:extLst>
              <a:ext uri="{FF2B5EF4-FFF2-40B4-BE49-F238E27FC236}">
                <a16:creationId xmlns:a16="http://schemas.microsoft.com/office/drawing/2014/main" id="{B5211D91-176D-2E9B-D415-EF3B565AA81E}"/>
              </a:ext>
            </a:extLst>
          </p:cNvPr>
          <p:cNvGrpSpPr>
            <a:grpSpLocks/>
          </p:cNvGrpSpPr>
          <p:nvPr/>
        </p:nvGrpSpPr>
        <p:grpSpPr bwMode="auto">
          <a:xfrm>
            <a:off x="5357813" y="6249988"/>
            <a:ext cx="4025900" cy="822325"/>
            <a:chOff x="3409" y="3801"/>
            <a:chExt cx="2536" cy="518"/>
          </a:xfrm>
        </p:grpSpPr>
        <p:sp>
          <p:nvSpPr>
            <p:cNvPr id="1277035" name="AutoShape 107">
              <a:extLst>
                <a:ext uri="{FF2B5EF4-FFF2-40B4-BE49-F238E27FC236}">
                  <a16:creationId xmlns:a16="http://schemas.microsoft.com/office/drawing/2014/main" id="{9DDDD48D-F55D-1168-6A41-B7ADAAD0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7036" name="Text Box 108">
              <a:extLst>
                <a:ext uri="{FF2B5EF4-FFF2-40B4-BE49-F238E27FC236}">
                  <a16:creationId xmlns:a16="http://schemas.microsoft.com/office/drawing/2014/main" id="{1BB885E6-DDF2-2546-DD21-8A544D85C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50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grpSp>
        <p:nvGrpSpPr>
          <p:cNvPr id="1277037" name="Group 109">
            <a:extLst>
              <a:ext uri="{FF2B5EF4-FFF2-40B4-BE49-F238E27FC236}">
                <a16:creationId xmlns:a16="http://schemas.microsoft.com/office/drawing/2014/main" id="{20BF4662-B4C1-DE5D-BA22-DBDC24E2BCA9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3465513"/>
            <a:ext cx="708025" cy="1519237"/>
            <a:chOff x="1144" y="2183"/>
            <a:chExt cx="446" cy="957"/>
          </a:xfrm>
        </p:grpSpPr>
        <p:sp>
          <p:nvSpPr>
            <p:cNvPr id="1277038" name="Rectangle 110">
              <a:extLst>
                <a:ext uri="{FF2B5EF4-FFF2-40B4-BE49-F238E27FC236}">
                  <a16:creationId xmlns:a16="http://schemas.microsoft.com/office/drawing/2014/main" id="{9B5882CF-5802-9ED8-3B71-49BEDE9F4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183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77039" name="Rectangle 111">
              <a:extLst>
                <a:ext uri="{FF2B5EF4-FFF2-40B4-BE49-F238E27FC236}">
                  <a16:creationId xmlns:a16="http://schemas.microsoft.com/office/drawing/2014/main" id="{DAEEF026-012B-9619-838C-D31840011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2719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77040" name="Rectangle 112">
              <a:extLst>
                <a:ext uri="{FF2B5EF4-FFF2-40B4-BE49-F238E27FC236}">
                  <a16:creationId xmlns:a16="http://schemas.microsoft.com/office/drawing/2014/main" id="{B99397BC-62D0-079B-1A48-02C8C6A24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3015"/>
              <a:ext cx="2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77041" name="Rectangle 113">
              <a:extLst>
                <a:ext uri="{FF2B5EF4-FFF2-40B4-BE49-F238E27FC236}">
                  <a16:creationId xmlns:a16="http://schemas.microsoft.com/office/drawing/2014/main" id="{0B968AB3-0B9E-56BE-5AC4-ADA0FF1F5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514"/>
              <a:ext cx="446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200" b="1" i="0">
                  <a:latin typeface="Helvetica" pitchFamily="2" charset="0"/>
                </a:rPr>
                <a:t>(</a:t>
              </a:r>
              <a:r>
                <a:rPr lang="ru-RU" altLang="en-US" sz="1200" b="1" i="0">
                  <a:latin typeface="Helvetica" pitchFamily="2" charset="0"/>
                </a:rPr>
                <a:t>Д</a:t>
              </a:r>
              <a:r>
                <a:rPr lang="en-US" altLang="en-US" sz="1200" b="1" i="0"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277042" name="Rectangle 114">
            <a:extLst>
              <a:ext uri="{FF2B5EF4-FFF2-40B4-BE49-F238E27FC236}">
                <a16:creationId xmlns:a16="http://schemas.microsoft.com/office/drawing/2014/main" id="{B7A8E6DE-CCC8-0CAC-1CE3-BD81B1035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7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026" name="Line 2">
            <a:extLst>
              <a:ext uri="{FF2B5EF4-FFF2-40B4-BE49-F238E27FC236}">
                <a16:creationId xmlns:a16="http://schemas.microsoft.com/office/drawing/2014/main" id="{E675BA4B-FB6B-2495-4676-699FF88869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27" name="Line 3">
            <a:extLst>
              <a:ext uri="{FF2B5EF4-FFF2-40B4-BE49-F238E27FC236}">
                <a16:creationId xmlns:a16="http://schemas.microsoft.com/office/drawing/2014/main" id="{7886C146-2A98-A133-35CD-1B51AD0706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28" name="Line 4">
            <a:extLst>
              <a:ext uri="{FF2B5EF4-FFF2-40B4-BE49-F238E27FC236}">
                <a16:creationId xmlns:a16="http://schemas.microsoft.com/office/drawing/2014/main" id="{64BCFDFC-5B52-985F-59FE-6B17F7595F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29" name="Line 5">
            <a:extLst>
              <a:ext uri="{FF2B5EF4-FFF2-40B4-BE49-F238E27FC236}">
                <a16:creationId xmlns:a16="http://schemas.microsoft.com/office/drawing/2014/main" id="{2E54894F-FF0E-A75B-0B51-2ABA47DE58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0" name="Line 6">
            <a:extLst>
              <a:ext uri="{FF2B5EF4-FFF2-40B4-BE49-F238E27FC236}">
                <a16:creationId xmlns:a16="http://schemas.microsoft.com/office/drawing/2014/main" id="{BB5EA02F-90C7-85F2-4F8D-CD5C7D64B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1" name="Line 7">
            <a:extLst>
              <a:ext uri="{FF2B5EF4-FFF2-40B4-BE49-F238E27FC236}">
                <a16:creationId xmlns:a16="http://schemas.microsoft.com/office/drawing/2014/main" id="{8C202926-4B11-728B-2944-51F04376195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2" name="Freeform 8">
            <a:extLst>
              <a:ext uri="{FF2B5EF4-FFF2-40B4-BE49-F238E27FC236}">
                <a16:creationId xmlns:a16="http://schemas.microsoft.com/office/drawing/2014/main" id="{161DC5DE-1C0E-B3F6-D1EE-822BAFAA31DA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3" name="Line 9">
            <a:extLst>
              <a:ext uri="{FF2B5EF4-FFF2-40B4-BE49-F238E27FC236}">
                <a16:creationId xmlns:a16="http://schemas.microsoft.com/office/drawing/2014/main" id="{C8D9AB5F-632C-E4AD-2A25-3289BCFAA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4" name="Line 10">
            <a:extLst>
              <a:ext uri="{FF2B5EF4-FFF2-40B4-BE49-F238E27FC236}">
                <a16:creationId xmlns:a16="http://schemas.microsoft.com/office/drawing/2014/main" id="{2664F00D-D213-E40C-4332-92CAE76926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5" name="Freeform 11">
            <a:extLst>
              <a:ext uri="{FF2B5EF4-FFF2-40B4-BE49-F238E27FC236}">
                <a16:creationId xmlns:a16="http://schemas.microsoft.com/office/drawing/2014/main" id="{C8F40D83-59B9-320D-3E08-CB2F23FF11AD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6" name="Line 12">
            <a:extLst>
              <a:ext uri="{FF2B5EF4-FFF2-40B4-BE49-F238E27FC236}">
                <a16:creationId xmlns:a16="http://schemas.microsoft.com/office/drawing/2014/main" id="{39A71811-E14D-42A2-C49E-4C9F54B31B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7" name="Line 13">
            <a:extLst>
              <a:ext uri="{FF2B5EF4-FFF2-40B4-BE49-F238E27FC236}">
                <a16:creationId xmlns:a16="http://schemas.microsoft.com/office/drawing/2014/main" id="{D677C466-32E6-2DA7-5E51-66AE8C3889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38" name="Line 14">
            <a:extLst>
              <a:ext uri="{FF2B5EF4-FFF2-40B4-BE49-F238E27FC236}">
                <a16:creationId xmlns:a16="http://schemas.microsoft.com/office/drawing/2014/main" id="{476FD9FC-34EB-F17D-891C-72ED00923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1039" name="Line 15">
            <a:extLst>
              <a:ext uri="{FF2B5EF4-FFF2-40B4-BE49-F238E27FC236}">
                <a16:creationId xmlns:a16="http://schemas.microsoft.com/office/drawing/2014/main" id="{9EC95744-365C-3F81-F264-452E144688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1040" name="Rectangle 16">
            <a:extLst>
              <a:ext uri="{FF2B5EF4-FFF2-40B4-BE49-F238E27FC236}">
                <a16:creationId xmlns:a16="http://schemas.microsoft.com/office/drawing/2014/main" id="{C4A7902A-A36F-D713-5E42-E90BC3BA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81041" name="Line 17">
            <a:extLst>
              <a:ext uri="{FF2B5EF4-FFF2-40B4-BE49-F238E27FC236}">
                <a16:creationId xmlns:a16="http://schemas.microsoft.com/office/drawing/2014/main" id="{1066D0DA-D001-84F4-33DE-8CB5A9B623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2" name="Line 18">
            <a:extLst>
              <a:ext uri="{FF2B5EF4-FFF2-40B4-BE49-F238E27FC236}">
                <a16:creationId xmlns:a16="http://schemas.microsoft.com/office/drawing/2014/main" id="{87CDCC18-4177-146B-335F-727A3F247A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3" name="Line 19">
            <a:extLst>
              <a:ext uri="{FF2B5EF4-FFF2-40B4-BE49-F238E27FC236}">
                <a16:creationId xmlns:a16="http://schemas.microsoft.com/office/drawing/2014/main" id="{5ABA1425-8661-002C-7EE9-4B35E04EF9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4" name="Line 20">
            <a:extLst>
              <a:ext uri="{FF2B5EF4-FFF2-40B4-BE49-F238E27FC236}">
                <a16:creationId xmlns:a16="http://schemas.microsoft.com/office/drawing/2014/main" id="{09496FEA-B297-C6E3-1E01-63F7888994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5" name="Line 21">
            <a:extLst>
              <a:ext uri="{FF2B5EF4-FFF2-40B4-BE49-F238E27FC236}">
                <a16:creationId xmlns:a16="http://schemas.microsoft.com/office/drawing/2014/main" id="{E6F58056-F0FF-2FC7-8D3F-73C954EBFE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6" name="Line 22">
            <a:extLst>
              <a:ext uri="{FF2B5EF4-FFF2-40B4-BE49-F238E27FC236}">
                <a16:creationId xmlns:a16="http://schemas.microsoft.com/office/drawing/2014/main" id="{60FBC6D9-333B-8532-8AFA-774192652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7" name="Line 23">
            <a:extLst>
              <a:ext uri="{FF2B5EF4-FFF2-40B4-BE49-F238E27FC236}">
                <a16:creationId xmlns:a16="http://schemas.microsoft.com/office/drawing/2014/main" id="{A3CC55C4-DC58-6CB4-6D65-73EB439290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8" name="Line 24">
            <a:extLst>
              <a:ext uri="{FF2B5EF4-FFF2-40B4-BE49-F238E27FC236}">
                <a16:creationId xmlns:a16="http://schemas.microsoft.com/office/drawing/2014/main" id="{7B5B5F87-A65C-DF3A-41DE-F52B16C8F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49" name="Line 25">
            <a:extLst>
              <a:ext uri="{FF2B5EF4-FFF2-40B4-BE49-F238E27FC236}">
                <a16:creationId xmlns:a16="http://schemas.microsoft.com/office/drawing/2014/main" id="{9B5640B4-22FC-F109-DEB6-D64C0790F2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50" name="Line 26">
            <a:extLst>
              <a:ext uri="{FF2B5EF4-FFF2-40B4-BE49-F238E27FC236}">
                <a16:creationId xmlns:a16="http://schemas.microsoft.com/office/drawing/2014/main" id="{7B9E6EF6-BBAD-63CA-9602-BADA8E3CBC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51" name="Line 27">
            <a:extLst>
              <a:ext uri="{FF2B5EF4-FFF2-40B4-BE49-F238E27FC236}">
                <a16:creationId xmlns:a16="http://schemas.microsoft.com/office/drawing/2014/main" id="{EF386E3B-D6EF-3647-04DB-A43ACE044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52" name="Line 28">
            <a:extLst>
              <a:ext uri="{FF2B5EF4-FFF2-40B4-BE49-F238E27FC236}">
                <a16:creationId xmlns:a16="http://schemas.microsoft.com/office/drawing/2014/main" id="{0950EC68-27A8-6B95-42FD-0056AE6878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53" name="Rectangle 29">
            <a:extLst>
              <a:ext uri="{FF2B5EF4-FFF2-40B4-BE49-F238E27FC236}">
                <a16:creationId xmlns:a16="http://schemas.microsoft.com/office/drawing/2014/main" id="{6C3D82AD-350B-BDD9-09FF-A0E0AECB0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1054" name="AutoShape 30">
            <a:extLst>
              <a:ext uri="{FF2B5EF4-FFF2-40B4-BE49-F238E27FC236}">
                <a16:creationId xmlns:a16="http://schemas.microsoft.com/office/drawing/2014/main" id="{7EB7D980-9B0A-3EB4-91AA-3E886C3167F0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1055" name="Rectangle 31">
            <a:extLst>
              <a:ext uri="{FF2B5EF4-FFF2-40B4-BE49-F238E27FC236}">
                <a16:creationId xmlns:a16="http://schemas.microsoft.com/office/drawing/2014/main" id="{C82081D5-D24B-F960-F636-77482E67B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1056" name="Rectangle 32">
            <a:extLst>
              <a:ext uri="{FF2B5EF4-FFF2-40B4-BE49-F238E27FC236}">
                <a16:creationId xmlns:a16="http://schemas.microsoft.com/office/drawing/2014/main" id="{01197F61-B164-2C0F-31A5-0FC7874CB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1057" name="Text Box 33">
            <a:extLst>
              <a:ext uri="{FF2B5EF4-FFF2-40B4-BE49-F238E27FC236}">
                <a16:creationId xmlns:a16="http://schemas.microsoft.com/office/drawing/2014/main" id="{A3B23DEC-0EDA-0606-092E-A192AA3EF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1058" name="Text Box 34">
            <a:extLst>
              <a:ext uri="{FF2B5EF4-FFF2-40B4-BE49-F238E27FC236}">
                <a16:creationId xmlns:a16="http://schemas.microsoft.com/office/drawing/2014/main" id="{083A8E25-AA44-4BD7-2D72-65567DB75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1059" name="Text Box 35">
            <a:extLst>
              <a:ext uri="{FF2B5EF4-FFF2-40B4-BE49-F238E27FC236}">
                <a16:creationId xmlns:a16="http://schemas.microsoft.com/office/drawing/2014/main" id="{84DC48DB-0AFB-D1AA-84B9-AC0572DBE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25</a:t>
            </a:r>
          </a:p>
        </p:txBody>
      </p:sp>
      <p:sp>
        <p:nvSpPr>
          <p:cNvPr id="1281068" name="Rectangle 44">
            <a:extLst>
              <a:ext uri="{FF2B5EF4-FFF2-40B4-BE49-F238E27FC236}">
                <a16:creationId xmlns:a16="http://schemas.microsoft.com/office/drawing/2014/main" id="{97936FD9-600D-C8C6-E2D9-33D743B2F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1069" name="Rectangle 45">
            <a:extLst>
              <a:ext uri="{FF2B5EF4-FFF2-40B4-BE49-F238E27FC236}">
                <a16:creationId xmlns:a16="http://schemas.microsoft.com/office/drawing/2014/main" id="{82D1A1E1-3E43-D81D-A494-C5B021314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1070" name="Rectangle 46">
            <a:extLst>
              <a:ext uri="{FF2B5EF4-FFF2-40B4-BE49-F238E27FC236}">
                <a16:creationId xmlns:a16="http://schemas.microsoft.com/office/drawing/2014/main" id="{B12B0E41-F95F-2A35-8670-FD64BCCB0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grpSp>
        <p:nvGrpSpPr>
          <p:cNvPr id="1281071" name="Group 47">
            <a:extLst>
              <a:ext uri="{FF2B5EF4-FFF2-40B4-BE49-F238E27FC236}">
                <a16:creationId xmlns:a16="http://schemas.microsoft.com/office/drawing/2014/main" id="{35C2EA04-484C-FFFC-CB36-5376A669AE90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81072" name="Text Box 48">
              <a:extLst>
                <a:ext uri="{FF2B5EF4-FFF2-40B4-BE49-F238E27FC236}">
                  <a16:creationId xmlns:a16="http://schemas.microsoft.com/office/drawing/2014/main" id="{5ECF0F85-D838-499C-F785-061B0CB58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81073" name="Group 49">
              <a:extLst>
                <a:ext uri="{FF2B5EF4-FFF2-40B4-BE49-F238E27FC236}">
                  <a16:creationId xmlns:a16="http://schemas.microsoft.com/office/drawing/2014/main" id="{E979A194-AEE7-A641-ADC5-E8069B13CA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81074" name="Group 50">
                <a:extLst>
                  <a:ext uri="{FF2B5EF4-FFF2-40B4-BE49-F238E27FC236}">
                    <a16:creationId xmlns:a16="http://schemas.microsoft.com/office/drawing/2014/main" id="{C506F093-5BB5-4BC1-6496-1E0314C82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81075" name="Group 51">
                  <a:extLst>
                    <a:ext uri="{FF2B5EF4-FFF2-40B4-BE49-F238E27FC236}">
                      <a16:creationId xmlns:a16="http://schemas.microsoft.com/office/drawing/2014/main" id="{F68A2023-0CB1-01D3-7965-B3919E507A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81076" name="Freeform 52">
                    <a:extLst>
                      <a:ext uri="{FF2B5EF4-FFF2-40B4-BE49-F238E27FC236}">
                        <a16:creationId xmlns:a16="http://schemas.microsoft.com/office/drawing/2014/main" id="{E918CB63-DB52-7FF1-E892-BA56A33EF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1077" name="Freeform 53">
                    <a:extLst>
                      <a:ext uri="{FF2B5EF4-FFF2-40B4-BE49-F238E27FC236}">
                        <a16:creationId xmlns:a16="http://schemas.microsoft.com/office/drawing/2014/main" id="{F852007F-27FC-00E8-4066-83BFB07886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1078" name="Picture 54">
                  <a:extLst>
                    <a:ext uri="{FF2B5EF4-FFF2-40B4-BE49-F238E27FC236}">
                      <a16:creationId xmlns:a16="http://schemas.microsoft.com/office/drawing/2014/main" id="{01725135-D98D-963C-4697-FAE9EE36473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1079" name="Freeform 55">
                <a:extLst>
                  <a:ext uri="{FF2B5EF4-FFF2-40B4-BE49-F238E27FC236}">
                    <a16:creationId xmlns:a16="http://schemas.microsoft.com/office/drawing/2014/main" id="{04A119FA-6852-8C5C-D281-A0A5B1988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1080" name="Freeform 56">
                <a:extLst>
                  <a:ext uri="{FF2B5EF4-FFF2-40B4-BE49-F238E27FC236}">
                    <a16:creationId xmlns:a16="http://schemas.microsoft.com/office/drawing/2014/main" id="{DB768914-14EF-1548-FFC0-61968C271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1081" name="Freeform 57">
                <a:extLst>
                  <a:ext uri="{FF2B5EF4-FFF2-40B4-BE49-F238E27FC236}">
                    <a16:creationId xmlns:a16="http://schemas.microsoft.com/office/drawing/2014/main" id="{4D7713DA-CDC5-900C-4919-196297E7B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1082" name="Freeform 58">
                <a:extLst>
                  <a:ext uri="{FF2B5EF4-FFF2-40B4-BE49-F238E27FC236}">
                    <a16:creationId xmlns:a16="http://schemas.microsoft.com/office/drawing/2014/main" id="{853C5741-1576-76E3-D45A-F5F6D1922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1083" name="Freeform 59">
                <a:extLst>
                  <a:ext uri="{FF2B5EF4-FFF2-40B4-BE49-F238E27FC236}">
                    <a16:creationId xmlns:a16="http://schemas.microsoft.com/office/drawing/2014/main" id="{1DEF3884-2ADF-DB80-D715-734EB62E7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81090" name="Text Box 66">
            <a:extLst>
              <a:ext uri="{FF2B5EF4-FFF2-40B4-BE49-F238E27FC236}">
                <a16:creationId xmlns:a16="http://schemas.microsoft.com/office/drawing/2014/main" id="{C531A75D-E88A-8108-3D12-B29FB5EB260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81091" name="Oval 67">
            <a:extLst>
              <a:ext uri="{FF2B5EF4-FFF2-40B4-BE49-F238E27FC236}">
                <a16:creationId xmlns:a16="http://schemas.microsoft.com/office/drawing/2014/main" id="{E660DC6C-C309-A554-CB08-E7F44B243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2214563"/>
            <a:ext cx="2403475" cy="5238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1092" name="Line 68">
            <a:extLst>
              <a:ext uri="{FF2B5EF4-FFF2-40B4-BE49-F238E27FC236}">
                <a16:creationId xmlns:a16="http://schemas.microsoft.com/office/drawing/2014/main" id="{1E27D71E-8FCC-E6E6-6010-91A5AE74AD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93" name="Line 69">
            <a:extLst>
              <a:ext uri="{FF2B5EF4-FFF2-40B4-BE49-F238E27FC236}">
                <a16:creationId xmlns:a16="http://schemas.microsoft.com/office/drawing/2014/main" id="{1BD6AFC4-FF49-808F-0726-9FC7CBE665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1094" name="Rectangle 70">
            <a:extLst>
              <a:ext uri="{FF2B5EF4-FFF2-40B4-BE49-F238E27FC236}">
                <a16:creationId xmlns:a16="http://schemas.microsoft.com/office/drawing/2014/main" id="{A9374F2F-F9A8-0F35-4915-91C9E2BC0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1095" name="Picture 71">
            <a:extLst>
              <a:ext uri="{FF2B5EF4-FFF2-40B4-BE49-F238E27FC236}">
                <a16:creationId xmlns:a16="http://schemas.microsoft.com/office/drawing/2014/main" id="{7D3105A5-C9FB-CFCA-05FF-CD3DD62CB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1096" name="Rectangle 72">
            <a:extLst>
              <a:ext uri="{FF2B5EF4-FFF2-40B4-BE49-F238E27FC236}">
                <a16:creationId xmlns:a16="http://schemas.microsoft.com/office/drawing/2014/main" id="{F067F00D-3BE5-196A-5404-E764EFA4F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1097" name="Rectangle 73">
            <a:extLst>
              <a:ext uri="{FF2B5EF4-FFF2-40B4-BE49-F238E27FC236}">
                <a16:creationId xmlns:a16="http://schemas.microsoft.com/office/drawing/2014/main" id="{01DB5BE6-8D76-0764-CD6E-9A0D14474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1098" name="Picture 74">
            <a:extLst>
              <a:ext uri="{FF2B5EF4-FFF2-40B4-BE49-F238E27FC236}">
                <a16:creationId xmlns:a16="http://schemas.microsoft.com/office/drawing/2014/main" id="{7B4F8857-B93F-3E08-DA0B-327C36F84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1114" name="Text Box 90">
            <a:extLst>
              <a:ext uri="{FF2B5EF4-FFF2-40B4-BE49-F238E27FC236}">
                <a16:creationId xmlns:a16="http://schemas.microsoft.com/office/drawing/2014/main" id="{BAAC2CB6-CEB5-61E2-C302-997291709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81115" name="Text Box 91">
            <a:extLst>
              <a:ext uri="{FF2B5EF4-FFF2-40B4-BE49-F238E27FC236}">
                <a16:creationId xmlns:a16="http://schemas.microsoft.com/office/drawing/2014/main" id="{667A0B29-675D-EFEA-B7D1-251C71839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81116" name="Rectangle 92">
            <a:extLst>
              <a:ext uri="{FF2B5EF4-FFF2-40B4-BE49-F238E27FC236}">
                <a16:creationId xmlns:a16="http://schemas.microsoft.com/office/drawing/2014/main" id="{E024D104-2FAF-9EBF-6EA0-1333F249F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81117" name="Group 93">
            <a:extLst>
              <a:ext uri="{FF2B5EF4-FFF2-40B4-BE49-F238E27FC236}">
                <a16:creationId xmlns:a16="http://schemas.microsoft.com/office/drawing/2014/main" id="{69906911-2362-7CCF-0B5C-70D48F89D9D5}"/>
              </a:ext>
            </a:extLst>
          </p:cNvPr>
          <p:cNvGrpSpPr>
            <a:grpSpLocks/>
          </p:cNvGrpSpPr>
          <p:nvPr/>
        </p:nvGrpSpPr>
        <p:grpSpPr bwMode="auto">
          <a:xfrm>
            <a:off x="5357813" y="6249988"/>
            <a:ext cx="4025900" cy="822325"/>
            <a:chOff x="3409" y="3801"/>
            <a:chExt cx="2536" cy="518"/>
          </a:xfrm>
        </p:grpSpPr>
        <p:sp>
          <p:nvSpPr>
            <p:cNvPr id="1281118" name="AutoShape 94">
              <a:extLst>
                <a:ext uri="{FF2B5EF4-FFF2-40B4-BE49-F238E27FC236}">
                  <a16:creationId xmlns:a16="http://schemas.microsoft.com/office/drawing/2014/main" id="{CBB58F27-BC6E-3F9D-895B-C0F875D97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19" name="Text Box 95">
              <a:extLst>
                <a:ext uri="{FF2B5EF4-FFF2-40B4-BE49-F238E27FC236}">
                  <a16:creationId xmlns:a16="http://schemas.microsoft.com/office/drawing/2014/main" id="{6D4F10BB-DD88-6D43-8312-A50715ED6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50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grpSp>
        <p:nvGrpSpPr>
          <p:cNvPr id="1281120" name="Group 96">
            <a:extLst>
              <a:ext uri="{FF2B5EF4-FFF2-40B4-BE49-F238E27FC236}">
                <a16:creationId xmlns:a16="http://schemas.microsoft.com/office/drawing/2014/main" id="{D4834BFE-2D64-EE62-59C3-55FBC02E8654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3465513"/>
            <a:ext cx="708025" cy="1519237"/>
            <a:chOff x="1144" y="2183"/>
            <a:chExt cx="446" cy="957"/>
          </a:xfrm>
        </p:grpSpPr>
        <p:sp>
          <p:nvSpPr>
            <p:cNvPr id="1281121" name="Rectangle 97">
              <a:extLst>
                <a:ext uri="{FF2B5EF4-FFF2-40B4-BE49-F238E27FC236}">
                  <a16:creationId xmlns:a16="http://schemas.microsoft.com/office/drawing/2014/main" id="{D4093D4E-3BF8-4E62-65CF-F98BB3B06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183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1122" name="Rectangle 98">
              <a:extLst>
                <a:ext uri="{FF2B5EF4-FFF2-40B4-BE49-F238E27FC236}">
                  <a16:creationId xmlns:a16="http://schemas.microsoft.com/office/drawing/2014/main" id="{F49C4806-7CCC-F443-0F1E-2388908D1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2719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1123" name="Rectangle 99">
              <a:extLst>
                <a:ext uri="{FF2B5EF4-FFF2-40B4-BE49-F238E27FC236}">
                  <a16:creationId xmlns:a16="http://schemas.microsoft.com/office/drawing/2014/main" id="{7E4DEABE-8A92-8216-722B-76E7393D7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3015"/>
              <a:ext cx="2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1124" name="Rectangle 100">
              <a:extLst>
                <a:ext uri="{FF2B5EF4-FFF2-40B4-BE49-F238E27FC236}">
                  <a16:creationId xmlns:a16="http://schemas.microsoft.com/office/drawing/2014/main" id="{42516BAC-F1D7-2655-F575-DDDBCA1A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514"/>
              <a:ext cx="446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200" b="1" i="0">
                  <a:latin typeface="Helvetica" pitchFamily="2" charset="0"/>
                </a:rPr>
                <a:t>(</a:t>
              </a:r>
              <a:r>
                <a:rPr lang="ru-RU" altLang="en-US" sz="1200" b="1" i="0">
                  <a:latin typeface="Helvetica" pitchFamily="2" charset="0"/>
                </a:rPr>
                <a:t>Д</a:t>
              </a:r>
              <a:r>
                <a:rPr lang="en-US" altLang="en-US" sz="1200" b="1" i="0"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281125" name="Rectangle 101">
            <a:extLst>
              <a:ext uri="{FF2B5EF4-FFF2-40B4-BE49-F238E27FC236}">
                <a16:creationId xmlns:a16="http://schemas.microsoft.com/office/drawing/2014/main" id="{55AA196F-1FCF-6676-5206-0D69098CA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81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143" name="AutoShape 71">
            <a:extLst>
              <a:ext uri="{FF2B5EF4-FFF2-40B4-BE49-F238E27FC236}">
                <a16:creationId xmlns:a16="http://schemas.microsoft.com/office/drawing/2014/main" id="{A0BAE739-C975-8264-5745-61FF9750D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1425" y="3119438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rgbClr val="1822CD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074" name="Line 2">
            <a:extLst>
              <a:ext uri="{FF2B5EF4-FFF2-40B4-BE49-F238E27FC236}">
                <a16:creationId xmlns:a16="http://schemas.microsoft.com/office/drawing/2014/main" id="{10C0E703-91AB-A429-8EC4-4144837B63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75" name="Line 3">
            <a:extLst>
              <a:ext uri="{FF2B5EF4-FFF2-40B4-BE49-F238E27FC236}">
                <a16:creationId xmlns:a16="http://schemas.microsoft.com/office/drawing/2014/main" id="{84CCEC87-59B3-BACA-4904-50308C17BE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76" name="Line 4">
            <a:extLst>
              <a:ext uri="{FF2B5EF4-FFF2-40B4-BE49-F238E27FC236}">
                <a16:creationId xmlns:a16="http://schemas.microsoft.com/office/drawing/2014/main" id="{1C47C831-9376-584A-5A08-924FA22C1C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77" name="Line 5">
            <a:extLst>
              <a:ext uri="{FF2B5EF4-FFF2-40B4-BE49-F238E27FC236}">
                <a16:creationId xmlns:a16="http://schemas.microsoft.com/office/drawing/2014/main" id="{D8E65976-3957-8429-62E2-921E00210F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78" name="Line 6">
            <a:extLst>
              <a:ext uri="{FF2B5EF4-FFF2-40B4-BE49-F238E27FC236}">
                <a16:creationId xmlns:a16="http://schemas.microsoft.com/office/drawing/2014/main" id="{289AD94F-5E37-24CD-2694-4F37B18179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79" name="Line 7">
            <a:extLst>
              <a:ext uri="{FF2B5EF4-FFF2-40B4-BE49-F238E27FC236}">
                <a16:creationId xmlns:a16="http://schemas.microsoft.com/office/drawing/2014/main" id="{22BDBFEF-9496-61D0-CE1E-CE072C1FC71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0" name="Freeform 8">
            <a:extLst>
              <a:ext uri="{FF2B5EF4-FFF2-40B4-BE49-F238E27FC236}">
                <a16:creationId xmlns:a16="http://schemas.microsoft.com/office/drawing/2014/main" id="{5235C6E5-FA83-1641-FAB8-D6627B1E3842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1" name="Line 9">
            <a:extLst>
              <a:ext uri="{FF2B5EF4-FFF2-40B4-BE49-F238E27FC236}">
                <a16:creationId xmlns:a16="http://schemas.microsoft.com/office/drawing/2014/main" id="{192D4C91-A6CC-15B0-9E40-EA9DE44850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2" name="Line 10">
            <a:extLst>
              <a:ext uri="{FF2B5EF4-FFF2-40B4-BE49-F238E27FC236}">
                <a16:creationId xmlns:a16="http://schemas.microsoft.com/office/drawing/2014/main" id="{1EE598A1-67B2-50D9-5BAF-F46B6B1FF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3" name="Freeform 11">
            <a:extLst>
              <a:ext uri="{FF2B5EF4-FFF2-40B4-BE49-F238E27FC236}">
                <a16:creationId xmlns:a16="http://schemas.microsoft.com/office/drawing/2014/main" id="{92EDC702-B290-905E-D14F-847CCF28E6A4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4" name="Line 12">
            <a:extLst>
              <a:ext uri="{FF2B5EF4-FFF2-40B4-BE49-F238E27FC236}">
                <a16:creationId xmlns:a16="http://schemas.microsoft.com/office/drawing/2014/main" id="{005AEE1C-E5A5-9630-1FCA-AE1648F981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5" name="Line 13">
            <a:extLst>
              <a:ext uri="{FF2B5EF4-FFF2-40B4-BE49-F238E27FC236}">
                <a16:creationId xmlns:a16="http://schemas.microsoft.com/office/drawing/2014/main" id="{D77A3785-B972-8199-A213-35C25066D9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86" name="Line 14">
            <a:extLst>
              <a:ext uri="{FF2B5EF4-FFF2-40B4-BE49-F238E27FC236}">
                <a16:creationId xmlns:a16="http://schemas.microsoft.com/office/drawing/2014/main" id="{A4325D63-8950-3854-60CC-D78CBEAEAB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087" name="Line 15">
            <a:extLst>
              <a:ext uri="{FF2B5EF4-FFF2-40B4-BE49-F238E27FC236}">
                <a16:creationId xmlns:a16="http://schemas.microsoft.com/office/drawing/2014/main" id="{443FCA74-8840-0B37-0F11-E806B53F1E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088" name="Rectangle 16">
            <a:extLst>
              <a:ext uri="{FF2B5EF4-FFF2-40B4-BE49-F238E27FC236}">
                <a16:creationId xmlns:a16="http://schemas.microsoft.com/office/drawing/2014/main" id="{7F94CC36-C008-DB71-FF10-C6071BB27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83089" name="Line 17">
            <a:extLst>
              <a:ext uri="{FF2B5EF4-FFF2-40B4-BE49-F238E27FC236}">
                <a16:creationId xmlns:a16="http://schemas.microsoft.com/office/drawing/2014/main" id="{3DA8DE57-776C-DBF6-18D5-2C18DAF13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0" name="Line 18">
            <a:extLst>
              <a:ext uri="{FF2B5EF4-FFF2-40B4-BE49-F238E27FC236}">
                <a16:creationId xmlns:a16="http://schemas.microsoft.com/office/drawing/2014/main" id="{09DE1C8A-9CBD-56EE-42D4-9D5C168D6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1" name="Line 19">
            <a:extLst>
              <a:ext uri="{FF2B5EF4-FFF2-40B4-BE49-F238E27FC236}">
                <a16:creationId xmlns:a16="http://schemas.microsoft.com/office/drawing/2014/main" id="{47D088E5-01F7-4B3F-6A0F-1534D6C36F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2" name="Line 20">
            <a:extLst>
              <a:ext uri="{FF2B5EF4-FFF2-40B4-BE49-F238E27FC236}">
                <a16:creationId xmlns:a16="http://schemas.microsoft.com/office/drawing/2014/main" id="{BA0D7E3E-4503-084E-1F23-08A84110DD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3" name="Line 21">
            <a:extLst>
              <a:ext uri="{FF2B5EF4-FFF2-40B4-BE49-F238E27FC236}">
                <a16:creationId xmlns:a16="http://schemas.microsoft.com/office/drawing/2014/main" id="{B39F87AB-6FC9-D19B-E0DD-84948C2197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4" name="Line 22">
            <a:extLst>
              <a:ext uri="{FF2B5EF4-FFF2-40B4-BE49-F238E27FC236}">
                <a16:creationId xmlns:a16="http://schemas.microsoft.com/office/drawing/2014/main" id="{DD86AB8D-C77C-889D-8973-474DC318F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5" name="Line 23">
            <a:extLst>
              <a:ext uri="{FF2B5EF4-FFF2-40B4-BE49-F238E27FC236}">
                <a16:creationId xmlns:a16="http://schemas.microsoft.com/office/drawing/2014/main" id="{42F3354F-266B-2AA5-64D0-EB44725C39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6" name="Line 24">
            <a:extLst>
              <a:ext uri="{FF2B5EF4-FFF2-40B4-BE49-F238E27FC236}">
                <a16:creationId xmlns:a16="http://schemas.microsoft.com/office/drawing/2014/main" id="{2975564C-252C-3254-AC15-E37C9EC8C9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7" name="Line 25">
            <a:extLst>
              <a:ext uri="{FF2B5EF4-FFF2-40B4-BE49-F238E27FC236}">
                <a16:creationId xmlns:a16="http://schemas.microsoft.com/office/drawing/2014/main" id="{5DED3E64-ADF2-6072-6838-6001FEFF6C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8" name="Line 26">
            <a:extLst>
              <a:ext uri="{FF2B5EF4-FFF2-40B4-BE49-F238E27FC236}">
                <a16:creationId xmlns:a16="http://schemas.microsoft.com/office/drawing/2014/main" id="{0A70C016-FE9A-4D58-CA32-51E6BC2696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099" name="Line 27">
            <a:extLst>
              <a:ext uri="{FF2B5EF4-FFF2-40B4-BE49-F238E27FC236}">
                <a16:creationId xmlns:a16="http://schemas.microsoft.com/office/drawing/2014/main" id="{E418F405-DC4A-3A29-6A90-7E72D0E57D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100" name="Line 28">
            <a:extLst>
              <a:ext uri="{FF2B5EF4-FFF2-40B4-BE49-F238E27FC236}">
                <a16:creationId xmlns:a16="http://schemas.microsoft.com/office/drawing/2014/main" id="{1ADEDE2C-DE17-2398-F660-5B7875915CB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101" name="Rectangle 29">
            <a:extLst>
              <a:ext uri="{FF2B5EF4-FFF2-40B4-BE49-F238E27FC236}">
                <a16:creationId xmlns:a16="http://schemas.microsoft.com/office/drawing/2014/main" id="{A1E16442-86D6-F0F6-8AB3-C8CAF715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3102" name="AutoShape 30">
            <a:extLst>
              <a:ext uri="{FF2B5EF4-FFF2-40B4-BE49-F238E27FC236}">
                <a16:creationId xmlns:a16="http://schemas.microsoft.com/office/drawing/2014/main" id="{082F4660-F74F-4D99-86C4-421564B4B8A0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03" name="Rectangle 31">
            <a:extLst>
              <a:ext uri="{FF2B5EF4-FFF2-40B4-BE49-F238E27FC236}">
                <a16:creationId xmlns:a16="http://schemas.microsoft.com/office/drawing/2014/main" id="{F0B52A41-C649-74F4-2ED0-A71455708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3104" name="Rectangle 32">
            <a:extLst>
              <a:ext uri="{FF2B5EF4-FFF2-40B4-BE49-F238E27FC236}">
                <a16:creationId xmlns:a16="http://schemas.microsoft.com/office/drawing/2014/main" id="{CCB38C13-EF19-2F2C-B7D7-18B81A4E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3105" name="Text Box 33">
            <a:extLst>
              <a:ext uri="{FF2B5EF4-FFF2-40B4-BE49-F238E27FC236}">
                <a16:creationId xmlns:a16="http://schemas.microsoft.com/office/drawing/2014/main" id="{D90B2D72-B388-3483-1E94-4E44749E1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3106" name="Text Box 34">
            <a:extLst>
              <a:ext uri="{FF2B5EF4-FFF2-40B4-BE49-F238E27FC236}">
                <a16:creationId xmlns:a16="http://schemas.microsoft.com/office/drawing/2014/main" id="{4E0258F4-05DD-3288-93C4-3FB53BCA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3107" name="Text Box 35">
            <a:extLst>
              <a:ext uri="{FF2B5EF4-FFF2-40B4-BE49-F238E27FC236}">
                <a16:creationId xmlns:a16="http://schemas.microsoft.com/office/drawing/2014/main" id="{3CF291E1-27B9-D0DA-1417-8A6C03637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26</a:t>
            </a:r>
          </a:p>
        </p:txBody>
      </p:sp>
      <p:grpSp>
        <p:nvGrpSpPr>
          <p:cNvPr id="1283119" name="Group 47">
            <a:extLst>
              <a:ext uri="{FF2B5EF4-FFF2-40B4-BE49-F238E27FC236}">
                <a16:creationId xmlns:a16="http://schemas.microsoft.com/office/drawing/2014/main" id="{AE7B2794-E001-03DE-A84F-BB6517E7E117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83120" name="Text Box 48">
              <a:extLst>
                <a:ext uri="{FF2B5EF4-FFF2-40B4-BE49-F238E27FC236}">
                  <a16:creationId xmlns:a16="http://schemas.microsoft.com/office/drawing/2014/main" id="{64844A57-A5F5-B055-9863-4D2AFD71F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83121" name="Group 49">
              <a:extLst>
                <a:ext uri="{FF2B5EF4-FFF2-40B4-BE49-F238E27FC236}">
                  <a16:creationId xmlns:a16="http://schemas.microsoft.com/office/drawing/2014/main" id="{D038F4BB-0921-C932-4B5C-CB33C98EB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83122" name="Group 50">
                <a:extLst>
                  <a:ext uri="{FF2B5EF4-FFF2-40B4-BE49-F238E27FC236}">
                    <a16:creationId xmlns:a16="http://schemas.microsoft.com/office/drawing/2014/main" id="{EC302EEC-8234-7B49-A924-806AEA12E2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83123" name="Group 51">
                  <a:extLst>
                    <a:ext uri="{FF2B5EF4-FFF2-40B4-BE49-F238E27FC236}">
                      <a16:creationId xmlns:a16="http://schemas.microsoft.com/office/drawing/2014/main" id="{E3AF9841-29CF-4AB4-F52D-4692E9227D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83124" name="Freeform 52">
                    <a:extLst>
                      <a:ext uri="{FF2B5EF4-FFF2-40B4-BE49-F238E27FC236}">
                        <a16:creationId xmlns:a16="http://schemas.microsoft.com/office/drawing/2014/main" id="{93CB124D-F571-FC67-0E00-8CF36E98B5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3125" name="Freeform 53">
                    <a:extLst>
                      <a:ext uri="{FF2B5EF4-FFF2-40B4-BE49-F238E27FC236}">
                        <a16:creationId xmlns:a16="http://schemas.microsoft.com/office/drawing/2014/main" id="{D3973476-5F8A-E3E8-9243-99158EED2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3126" name="Picture 54">
                  <a:extLst>
                    <a:ext uri="{FF2B5EF4-FFF2-40B4-BE49-F238E27FC236}">
                      <a16:creationId xmlns:a16="http://schemas.microsoft.com/office/drawing/2014/main" id="{25208DFE-57D2-CA30-65E1-F5F48FD4172E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3127" name="Freeform 55">
                <a:extLst>
                  <a:ext uri="{FF2B5EF4-FFF2-40B4-BE49-F238E27FC236}">
                    <a16:creationId xmlns:a16="http://schemas.microsoft.com/office/drawing/2014/main" id="{C0BE74CB-7979-8D69-E045-8B416D2D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3128" name="Freeform 56">
                <a:extLst>
                  <a:ext uri="{FF2B5EF4-FFF2-40B4-BE49-F238E27FC236}">
                    <a16:creationId xmlns:a16="http://schemas.microsoft.com/office/drawing/2014/main" id="{3B9E1BEC-212A-BDD7-CC28-48B0585D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3129" name="Freeform 57">
                <a:extLst>
                  <a:ext uri="{FF2B5EF4-FFF2-40B4-BE49-F238E27FC236}">
                    <a16:creationId xmlns:a16="http://schemas.microsoft.com/office/drawing/2014/main" id="{49843E65-324F-BA0C-E642-1740B2D2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3130" name="Freeform 58">
                <a:extLst>
                  <a:ext uri="{FF2B5EF4-FFF2-40B4-BE49-F238E27FC236}">
                    <a16:creationId xmlns:a16="http://schemas.microsoft.com/office/drawing/2014/main" id="{3DB760BB-08B6-A2B1-183A-774C6B2E6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3131" name="Freeform 59">
                <a:extLst>
                  <a:ext uri="{FF2B5EF4-FFF2-40B4-BE49-F238E27FC236}">
                    <a16:creationId xmlns:a16="http://schemas.microsoft.com/office/drawing/2014/main" id="{152BD8A1-3B43-099D-7D98-7D988717F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83138" name="Text Box 66">
            <a:extLst>
              <a:ext uri="{FF2B5EF4-FFF2-40B4-BE49-F238E27FC236}">
                <a16:creationId xmlns:a16="http://schemas.microsoft.com/office/drawing/2014/main" id="{BB1F20F5-4C86-ABF3-2CB0-35BE6271A19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83149" name="Line 77">
            <a:extLst>
              <a:ext uri="{FF2B5EF4-FFF2-40B4-BE49-F238E27FC236}">
                <a16:creationId xmlns:a16="http://schemas.microsoft.com/office/drawing/2014/main" id="{E28D2B73-6D2E-3146-4508-FC4DBF87BB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150" name="Line 78">
            <a:extLst>
              <a:ext uri="{FF2B5EF4-FFF2-40B4-BE49-F238E27FC236}">
                <a16:creationId xmlns:a16="http://schemas.microsoft.com/office/drawing/2014/main" id="{EF809A0D-DCDE-7D15-1160-241EB8F825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3151" name="Rectangle 79">
            <a:extLst>
              <a:ext uri="{FF2B5EF4-FFF2-40B4-BE49-F238E27FC236}">
                <a16:creationId xmlns:a16="http://schemas.microsoft.com/office/drawing/2014/main" id="{9A85288C-2155-01AE-D291-BA0DDE812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3152" name="Picture 80">
            <a:extLst>
              <a:ext uri="{FF2B5EF4-FFF2-40B4-BE49-F238E27FC236}">
                <a16:creationId xmlns:a16="http://schemas.microsoft.com/office/drawing/2014/main" id="{C3C2BA6F-1BEF-9068-B09A-124A7DD3AA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3153" name="Rectangle 81">
            <a:extLst>
              <a:ext uri="{FF2B5EF4-FFF2-40B4-BE49-F238E27FC236}">
                <a16:creationId xmlns:a16="http://schemas.microsoft.com/office/drawing/2014/main" id="{2895F504-787B-5E93-1FBF-ECDCE2AC5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54" name="Rectangle 82">
            <a:extLst>
              <a:ext uri="{FF2B5EF4-FFF2-40B4-BE49-F238E27FC236}">
                <a16:creationId xmlns:a16="http://schemas.microsoft.com/office/drawing/2014/main" id="{184D0230-CC0E-6F85-F5FD-6C493158F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3155" name="Picture 83">
            <a:extLst>
              <a:ext uri="{FF2B5EF4-FFF2-40B4-BE49-F238E27FC236}">
                <a16:creationId xmlns:a16="http://schemas.microsoft.com/office/drawing/2014/main" id="{E6FCD3A5-630D-58CE-CF76-4253B18FD2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3179" name="Text Box 107">
            <a:extLst>
              <a:ext uri="{FF2B5EF4-FFF2-40B4-BE49-F238E27FC236}">
                <a16:creationId xmlns:a16="http://schemas.microsoft.com/office/drawing/2014/main" id="{1A23A04E-D408-5677-7401-01E18E8E3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83180" name="Text Box 108">
            <a:extLst>
              <a:ext uri="{FF2B5EF4-FFF2-40B4-BE49-F238E27FC236}">
                <a16:creationId xmlns:a16="http://schemas.microsoft.com/office/drawing/2014/main" id="{F07E4004-7491-1427-4C3F-D344A7849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83181" name="Rectangle 109">
            <a:extLst>
              <a:ext uri="{FF2B5EF4-FFF2-40B4-BE49-F238E27FC236}">
                <a16:creationId xmlns:a16="http://schemas.microsoft.com/office/drawing/2014/main" id="{C565B9DD-35EF-C25A-23F2-038FA4DD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3182" name="Rectangle 110">
            <a:extLst>
              <a:ext uri="{FF2B5EF4-FFF2-40B4-BE49-F238E27FC236}">
                <a16:creationId xmlns:a16="http://schemas.microsoft.com/office/drawing/2014/main" id="{274D51F6-D6A5-669E-DE27-8CEA72B04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738" y="18351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3183" name="Rectangle 111">
            <a:extLst>
              <a:ext uri="{FF2B5EF4-FFF2-40B4-BE49-F238E27FC236}">
                <a16:creationId xmlns:a16="http://schemas.microsoft.com/office/drawing/2014/main" id="{530E1044-3CEB-FDE4-2C4F-6D5756AA3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3184" name="Rectangle 112">
            <a:extLst>
              <a:ext uri="{FF2B5EF4-FFF2-40B4-BE49-F238E27FC236}">
                <a16:creationId xmlns:a16="http://schemas.microsoft.com/office/drawing/2014/main" id="{1B241EC3-7971-6537-44A1-893AB9FC5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83144" name="Oval 72">
            <a:extLst>
              <a:ext uri="{FF2B5EF4-FFF2-40B4-BE49-F238E27FC236}">
                <a16:creationId xmlns:a16="http://schemas.microsoft.com/office/drawing/2014/main" id="{ADEF73E9-2978-DD42-FD85-21FC14B59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32893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45" name="Oval 73">
            <a:extLst>
              <a:ext uri="{FF2B5EF4-FFF2-40B4-BE49-F238E27FC236}">
                <a16:creationId xmlns:a16="http://schemas.microsoft.com/office/drawing/2014/main" id="{BFF99FBC-5B6C-18C2-805D-0CFB541B7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88" y="385762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46" name="Oval 74">
            <a:extLst>
              <a:ext uri="{FF2B5EF4-FFF2-40B4-BE49-F238E27FC236}">
                <a16:creationId xmlns:a16="http://schemas.microsoft.com/office/drawing/2014/main" id="{D36BF87F-087F-3DAB-11BC-8B9BCCCB5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838" y="46355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39" name="Text Box 67">
            <a:extLst>
              <a:ext uri="{FF2B5EF4-FFF2-40B4-BE49-F238E27FC236}">
                <a16:creationId xmlns:a16="http://schemas.microsoft.com/office/drawing/2014/main" id="{57EDF795-EE5A-20AF-2FEB-1B83786D46A3}"/>
              </a:ext>
            </a:extLst>
          </p:cNvPr>
          <p:cNvSpPr txBox="1">
            <a:spLocks noChangeArrowheads="1"/>
          </p:cNvSpPr>
          <p:nvPr/>
        </p:nvSpPr>
        <p:spPr bwMode="auto">
          <a:xfrm rot="-1471037">
            <a:off x="2487613" y="2376488"/>
            <a:ext cx="1820862" cy="7620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4400" b="1" i="0">
                <a:solidFill>
                  <a:schemeClr val="hlink"/>
                </a:solidFill>
              </a:rPr>
              <a:t>САУЛ</a:t>
            </a:r>
            <a:endParaRPr lang="en-US" altLang="en-US" sz="4400" b="1" i="0">
              <a:solidFill>
                <a:schemeClr val="hlink"/>
              </a:solidFill>
            </a:endParaRPr>
          </a:p>
        </p:txBody>
      </p:sp>
      <p:sp>
        <p:nvSpPr>
          <p:cNvPr id="1283140" name="Text Box 68">
            <a:extLst>
              <a:ext uri="{FF2B5EF4-FFF2-40B4-BE49-F238E27FC236}">
                <a16:creationId xmlns:a16="http://schemas.microsoft.com/office/drawing/2014/main" id="{3A7052F2-8E45-646B-B82B-F4716D3AAD04}"/>
              </a:ext>
            </a:extLst>
          </p:cNvPr>
          <p:cNvSpPr txBox="1">
            <a:spLocks noChangeArrowheads="1"/>
          </p:cNvSpPr>
          <p:nvPr/>
        </p:nvSpPr>
        <p:spPr bwMode="auto">
          <a:xfrm rot="-1471037">
            <a:off x="2224088" y="3286125"/>
            <a:ext cx="2782887" cy="7620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4400" b="1" i="0">
                <a:solidFill>
                  <a:schemeClr val="hlink"/>
                </a:solidFill>
              </a:rPr>
              <a:t>ДАВИД</a:t>
            </a:r>
            <a:endParaRPr lang="en-US" altLang="en-US" sz="4400" b="1" i="0">
              <a:solidFill>
                <a:schemeClr val="hlink"/>
              </a:solidFill>
            </a:endParaRPr>
          </a:p>
        </p:txBody>
      </p:sp>
      <p:sp>
        <p:nvSpPr>
          <p:cNvPr id="1283141" name="Text Box 69">
            <a:extLst>
              <a:ext uri="{FF2B5EF4-FFF2-40B4-BE49-F238E27FC236}">
                <a16:creationId xmlns:a16="http://schemas.microsoft.com/office/drawing/2014/main" id="{3EE8686A-AD05-B63C-E58D-D138C157A26D}"/>
              </a:ext>
            </a:extLst>
          </p:cNvPr>
          <p:cNvSpPr txBox="1">
            <a:spLocks noChangeArrowheads="1"/>
          </p:cNvSpPr>
          <p:nvPr/>
        </p:nvSpPr>
        <p:spPr bwMode="auto">
          <a:xfrm rot="-1471037">
            <a:off x="2103438" y="4105275"/>
            <a:ext cx="3851275" cy="762000"/>
          </a:xfrm>
          <a:prstGeom prst="rect">
            <a:avLst/>
          </a:prstGeom>
          <a:noFill/>
          <a:ln>
            <a:noFill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4400" b="1" i="0">
                <a:solidFill>
                  <a:schemeClr val="hlink"/>
                </a:solidFill>
              </a:rPr>
              <a:t>СОЛОМОН</a:t>
            </a:r>
            <a:endParaRPr lang="en-US" altLang="en-US" sz="4400" b="1" i="0">
              <a:solidFill>
                <a:schemeClr val="hlink"/>
              </a:solidFill>
            </a:endParaRPr>
          </a:p>
        </p:txBody>
      </p:sp>
      <p:sp>
        <p:nvSpPr>
          <p:cNvPr id="1283142" name="Text Box 70">
            <a:extLst>
              <a:ext uri="{FF2B5EF4-FFF2-40B4-BE49-F238E27FC236}">
                <a16:creationId xmlns:a16="http://schemas.microsoft.com/office/drawing/2014/main" id="{B067352D-79F5-2497-DC83-C7CFAC641687}"/>
              </a:ext>
            </a:extLst>
          </p:cNvPr>
          <p:cNvSpPr txBox="1">
            <a:spLocks noChangeArrowheads="1"/>
          </p:cNvSpPr>
          <p:nvPr/>
        </p:nvSpPr>
        <p:spPr bwMode="auto">
          <a:xfrm rot="-1471037">
            <a:off x="2278063" y="4929188"/>
            <a:ext cx="4424362" cy="7620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4400" b="1" i="0">
                <a:solidFill>
                  <a:schemeClr val="hlink"/>
                </a:solidFill>
              </a:rPr>
              <a:t>ГРАЖД.ВОЙНА</a:t>
            </a:r>
            <a:endParaRPr lang="en-US" altLang="en-US" sz="4400" b="1" i="0">
              <a:solidFill>
                <a:schemeClr val="hlink"/>
              </a:solidFill>
            </a:endParaRPr>
          </a:p>
        </p:txBody>
      </p:sp>
      <p:sp>
        <p:nvSpPr>
          <p:cNvPr id="1283185" name="Text Box 113">
            <a:extLst>
              <a:ext uri="{FF2B5EF4-FFF2-40B4-BE49-F238E27FC236}">
                <a16:creationId xmlns:a16="http://schemas.microsoft.com/office/drawing/2014/main" id="{DD059F1B-DFCC-5E66-DB8D-040F5459B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5</a:t>
            </a:r>
          </a:p>
        </p:txBody>
      </p:sp>
      <p:grpSp>
        <p:nvGrpSpPr>
          <p:cNvPr id="1283186" name="Group 114">
            <a:extLst>
              <a:ext uri="{FF2B5EF4-FFF2-40B4-BE49-F238E27FC236}">
                <a16:creationId xmlns:a16="http://schemas.microsoft.com/office/drawing/2014/main" id="{227A0303-AAEB-5979-A219-A4EF56446CD8}"/>
              </a:ext>
            </a:extLst>
          </p:cNvPr>
          <p:cNvGrpSpPr>
            <a:grpSpLocks/>
          </p:cNvGrpSpPr>
          <p:nvPr/>
        </p:nvGrpSpPr>
        <p:grpSpPr bwMode="auto">
          <a:xfrm>
            <a:off x="5357813" y="6249988"/>
            <a:ext cx="4025900" cy="822325"/>
            <a:chOff x="3409" y="3801"/>
            <a:chExt cx="2536" cy="518"/>
          </a:xfrm>
        </p:grpSpPr>
        <p:sp>
          <p:nvSpPr>
            <p:cNvPr id="1283187" name="AutoShape 115">
              <a:extLst>
                <a:ext uri="{FF2B5EF4-FFF2-40B4-BE49-F238E27FC236}">
                  <a16:creationId xmlns:a16="http://schemas.microsoft.com/office/drawing/2014/main" id="{7B9C9556-E83D-EC88-D148-823CD7FDB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3188" name="Text Box 116">
              <a:extLst>
                <a:ext uri="{FF2B5EF4-FFF2-40B4-BE49-F238E27FC236}">
                  <a16:creationId xmlns:a16="http://schemas.microsoft.com/office/drawing/2014/main" id="{E5C1236D-6CDD-E965-C036-24ECB7157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1400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50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grpSp>
        <p:nvGrpSpPr>
          <p:cNvPr id="1283192" name="Group 120">
            <a:extLst>
              <a:ext uri="{FF2B5EF4-FFF2-40B4-BE49-F238E27FC236}">
                <a16:creationId xmlns:a16="http://schemas.microsoft.com/office/drawing/2014/main" id="{E645B4A5-B3D0-112A-D381-13CE456A724A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3465513"/>
            <a:ext cx="708025" cy="1519237"/>
            <a:chOff x="1144" y="2183"/>
            <a:chExt cx="446" cy="957"/>
          </a:xfrm>
        </p:grpSpPr>
        <p:sp>
          <p:nvSpPr>
            <p:cNvPr id="1283193" name="Rectangle 121">
              <a:extLst>
                <a:ext uri="{FF2B5EF4-FFF2-40B4-BE49-F238E27FC236}">
                  <a16:creationId xmlns:a16="http://schemas.microsoft.com/office/drawing/2014/main" id="{7CB3FB08-AF8F-8AC8-54D2-812D7753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183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3194" name="Rectangle 122">
              <a:extLst>
                <a:ext uri="{FF2B5EF4-FFF2-40B4-BE49-F238E27FC236}">
                  <a16:creationId xmlns:a16="http://schemas.microsoft.com/office/drawing/2014/main" id="{0DE1E992-F07F-53E0-ADCD-6E8157038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2719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3195" name="Rectangle 123">
              <a:extLst>
                <a:ext uri="{FF2B5EF4-FFF2-40B4-BE49-F238E27FC236}">
                  <a16:creationId xmlns:a16="http://schemas.microsoft.com/office/drawing/2014/main" id="{221839C1-2BEA-585B-282E-F090C6FA5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3015"/>
              <a:ext cx="2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83196" name="Rectangle 124">
              <a:extLst>
                <a:ext uri="{FF2B5EF4-FFF2-40B4-BE49-F238E27FC236}">
                  <a16:creationId xmlns:a16="http://schemas.microsoft.com/office/drawing/2014/main" id="{9C7940A9-5CEA-2AE9-C10B-74B59CB3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514"/>
              <a:ext cx="446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200" b="1" i="0">
                  <a:latin typeface="Helvetica" pitchFamily="2" charset="0"/>
                </a:rPr>
                <a:t>(</a:t>
              </a:r>
              <a:r>
                <a:rPr lang="ru-RU" altLang="en-US" sz="1200" b="1" i="0">
                  <a:latin typeface="Helvetica" pitchFamily="2" charset="0"/>
                </a:rPr>
                <a:t>Д</a:t>
              </a:r>
              <a:r>
                <a:rPr lang="en-US" altLang="en-US" sz="1200" b="1" i="0"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283147" name="Oval 75">
            <a:extLst>
              <a:ext uri="{FF2B5EF4-FFF2-40B4-BE49-F238E27FC236}">
                <a16:creationId xmlns:a16="http://schemas.microsoft.com/office/drawing/2014/main" id="{5B716E0B-0373-626A-D34D-79644254F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15607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3197" name="Rectangle 125">
            <a:extLst>
              <a:ext uri="{FF2B5EF4-FFF2-40B4-BE49-F238E27FC236}">
                <a16:creationId xmlns:a16="http://schemas.microsoft.com/office/drawing/2014/main" id="{262D8E43-BDC0-17EB-CC76-44D47B368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3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3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3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3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3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3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83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83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83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83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83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83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83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83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3139" grpId="0" autoUpdateAnimBg="0"/>
      <p:bldP spid="1283140" grpId="0" autoUpdateAnimBg="0"/>
      <p:bldP spid="1283141" grpId="0" autoUpdateAnimBg="0"/>
      <p:bldP spid="1283142" grpId="0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8130" name="Picture 2">
            <a:extLst>
              <a:ext uri="{FF2B5EF4-FFF2-40B4-BE49-F238E27FC236}">
                <a16:creationId xmlns:a16="http://schemas.microsoft.com/office/drawing/2014/main" id="{902B2F07-436D-299D-4222-8793460C7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8131" name="Rectangle 3">
            <a:extLst>
              <a:ext uri="{FF2B5EF4-FFF2-40B4-BE49-F238E27FC236}">
                <a16:creationId xmlns:a16="http://schemas.microsoft.com/office/drawing/2014/main" id="{73A23A8B-6E07-38AE-ACDD-815B9F78E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49" name="Line 21">
            <a:extLst>
              <a:ext uri="{FF2B5EF4-FFF2-40B4-BE49-F238E27FC236}">
                <a16:creationId xmlns:a16="http://schemas.microsoft.com/office/drawing/2014/main" id="{8F39DFA6-01D0-A8EC-97ED-34C9AFBE92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0" name="Line 22">
            <a:extLst>
              <a:ext uri="{FF2B5EF4-FFF2-40B4-BE49-F238E27FC236}">
                <a16:creationId xmlns:a16="http://schemas.microsoft.com/office/drawing/2014/main" id="{42B654AF-2101-1B34-CA56-3FE530BC28D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1" name="Line 23">
            <a:extLst>
              <a:ext uri="{FF2B5EF4-FFF2-40B4-BE49-F238E27FC236}">
                <a16:creationId xmlns:a16="http://schemas.microsoft.com/office/drawing/2014/main" id="{CB8542CA-18C5-DDEA-546D-55F72ED522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2" name="Line 24">
            <a:extLst>
              <a:ext uri="{FF2B5EF4-FFF2-40B4-BE49-F238E27FC236}">
                <a16:creationId xmlns:a16="http://schemas.microsoft.com/office/drawing/2014/main" id="{7D3B7989-8D65-3403-7060-2AE6C26DAB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3" name="Line 25">
            <a:extLst>
              <a:ext uri="{FF2B5EF4-FFF2-40B4-BE49-F238E27FC236}">
                <a16:creationId xmlns:a16="http://schemas.microsoft.com/office/drawing/2014/main" id="{086D7EE9-406B-5D0C-7B3D-B29C94F509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4" name="Line 26">
            <a:extLst>
              <a:ext uri="{FF2B5EF4-FFF2-40B4-BE49-F238E27FC236}">
                <a16:creationId xmlns:a16="http://schemas.microsoft.com/office/drawing/2014/main" id="{2E173AF9-051A-4AF1-0177-CB30FF27BC0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5" name="Freeform 27">
            <a:extLst>
              <a:ext uri="{FF2B5EF4-FFF2-40B4-BE49-F238E27FC236}">
                <a16:creationId xmlns:a16="http://schemas.microsoft.com/office/drawing/2014/main" id="{C8B91BDE-223C-30C7-22E3-1091BF065AB0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6" name="Line 28">
            <a:extLst>
              <a:ext uri="{FF2B5EF4-FFF2-40B4-BE49-F238E27FC236}">
                <a16:creationId xmlns:a16="http://schemas.microsoft.com/office/drawing/2014/main" id="{E55691D8-B1C3-82FA-153E-7FFA064F530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7" name="Line 29">
            <a:extLst>
              <a:ext uri="{FF2B5EF4-FFF2-40B4-BE49-F238E27FC236}">
                <a16:creationId xmlns:a16="http://schemas.microsoft.com/office/drawing/2014/main" id="{5EFE46C7-1EA7-6235-96BD-FAE4A0AF7F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8" name="Freeform 30">
            <a:extLst>
              <a:ext uri="{FF2B5EF4-FFF2-40B4-BE49-F238E27FC236}">
                <a16:creationId xmlns:a16="http://schemas.microsoft.com/office/drawing/2014/main" id="{8743C597-5830-3E91-F6BA-95F8ED90D695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59" name="Line 31">
            <a:extLst>
              <a:ext uri="{FF2B5EF4-FFF2-40B4-BE49-F238E27FC236}">
                <a16:creationId xmlns:a16="http://schemas.microsoft.com/office/drawing/2014/main" id="{00598B58-8D73-42F8-C459-C87CE87A9B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0" name="Line 32">
            <a:extLst>
              <a:ext uri="{FF2B5EF4-FFF2-40B4-BE49-F238E27FC236}">
                <a16:creationId xmlns:a16="http://schemas.microsoft.com/office/drawing/2014/main" id="{3C7DC087-3AEC-22FA-5D85-01449FBE9A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1" name="Line 33">
            <a:extLst>
              <a:ext uri="{FF2B5EF4-FFF2-40B4-BE49-F238E27FC236}">
                <a16:creationId xmlns:a16="http://schemas.microsoft.com/office/drawing/2014/main" id="{12FD2A0C-E14E-C1BA-E1E4-F0ABE8B76A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62" name="Line 34">
            <a:extLst>
              <a:ext uri="{FF2B5EF4-FFF2-40B4-BE49-F238E27FC236}">
                <a16:creationId xmlns:a16="http://schemas.microsoft.com/office/drawing/2014/main" id="{6CE8EF62-9006-E687-909D-6173E557C4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63" name="Rectangle 35">
            <a:extLst>
              <a:ext uri="{FF2B5EF4-FFF2-40B4-BE49-F238E27FC236}">
                <a16:creationId xmlns:a16="http://schemas.microsoft.com/office/drawing/2014/main" id="{4780C35A-D9D0-3A06-A03A-F0AA26BAB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28164" name="Line 36">
            <a:extLst>
              <a:ext uri="{FF2B5EF4-FFF2-40B4-BE49-F238E27FC236}">
                <a16:creationId xmlns:a16="http://schemas.microsoft.com/office/drawing/2014/main" id="{CBE34F89-4D6A-D6B6-62C7-01E90CFA8A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5" name="Line 37">
            <a:extLst>
              <a:ext uri="{FF2B5EF4-FFF2-40B4-BE49-F238E27FC236}">
                <a16:creationId xmlns:a16="http://schemas.microsoft.com/office/drawing/2014/main" id="{C3EA4877-9A90-0D2A-422F-C4DB60EF2D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6" name="Line 38">
            <a:extLst>
              <a:ext uri="{FF2B5EF4-FFF2-40B4-BE49-F238E27FC236}">
                <a16:creationId xmlns:a16="http://schemas.microsoft.com/office/drawing/2014/main" id="{A5250648-6309-7ABC-1637-3C51153789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7" name="Line 39">
            <a:extLst>
              <a:ext uri="{FF2B5EF4-FFF2-40B4-BE49-F238E27FC236}">
                <a16:creationId xmlns:a16="http://schemas.microsoft.com/office/drawing/2014/main" id="{F5D31B83-991C-CC8B-C913-A45F0904A8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8" name="Line 40">
            <a:extLst>
              <a:ext uri="{FF2B5EF4-FFF2-40B4-BE49-F238E27FC236}">
                <a16:creationId xmlns:a16="http://schemas.microsoft.com/office/drawing/2014/main" id="{C1AAEC5D-14AF-C3DA-FEB7-701E57BC71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69" name="Line 41">
            <a:extLst>
              <a:ext uri="{FF2B5EF4-FFF2-40B4-BE49-F238E27FC236}">
                <a16:creationId xmlns:a16="http://schemas.microsoft.com/office/drawing/2014/main" id="{DC94B447-A252-D7D1-FD2D-E5623B70F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0" name="Line 42">
            <a:extLst>
              <a:ext uri="{FF2B5EF4-FFF2-40B4-BE49-F238E27FC236}">
                <a16:creationId xmlns:a16="http://schemas.microsoft.com/office/drawing/2014/main" id="{EDA7369B-D449-0150-1434-25C4C36303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1" name="Line 43">
            <a:extLst>
              <a:ext uri="{FF2B5EF4-FFF2-40B4-BE49-F238E27FC236}">
                <a16:creationId xmlns:a16="http://schemas.microsoft.com/office/drawing/2014/main" id="{BE419EE7-B272-4971-7227-9904A6840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2" name="Line 44">
            <a:extLst>
              <a:ext uri="{FF2B5EF4-FFF2-40B4-BE49-F238E27FC236}">
                <a16:creationId xmlns:a16="http://schemas.microsoft.com/office/drawing/2014/main" id="{68E603C3-5A2A-DF88-BC25-8E8AC1E8F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3" name="Line 45">
            <a:extLst>
              <a:ext uri="{FF2B5EF4-FFF2-40B4-BE49-F238E27FC236}">
                <a16:creationId xmlns:a16="http://schemas.microsoft.com/office/drawing/2014/main" id="{827F8887-A368-B15A-22A3-DE40793B3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4" name="Line 46">
            <a:extLst>
              <a:ext uri="{FF2B5EF4-FFF2-40B4-BE49-F238E27FC236}">
                <a16:creationId xmlns:a16="http://schemas.microsoft.com/office/drawing/2014/main" id="{C1250D5D-9F8A-23E5-610A-E49044C44F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5" name="Line 47">
            <a:extLst>
              <a:ext uri="{FF2B5EF4-FFF2-40B4-BE49-F238E27FC236}">
                <a16:creationId xmlns:a16="http://schemas.microsoft.com/office/drawing/2014/main" id="{F92AF39F-2311-E2D2-DF4C-682912607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8176" name="Rectangle 48">
            <a:extLst>
              <a:ext uri="{FF2B5EF4-FFF2-40B4-BE49-F238E27FC236}">
                <a16:creationId xmlns:a16="http://schemas.microsoft.com/office/drawing/2014/main" id="{98F360BC-BE48-C5B1-3E2D-095ABEB99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28177" name="AutoShape 49">
            <a:extLst>
              <a:ext uri="{FF2B5EF4-FFF2-40B4-BE49-F238E27FC236}">
                <a16:creationId xmlns:a16="http://schemas.microsoft.com/office/drawing/2014/main" id="{F3427931-5C1C-69D4-E531-5FD4C28789BD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78" name="Text Box 50">
            <a:extLst>
              <a:ext uri="{FF2B5EF4-FFF2-40B4-BE49-F238E27FC236}">
                <a16:creationId xmlns:a16="http://schemas.microsoft.com/office/drawing/2014/main" id="{14A7F06E-6735-76AD-BA55-0F8082AC4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575" y="3821113"/>
            <a:ext cx="741363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>
                <a:latin typeface="Kosher-Normal" charset="0"/>
              </a:rPr>
              <a:t>ДЗ</a:t>
            </a:r>
            <a:endParaRPr lang="en-US" altLang="en-US" sz="20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grpSp>
        <p:nvGrpSpPr>
          <p:cNvPr id="1328179" name="Group 51">
            <a:extLst>
              <a:ext uri="{FF2B5EF4-FFF2-40B4-BE49-F238E27FC236}">
                <a16:creationId xmlns:a16="http://schemas.microsoft.com/office/drawing/2014/main" id="{F6E7C739-C84A-6924-425B-28FC451E820F}"/>
              </a:ext>
            </a:extLst>
          </p:cNvPr>
          <p:cNvGrpSpPr>
            <a:grpSpLocks/>
          </p:cNvGrpSpPr>
          <p:nvPr/>
        </p:nvGrpSpPr>
        <p:grpSpPr bwMode="auto">
          <a:xfrm>
            <a:off x="3284538" y="3797300"/>
            <a:ext cx="577850" cy="663575"/>
            <a:chOff x="1084" y="711"/>
            <a:chExt cx="2950" cy="2769"/>
          </a:xfrm>
        </p:grpSpPr>
        <p:grpSp>
          <p:nvGrpSpPr>
            <p:cNvPr id="1328180" name="Group 52">
              <a:extLst>
                <a:ext uri="{FF2B5EF4-FFF2-40B4-BE49-F238E27FC236}">
                  <a16:creationId xmlns:a16="http://schemas.microsoft.com/office/drawing/2014/main" id="{AE377BE5-E027-CAD3-96DF-052040AF12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1328181" name="Group 53">
                <a:extLst>
                  <a:ext uri="{FF2B5EF4-FFF2-40B4-BE49-F238E27FC236}">
                    <a16:creationId xmlns:a16="http://schemas.microsoft.com/office/drawing/2014/main" id="{99BBC583-9605-26D5-AEC8-6A549D0C57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1328182" name="Freeform 54">
                  <a:extLst>
                    <a:ext uri="{FF2B5EF4-FFF2-40B4-BE49-F238E27FC236}">
                      <a16:creationId xmlns:a16="http://schemas.microsoft.com/office/drawing/2014/main" id="{015A0DE3-3E18-883B-C747-279107D14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28183" name="Freeform 55">
                  <a:extLst>
                    <a:ext uri="{FF2B5EF4-FFF2-40B4-BE49-F238E27FC236}">
                      <a16:creationId xmlns:a16="http://schemas.microsoft.com/office/drawing/2014/main" id="{54E955A6-B27C-E35F-DDFD-F3EC8409E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28184" name="Picture 56">
                <a:extLst>
                  <a:ext uri="{FF2B5EF4-FFF2-40B4-BE49-F238E27FC236}">
                    <a16:creationId xmlns:a16="http://schemas.microsoft.com/office/drawing/2014/main" id="{63187E78-EA98-B8AF-6806-D16410C7D9CF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28185" name="Freeform 57">
              <a:extLst>
                <a:ext uri="{FF2B5EF4-FFF2-40B4-BE49-F238E27FC236}">
                  <a16:creationId xmlns:a16="http://schemas.microsoft.com/office/drawing/2014/main" id="{6607F033-C222-C6A7-1320-9BDDCE3F2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8186" name="Freeform 58">
              <a:extLst>
                <a:ext uri="{FF2B5EF4-FFF2-40B4-BE49-F238E27FC236}">
                  <a16:creationId xmlns:a16="http://schemas.microsoft.com/office/drawing/2014/main" id="{162364BF-3274-EEA3-556E-54CC3802F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8187" name="Freeform 59">
              <a:extLst>
                <a:ext uri="{FF2B5EF4-FFF2-40B4-BE49-F238E27FC236}">
                  <a16:creationId xmlns:a16="http://schemas.microsoft.com/office/drawing/2014/main" id="{3C795C8F-0313-2F41-797C-09F4B5A1D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8188" name="Freeform 60">
              <a:extLst>
                <a:ext uri="{FF2B5EF4-FFF2-40B4-BE49-F238E27FC236}">
                  <a16:creationId xmlns:a16="http://schemas.microsoft.com/office/drawing/2014/main" id="{38E18742-41DE-4ACB-156B-B54E0AD9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8189" name="Freeform 61">
              <a:extLst>
                <a:ext uri="{FF2B5EF4-FFF2-40B4-BE49-F238E27FC236}">
                  <a16:creationId xmlns:a16="http://schemas.microsoft.com/office/drawing/2014/main" id="{A2909285-DB6C-E476-7DEE-9F850F82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28190" name="Rectangle 62">
            <a:extLst>
              <a:ext uri="{FF2B5EF4-FFF2-40B4-BE49-F238E27FC236}">
                <a16:creationId xmlns:a16="http://schemas.microsoft.com/office/drawing/2014/main" id="{DE9E95A7-A44B-B559-0D52-F238FF426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28191" name="Rectangle 63">
            <a:extLst>
              <a:ext uri="{FF2B5EF4-FFF2-40B4-BE49-F238E27FC236}">
                <a16:creationId xmlns:a16="http://schemas.microsoft.com/office/drawing/2014/main" id="{C01CBAD7-70F7-1CDC-B2DE-CF1028C60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28192" name="Rectangle 64">
            <a:extLst>
              <a:ext uri="{FF2B5EF4-FFF2-40B4-BE49-F238E27FC236}">
                <a16:creationId xmlns:a16="http://schemas.microsoft.com/office/drawing/2014/main" id="{6B4FD788-18D2-65F8-2C2D-A5F5299D0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93" name="Rectangle 65">
            <a:extLst>
              <a:ext uri="{FF2B5EF4-FFF2-40B4-BE49-F238E27FC236}">
                <a16:creationId xmlns:a16="http://schemas.microsoft.com/office/drawing/2014/main" id="{D3BA8870-427B-F494-D789-73C5F0B4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194" name="Rectangle 66">
            <a:extLst>
              <a:ext uri="{FF2B5EF4-FFF2-40B4-BE49-F238E27FC236}">
                <a16:creationId xmlns:a16="http://schemas.microsoft.com/office/drawing/2014/main" id="{66EA9944-DB79-A0FF-B483-CF9AA0183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3236913"/>
            <a:ext cx="1465262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Царств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28195" name="Rectangle 67">
            <a:extLst>
              <a:ext uri="{FF2B5EF4-FFF2-40B4-BE49-F238E27FC236}">
                <a16:creationId xmlns:a16="http://schemas.microsoft.com/office/drawing/2014/main" id="{98A780B0-5D4B-5A14-A207-A57F08FF4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730625"/>
            <a:ext cx="1069975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28196" name="Text Box 68">
            <a:extLst>
              <a:ext uri="{FF2B5EF4-FFF2-40B4-BE49-F238E27FC236}">
                <a16:creationId xmlns:a16="http://schemas.microsoft.com/office/drawing/2014/main" id="{F213BD77-B671-F154-41AB-C54D65518F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pic>
        <p:nvPicPr>
          <p:cNvPr id="1328197" name="Picture 69">
            <a:extLst>
              <a:ext uri="{FF2B5EF4-FFF2-40B4-BE49-F238E27FC236}">
                <a16:creationId xmlns:a16="http://schemas.microsoft.com/office/drawing/2014/main" id="{F92A76C6-2CC7-029A-01B7-D61CCA130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8200" name="Text Box 72">
            <a:extLst>
              <a:ext uri="{FF2B5EF4-FFF2-40B4-BE49-F238E27FC236}">
                <a16:creationId xmlns:a16="http://schemas.microsoft.com/office/drawing/2014/main" id="{E7CBF087-FD71-65C3-38C6-7E711917E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1328201" name="Text Box 73">
            <a:extLst>
              <a:ext uri="{FF2B5EF4-FFF2-40B4-BE49-F238E27FC236}">
                <a16:creationId xmlns:a16="http://schemas.microsoft.com/office/drawing/2014/main" id="{61465E78-74C3-6340-0A6F-CACB83826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27</a:t>
            </a:r>
          </a:p>
        </p:txBody>
      </p:sp>
      <p:sp>
        <p:nvSpPr>
          <p:cNvPr id="1328202" name="Rectangle 74">
            <a:extLst>
              <a:ext uri="{FF2B5EF4-FFF2-40B4-BE49-F238E27FC236}">
                <a16:creationId xmlns:a16="http://schemas.microsoft.com/office/drawing/2014/main" id="{A3455CF5-810E-29F6-E838-2A330B0A5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328212" name="Text Box 84">
            <a:extLst>
              <a:ext uri="{FF2B5EF4-FFF2-40B4-BE49-F238E27FC236}">
                <a16:creationId xmlns:a16="http://schemas.microsoft.com/office/drawing/2014/main" id="{9548737D-04FB-DF9A-1D5C-5126096F5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328213" name="Text Box 85">
            <a:extLst>
              <a:ext uri="{FF2B5EF4-FFF2-40B4-BE49-F238E27FC236}">
                <a16:creationId xmlns:a16="http://schemas.microsoft.com/office/drawing/2014/main" id="{5F275E96-04AA-033A-D2B5-ACE37C14D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328221" name="Rectangle 93">
            <a:extLst>
              <a:ext uri="{FF2B5EF4-FFF2-40B4-BE49-F238E27FC236}">
                <a16:creationId xmlns:a16="http://schemas.microsoft.com/office/drawing/2014/main" id="{1662BB58-08D2-FC9E-62ED-51AB0DA87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5" y="8572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328224" name="Text Box 96">
            <a:extLst>
              <a:ext uri="{FF2B5EF4-FFF2-40B4-BE49-F238E27FC236}">
                <a16:creationId xmlns:a16="http://schemas.microsoft.com/office/drawing/2014/main" id="{2CD26207-8709-059D-AA75-B9F670B1853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28225" name="Rectangle 97">
            <a:extLst>
              <a:ext uri="{FF2B5EF4-FFF2-40B4-BE49-F238E27FC236}">
                <a16:creationId xmlns:a16="http://schemas.microsoft.com/office/drawing/2014/main" id="{E13C7E33-AF89-47EA-8F2A-85D9529D2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28226" name="Rectangle 98">
            <a:extLst>
              <a:ext uri="{FF2B5EF4-FFF2-40B4-BE49-F238E27FC236}">
                <a16:creationId xmlns:a16="http://schemas.microsoft.com/office/drawing/2014/main" id="{10C3CA5E-7A04-40A4-014F-103217BB4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28227" name="Rectangle 99">
            <a:extLst>
              <a:ext uri="{FF2B5EF4-FFF2-40B4-BE49-F238E27FC236}">
                <a16:creationId xmlns:a16="http://schemas.microsoft.com/office/drawing/2014/main" id="{6CEA264D-0F99-219A-E494-0512D059C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738" y="18351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28228" name="Rectangle 100">
            <a:extLst>
              <a:ext uri="{FF2B5EF4-FFF2-40B4-BE49-F238E27FC236}">
                <a16:creationId xmlns:a16="http://schemas.microsoft.com/office/drawing/2014/main" id="{DE2251FB-E3D9-0FFD-056B-2170D7AD6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28229" name="Group 101">
            <a:extLst>
              <a:ext uri="{FF2B5EF4-FFF2-40B4-BE49-F238E27FC236}">
                <a16:creationId xmlns:a16="http://schemas.microsoft.com/office/drawing/2014/main" id="{FBB7776F-AA04-00AF-2C30-EB364010FF12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1328230" name="AutoShape 102">
              <a:extLst>
                <a:ext uri="{FF2B5EF4-FFF2-40B4-BE49-F238E27FC236}">
                  <a16:creationId xmlns:a16="http://schemas.microsoft.com/office/drawing/2014/main" id="{10E32668-1E7C-6BA4-839B-F9330DF0E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8231" name="Text Box 103">
              <a:extLst>
                <a:ext uri="{FF2B5EF4-FFF2-40B4-BE49-F238E27FC236}">
                  <a16:creationId xmlns:a16="http://schemas.microsoft.com/office/drawing/2014/main" id="{C5172EB2-72B3-CA99-30EF-86E5CEF178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97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grpSp>
        <p:nvGrpSpPr>
          <p:cNvPr id="1328232" name="Group 104">
            <a:extLst>
              <a:ext uri="{FF2B5EF4-FFF2-40B4-BE49-F238E27FC236}">
                <a16:creationId xmlns:a16="http://schemas.microsoft.com/office/drawing/2014/main" id="{C90850E6-2FE1-94A1-6BC1-7BEB2938E22E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3465513"/>
            <a:ext cx="708025" cy="1519237"/>
            <a:chOff x="1144" y="2183"/>
            <a:chExt cx="446" cy="957"/>
          </a:xfrm>
        </p:grpSpPr>
        <p:sp>
          <p:nvSpPr>
            <p:cNvPr id="1328233" name="Rectangle 105">
              <a:extLst>
                <a:ext uri="{FF2B5EF4-FFF2-40B4-BE49-F238E27FC236}">
                  <a16:creationId xmlns:a16="http://schemas.microsoft.com/office/drawing/2014/main" id="{EAFF5020-92DA-0B7B-A596-E46791192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183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28234" name="Rectangle 106">
              <a:extLst>
                <a:ext uri="{FF2B5EF4-FFF2-40B4-BE49-F238E27FC236}">
                  <a16:creationId xmlns:a16="http://schemas.microsoft.com/office/drawing/2014/main" id="{B6F4E509-D8B6-5BDA-E16F-06F05ACED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2719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28235" name="Rectangle 107">
              <a:extLst>
                <a:ext uri="{FF2B5EF4-FFF2-40B4-BE49-F238E27FC236}">
                  <a16:creationId xmlns:a16="http://schemas.microsoft.com/office/drawing/2014/main" id="{FE091FF8-D850-F491-A3FB-95BA348EF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3015"/>
              <a:ext cx="2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28236" name="Rectangle 108">
              <a:extLst>
                <a:ext uri="{FF2B5EF4-FFF2-40B4-BE49-F238E27FC236}">
                  <a16:creationId xmlns:a16="http://schemas.microsoft.com/office/drawing/2014/main" id="{8F5C71E5-510C-81EB-2CED-C02E16D3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514"/>
              <a:ext cx="446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200" b="1" i="0">
                  <a:latin typeface="Helvetica" pitchFamily="2" charset="0"/>
                </a:rPr>
                <a:t>(</a:t>
              </a:r>
              <a:r>
                <a:rPr lang="ru-RU" altLang="en-US" sz="1200" b="1" i="0">
                  <a:latin typeface="Helvetica" pitchFamily="2" charset="0"/>
                </a:rPr>
                <a:t>Д</a:t>
              </a:r>
              <a:r>
                <a:rPr lang="en-US" altLang="en-US" sz="1200" b="1" i="0"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328198" name="Oval 70">
            <a:extLst>
              <a:ext uri="{FF2B5EF4-FFF2-40B4-BE49-F238E27FC236}">
                <a16:creationId xmlns:a16="http://schemas.microsoft.com/office/drawing/2014/main" id="{87296522-303C-F6FD-6938-8AEE96AD4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084513"/>
            <a:ext cx="2403475" cy="1177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8237" name="Rectangle 109">
            <a:extLst>
              <a:ext uri="{FF2B5EF4-FFF2-40B4-BE49-F238E27FC236}">
                <a16:creationId xmlns:a16="http://schemas.microsoft.com/office/drawing/2014/main" id="{F311A4D1-F9C6-7E60-6357-634D16AC4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2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170" name="Line 2">
            <a:extLst>
              <a:ext uri="{FF2B5EF4-FFF2-40B4-BE49-F238E27FC236}">
                <a16:creationId xmlns:a16="http://schemas.microsoft.com/office/drawing/2014/main" id="{D7DA83DC-8D26-9711-FB4B-E500C32518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1" name="Line 3">
            <a:extLst>
              <a:ext uri="{FF2B5EF4-FFF2-40B4-BE49-F238E27FC236}">
                <a16:creationId xmlns:a16="http://schemas.microsoft.com/office/drawing/2014/main" id="{FF5FFB74-B246-3111-7E76-197BCB8E0D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2" name="Line 4">
            <a:extLst>
              <a:ext uri="{FF2B5EF4-FFF2-40B4-BE49-F238E27FC236}">
                <a16:creationId xmlns:a16="http://schemas.microsoft.com/office/drawing/2014/main" id="{D0598A46-FEAB-C2CB-0CD4-7226660C41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3" name="Line 5">
            <a:extLst>
              <a:ext uri="{FF2B5EF4-FFF2-40B4-BE49-F238E27FC236}">
                <a16:creationId xmlns:a16="http://schemas.microsoft.com/office/drawing/2014/main" id="{52DEC892-8C60-641F-5407-EE1526F015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4" name="Line 6">
            <a:extLst>
              <a:ext uri="{FF2B5EF4-FFF2-40B4-BE49-F238E27FC236}">
                <a16:creationId xmlns:a16="http://schemas.microsoft.com/office/drawing/2014/main" id="{6E876E58-DF93-DDDF-CAD3-C601D1B43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5" name="Line 7">
            <a:extLst>
              <a:ext uri="{FF2B5EF4-FFF2-40B4-BE49-F238E27FC236}">
                <a16:creationId xmlns:a16="http://schemas.microsoft.com/office/drawing/2014/main" id="{15C12CA7-06A3-F750-CFE0-F891E8CD98E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6" name="Freeform 8">
            <a:extLst>
              <a:ext uri="{FF2B5EF4-FFF2-40B4-BE49-F238E27FC236}">
                <a16:creationId xmlns:a16="http://schemas.microsoft.com/office/drawing/2014/main" id="{4CEE2F52-1FC7-ED5F-66E3-4F46E0D3FB88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7" name="Line 9">
            <a:extLst>
              <a:ext uri="{FF2B5EF4-FFF2-40B4-BE49-F238E27FC236}">
                <a16:creationId xmlns:a16="http://schemas.microsoft.com/office/drawing/2014/main" id="{F7FFA171-486C-9028-A486-0298D46F59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8" name="Line 10">
            <a:extLst>
              <a:ext uri="{FF2B5EF4-FFF2-40B4-BE49-F238E27FC236}">
                <a16:creationId xmlns:a16="http://schemas.microsoft.com/office/drawing/2014/main" id="{7EA2A2DB-970E-7168-A666-F21BF07B17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79" name="Freeform 11">
            <a:extLst>
              <a:ext uri="{FF2B5EF4-FFF2-40B4-BE49-F238E27FC236}">
                <a16:creationId xmlns:a16="http://schemas.microsoft.com/office/drawing/2014/main" id="{7CCA8711-C97B-B9AD-8870-5808F0719874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0" name="Line 12">
            <a:extLst>
              <a:ext uri="{FF2B5EF4-FFF2-40B4-BE49-F238E27FC236}">
                <a16:creationId xmlns:a16="http://schemas.microsoft.com/office/drawing/2014/main" id="{9BA2F9D6-5F4B-E215-7CE3-315771B9D4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1" name="Line 13">
            <a:extLst>
              <a:ext uri="{FF2B5EF4-FFF2-40B4-BE49-F238E27FC236}">
                <a16:creationId xmlns:a16="http://schemas.microsoft.com/office/drawing/2014/main" id="{582992A8-5957-0E99-D460-89E5D2F78D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2" name="Line 14">
            <a:extLst>
              <a:ext uri="{FF2B5EF4-FFF2-40B4-BE49-F238E27FC236}">
                <a16:creationId xmlns:a16="http://schemas.microsoft.com/office/drawing/2014/main" id="{B7D40B4E-8A8F-9D8B-8B1C-CABFC459957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7183" name="Line 15">
            <a:extLst>
              <a:ext uri="{FF2B5EF4-FFF2-40B4-BE49-F238E27FC236}">
                <a16:creationId xmlns:a16="http://schemas.microsoft.com/office/drawing/2014/main" id="{2B8ACA18-12A3-DCFA-FF3F-059CB0399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7184" name="Rectangle 16">
            <a:extLst>
              <a:ext uri="{FF2B5EF4-FFF2-40B4-BE49-F238E27FC236}">
                <a16:creationId xmlns:a16="http://schemas.microsoft.com/office/drawing/2014/main" id="{E8C18463-8589-55D4-E49A-F813B78F1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87185" name="Line 17">
            <a:extLst>
              <a:ext uri="{FF2B5EF4-FFF2-40B4-BE49-F238E27FC236}">
                <a16:creationId xmlns:a16="http://schemas.microsoft.com/office/drawing/2014/main" id="{6050F16C-9025-38EC-7396-2EF12E8166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6" name="Line 18">
            <a:extLst>
              <a:ext uri="{FF2B5EF4-FFF2-40B4-BE49-F238E27FC236}">
                <a16:creationId xmlns:a16="http://schemas.microsoft.com/office/drawing/2014/main" id="{8E27E8E2-4292-E5A0-B791-325E58C9A5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7" name="Line 19">
            <a:extLst>
              <a:ext uri="{FF2B5EF4-FFF2-40B4-BE49-F238E27FC236}">
                <a16:creationId xmlns:a16="http://schemas.microsoft.com/office/drawing/2014/main" id="{4514A860-7F92-2006-9ED5-A0AE74D40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8" name="Line 20">
            <a:extLst>
              <a:ext uri="{FF2B5EF4-FFF2-40B4-BE49-F238E27FC236}">
                <a16:creationId xmlns:a16="http://schemas.microsoft.com/office/drawing/2014/main" id="{13279A02-FF4E-4613-A76F-938E81DCD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89" name="Line 21">
            <a:extLst>
              <a:ext uri="{FF2B5EF4-FFF2-40B4-BE49-F238E27FC236}">
                <a16:creationId xmlns:a16="http://schemas.microsoft.com/office/drawing/2014/main" id="{1AEC8006-C4F7-F1AF-DD8B-F44770B843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0" name="Line 22">
            <a:extLst>
              <a:ext uri="{FF2B5EF4-FFF2-40B4-BE49-F238E27FC236}">
                <a16:creationId xmlns:a16="http://schemas.microsoft.com/office/drawing/2014/main" id="{E27FDA3E-2D5F-5A12-7794-199C4EE6D0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1" name="Line 23">
            <a:extLst>
              <a:ext uri="{FF2B5EF4-FFF2-40B4-BE49-F238E27FC236}">
                <a16:creationId xmlns:a16="http://schemas.microsoft.com/office/drawing/2014/main" id="{BD11F4D6-7EA1-F97F-D719-AA85097DB6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2" name="Line 24">
            <a:extLst>
              <a:ext uri="{FF2B5EF4-FFF2-40B4-BE49-F238E27FC236}">
                <a16:creationId xmlns:a16="http://schemas.microsoft.com/office/drawing/2014/main" id="{F6693B0A-5AE8-7264-4917-E500E09EC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3" name="Line 25">
            <a:extLst>
              <a:ext uri="{FF2B5EF4-FFF2-40B4-BE49-F238E27FC236}">
                <a16:creationId xmlns:a16="http://schemas.microsoft.com/office/drawing/2014/main" id="{5B5995C3-E4EE-6684-5D99-7B5E1DD84F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4" name="Line 26">
            <a:extLst>
              <a:ext uri="{FF2B5EF4-FFF2-40B4-BE49-F238E27FC236}">
                <a16:creationId xmlns:a16="http://schemas.microsoft.com/office/drawing/2014/main" id="{5AAD468A-D7E4-14AD-6B4A-2382605352D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5" name="Line 27">
            <a:extLst>
              <a:ext uri="{FF2B5EF4-FFF2-40B4-BE49-F238E27FC236}">
                <a16:creationId xmlns:a16="http://schemas.microsoft.com/office/drawing/2014/main" id="{F4A2F9D6-4FC0-3620-3A54-AE8DBE9658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6" name="Line 28">
            <a:extLst>
              <a:ext uri="{FF2B5EF4-FFF2-40B4-BE49-F238E27FC236}">
                <a16:creationId xmlns:a16="http://schemas.microsoft.com/office/drawing/2014/main" id="{968D23C2-3675-B70B-774D-379481DCD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197" name="Rectangle 29">
            <a:extLst>
              <a:ext uri="{FF2B5EF4-FFF2-40B4-BE49-F238E27FC236}">
                <a16:creationId xmlns:a16="http://schemas.microsoft.com/office/drawing/2014/main" id="{BBFA56B4-58FD-CACE-0349-A95DF357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7198" name="AutoShape 30">
            <a:extLst>
              <a:ext uri="{FF2B5EF4-FFF2-40B4-BE49-F238E27FC236}">
                <a16:creationId xmlns:a16="http://schemas.microsoft.com/office/drawing/2014/main" id="{C4DF4B0D-2443-C948-6A39-C66383EC941E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7199" name="Rectangle 31">
            <a:extLst>
              <a:ext uri="{FF2B5EF4-FFF2-40B4-BE49-F238E27FC236}">
                <a16:creationId xmlns:a16="http://schemas.microsoft.com/office/drawing/2014/main" id="{7EF707B3-8A08-F46A-892B-CB8C6BEEE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7200" name="Rectangle 32">
            <a:extLst>
              <a:ext uri="{FF2B5EF4-FFF2-40B4-BE49-F238E27FC236}">
                <a16:creationId xmlns:a16="http://schemas.microsoft.com/office/drawing/2014/main" id="{9D86CA30-8680-76F6-B9E7-0486F695B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7201" name="Text Box 33">
            <a:extLst>
              <a:ext uri="{FF2B5EF4-FFF2-40B4-BE49-F238E27FC236}">
                <a16:creationId xmlns:a16="http://schemas.microsoft.com/office/drawing/2014/main" id="{B560083B-C2D7-B28C-7B4B-CDA6B02BB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7202" name="Text Box 34">
            <a:extLst>
              <a:ext uri="{FF2B5EF4-FFF2-40B4-BE49-F238E27FC236}">
                <a16:creationId xmlns:a16="http://schemas.microsoft.com/office/drawing/2014/main" id="{4FBCD7C1-FC0E-D9D9-DA74-3183E91B3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7203" name="Text Box 35">
            <a:extLst>
              <a:ext uri="{FF2B5EF4-FFF2-40B4-BE49-F238E27FC236}">
                <a16:creationId xmlns:a16="http://schemas.microsoft.com/office/drawing/2014/main" id="{F4E0C4E8-E5DF-9D9D-5BCC-F502123DE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28</a:t>
            </a:r>
          </a:p>
        </p:txBody>
      </p:sp>
      <p:sp>
        <p:nvSpPr>
          <p:cNvPr id="1287204" name="Rectangle 36">
            <a:extLst>
              <a:ext uri="{FF2B5EF4-FFF2-40B4-BE49-F238E27FC236}">
                <a16:creationId xmlns:a16="http://schemas.microsoft.com/office/drawing/2014/main" id="{D486B3E4-6A7C-0D59-7694-A184DB4F7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7205" name="Rectangle 37">
            <a:extLst>
              <a:ext uri="{FF2B5EF4-FFF2-40B4-BE49-F238E27FC236}">
                <a16:creationId xmlns:a16="http://schemas.microsoft.com/office/drawing/2014/main" id="{75C59E75-2A6E-F99D-1E9D-8C3E7EB9A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7206" name="Rectangle 38">
            <a:extLst>
              <a:ext uri="{FF2B5EF4-FFF2-40B4-BE49-F238E27FC236}">
                <a16:creationId xmlns:a16="http://schemas.microsoft.com/office/drawing/2014/main" id="{67102F9B-656A-9B91-DBFE-5E2D9069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7207" name="Rectangle 39">
            <a:extLst>
              <a:ext uri="{FF2B5EF4-FFF2-40B4-BE49-F238E27FC236}">
                <a16:creationId xmlns:a16="http://schemas.microsoft.com/office/drawing/2014/main" id="{E094321E-8854-92B8-CCD7-DAE5D440D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7208" name="Rectangle 40">
            <a:extLst>
              <a:ext uri="{FF2B5EF4-FFF2-40B4-BE49-F238E27FC236}">
                <a16:creationId xmlns:a16="http://schemas.microsoft.com/office/drawing/2014/main" id="{AF24201A-D7D2-F348-B032-1AAA4891E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7209" name="Rectangle 41">
            <a:extLst>
              <a:ext uri="{FF2B5EF4-FFF2-40B4-BE49-F238E27FC236}">
                <a16:creationId xmlns:a16="http://schemas.microsoft.com/office/drawing/2014/main" id="{BAA44173-A1DD-4E26-39AB-E66F916F6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7210" name="Rectangle 42">
            <a:extLst>
              <a:ext uri="{FF2B5EF4-FFF2-40B4-BE49-F238E27FC236}">
                <a16:creationId xmlns:a16="http://schemas.microsoft.com/office/drawing/2014/main" id="{E39512F1-AA5B-7EE0-AC98-B53C3FB2C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7211" name="Rectangle 43">
            <a:extLst>
              <a:ext uri="{FF2B5EF4-FFF2-40B4-BE49-F238E27FC236}">
                <a16:creationId xmlns:a16="http://schemas.microsoft.com/office/drawing/2014/main" id="{5552A17D-401F-8E4B-0A24-A5C391E24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287212" name="Rectangle 44">
            <a:extLst>
              <a:ext uri="{FF2B5EF4-FFF2-40B4-BE49-F238E27FC236}">
                <a16:creationId xmlns:a16="http://schemas.microsoft.com/office/drawing/2014/main" id="{80A99331-AB0B-1B6B-EF7B-75EE3C160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7213" name="Rectangle 45">
            <a:extLst>
              <a:ext uri="{FF2B5EF4-FFF2-40B4-BE49-F238E27FC236}">
                <a16:creationId xmlns:a16="http://schemas.microsoft.com/office/drawing/2014/main" id="{1A35E0E4-A155-391F-C77F-CB2E9036C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7214" name="Rectangle 46">
            <a:extLst>
              <a:ext uri="{FF2B5EF4-FFF2-40B4-BE49-F238E27FC236}">
                <a16:creationId xmlns:a16="http://schemas.microsoft.com/office/drawing/2014/main" id="{D94F7B44-D26F-45D0-FE64-6F20BEDA1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287215" name="Group 47">
            <a:extLst>
              <a:ext uri="{FF2B5EF4-FFF2-40B4-BE49-F238E27FC236}">
                <a16:creationId xmlns:a16="http://schemas.microsoft.com/office/drawing/2014/main" id="{3501A978-4E89-53C6-7A0D-83F85C79FEC9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87216" name="Text Box 48">
              <a:extLst>
                <a:ext uri="{FF2B5EF4-FFF2-40B4-BE49-F238E27FC236}">
                  <a16:creationId xmlns:a16="http://schemas.microsoft.com/office/drawing/2014/main" id="{F72F0067-CC10-60C1-2EF1-F7E23EF6C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87217" name="Group 49">
              <a:extLst>
                <a:ext uri="{FF2B5EF4-FFF2-40B4-BE49-F238E27FC236}">
                  <a16:creationId xmlns:a16="http://schemas.microsoft.com/office/drawing/2014/main" id="{07AEFC05-3E87-49A5-DEFF-B0FB88F2C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87218" name="Group 50">
                <a:extLst>
                  <a:ext uri="{FF2B5EF4-FFF2-40B4-BE49-F238E27FC236}">
                    <a16:creationId xmlns:a16="http://schemas.microsoft.com/office/drawing/2014/main" id="{2D3ADEF8-6DAA-194B-1FE9-7730C8336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87219" name="Group 51">
                  <a:extLst>
                    <a:ext uri="{FF2B5EF4-FFF2-40B4-BE49-F238E27FC236}">
                      <a16:creationId xmlns:a16="http://schemas.microsoft.com/office/drawing/2014/main" id="{709D0733-8D3F-8A10-7073-1215EB3087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87220" name="Freeform 52">
                    <a:extLst>
                      <a:ext uri="{FF2B5EF4-FFF2-40B4-BE49-F238E27FC236}">
                        <a16:creationId xmlns:a16="http://schemas.microsoft.com/office/drawing/2014/main" id="{33793C40-A24F-8080-2905-84E7C7602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7221" name="Freeform 53">
                    <a:extLst>
                      <a:ext uri="{FF2B5EF4-FFF2-40B4-BE49-F238E27FC236}">
                        <a16:creationId xmlns:a16="http://schemas.microsoft.com/office/drawing/2014/main" id="{5BDF011E-F24C-F1FF-0FA8-EBB6C62BD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7222" name="Picture 54">
                  <a:extLst>
                    <a:ext uri="{FF2B5EF4-FFF2-40B4-BE49-F238E27FC236}">
                      <a16:creationId xmlns:a16="http://schemas.microsoft.com/office/drawing/2014/main" id="{BC86D5F8-5C26-4C65-B369-278EF8D92FFC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7223" name="Freeform 55">
                <a:extLst>
                  <a:ext uri="{FF2B5EF4-FFF2-40B4-BE49-F238E27FC236}">
                    <a16:creationId xmlns:a16="http://schemas.microsoft.com/office/drawing/2014/main" id="{61249319-6085-5F30-B35A-77A8E4DE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224" name="Freeform 56">
                <a:extLst>
                  <a:ext uri="{FF2B5EF4-FFF2-40B4-BE49-F238E27FC236}">
                    <a16:creationId xmlns:a16="http://schemas.microsoft.com/office/drawing/2014/main" id="{6BC3BE6D-20BF-EEFD-2A32-101FCCE0F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225" name="Freeform 57">
                <a:extLst>
                  <a:ext uri="{FF2B5EF4-FFF2-40B4-BE49-F238E27FC236}">
                    <a16:creationId xmlns:a16="http://schemas.microsoft.com/office/drawing/2014/main" id="{A596CE98-7B94-56CA-9CE6-549452AA4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226" name="Freeform 58">
                <a:extLst>
                  <a:ext uri="{FF2B5EF4-FFF2-40B4-BE49-F238E27FC236}">
                    <a16:creationId xmlns:a16="http://schemas.microsoft.com/office/drawing/2014/main" id="{C29E79EA-4757-740A-8992-6CB671DB7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227" name="Freeform 59">
                <a:extLst>
                  <a:ext uri="{FF2B5EF4-FFF2-40B4-BE49-F238E27FC236}">
                    <a16:creationId xmlns:a16="http://schemas.microsoft.com/office/drawing/2014/main" id="{7D259D50-CCAF-44CF-D7EF-8FBDB504F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87236" name="Line 68">
            <a:extLst>
              <a:ext uri="{FF2B5EF4-FFF2-40B4-BE49-F238E27FC236}">
                <a16:creationId xmlns:a16="http://schemas.microsoft.com/office/drawing/2014/main" id="{0856A26B-0E47-7074-4B10-414D497962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237" name="Line 69">
            <a:extLst>
              <a:ext uri="{FF2B5EF4-FFF2-40B4-BE49-F238E27FC236}">
                <a16:creationId xmlns:a16="http://schemas.microsoft.com/office/drawing/2014/main" id="{5FE8B5C7-2DC2-0EE7-7D96-15626FF81B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7238" name="Rectangle 70">
            <a:extLst>
              <a:ext uri="{FF2B5EF4-FFF2-40B4-BE49-F238E27FC236}">
                <a16:creationId xmlns:a16="http://schemas.microsoft.com/office/drawing/2014/main" id="{197CBB09-E5FE-EBA1-3013-6DE2A5723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7239" name="Picture 71">
            <a:extLst>
              <a:ext uri="{FF2B5EF4-FFF2-40B4-BE49-F238E27FC236}">
                <a16:creationId xmlns:a16="http://schemas.microsoft.com/office/drawing/2014/main" id="{B60C3AA0-DD1A-34B7-1070-495DE91567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7240" name="Rectangle 72">
            <a:extLst>
              <a:ext uri="{FF2B5EF4-FFF2-40B4-BE49-F238E27FC236}">
                <a16:creationId xmlns:a16="http://schemas.microsoft.com/office/drawing/2014/main" id="{23216A8B-112A-413D-96AB-97A0A7435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7241" name="Rectangle 73">
            <a:extLst>
              <a:ext uri="{FF2B5EF4-FFF2-40B4-BE49-F238E27FC236}">
                <a16:creationId xmlns:a16="http://schemas.microsoft.com/office/drawing/2014/main" id="{E1A98E7F-EEB2-A839-6AF2-D455EA051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7242" name="Picture 74">
            <a:extLst>
              <a:ext uri="{FF2B5EF4-FFF2-40B4-BE49-F238E27FC236}">
                <a16:creationId xmlns:a16="http://schemas.microsoft.com/office/drawing/2014/main" id="{0A513BAD-972C-9FE0-CB5A-4FEDA69A03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7261" name="Text Box 93">
            <a:extLst>
              <a:ext uri="{FF2B5EF4-FFF2-40B4-BE49-F238E27FC236}">
                <a16:creationId xmlns:a16="http://schemas.microsoft.com/office/drawing/2014/main" id="{E2D19293-4BB7-BA84-1507-B4E9DF79EBF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87267" name="Text Box 99">
            <a:extLst>
              <a:ext uri="{FF2B5EF4-FFF2-40B4-BE49-F238E27FC236}">
                <a16:creationId xmlns:a16="http://schemas.microsoft.com/office/drawing/2014/main" id="{1E0AA4C7-75F6-5D7D-D7DD-B38885E19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87268" name="Text Box 100">
            <a:extLst>
              <a:ext uri="{FF2B5EF4-FFF2-40B4-BE49-F238E27FC236}">
                <a16:creationId xmlns:a16="http://schemas.microsoft.com/office/drawing/2014/main" id="{5CFC2A62-3810-73B6-89A0-8BE02536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87269" name="Rectangle 101">
            <a:extLst>
              <a:ext uri="{FF2B5EF4-FFF2-40B4-BE49-F238E27FC236}">
                <a16:creationId xmlns:a16="http://schemas.microsoft.com/office/drawing/2014/main" id="{FD134134-9F27-F5B5-B01D-F4E9AE07C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87270" name="Group 102">
            <a:extLst>
              <a:ext uri="{FF2B5EF4-FFF2-40B4-BE49-F238E27FC236}">
                <a16:creationId xmlns:a16="http://schemas.microsoft.com/office/drawing/2014/main" id="{5812F3F4-5F80-F88A-9F19-37DCBC95900F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1287271" name="AutoShape 103">
              <a:extLst>
                <a:ext uri="{FF2B5EF4-FFF2-40B4-BE49-F238E27FC236}">
                  <a16:creationId xmlns:a16="http://schemas.microsoft.com/office/drawing/2014/main" id="{509740DB-56C9-E1D6-1387-AB1A92823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7272" name="Text Box 104">
              <a:extLst>
                <a:ext uri="{FF2B5EF4-FFF2-40B4-BE49-F238E27FC236}">
                  <a16:creationId xmlns:a16="http://schemas.microsoft.com/office/drawing/2014/main" id="{95184A20-2C0C-8748-E984-379482668D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97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1287235" name="Oval 67">
            <a:extLst>
              <a:ext uri="{FF2B5EF4-FFF2-40B4-BE49-F238E27FC236}">
                <a16:creationId xmlns:a16="http://schemas.microsoft.com/office/drawing/2014/main" id="{2DB77244-5776-C625-61BE-3439872EC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4030663"/>
            <a:ext cx="2403475" cy="11207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7273" name="Rectangle 105">
            <a:extLst>
              <a:ext uri="{FF2B5EF4-FFF2-40B4-BE49-F238E27FC236}">
                <a16:creationId xmlns:a16="http://schemas.microsoft.com/office/drawing/2014/main" id="{22484581-6CBA-D475-9EB3-1F58B11EC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87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2">
            <a:extLst>
              <a:ext uri="{FF2B5EF4-FFF2-40B4-BE49-F238E27FC236}">
                <a16:creationId xmlns:a16="http://schemas.microsoft.com/office/drawing/2014/main" id="{DBE03B99-D27F-8E40-03D2-ABD7C5974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2828FF">
                  <a:gamma/>
                  <a:shade val="0"/>
                  <a:invGamma/>
                </a:srgbClr>
              </a:gs>
              <a:gs pos="50000">
                <a:srgbClr val="2828FF"/>
              </a:gs>
              <a:gs pos="100000">
                <a:srgbClr val="2828FF">
                  <a:gamma/>
                  <a:shade val="0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267" name="Rectangle 3">
            <a:extLst>
              <a:ext uri="{FF2B5EF4-FFF2-40B4-BE49-F238E27FC236}">
                <a16:creationId xmlns:a16="http://schemas.microsoft.com/office/drawing/2014/main" id="{B63179D5-0057-2F1F-534C-9731CC10A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865188"/>
            <a:ext cx="8870950" cy="6465887"/>
          </a:xfrm>
          <a:prstGeom prst="rect">
            <a:avLst/>
          </a:prstGeom>
          <a:solidFill>
            <a:srgbClr val="0808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268" name="Text Box 4">
            <a:extLst>
              <a:ext uri="{FF2B5EF4-FFF2-40B4-BE49-F238E27FC236}">
                <a16:creationId xmlns:a16="http://schemas.microsoft.com/office/drawing/2014/main" id="{77FE4672-656C-0734-CA80-D016C813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7888" y="6442075"/>
            <a:ext cx="203200" cy="490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1870" tIns="50935" rIns="101870" bIns="50935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ru-RU" altLang="en-US" sz="2200" i="0">
              <a:solidFill>
                <a:srgbClr val="FFA27C"/>
              </a:solidFill>
              <a:latin typeface="Comic Sans MS" panose="030F0902030302020204" pitchFamily="66" charset="0"/>
            </a:endParaRPr>
          </a:p>
        </p:txBody>
      </p:sp>
      <p:pic>
        <p:nvPicPr>
          <p:cNvPr id="779269" name="Picture 5">
            <a:extLst>
              <a:ext uri="{FF2B5EF4-FFF2-40B4-BE49-F238E27FC236}">
                <a16:creationId xmlns:a16="http://schemas.microsoft.com/office/drawing/2014/main" id="{51BED98F-ED1B-7100-551E-ED98423CCC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63" y="738188"/>
            <a:ext cx="8639175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0161" dir="1106097" algn="ctr" rotWithShape="0">
                    <a:schemeClr val="bg1"/>
                  </a:outerShdw>
                </a:effectLst>
              </a14:hiddenEffects>
            </a:ext>
          </a:extLst>
        </p:spPr>
      </p:pic>
      <p:sp>
        <p:nvSpPr>
          <p:cNvPr id="779270" name="Rectangle 6">
            <a:extLst>
              <a:ext uri="{FF2B5EF4-FFF2-40B4-BE49-F238E27FC236}">
                <a16:creationId xmlns:a16="http://schemas.microsoft.com/office/drawing/2014/main" id="{38B7B1EE-8FB5-FA1C-F6B8-CA86E1462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152525" y="1389063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271" name="Text Box 7">
            <a:extLst>
              <a:ext uri="{FF2B5EF4-FFF2-40B4-BE49-F238E27FC236}">
                <a16:creationId xmlns:a16="http://schemas.microsoft.com/office/drawing/2014/main" id="{3202FB4B-1CDD-DBC3-7C62-5EFCDC6D0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8" y="250825"/>
            <a:ext cx="9121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29" tIns="45715" rIns="91429" bIns="45715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ru-RU" altLang="en-US" sz="2000" b="1" i="0">
              <a:latin typeface="Comic Sans MS" panose="030F0902030302020204" pitchFamily="66" charset="0"/>
            </a:endParaRPr>
          </a:p>
        </p:txBody>
      </p:sp>
      <p:sp>
        <p:nvSpPr>
          <p:cNvPr id="779272" name="Text Box 8">
            <a:extLst>
              <a:ext uri="{FF2B5EF4-FFF2-40B4-BE49-F238E27FC236}">
                <a16:creationId xmlns:a16="http://schemas.microsoft.com/office/drawing/2014/main" id="{6C283407-1641-54C3-2B78-5C2091B3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8" y="4541838"/>
            <a:ext cx="9713912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29" tIns="45715" rIns="91429" bIns="45715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ru-RU" altLang="en-US" sz="2000" b="1" i="0">
              <a:latin typeface="Comic Sans MS" panose="030F0902030302020204" pitchFamily="66" charset="0"/>
            </a:endParaRPr>
          </a:p>
        </p:txBody>
      </p:sp>
      <p:pic>
        <p:nvPicPr>
          <p:cNvPr id="779273" name="Picture 9">
            <a:extLst>
              <a:ext uri="{FF2B5EF4-FFF2-40B4-BE49-F238E27FC236}">
                <a16:creationId xmlns:a16="http://schemas.microsoft.com/office/drawing/2014/main" id="{078999EF-C8A7-650E-F7D7-2B7B19488C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" y="701675"/>
            <a:ext cx="8639175" cy="640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6796" dir="1593903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9274" name="Rectangle 10">
            <a:extLst>
              <a:ext uri="{FF2B5EF4-FFF2-40B4-BE49-F238E27FC236}">
                <a16:creationId xmlns:a16="http://schemas.microsoft.com/office/drawing/2014/main" id="{90B4A59A-5F35-935F-D1F3-091E56312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688975"/>
            <a:ext cx="8643938" cy="6423025"/>
          </a:xfrm>
          <a:prstGeom prst="rect">
            <a:avLst/>
          </a:prstGeom>
          <a:solidFill>
            <a:srgbClr val="080808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82029" tIns="41015" rIns="82029" bIns="41015" anchor="ctr">
            <a:spAutoFit/>
          </a:bodyPr>
          <a:lstStyle/>
          <a:p>
            <a:endParaRPr lang="en-US"/>
          </a:p>
        </p:txBody>
      </p:sp>
      <p:sp>
        <p:nvSpPr>
          <p:cNvPr id="779275" name="Text Box 11">
            <a:extLst>
              <a:ext uri="{FF2B5EF4-FFF2-40B4-BE49-F238E27FC236}">
                <a16:creationId xmlns:a16="http://schemas.microsoft.com/office/drawing/2014/main" id="{82AD0690-0196-0CBC-BA53-CC517D1A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8" y="3702050"/>
            <a:ext cx="9478962" cy="2774950"/>
          </a:xfrm>
          <a:prstGeom prst="rect">
            <a:avLst/>
          </a:prstGeom>
          <a:noFill/>
          <a:ln>
            <a:noFill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7" tIns="45699" rIns="91397" bIns="45699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chemeClr val="bg1"/>
                </a:solidFill>
                <a:latin typeface="Arial" panose="020B0604020202020204" pitchFamily="34" charset="0"/>
              </a:rPr>
              <a:t>ЧАСТЬ СЕДЬМАЯ</a:t>
            </a:r>
            <a:r>
              <a:rPr lang="en-US" altLang="en-US" sz="3600" b="1" i="0">
                <a:solidFill>
                  <a:srgbClr val="FFEA18"/>
                </a:solidFill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ru-RU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:     </a:t>
            </a:r>
            <a:r>
              <a:rPr lang="ru-RU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           </a:t>
            </a:r>
            <a:r>
              <a:rPr lang="en-US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          </a:t>
            </a:r>
            <a:r>
              <a:rPr lang="ru-RU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 </a:t>
            </a:r>
            <a:r>
              <a:rPr lang="ru-RU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КНИГ</a:t>
            </a:r>
            <a:r>
              <a:rPr lang="en-US" altLang="en-US" sz="4000" b="1">
                <a:solidFill>
                  <a:srgbClr val="43F22C"/>
                </a:solidFill>
                <a:latin typeface="Arial" panose="020B0604020202020204" pitchFamily="34" charset="0"/>
              </a:rPr>
              <a:t> </a:t>
            </a:r>
            <a:r>
              <a:rPr lang="ru-RU" altLang="en-US" sz="4000" b="1">
                <a:solidFill>
                  <a:schemeClr val="bg1"/>
                </a:solidFill>
                <a:latin typeface="Arial" panose="020B0604020202020204" pitchFamily="34" charset="0"/>
              </a:rPr>
              <a:t> ВЕТХОГО ЗАВЕТА</a:t>
            </a:r>
            <a:endParaRPr lang="en-US" altLang="en-US" sz="3600" b="1">
              <a:solidFill>
                <a:srgbClr val="43F22C"/>
              </a:solidFill>
              <a:latin typeface="Arial" panose="020B0604020202020204" pitchFamily="34" charset="0"/>
            </a:endParaRPr>
          </a:p>
        </p:txBody>
      </p:sp>
      <p:grpSp>
        <p:nvGrpSpPr>
          <p:cNvPr id="779276" name="Group 12">
            <a:extLst>
              <a:ext uri="{FF2B5EF4-FFF2-40B4-BE49-F238E27FC236}">
                <a16:creationId xmlns:a16="http://schemas.microsoft.com/office/drawing/2014/main" id="{39EFBBB8-CBDA-09F2-5D6F-231F6DF82F59}"/>
              </a:ext>
            </a:extLst>
          </p:cNvPr>
          <p:cNvGrpSpPr>
            <a:grpSpLocks/>
          </p:cNvGrpSpPr>
          <p:nvPr/>
        </p:nvGrpSpPr>
        <p:grpSpPr bwMode="auto">
          <a:xfrm>
            <a:off x="763588" y="2357438"/>
            <a:ext cx="8509000" cy="1139825"/>
            <a:chOff x="437" y="1311"/>
            <a:chExt cx="4873" cy="632"/>
          </a:xfrm>
        </p:grpSpPr>
        <p:sp>
          <p:nvSpPr>
            <p:cNvPr id="779277" name="Text Box 13">
              <a:extLst>
                <a:ext uri="{FF2B5EF4-FFF2-40B4-BE49-F238E27FC236}">
                  <a16:creationId xmlns:a16="http://schemas.microsoft.com/office/drawing/2014/main" id="{461C5875-B630-5A2A-A37E-518EE89FB9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" y="1311"/>
              <a:ext cx="4848" cy="632"/>
            </a:xfrm>
            <a:prstGeom prst="rect">
              <a:avLst/>
            </a:prstGeom>
            <a:noFill/>
            <a:ln>
              <a:noFill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6800">
                  <a:solidFill>
                    <a:srgbClr val="FFFC1E"/>
                  </a:solidFill>
                  <a:latin typeface="Kosher-Normal" charset="0"/>
                </a:rPr>
                <a:t>О Библии… просто</a:t>
              </a:r>
              <a:endParaRPr lang="en-US" altLang="en-US" sz="500" baseline="100000">
                <a:solidFill>
                  <a:srgbClr val="27FC31"/>
                </a:solidFill>
                <a:latin typeface="Kosher-Normal" charset="0"/>
              </a:endParaRPr>
            </a:p>
          </p:txBody>
        </p:sp>
        <p:sp>
          <p:nvSpPr>
            <p:cNvPr id="779278" name="Text Box 14">
              <a:extLst>
                <a:ext uri="{FF2B5EF4-FFF2-40B4-BE49-F238E27FC236}">
                  <a16:creationId xmlns:a16="http://schemas.microsoft.com/office/drawing/2014/main" id="{425B5853-7D44-4B77-553C-ECEA6B03F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" y="1397"/>
              <a:ext cx="234" cy="242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200" b="1">
                  <a:solidFill>
                    <a:srgbClr val="FFFC1E"/>
                  </a:solidFill>
                  <a:latin typeface="Arial" panose="020B0604020202020204" pitchFamily="34" charset="0"/>
                </a:rPr>
                <a:t>®</a:t>
              </a:r>
            </a:p>
          </p:txBody>
        </p:sp>
      </p:grpSp>
      <p:sp>
        <p:nvSpPr>
          <p:cNvPr id="779279" name="Text Box 15">
            <a:extLst>
              <a:ext uri="{FF2B5EF4-FFF2-40B4-BE49-F238E27FC236}">
                <a16:creationId xmlns:a16="http://schemas.microsoft.com/office/drawing/2014/main" id="{01E1F37D-BD15-A412-0BFD-EB81FCC95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3" y="6200775"/>
            <a:ext cx="8942387" cy="6413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7" tIns="45699" rIns="91397" bIns="45699" anchor="ctr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ru-RU" altLang="en-US" sz="3600" b="1">
              <a:solidFill>
                <a:schemeClr val="hlin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779280" name="Rectangle 16">
            <a:extLst>
              <a:ext uri="{FF2B5EF4-FFF2-40B4-BE49-F238E27FC236}">
                <a16:creationId xmlns:a16="http://schemas.microsoft.com/office/drawing/2014/main" id="{AF3EE2B7-6093-A059-3128-6B965471D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677863"/>
            <a:ext cx="8656637" cy="6392862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ffectLst>
            <a:outerShdw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9284" name="Text Box 20">
            <a:extLst>
              <a:ext uri="{FF2B5EF4-FFF2-40B4-BE49-F238E27FC236}">
                <a16:creationId xmlns:a16="http://schemas.microsoft.com/office/drawing/2014/main" id="{EB4713D4-79D0-4687-EACE-3BCAB74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" y="1495425"/>
            <a:ext cx="8124825" cy="604838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300" b="1">
                <a:solidFill>
                  <a:schemeClr val="bg1"/>
                </a:solidFill>
                <a:latin typeface="Arial" panose="020B0604020202020204" pitchFamily="34" charset="0"/>
              </a:rPr>
              <a:t>(</a:t>
            </a:r>
            <a:r>
              <a:rPr lang="ru-RU" altLang="en-US" sz="3300" b="1">
                <a:solidFill>
                  <a:schemeClr val="bg1"/>
                </a:solidFill>
                <a:latin typeface="Arial" panose="020B0604020202020204" pitchFamily="34" charset="0"/>
              </a:rPr>
              <a:t>Она организована по СЮЖЕТУ!</a:t>
            </a:r>
            <a:r>
              <a:rPr lang="en-US" altLang="en-US" sz="3300" b="1">
                <a:solidFill>
                  <a:schemeClr val="bg1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779286" name="Text Box 22">
            <a:extLst>
              <a:ext uri="{FF2B5EF4-FFF2-40B4-BE49-F238E27FC236}">
                <a16:creationId xmlns:a16="http://schemas.microsoft.com/office/drawing/2014/main" id="{15B23AA7-D98E-BDDA-41CB-D82F6310D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80300"/>
            <a:ext cx="8175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8.0.07.02</a:t>
            </a:r>
          </a:p>
        </p:txBody>
      </p:sp>
      <p:sp>
        <p:nvSpPr>
          <p:cNvPr id="779287" name="Text Box 23">
            <a:extLst>
              <a:ext uri="{FF2B5EF4-FFF2-40B4-BE49-F238E27FC236}">
                <a16:creationId xmlns:a16="http://schemas.microsoft.com/office/drawing/2014/main" id="{0205B2BC-0961-93E6-179F-58C3D6D87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solidFill>
                  <a:schemeClr val="bg1"/>
                </a:solidFill>
                <a:latin typeface="Arial" panose="020B0604020202020204" pitchFamily="34" charset="0"/>
              </a:rPr>
              <a:t>© 2006 TBBMI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7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79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79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7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9275" grpId="0" autoUpdateAnimBg="0"/>
      <p:bldP spid="779284" grpId="0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218" name="Line 2">
            <a:extLst>
              <a:ext uri="{FF2B5EF4-FFF2-40B4-BE49-F238E27FC236}">
                <a16:creationId xmlns:a16="http://schemas.microsoft.com/office/drawing/2014/main" id="{A2425CF9-1EA1-BBAE-0697-D1D3F14D83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19" name="Line 3">
            <a:extLst>
              <a:ext uri="{FF2B5EF4-FFF2-40B4-BE49-F238E27FC236}">
                <a16:creationId xmlns:a16="http://schemas.microsoft.com/office/drawing/2014/main" id="{713354D5-D325-6559-A085-91E7A9CE5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0" name="Line 4">
            <a:extLst>
              <a:ext uri="{FF2B5EF4-FFF2-40B4-BE49-F238E27FC236}">
                <a16:creationId xmlns:a16="http://schemas.microsoft.com/office/drawing/2014/main" id="{D3D5A4CC-6F4B-E4CA-6CCA-AC88096135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1" name="Line 5">
            <a:extLst>
              <a:ext uri="{FF2B5EF4-FFF2-40B4-BE49-F238E27FC236}">
                <a16:creationId xmlns:a16="http://schemas.microsoft.com/office/drawing/2014/main" id="{4CBF553A-A8F6-57CD-AA81-89A9D1467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2" name="Line 6">
            <a:extLst>
              <a:ext uri="{FF2B5EF4-FFF2-40B4-BE49-F238E27FC236}">
                <a16:creationId xmlns:a16="http://schemas.microsoft.com/office/drawing/2014/main" id="{F614AFB9-3BFE-4AF3-2B34-6DCB75628CE1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3" name="Line 7">
            <a:extLst>
              <a:ext uri="{FF2B5EF4-FFF2-40B4-BE49-F238E27FC236}">
                <a16:creationId xmlns:a16="http://schemas.microsoft.com/office/drawing/2014/main" id="{8C3B476E-B8D4-23EC-EDE4-F8F27BCE947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4" name="Freeform 8">
            <a:extLst>
              <a:ext uri="{FF2B5EF4-FFF2-40B4-BE49-F238E27FC236}">
                <a16:creationId xmlns:a16="http://schemas.microsoft.com/office/drawing/2014/main" id="{E967122E-30AB-0E83-D0F5-DE5C7046450F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5" name="Line 9">
            <a:extLst>
              <a:ext uri="{FF2B5EF4-FFF2-40B4-BE49-F238E27FC236}">
                <a16:creationId xmlns:a16="http://schemas.microsoft.com/office/drawing/2014/main" id="{1F295D1F-7F5E-7432-20EE-48D2C812DA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6" name="Line 10">
            <a:extLst>
              <a:ext uri="{FF2B5EF4-FFF2-40B4-BE49-F238E27FC236}">
                <a16:creationId xmlns:a16="http://schemas.microsoft.com/office/drawing/2014/main" id="{5479BCA2-CF16-7D66-28C2-AEE3159436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7" name="Freeform 11">
            <a:extLst>
              <a:ext uri="{FF2B5EF4-FFF2-40B4-BE49-F238E27FC236}">
                <a16:creationId xmlns:a16="http://schemas.microsoft.com/office/drawing/2014/main" id="{2E1909AC-ABB2-DDE9-6616-C5D038F070DF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8" name="Line 12">
            <a:extLst>
              <a:ext uri="{FF2B5EF4-FFF2-40B4-BE49-F238E27FC236}">
                <a16:creationId xmlns:a16="http://schemas.microsoft.com/office/drawing/2014/main" id="{D2C2AC07-ED9F-1AA1-C4AF-003DDED362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29" name="Line 13">
            <a:extLst>
              <a:ext uri="{FF2B5EF4-FFF2-40B4-BE49-F238E27FC236}">
                <a16:creationId xmlns:a16="http://schemas.microsoft.com/office/drawing/2014/main" id="{2A7B8488-7ADF-5580-8F55-F71BCE6AA3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0" name="Line 14">
            <a:extLst>
              <a:ext uri="{FF2B5EF4-FFF2-40B4-BE49-F238E27FC236}">
                <a16:creationId xmlns:a16="http://schemas.microsoft.com/office/drawing/2014/main" id="{2399F2C0-B0FA-47DE-37C1-0DACCE6E03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9231" name="Line 15">
            <a:extLst>
              <a:ext uri="{FF2B5EF4-FFF2-40B4-BE49-F238E27FC236}">
                <a16:creationId xmlns:a16="http://schemas.microsoft.com/office/drawing/2014/main" id="{78B0D249-5206-D97C-3B4E-6CDD4A017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9232" name="Rectangle 16">
            <a:extLst>
              <a:ext uri="{FF2B5EF4-FFF2-40B4-BE49-F238E27FC236}">
                <a16:creationId xmlns:a16="http://schemas.microsoft.com/office/drawing/2014/main" id="{FB865F8C-1260-25FB-6328-6E747DB0E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89233" name="Line 17">
            <a:extLst>
              <a:ext uri="{FF2B5EF4-FFF2-40B4-BE49-F238E27FC236}">
                <a16:creationId xmlns:a16="http://schemas.microsoft.com/office/drawing/2014/main" id="{986004AF-9C38-EA78-6B15-0D2DAFB283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4" name="Line 18">
            <a:extLst>
              <a:ext uri="{FF2B5EF4-FFF2-40B4-BE49-F238E27FC236}">
                <a16:creationId xmlns:a16="http://schemas.microsoft.com/office/drawing/2014/main" id="{7009CAC3-6E08-0583-0DD8-1EABCB4C3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5" name="Line 19">
            <a:extLst>
              <a:ext uri="{FF2B5EF4-FFF2-40B4-BE49-F238E27FC236}">
                <a16:creationId xmlns:a16="http://schemas.microsoft.com/office/drawing/2014/main" id="{1AC8CFCF-03A4-F704-EF94-DE2D30750B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6" name="Line 20">
            <a:extLst>
              <a:ext uri="{FF2B5EF4-FFF2-40B4-BE49-F238E27FC236}">
                <a16:creationId xmlns:a16="http://schemas.microsoft.com/office/drawing/2014/main" id="{7892DC0D-364A-4F38-A56E-D458A18199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7" name="Line 21">
            <a:extLst>
              <a:ext uri="{FF2B5EF4-FFF2-40B4-BE49-F238E27FC236}">
                <a16:creationId xmlns:a16="http://schemas.microsoft.com/office/drawing/2014/main" id="{40BC2B4B-B7AF-2D2C-C5CB-EFFC0A589E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8" name="Line 22">
            <a:extLst>
              <a:ext uri="{FF2B5EF4-FFF2-40B4-BE49-F238E27FC236}">
                <a16:creationId xmlns:a16="http://schemas.microsoft.com/office/drawing/2014/main" id="{1D4D9D36-4CCC-8815-33B7-EEA6954B3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39" name="Line 23">
            <a:extLst>
              <a:ext uri="{FF2B5EF4-FFF2-40B4-BE49-F238E27FC236}">
                <a16:creationId xmlns:a16="http://schemas.microsoft.com/office/drawing/2014/main" id="{6B14780C-3069-2E98-C19B-360666B4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0" name="Line 24">
            <a:extLst>
              <a:ext uri="{FF2B5EF4-FFF2-40B4-BE49-F238E27FC236}">
                <a16:creationId xmlns:a16="http://schemas.microsoft.com/office/drawing/2014/main" id="{4CCECEFC-1A1E-98EB-B267-0FC79CB04B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1" name="Line 25">
            <a:extLst>
              <a:ext uri="{FF2B5EF4-FFF2-40B4-BE49-F238E27FC236}">
                <a16:creationId xmlns:a16="http://schemas.microsoft.com/office/drawing/2014/main" id="{B6FA35B5-99F5-06C8-4AE4-89224ED41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2" name="Line 26">
            <a:extLst>
              <a:ext uri="{FF2B5EF4-FFF2-40B4-BE49-F238E27FC236}">
                <a16:creationId xmlns:a16="http://schemas.microsoft.com/office/drawing/2014/main" id="{FACC529D-1EA1-D339-48CA-B378B757B6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3" name="Line 27">
            <a:extLst>
              <a:ext uri="{FF2B5EF4-FFF2-40B4-BE49-F238E27FC236}">
                <a16:creationId xmlns:a16="http://schemas.microsoft.com/office/drawing/2014/main" id="{0BAB3128-F0BF-F29F-F5B8-AE708D95B6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4" name="Line 28">
            <a:extLst>
              <a:ext uri="{FF2B5EF4-FFF2-40B4-BE49-F238E27FC236}">
                <a16:creationId xmlns:a16="http://schemas.microsoft.com/office/drawing/2014/main" id="{6478C8F7-E4F9-02FD-E4A5-A070383242E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45" name="Rectangle 29">
            <a:extLst>
              <a:ext uri="{FF2B5EF4-FFF2-40B4-BE49-F238E27FC236}">
                <a16:creationId xmlns:a16="http://schemas.microsoft.com/office/drawing/2014/main" id="{B6161E55-6C25-4A0C-46C2-DA9298045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9246" name="AutoShape 30">
            <a:extLst>
              <a:ext uri="{FF2B5EF4-FFF2-40B4-BE49-F238E27FC236}">
                <a16:creationId xmlns:a16="http://schemas.microsoft.com/office/drawing/2014/main" id="{B6691684-9138-B392-FEAB-758115845E73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9247" name="Rectangle 31">
            <a:extLst>
              <a:ext uri="{FF2B5EF4-FFF2-40B4-BE49-F238E27FC236}">
                <a16:creationId xmlns:a16="http://schemas.microsoft.com/office/drawing/2014/main" id="{872BF0CD-AB18-1FFD-5B76-157B60756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9248" name="Rectangle 32">
            <a:extLst>
              <a:ext uri="{FF2B5EF4-FFF2-40B4-BE49-F238E27FC236}">
                <a16:creationId xmlns:a16="http://schemas.microsoft.com/office/drawing/2014/main" id="{3D11DB67-6AF1-E80E-873C-0E9C30868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89249" name="Text Box 33">
            <a:extLst>
              <a:ext uri="{FF2B5EF4-FFF2-40B4-BE49-F238E27FC236}">
                <a16:creationId xmlns:a16="http://schemas.microsoft.com/office/drawing/2014/main" id="{5C02C181-0D85-D8E9-8787-46BB7F498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9250" name="Text Box 34">
            <a:extLst>
              <a:ext uri="{FF2B5EF4-FFF2-40B4-BE49-F238E27FC236}">
                <a16:creationId xmlns:a16="http://schemas.microsoft.com/office/drawing/2014/main" id="{D9B39303-3E6F-E389-9049-31F98CE0D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89251" name="Text Box 35">
            <a:extLst>
              <a:ext uri="{FF2B5EF4-FFF2-40B4-BE49-F238E27FC236}">
                <a16:creationId xmlns:a16="http://schemas.microsoft.com/office/drawing/2014/main" id="{74129B30-AB13-DCF3-BE3D-E2E3977B9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29</a:t>
            </a:r>
          </a:p>
        </p:txBody>
      </p:sp>
      <p:sp>
        <p:nvSpPr>
          <p:cNvPr id="1289252" name="Rectangle 36">
            <a:extLst>
              <a:ext uri="{FF2B5EF4-FFF2-40B4-BE49-F238E27FC236}">
                <a16:creationId xmlns:a16="http://schemas.microsoft.com/office/drawing/2014/main" id="{0E6DE292-55BE-0CC7-E19B-9E43D6B05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Царств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9253" name="Rectangle 37">
            <a:extLst>
              <a:ext uri="{FF2B5EF4-FFF2-40B4-BE49-F238E27FC236}">
                <a16:creationId xmlns:a16="http://schemas.microsoft.com/office/drawing/2014/main" id="{672A90E3-4E46-49EF-A15F-16C9ADBCC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9254" name="Rectangle 38">
            <a:extLst>
              <a:ext uri="{FF2B5EF4-FFF2-40B4-BE49-F238E27FC236}">
                <a16:creationId xmlns:a16="http://schemas.microsoft.com/office/drawing/2014/main" id="{CABF21CE-5EDA-C2A5-CBE7-36E011A18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9255" name="Rectangle 39">
            <a:extLst>
              <a:ext uri="{FF2B5EF4-FFF2-40B4-BE49-F238E27FC236}">
                <a16:creationId xmlns:a16="http://schemas.microsoft.com/office/drawing/2014/main" id="{9A901EF9-4B4F-2DA7-2E4A-E485CE4A9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89256" name="Rectangle 40">
            <a:extLst>
              <a:ext uri="{FF2B5EF4-FFF2-40B4-BE49-F238E27FC236}">
                <a16:creationId xmlns:a16="http://schemas.microsoft.com/office/drawing/2014/main" id="{D38F1CE1-7665-D3D2-B346-C59E917FB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9257" name="Rectangle 41">
            <a:extLst>
              <a:ext uri="{FF2B5EF4-FFF2-40B4-BE49-F238E27FC236}">
                <a16:creationId xmlns:a16="http://schemas.microsoft.com/office/drawing/2014/main" id="{6D4E26E8-FF4D-A2EC-CBCF-B2816BBC2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9258" name="Rectangle 42">
            <a:extLst>
              <a:ext uri="{FF2B5EF4-FFF2-40B4-BE49-F238E27FC236}">
                <a16:creationId xmlns:a16="http://schemas.microsoft.com/office/drawing/2014/main" id="{029543F6-CD2F-BA0F-4005-0133F9FFC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89259" name="Rectangle 43">
            <a:extLst>
              <a:ext uri="{FF2B5EF4-FFF2-40B4-BE49-F238E27FC236}">
                <a16:creationId xmlns:a16="http://schemas.microsoft.com/office/drawing/2014/main" id="{1220FCCC-55C1-16B5-AC3E-51C82E81C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289260" name="Rectangle 44">
            <a:extLst>
              <a:ext uri="{FF2B5EF4-FFF2-40B4-BE49-F238E27FC236}">
                <a16:creationId xmlns:a16="http://schemas.microsoft.com/office/drawing/2014/main" id="{0C1B3D29-1F88-F609-5966-89BA333A0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9261" name="Rectangle 45">
            <a:extLst>
              <a:ext uri="{FF2B5EF4-FFF2-40B4-BE49-F238E27FC236}">
                <a16:creationId xmlns:a16="http://schemas.microsoft.com/office/drawing/2014/main" id="{04457160-24DB-F8C3-15C6-970824A59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89262" name="Rectangle 46">
            <a:extLst>
              <a:ext uri="{FF2B5EF4-FFF2-40B4-BE49-F238E27FC236}">
                <a16:creationId xmlns:a16="http://schemas.microsoft.com/office/drawing/2014/main" id="{A273381E-CA25-CFD2-973D-0CD7170F6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289263" name="Group 47">
            <a:extLst>
              <a:ext uri="{FF2B5EF4-FFF2-40B4-BE49-F238E27FC236}">
                <a16:creationId xmlns:a16="http://schemas.microsoft.com/office/drawing/2014/main" id="{84230BB2-1279-AF0E-B7F4-2C56DCF8E016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89264" name="Text Box 48">
              <a:extLst>
                <a:ext uri="{FF2B5EF4-FFF2-40B4-BE49-F238E27FC236}">
                  <a16:creationId xmlns:a16="http://schemas.microsoft.com/office/drawing/2014/main" id="{502CFFAE-C828-F9BC-44AF-E8E967486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89265" name="Group 49">
              <a:extLst>
                <a:ext uri="{FF2B5EF4-FFF2-40B4-BE49-F238E27FC236}">
                  <a16:creationId xmlns:a16="http://schemas.microsoft.com/office/drawing/2014/main" id="{F025DD53-57F6-8FE6-875F-1F856E8869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89266" name="Group 50">
                <a:extLst>
                  <a:ext uri="{FF2B5EF4-FFF2-40B4-BE49-F238E27FC236}">
                    <a16:creationId xmlns:a16="http://schemas.microsoft.com/office/drawing/2014/main" id="{5A08E2C3-C801-6803-D31C-0D913A7C9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89267" name="Group 51">
                  <a:extLst>
                    <a:ext uri="{FF2B5EF4-FFF2-40B4-BE49-F238E27FC236}">
                      <a16:creationId xmlns:a16="http://schemas.microsoft.com/office/drawing/2014/main" id="{041800C3-5F9A-D568-8F77-64B33367B4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89268" name="Freeform 52">
                    <a:extLst>
                      <a:ext uri="{FF2B5EF4-FFF2-40B4-BE49-F238E27FC236}">
                        <a16:creationId xmlns:a16="http://schemas.microsoft.com/office/drawing/2014/main" id="{66A3A4C7-BDD8-F022-930E-00A5171D2C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9269" name="Freeform 53">
                    <a:extLst>
                      <a:ext uri="{FF2B5EF4-FFF2-40B4-BE49-F238E27FC236}">
                        <a16:creationId xmlns:a16="http://schemas.microsoft.com/office/drawing/2014/main" id="{C2945A86-A4B5-BC37-998E-374A7EC1F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9270" name="Picture 54">
                  <a:extLst>
                    <a:ext uri="{FF2B5EF4-FFF2-40B4-BE49-F238E27FC236}">
                      <a16:creationId xmlns:a16="http://schemas.microsoft.com/office/drawing/2014/main" id="{433FA426-8DD5-8EB0-931F-9332A72A14EC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9271" name="Freeform 55">
                <a:extLst>
                  <a:ext uri="{FF2B5EF4-FFF2-40B4-BE49-F238E27FC236}">
                    <a16:creationId xmlns:a16="http://schemas.microsoft.com/office/drawing/2014/main" id="{2C9F8E30-48D9-AE39-2DAF-BD2715E9C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272" name="Freeform 56">
                <a:extLst>
                  <a:ext uri="{FF2B5EF4-FFF2-40B4-BE49-F238E27FC236}">
                    <a16:creationId xmlns:a16="http://schemas.microsoft.com/office/drawing/2014/main" id="{584E2C6E-B8C6-BD89-98B5-188085DE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273" name="Freeform 57">
                <a:extLst>
                  <a:ext uri="{FF2B5EF4-FFF2-40B4-BE49-F238E27FC236}">
                    <a16:creationId xmlns:a16="http://schemas.microsoft.com/office/drawing/2014/main" id="{C1CC3451-BA49-BB13-73F9-1C133E2CA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274" name="Freeform 58">
                <a:extLst>
                  <a:ext uri="{FF2B5EF4-FFF2-40B4-BE49-F238E27FC236}">
                    <a16:creationId xmlns:a16="http://schemas.microsoft.com/office/drawing/2014/main" id="{FCE59164-846B-23E6-40E6-CDFE64778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275" name="Freeform 59">
                <a:extLst>
                  <a:ext uri="{FF2B5EF4-FFF2-40B4-BE49-F238E27FC236}">
                    <a16:creationId xmlns:a16="http://schemas.microsoft.com/office/drawing/2014/main" id="{102299E0-1161-F6DD-3CB4-AE3CF1CAD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89282" name="Text Box 66">
            <a:extLst>
              <a:ext uri="{FF2B5EF4-FFF2-40B4-BE49-F238E27FC236}">
                <a16:creationId xmlns:a16="http://schemas.microsoft.com/office/drawing/2014/main" id="{789611F8-6501-BF19-F1EA-D53AC63D795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89283" name="AutoShape 67">
            <a:extLst>
              <a:ext uri="{FF2B5EF4-FFF2-40B4-BE49-F238E27FC236}">
                <a16:creationId xmlns:a16="http://schemas.microsoft.com/office/drawing/2014/main" id="{0F70A981-47F4-2152-4940-9C3EB4106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1425" y="3119438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9284" name="Line 68">
            <a:extLst>
              <a:ext uri="{FF2B5EF4-FFF2-40B4-BE49-F238E27FC236}">
                <a16:creationId xmlns:a16="http://schemas.microsoft.com/office/drawing/2014/main" id="{AC01512A-CD49-D41C-588D-C686AB4854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85" name="Line 69">
            <a:extLst>
              <a:ext uri="{FF2B5EF4-FFF2-40B4-BE49-F238E27FC236}">
                <a16:creationId xmlns:a16="http://schemas.microsoft.com/office/drawing/2014/main" id="{E2F8627B-D105-EED4-ABA1-F27A2BA8DA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9286" name="Rectangle 70">
            <a:extLst>
              <a:ext uri="{FF2B5EF4-FFF2-40B4-BE49-F238E27FC236}">
                <a16:creationId xmlns:a16="http://schemas.microsoft.com/office/drawing/2014/main" id="{DCA2C760-3699-EE6B-CC86-8AD1E821F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9287" name="Picture 71">
            <a:extLst>
              <a:ext uri="{FF2B5EF4-FFF2-40B4-BE49-F238E27FC236}">
                <a16:creationId xmlns:a16="http://schemas.microsoft.com/office/drawing/2014/main" id="{0A08B672-5D4F-5769-8E69-01A53F0F4D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9288" name="Rectangle 72">
            <a:extLst>
              <a:ext uri="{FF2B5EF4-FFF2-40B4-BE49-F238E27FC236}">
                <a16:creationId xmlns:a16="http://schemas.microsoft.com/office/drawing/2014/main" id="{20776C04-196E-5708-357A-738B25E35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9289" name="Rectangle 73">
            <a:extLst>
              <a:ext uri="{FF2B5EF4-FFF2-40B4-BE49-F238E27FC236}">
                <a16:creationId xmlns:a16="http://schemas.microsoft.com/office/drawing/2014/main" id="{5151718E-FB85-15B9-C05A-B96D2E035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89290" name="Picture 74">
            <a:extLst>
              <a:ext uri="{FF2B5EF4-FFF2-40B4-BE49-F238E27FC236}">
                <a16:creationId xmlns:a16="http://schemas.microsoft.com/office/drawing/2014/main" id="{BEB5B36A-E98E-DA8A-23F4-E77712C7C0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89291" name="Group 75">
            <a:extLst>
              <a:ext uri="{FF2B5EF4-FFF2-40B4-BE49-F238E27FC236}">
                <a16:creationId xmlns:a16="http://schemas.microsoft.com/office/drawing/2014/main" id="{AED52DEA-6075-5E4F-1F08-F25CEF8A40C6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1289292" name="AutoShape 76">
              <a:extLst>
                <a:ext uri="{FF2B5EF4-FFF2-40B4-BE49-F238E27FC236}">
                  <a16:creationId xmlns:a16="http://schemas.microsoft.com/office/drawing/2014/main" id="{3E110630-ACC7-521C-8859-14BF5A146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293" name="Text Box 77">
              <a:extLst>
                <a:ext uri="{FF2B5EF4-FFF2-40B4-BE49-F238E27FC236}">
                  <a16:creationId xmlns:a16="http://schemas.microsoft.com/office/drawing/2014/main" id="{0D87CD82-564B-8350-458A-7DFF95AE8A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60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1289296" name="Text Box 80">
            <a:extLst>
              <a:ext uri="{FF2B5EF4-FFF2-40B4-BE49-F238E27FC236}">
                <a16:creationId xmlns:a16="http://schemas.microsoft.com/office/drawing/2014/main" id="{ECAAFC38-76CC-6356-5B8F-9115BF2D6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89297" name="Text Box 81">
            <a:extLst>
              <a:ext uri="{FF2B5EF4-FFF2-40B4-BE49-F238E27FC236}">
                <a16:creationId xmlns:a16="http://schemas.microsoft.com/office/drawing/2014/main" id="{F6AA7513-CF0C-D20D-8425-E7EAAE6F9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89299" name="Rectangle 83">
            <a:extLst>
              <a:ext uri="{FF2B5EF4-FFF2-40B4-BE49-F238E27FC236}">
                <a16:creationId xmlns:a16="http://schemas.microsoft.com/office/drawing/2014/main" id="{DE590070-449D-AB40-C890-CC7174B84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89300" name="Rectangle 84">
            <a:extLst>
              <a:ext uri="{FF2B5EF4-FFF2-40B4-BE49-F238E27FC236}">
                <a16:creationId xmlns:a16="http://schemas.microsoft.com/office/drawing/2014/main" id="{D5B63E27-9785-5F44-8647-4B14FD0AB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9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9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426" name="Line 2">
            <a:extLst>
              <a:ext uri="{FF2B5EF4-FFF2-40B4-BE49-F238E27FC236}">
                <a16:creationId xmlns:a16="http://schemas.microsoft.com/office/drawing/2014/main" id="{F639F130-344A-830D-CD67-C5433C7718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27" name="Line 3">
            <a:extLst>
              <a:ext uri="{FF2B5EF4-FFF2-40B4-BE49-F238E27FC236}">
                <a16:creationId xmlns:a16="http://schemas.microsoft.com/office/drawing/2014/main" id="{BA4AA781-49C3-C96A-4198-4C156D37BC8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28" name="Line 4">
            <a:extLst>
              <a:ext uri="{FF2B5EF4-FFF2-40B4-BE49-F238E27FC236}">
                <a16:creationId xmlns:a16="http://schemas.microsoft.com/office/drawing/2014/main" id="{ECC7DA7A-A3BA-872D-D0E0-71377FF48D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29" name="Line 5">
            <a:extLst>
              <a:ext uri="{FF2B5EF4-FFF2-40B4-BE49-F238E27FC236}">
                <a16:creationId xmlns:a16="http://schemas.microsoft.com/office/drawing/2014/main" id="{5D2258DC-5868-5318-9E6C-E04F6A2E70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0" name="Line 6">
            <a:extLst>
              <a:ext uri="{FF2B5EF4-FFF2-40B4-BE49-F238E27FC236}">
                <a16:creationId xmlns:a16="http://schemas.microsoft.com/office/drawing/2014/main" id="{00EDBD9B-5BB3-E2D5-DD97-8A57BFAAE9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1" name="Line 7">
            <a:extLst>
              <a:ext uri="{FF2B5EF4-FFF2-40B4-BE49-F238E27FC236}">
                <a16:creationId xmlns:a16="http://schemas.microsoft.com/office/drawing/2014/main" id="{BED77520-8EFE-5E92-895F-1C87380B7B9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2" name="Freeform 8">
            <a:extLst>
              <a:ext uri="{FF2B5EF4-FFF2-40B4-BE49-F238E27FC236}">
                <a16:creationId xmlns:a16="http://schemas.microsoft.com/office/drawing/2014/main" id="{B283C261-6106-649C-1D1D-448A67474623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3" name="Line 9">
            <a:extLst>
              <a:ext uri="{FF2B5EF4-FFF2-40B4-BE49-F238E27FC236}">
                <a16:creationId xmlns:a16="http://schemas.microsoft.com/office/drawing/2014/main" id="{8102E9FD-31CA-0468-3455-6B692E507A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4" name="Line 10">
            <a:extLst>
              <a:ext uri="{FF2B5EF4-FFF2-40B4-BE49-F238E27FC236}">
                <a16:creationId xmlns:a16="http://schemas.microsoft.com/office/drawing/2014/main" id="{83E32C96-72A7-8D95-DC75-0B855D66A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5" name="Freeform 11">
            <a:extLst>
              <a:ext uri="{FF2B5EF4-FFF2-40B4-BE49-F238E27FC236}">
                <a16:creationId xmlns:a16="http://schemas.microsoft.com/office/drawing/2014/main" id="{C850F904-3F97-D8F7-244A-C3491800EDA8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6" name="Line 12">
            <a:extLst>
              <a:ext uri="{FF2B5EF4-FFF2-40B4-BE49-F238E27FC236}">
                <a16:creationId xmlns:a16="http://schemas.microsoft.com/office/drawing/2014/main" id="{AD251486-6319-AA34-B904-8BC426C773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7" name="Line 13">
            <a:extLst>
              <a:ext uri="{FF2B5EF4-FFF2-40B4-BE49-F238E27FC236}">
                <a16:creationId xmlns:a16="http://schemas.microsoft.com/office/drawing/2014/main" id="{6C6CE689-A326-C0E7-F363-DF0EC0F8D5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38" name="Line 14">
            <a:extLst>
              <a:ext uri="{FF2B5EF4-FFF2-40B4-BE49-F238E27FC236}">
                <a16:creationId xmlns:a16="http://schemas.microsoft.com/office/drawing/2014/main" id="{41E73C22-EF24-C6CE-32EE-20E23DC0F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439" name="Line 15">
            <a:extLst>
              <a:ext uri="{FF2B5EF4-FFF2-40B4-BE49-F238E27FC236}">
                <a16:creationId xmlns:a16="http://schemas.microsoft.com/office/drawing/2014/main" id="{305BF844-5508-D342-C190-E8023CB88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440" name="Rectangle 16">
            <a:extLst>
              <a:ext uri="{FF2B5EF4-FFF2-40B4-BE49-F238E27FC236}">
                <a16:creationId xmlns:a16="http://schemas.microsoft.com/office/drawing/2014/main" id="{1A9E07AB-F9C2-E994-D265-A9E6BDBE2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3441" name="Line 17">
            <a:extLst>
              <a:ext uri="{FF2B5EF4-FFF2-40B4-BE49-F238E27FC236}">
                <a16:creationId xmlns:a16="http://schemas.microsoft.com/office/drawing/2014/main" id="{38654370-5335-7DE5-F96F-C498C0A6C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2" name="Line 18">
            <a:extLst>
              <a:ext uri="{FF2B5EF4-FFF2-40B4-BE49-F238E27FC236}">
                <a16:creationId xmlns:a16="http://schemas.microsoft.com/office/drawing/2014/main" id="{A1866CE6-47C3-A3DF-C3D3-3A16DD937D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3" name="Line 19">
            <a:extLst>
              <a:ext uri="{FF2B5EF4-FFF2-40B4-BE49-F238E27FC236}">
                <a16:creationId xmlns:a16="http://schemas.microsoft.com/office/drawing/2014/main" id="{60621F01-5071-B48D-8088-5BB759E6AD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4" name="Line 20">
            <a:extLst>
              <a:ext uri="{FF2B5EF4-FFF2-40B4-BE49-F238E27FC236}">
                <a16:creationId xmlns:a16="http://schemas.microsoft.com/office/drawing/2014/main" id="{BC7322E3-2996-22CB-6816-9E50968CE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5" name="Line 21">
            <a:extLst>
              <a:ext uri="{FF2B5EF4-FFF2-40B4-BE49-F238E27FC236}">
                <a16:creationId xmlns:a16="http://schemas.microsoft.com/office/drawing/2014/main" id="{8A8BE5B6-B52F-2246-1B73-9F14E6BF2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6" name="Line 22">
            <a:extLst>
              <a:ext uri="{FF2B5EF4-FFF2-40B4-BE49-F238E27FC236}">
                <a16:creationId xmlns:a16="http://schemas.microsoft.com/office/drawing/2014/main" id="{410F71CB-63D8-400B-8175-FCA9D0CD975A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7" name="Line 23">
            <a:extLst>
              <a:ext uri="{FF2B5EF4-FFF2-40B4-BE49-F238E27FC236}">
                <a16:creationId xmlns:a16="http://schemas.microsoft.com/office/drawing/2014/main" id="{F6E4E861-5AF5-5C44-A3A5-D43CB7E429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8" name="Line 24">
            <a:extLst>
              <a:ext uri="{FF2B5EF4-FFF2-40B4-BE49-F238E27FC236}">
                <a16:creationId xmlns:a16="http://schemas.microsoft.com/office/drawing/2014/main" id="{BF05EBD8-F590-4F0D-F488-FB73A20F8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49" name="Line 25">
            <a:extLst>
              <a:ext uri="{FF2B5EF4-FFF2-40B4-BE49-F238E27FC236}">
                <a16:creationId xmlns:a16="http://schemas.microsoft.com/office/drawing/2014/main" id="{7FACD245-0FB2-6653-401A-C4CA925A1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50" name="Line 26">
            <a:extLst>
              <a:ext uri="{FF2B5EF4-FFF2-40B4-BE49-F238E27FC236}">
                <a16:creationId xmlns:a16="http://schemas.microsoft.com/office/drawing/2014/main" id="{046496FC-2183-BF33-33A9-21558ED2BC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51" name="Line 27">
            <a:extLst>
              <a:ext uri="{FF2B5EF4-FFF2-40B4-BE49-F238E27FC236}">
                <a16:creationId xmlns:a16="http://schemas.microsoft.com/office/drawing/2014/main" id="{30E4EB2B-ED5A-4BDC-FAF7-843BD78127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52" name="Line 28">
            <a:extLst>
              <a:ext uri="{FF2B5EF4-FFF2-40B4-BE49-F238E27FC236}">
                <a16:creationId xmlns:a16="http://schemas.microsoft.com/office/drawing/2014/main" id="{6F676BED-9150-49F1-6FAE-9360EF5C3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53" name="Rectangle 29">
            <a:extLst>
              <a:ext uri="{FF2B5EF4-FFF2-40B4-BE49-F238E27FC236}">
                <a16:creationId xmlns:a16="http://schemas.microsoft.com/office/drawing/2014/main" id="{19BEBE64-A6FB-FE41-0033-8B522CAF6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3454" name="AutoShape 30">
            <a:extLst>
              <a:ext uri="{FF2B5EF4-FFF2-40B4-BE49-F238E27FC236}">
                <a16:creationId xmlns:a16="http://schemas.microsoft.com/office/drawing/2014/main" id="{5AF945F3-DE27-ED32-4F74-27922FDD0E20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455" name="Rectangle 31">
            <a:extLst>
              <a:ext uri="{FF2B5EF4-FFF2-40B4-BE49-F238E27FC236}">
                <a16:creationId xmlns:a16="http://schemas.microsoft.com/office/drawing/2014/main" id="{92FEF611-0395-437D-75A5-3C7BD5C9B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83456" name="Rectangle 32">
            <a:extLst>
              <a:ext uri="{FF2B5EF4-FFF2-40B4-BE49-F238E27FC236}">
                <a16:creationId xmlns:a16="http://schemas.microsoft.com/office/drawing/2014/main" id="{A7C4BED3-0C52-9CD4-77A0-5A929E946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83457" name="Text Box 33">
            <a:extLst>
              <a:ext uri="{FF2B5EF4-FFF2-40B4-BE49-F238E27FC236}">
                <a16:creationId xmlns:a16="http://schemas.microsoft.com/office/drawing/2014/main" id="{D4C34BCD-1358-1775-0DF3-59A6E0A0C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83458" name="Text Box 34">
            <a:extLst>
              <a:ext uri="{FF2B5EF4-FFF2-40B4-BE49-F238E27FC236}">
                <a16:creationId xmlns:a16="http://schemas.microsoft.com/office/drawing/2014/main" id="{B955B613-956B-AF36-020E-BD94DC80C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83459" name="Text Box 35">
            <a:extLst>
              <a:ext uri="{FF2B5EF4-FFF2-40B4-BE49-F238E27FC236}">
                <a16:creationId xmlns:a16="http://schemas.microsoft.com/office/drawing/2014/main" id="{E428C8A0-94F2-BD15-A711-D160CA806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30</a:t>
            </a:r>
          </a:p>
        </p:txBody>
      </p:sp>
      <p:sp>
        <p:nvSpPr>
          <p:cNvPr id="1383460" name="Rectangle 36">
            <a:extLst>
              <a:ext uri="{FF2B5EF4-FFF2-40B4-BE49-F238E27FC236}">
                <a16:creationId xmlns:a16="http://schemas.microsoft.com/office/drawing/2014/main" id="{D9917600-D188-9FEB-2A2A-DC4080420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Царств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83461" name="Rectangle 37">
            <a:extLst>
              <a:ext uri="{FF2B5EF4-FFF2-40B4-BE49-F238E27FC236}">
                <a16:creationId xmlns:a16="http://schemas.microsoft.com/office/drawing/2014/main" id="{ADB5DC60-795F-4912-BF8D-636E94FC4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83462" name="Rectangle 38">
            <a:extLst>
              <a:ext uri="{FF2B5EF4-FFF2-40B4-BE49-F238E27FC236}">
                <a16:creationId xmlns:a16="http://schemas.microsoft.com/office/drawing/2014/main" id="{42C2F75A-4EBE-5D8E-D53D-2D2914FBB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83463" name="Rectangle 39">
            <a:extLst>
              <a:ext uri="{FF2B5EF4-FFF2-40B4-BE49-F238E27FC236}">
                <a16:creationId xmlns:a16="http://schemas.microsoft.com/office/drawing/2014/main" id="{79CD0E46-39A6-0535-7FB3-BD9547B72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83464" name="Rectangle 40">
            <a:extLst>
              <a:ext uri="{FF2B5EF4-FFF2-40B4-BE49-F238E27FC236}">
                <a16:creationId xmlns:a16="http://schemas.microsoft.com/office/drawing/2014/main" id="{BD3C2220-DD17-96A8-AEC9-83A1B6A6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3465" name="Rectangle 41">
            <a:extLst>
              <a:ext uri="{FF2B5EF4-FFF2-40B4-BE49-F238E27FC236}">
                <a16:creationId xmlns:a16="http://schemas.microsoft.com/office/drawing/2014/main" id="{04ED4679-4632-B818-DAC3-C5FBD8F6F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3466" name="Rectangle 42">
            <a:extLst>
              <a:ext uri="{FF2B5EF4-FFF2-40B4-BE49-F238E27FC236}">
                <a16:creationId xmlns:a16="http://schemas.microsoft.com/office/drawing/2014/main" id="{84367A14-DBE6-083E-8917-6EB110CEC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3467" name="Rectangle 43">
            <a:extLst>
              <a:ext uri="{FF2B5EF4-FFF2-40B4-BE49-F238E27FC236}">
                <a16:creationId xmlns:a16="http://schemas.microsoft.com/office/drawing/2014/main" id="{06F48490-096F-7213-DB97-AD5FC0F9C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83468" name="Rectangle 44">
            <a:extLst>
              <a:ext uri="{FF2B5EF4-FFF2-40B4-BE49-F238E27FC236}">
                <a16:creationId xmlns:a16="http://schemas.microsoft.com/office/drawing/2014/main" id="{D5B773B0-26F2-00DF-2954-94DA6486B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83469" name="Rectangle 45">
            <a:extLst>
              <a:ext uri="{FF2B5EF4-FFF2-40B4-BE49-F238E27FC236}">
                <a16:creationId xmlns:a16="http://schemas.microsoft.com/office/drawing/2014/main" id="{966FD73A-CAD2-0ADC-8631-6A3D38AD0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83470" name="Rectangle 46">
            <a:extLst>
              <a:ext uri="{FF2B5EF4-FFF2-40B4-BE49-F238E27FC236}">
                <a16:creationId xmlns:a16="http://schemas.microsoft.com/office/drawing/2014/main" id="{7C3413E5-E662-E7C1-A143-E62A9BE56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83471" name="Group 47">
            <a:extLst>
              <a:ext uri="{FF2B5EF4-FFF2-40B4-BE49-F238E27FC236}">
                <a16:creationId xmlns:a16="http://schemas.microsoft.com/office/drawing/2014/main" id="{C9B6C70D-EE01-E9D3-CD55-31C3F5E44E70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83472" name="Text Box 48">
              <a:extLst>
                <a:ext uri="{FF2B5EF4-FFF2-40B4-BE49-F238E27FC236}">
                  <a16:creationId xmlns:a16="http://schemas.microsoft.com/office/drawing/2014/main" id="{7ED36F1B-E5B7-50B7-F02B-6B0A130C2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83473" name="Group 49">
              <a:extLst>
                <a:ext uri="{FF2B5EF4-FFF2-40B4-BE49-F238E27FC236}">
                  <a16:creationId xmlns:a16="http://schemas.microsoft.com/office/drawing/2014/main" id="{3BC83463-094A-B791-B720-0C30B19FEB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83474" name="Group 50">
                <a:extLst>
                  <a:ext uri="{FF2B5EF4-FFF2-40B4-BE49-F238E27FC236}">
                    <a16:creationId xmlns:a16="http://schemas.microsoft.com/office/drawing/2014/main" id="{CD902243-78E5-4DCB-7190-D4FAD87E96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83475" name="Group 51">
                  <a:extLst>
                    <a:ext uri="{FF2B5EF4-FFF2-40B4-BE49-F238E27FC236}">
                      <a16:creationId xmlns:a16="http://schemas.microsoft.com/office/drawing/2014/main" id="{CC068C6F-6C5D-4F35-2B72-1AC6FF3CD1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83476" name="Freeform 52">
                    <a:extLst>
                      <a:ext uri="{FF2B5EF4-FFF2-40B4-BE49-F238E27FC236}">
                        <a16:creationId xmlns:a16="http://schemas.microsoft.com/office/drawing/2014/main" id="{B1D05BF8-8095-A206-4225-8B03BB7515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3477" name="Freeform 53">
                    <a:extLst>
                      <a:ext uri="{FF2B5EF4-FFF2-40B4-BE49-F238E27FC236}">
                        <a16:creationId xmlns:a16="http://schemas.microsoft.com/office/drawing/2014/main" id="{A1E0946E-CFDC-BCA6-4486-1EDFD5ED66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83478" name="Picture 54">
                  <a:extLst>
                    <a:ext uri="{FF2B5EF4-FFF2-40B4-BE49-F238E27FC236}">
                      <a16:creationId xmlns:a16="http://schemas.microsoft.com/office/drawing/2014/main" id="{16AE4CDC-B1FD-FC2A-3417-C7A5086284D5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83479" name="Freeform 55">
                <a:extLst>
                  <a:ext uri="{FF2B5EF4-FFF2-40B4-BE49-F238E27FC236}">
                    <a16:creationId xmlns:a16="http://schemas.microsoft.com/office/drawing/2014/main" id="{EB7B4F57-4EA0-53BA-B51D-391E597B1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3480" name="Freeform 56">
                <a:extLst>
                  <a:ext uri="{FF2B5EF4-FFF2-40B4-BE49-F238E27FC236}">
                    <a16:creationId xmlns:a16="http://schemas.microsoft.com/office/drawing/2014/main" id="{C07C19A1-8151-0FC5-B60C-63A05FD24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3481" name="Freeform 57">
                <a:extLst>
                  <a:ext uri="{FF2B5EF4-FFF2-40B4-BE49-F238E27FC236}">
                    <a16:creationId xmlns:a16="http://schemas.microsoft.com/office/drawing/2014/main" id="{519D3633-7701-5E6C-862A-81F64CD25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3482" name="Freeform 58">
                <a:extLst>
                  <a:ext uri="{FF2B5EF4-FFF2-40B4-BE49-F238E27FC236}">
                    <a16:creationId xmlns:a16="http://schemas.microsoft.com/office/drawing/2014/main" id="{4B3CD8CF-0001-DA8A-520A-0AC47565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3483" name="Freeform 59">
                <a:extLst>
                  <a:ext uri="{FF2B5EF4-FFF2-40B4-BE49-F238E27FC236}">
                    <a16:creationId xmlns:a16="http://schemas.microsoft.com/office/drawing/2014/main" id="{EF78E407-238A-C822-D87D-A04E1491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383484" name="Text Box 60">
            <a:extLst>
              <a:ext uri="{FF2B5EF4-FFF2-40B4-BE49-F238E27FC236}">
                <a16:creationId xmlns:a16="http://schemas.microsoft.com/office/drawing/2014/main" id="{900E9C84-6BBA-BC23-7678-439BE62124F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83494" name="Line 70">
            <a:extLst>
              <a:ext uri="{FF2B5EF4-FFF2-40B4-BE49-F238E27FC236}">
                <a16:creationId xmlns:a16="http://schemas.microsoft.com/office/drawing/2014/main" id="{E589230D-85B7-450A-9086-F8172231A4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95" name="Line 71">
            <a:extLst>
              <a:ext uri="{FF2B5EF4-FFF2-40B4-BE49-F238E27FC236}">
                <a16:creationId xmlns:a16="http://schemas.microsoft.com/office/drawing/2014/main" id="{751760D0-EF7F-351D-93C3-B7143858CB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3496" name="Rectangle 72">
            <a:extLst>
              <a:ext uri="{FF2B5EF4-FFF2-40B4-BE49-F238E27FC236}">
                <a16:creationId xmlns:a16="http://schemas.microsoft.com/office/drawing/2014/main" id="{A96EBF8A-C4AD-A3E8-641D-D0AB8A5EA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83497" name="Picture 73">
            <a:extLst>
              <a:ext uri="{FF2B5EF4-FFF2-40B4-BE49-F238E27FC236}">
                <a16:creationId xmlns:a16="http://schemas.microsoft.com/office/drawing/2014/main" id="{7B5D41DF-1462-0A21-7B64-E3DDD5C84E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3498" name="Rectangle 74">
            <a:extLst>
              <a:ext uri="{FF2B5EF4-FFF2-40B4-BE49-F238E27FC236}">
                <a16:creationId xmlns:a16="http://schemas.microsoft.com/office/drawing/2014/main" id="{3CFEABCD-9F8A-ABD0-61A4-C69CAD8C7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499" name="Rectangle 75">
            <a:extLst>
              <a:ext uri="{FF2B5EF4-FFF2-40B4-BE49-F238E27FC236}">
                <a16:creationId xmlns:a16="http://schemas.microsoft.com/office/drawing/2014/main" id="{A833F55D-DC8B-A61A-A7A3-58EE078BF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83500" name="Picture 76">
            <a:extLst>
              <a:ext uri="{FF2B5EF4-FFF2-40B4-BE49-F238E27FC236}">
                <a16:creationId xmlns:a16="http://schemas.microsoft.com/office/drawing/2014/main" id="{DD846B16-4B5B-5A04-DEBA-303010A7D8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3502" name="Text Box 78">
            <a:extLst>
              <a:ext uri="{FF2B5EF4-FFF2-40B4-BE49-F238E27FC236}">
                <a16:creationId xmlns:a16="http://schemas.microsoft.com/office/drawing/2014/main" id="{D448C4C5-3A39-99A7-223F-8EA455B76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7498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383503" name="Text Box 79">
            <a:extLst>
              <a:ext uri="{FF2B5EF4-FFF2-40B4-BE49-F238E27FC236}">
                <a16:creationId xmlns:a16="http://schemas.microsoft.com/office/drawing/2014/main" id="{3AA9F03D-AEDA-99AA-6351-9961159D4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313" y="38703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383504" name="Rectangle 80">
            <a:extLst>
              <a:ext uri="{FF2B5EF4-FFF2-40B4-BE49-F238E27FC236}">
                <a16:creationId xmlns:a16="http://schemas.microsoft.com/office/drawing/2014/main" id="{49042790-C6AE-53FC-60A1-71716F1BB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383505" name="Group 81">
            <a:extLst>
              <a:ext uri="{FF2B5EF4-FFF2-40B4-BE49-F238E27FC236}">
                <a16:creationId xmlns:a16="http://schemas.microsoft.com/office/drawing/2014/main" id="{C9C93161-14DF-73A6-574D-D830E868E33A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1383506" name="AutoShape 82">
              <a:extLst>
                <a:ext uri="{FF2B5EF4-FFF2-40B4-BE49-F238E27FC236}">
                  <a16:creationId xmlns:a16="http://schemas.microsoft.com/office/drawing/2014/main" id="{78F6985F-7D2A-034C-797F-90883504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507" name="Text Box 83">
              <a:extLst>
                <a:ext uri="{FF2B5EF4-FFF2-40B4-BE49-F238E27FC236}">
                  <a16:creationId xmlns:a16="http://schemas.microsoft.com/office/drawing/2014/main" id="{0B8599A1-494A-57A4-E9F2-5BFEEA365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60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grpSp>
        <p:nvGrpSpPr>
          <p:cNvPr id="1383509" name="Group 85">
            <a:extLst>
              <a:ext uri="{FF2B5EF4-FFF2-40B4-BE49-F238E27FC236}">
                <a16:creationId xmlns:a16="http://schemas.microsoft.com/office/drawing/2014/main" id="{FF06DA55-CF7F-C4D9-3529-C809119015A3}"/>
              </a:ext>
            </a:extLst>
          </p:cNvPr>
          <p:cNvGrpSpPr>
            <a:grpSpLocks/>
          </p:cNvGrpSpPr>
          <p:nvPr/>
        </p:nvGrpSpPr>
        <p:grpSpPr bwMode="auto">
          <a:xfrm>
            <a:off x="0" y="666750"/>
            <a:ext cx="2124075" cy="5883275"/>
            <a:chOff x="0" y="420"/>
            <a:chExt cx="1338" cy="3706"/>
          </a:xfrm>
        </p:grpSpPr>
        <p:grpSp>
          <p:nvGrpSpPr>
            <p:cNvPr id="1383510" name="Group 86">
              <a:extLst>
                <a:ext uri="{FF2B5EF4-FFF2-40B4-BE49-F238E27FC236}">
                  <a16:creationId xmlns:a16="http://schemas.microsoft.com/office/drawing/2014/main" id="{5E21A4DC-1B26-4F30-9DD3-35A0897A60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808"/>
              <a:ext cx="1338" cy="3318"/>
              <a:chOff x="0" y="788"/>
              <a:chExt cx="1338" cy="3318"/>
            </a:xfrm>
          </p:grpSpPr>
          <p:sp>
            <p:nvSpPr>
              <p:cNvPr id="1383511" name="Rectangle 87">
                <a:extLst>
                  <a:ext uri="{FF2B5EF4-FFF2-40B4-BE49-F238E27FC236}">
                    <a16:creationId xmlns:a16="http://schemas.microsoft.com/office/drawing/2014/main" id="{93B6FEFE-4ECA-D678-7D9E-2E45A474E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" y="788"/>
                <a:ext cx="881" cy="286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rgbClr val="00279F"/>
                    </a:solidFill>
                    <a:latin typeface="Helvetica" pitchFamily="2" charset="0"/>
                  </a:rPr>
                  <a:t>САУЛ</a:t>
                </a:r>
                <a:endParaRPr lang="en-US" altLang="en-US" sz="2400" b="1" i="0">
                  <a:solidFill>
                    <a:srgbClr val="00279F"/>
                  </a:solidFill>
                  <a:latin typeface="Helvetica" pitchFamily="2" charset="0"/>
                </a:endParaRPr>
              </a:p>
            </p:txBody>
          </p:sp>
          <p:sp>
            <p:nvSpPr>
              <p:cNvPr id="1383512" name="Rectangle 88">
                <a:extLst>
                  <a:ext uri="{FF2B5EF4-FFF2-40B4-BE49-F238E27FC236}">
                    <a16:creationId xmlns:a16="http://schemas.microsoft.com/office/drawing/2014/main" id="{49C0BCF3-8EC1-432C-852F-02546BF80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1752"/>
                <a:ext cx="881" cy="286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rgbClr val="00279F"/>
                    </a:solidFill>
                    <a:latin typeface="Helvetica" pitchFamily="2" charset="0"/>
                  </a:rPr>
                  <a:t>ДАВИД</a:t>
                </a:r>
                <a:endParaRPr lang="en-US" altLang="en-US" sz="2400" b="1" i="0">
                  <a:solidFill>
                    <a:srgbClr val="00279F"/>
                  </a:solidFill>
                  <a:latin typeface="Helvetica" pitchFamily="2" charset="0"/>
                </a:endParaRPr>
              </a:p>
            </p:txBody>
          </p:sp>
          <p:sp>
            <p:nvSpPr>
              <p:cNvPr id="1383513" name="Rectangle 89">
                <a:extLst>
                  <a:ext uri="{FF2B5EF4-FFF2-40B4-BE49-F238E27FC236}">
                    <a16:creationId xmlns:a16="http://schemas.microsoft.com/office/drawing/2014/main" id="{AC2823DD-FFA1-C284-8BD3-86BEF479A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895"/>
                <a:ext cx="1234" cy="286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rgbClr val="00279F"/>
                    </a:solidFill>
                    <a:latin typeface="Helvetica" pitchFamily="2" charset="0"/>
                  </a:rPr>
                  <a:t>СОЛОМОН</a:t>
                </a:r>
                <a:endParaRPr lang="en-US" altLang="en-US" sz="2400" b="1" i="0">
                  <a:solidFill>
                    <a:srgbClr val="00279F"/>
                  </a:solidFill>
                  <a:latin typeface="Helvetica" pitchFamily="2" charset="0"/>
                </a:endParaRPr>
              </a:p>
            </p:txBody>
          </p:sp>
          <p:sp>
            <p:nvSpPr>
              <p:cNvPr id="1383514" name="Rectangle 90">
                <a:extLst>
                  <a:ext uri="{FF2B5EF4-FFF2-40B4-BE49-F238E27FC236}">
                    <a16:creationId xmlns:a16="http://schemas.microsoft.com/office/drawing/2014/main" id="{D2274BB4-36B4-8B0A-43A3-ACE79A0CA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935"/>
                <a:ext cx="1338" cy="17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lnSpc>
                    <a:spcPct val="50000"/>
                  </a:lnSpc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rgbClr val="00279F"/>
                    </a:solidFill>
                    <a:latin typeface="Helvetica" pitchFamily="2" charset="0"/>
                  </a:rPr>
                  <a:t>ГР.ВОЙНА</a:t>
                </a:r>
                <a:endParaRPr lang="en-US" altLang="en-US" sz="2400" b="1" i="0">
                  <a:solidFill>
                    <a:srgbClr val="00279F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1383515" name="Line 91">
              <a:extLst>
                <a:ext uri="{FF2B5EF4-FFF2-40B4-BE49-F238E27FC236}">
                  <a16:creationId xmlns:a16="http://schemas.microsoft.com/office/drawing/2014/main" id="{F07C4B0D-EA42-CB9B-3E75-139F816A34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" y="971"/>
              <a:ext cx="556" cy="1205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516" name="Line 92">
              <a:extLst>
                <a:ext uri="{FF2B5EF4-FFF2-40B4-BE49-F238E27FC236}">
                  <a16:creationId xmlns:a16="http://schemas.microsoft.com/office/drawing/2014/main" id="{45A92CD6-E7EF-0F14-3390-A588296DC3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" y="1916"/>
              <a:ext cx="405" cy="65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517" name="Line 93">
              <a:extLst>
                <a:ext uri="{FF2B5EF4-FFF2-40B4-BE49-F238E27FC236}">
                  <a16:creationId xmlns:a16="http://schemas.microsoft.com/office/drawing/2014/main" id="{218F0CC0-2C5B-8EBD-18C3-4EB8EBC1B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" y="2779"/>
              <a:ext cx="670" cy="3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518" name="Line 94">
              <a:extLst>
                <a:ext uri="{FF2B5EF4-FFF2-40B4-BE49-F238E27FC236}">
                  <a16:creationId xmlns:a16="http://schemas.microsoft.com/office/drawing/2014/main" id="{70D14084-40F9-A419-933D-F5AEDC513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" y="3045"/>
              <a:ext cx="591" cy="70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519" name="Rectangle 95">
              <a:extLst>
                <a:ext uri="{FF2B5EF4-FFF2-40B4-BE49-F238E27FC236}">
                  <a16:creationId xmlns:a16="http://schemas.microsoft.com/office/drawing/2014/main" id="{BA5F4AD4-5087-BB0C-2169-F369A044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3500"/>
              <a:ext cx="786" cy="40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(</a:t>
              </a:r>
              <a:r>
                <a:rPr lang="ru-RU" altLang="en-US" sz="3600" b="1" i="0">
                  <a:solidFill>
                    <a:schemeClr val="hlink"/>
                  </a:solidFill>
                  <a:latin typeface="Helvetica" pitchFamily="2" charset="0"/>
                </a:rPr>
                <a:t>ГВ</a:t>
              </a:r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)</a:t>
              </a:r>
            </a:p>
          </p:txBody>
        </p:sp>
        <p:sp>
          <p:nvSpPr>
            <p:cNvPr id="1383520" name="Rectangle 96">
              <a:extLst>
                <a:ext uri="{FF2B5EF4-FFF2-40B4-BE49-F238E27FC236}">
                  <a16:creationId xmlns:a16="http://schemas.microsoft.com/office/drawing/2014/main" id="{214F657B-86EC-B9B3-4207-9520B4AD3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542"/>
              <a:ext cx="542" cy="40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(</a:t>
              </a:r>
              <a:r>
                <a:rPr lang="ru-RU" altLang="en-US" sz="3600" b="1" i="0">
                  <a:solidFill>
                    <a:schemeClr val="hlink"/>
                  </a:solidFill>
                  <a:latin typeface="Helvetica" pitchFamily="2" charset="0"/>
                </a:rPr>
                <a:t>С</a:t>
              </a:r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)</a:t>
              </a:r>
            </a:p>
          </p:txBody>
        </p:sp>
        <p:sp>
          <p:nvSpPr>
            <p:cNvPr id="1383521" name="Rectangle 97">
              <a:extLst>
                <a:ext uri="{FF2B5EF4-FFF2-40B4-BE49-F238E27FC236}">
                  <a16:creationId xmlns:a16="http://schemas.microsoft.com/office/drawing/2014/main" id="{D4792D78-9920-1402-3990-9F40AA150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380"/>
              <a:ext cx="571" cy="40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(</a:t>
              </a:r>
              <a:r>
                <a:rPr lang="ru-RU" altLang="en-US" sz="3600" b="1" i="0">
                  <a:solidFill>
                    <a:schemeClr val="hlink"/>
                  </a:solidFill>
                  <a:latin typeface="Helvetica" pitchFamily="2" charset="0"/>
                </a:rPr>
                <a:t>Д</a:t>
              </a:r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)</a:t>
              </a:r>
            </a:p>
          </p:txBody>
        </p:sp>
        <p:sp>
          <p:nvSpPr>
            <p:cNvPr id="1383522" name="Rectangle 98">
              <a:extLst>
                <a:ext uri="{FF2B5EF4-FFF2-40B4-BE49-F238E27FC236}">
                  <a16:creationId xmlns:a16="http://schemas.microsoft.com/office/drawing/2014/main" id="{3B7FB506-FC58-8FCF-056A-AF1855EB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" y="420"/>
              <a:ext cx="786" cy="40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(</a:t>
              </a:r>
              <a:r>
                <a:rPr lang="ru-RU" altLang="en-US" sz="3600" b="1" i="0">
                  <a:solidFill>
                    <a:schemeClr val="hlink"/>
                  </a:solidFill>
                  <a:latin typeface="Helvetica" pitchFamily="2" charset="0"/>
                </a:rPr>
                <a:t>С</a:t>
              </a:r>
              <a:r>
                <a:rPr lang="en-US" altLang="en-US" sz="3600" b="1" i="0">
                  <a:solidFill>
                    <a:schemeClr val="hlink"/>
                  </a:solidFill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383523" name="Rectangle 99">
            <a:extLst>
              <a:ext uri="{FF2B5EF4-FFF2-40B4-BE49-F238E27FC236}">
                <a16:creationId xmlns:a16="http://schemas.microsoft.com/office/drawing/2014/main" id="{E5B23063-B5FD-EAE5-65C3-829F4EA8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3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3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2586" name="Picture 138">
            <a:extLst>
              <a:ext uri="{FF2B5EF4-FFF2-40B4-BE49-F238E27FC236}">
                <a16:creationId xmlns:a16="http://schemas.microsoft.com/office/drawing/2014/main" id="{4A2E43DC-5B3F-8DEC-FCAD-FDE4F1C85F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83" r="27472" b="15173"/>
          <a:stretch>
            <a:fillRect/>
          </a:stretch>
        </p:blipFill>
        <p:spPr bwMode="auto">
          <a:xfrm>
            <a:off x="198438" y="684213"/>
            <a:ext cx="4579937" cy="6159500"/>
          </a:xfrm>
          <a:prstGeom prst="rect">
            <a:avLst/>
          </a:prstGeom>
          <a:noFill/>
          <a:ln w="101600">
            <a:solidFill>
              <a:srgbClr val="32F04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2464" name="Rectangle 16">
            <a:extLst>
              <a:ext uri="{FF2B5EF4-FFF2-40B4-BE49-F238E27FC236}">
                <a16:creationId xmlns:a16="http://schemas.microsoft.com/office/drawing/2014/main" id="{0B705833-2C1E-58E0-AB73-23541E0FA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872511" name="Rectangle 63">
            <a:extLst>
              <a:ext uri="{FF2B5EF4-FFF2-40B4-BE49-F238E27FC236}">
                <a16:creationId xmlns:a16="http://schemas.microsoft.com/office/drawing/2014/main" id="{F37A1D6D-02D1-30E6-C3C1-754573DF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72512" name="Picture 64">
            <a:extLst>
              <a:ext uri="{FF2B5EF4-FFF2-40B4-BE49-F238E27FC236}">
                <a16:creationId xmlns:a16="http://schemas.microsoft.com/office/drawing/2014/main" id="{53F216C7-A3C8-75EF-73FE-C60F29CEE5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2513" name="Rectangle 65">
            <a:extLst>
              <a:ext uri="{FF2B5EF4-FFF2-40B4-BE49-F238E27FC236}">
                <a16:creationId xmlns:a16="http://schemas.microsoft.com/office/drawing/2014/main" id="{3AEB3619-B42F-E823-AB86-190F9CF62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514" name="Rectangle 66">
            <a:extLst>
              <a:ext uri="{FF2B5EF4-FFF2-40B4-BE49-F238E27FC236}">
                <a16:creationId xmlns:a16="http://schemas.microsoft.com/office/drawing/2014/main" id="{3813B376-399F-D25E-A61A-FC53B58EE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518" name="Text Box 70">
            <a:extLst>
              <a:ext uri="{FF2B5EF4-FFF2-40B4-BE49-F238E27FC236}">
                <a16:creationId xmlns:a16="http://schemas.microsoft.com/office/drawing/2014/main" id="{B9DF1FBA-DBDB-1145-A6EA-CFAC640C2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50" y="1673225"/>
            <a:ext cx="927100" cy="39687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</a:rPr>
              <a:t>САУЛ</a:t>
            </a:r>
            <a:endParaRPr lang="en-US" altLang="en-US" sz="1200" i="0">
              <a:solidFill>
                <a:schemeClr val="hlink"/>
              </a:solidFill>
            </a:endParaRPr>
          </a:p>
        </p:txBody>
      </p:sp>
      <p:sp>
        <p:nvSpPr>
          <p:cNvPr id="872519" name="Text Box 71">
            <a:extLst>
              <a:ext uri="{FF2B5EF4-FFF2-40B4-BE49-F238E27FC236}">
                <a16:creationId xmlns:a16="http://schemas.microsoft.com/office/drawing/2014/main" id="{EAAA63F9-44EC-C1A8-60FF-F0AE55942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2450" y="1449388"/>
            <a:ext cx="1104900" cy="366712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800" b="1" i="0">
                <a:solidFill>
                  <a:schemeClr val="hlink"/>
                </a:solidFill>
              </a:rPr>
              <a:t>ДАВИД</a:t>
            </a:r>
            <a:endParaRPr lang="en-US" altLang="en-US" sz="1000" i="0">
              <a:solidFill>
                <a:schemeClr val="hlink"/>
              </a:solidFill>
            </a:endParaRPr>
          </a:p>
        </p:txBody>
      </p:sp>
      <p:sp>
        <p:nvSpPr>
          <p:cNvPr id="872520" name="Text Box 72">
            <a:extLst>
              <a:ext uri="{FF2B5EF4-FFF2-40B4-BE49-F238E27FC236}">
                <a16:creationId xmlns:a16="http://schemas.microsoft.com/office/drawing/2014/main" id="{7A0BF7CE-36EB-275A-541B-687219522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035175"/>
            <a:ext cx="1854200" cy="39687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</a:rPr>
              <a:t>СОЛОМОН</a:t>
            </a:r>
            <a:endParaRPr lang="en-US" altLang="en-US" sz="1200" i="0">
              <a:solidFill>
                <a:schemeClr val="hlink"/>
              </a:solidFill>
            </a:endParaRPr>
          </a:p>
        </p:txBody>
      </p:sp>
      <p:sp>
        <p:nvSpPr>
          <p:cNvPr id="872521" name="Text Box 73">
            <a:extLst>
              <a:ext uri="{FF2B5EF4-FFF2-40B4-BE49-F238E27FC236}">
                <a16:creationId xmlns:a16="http://schemas.microsoft.com/office/drawing/2014/main" id="{D1961DD7-CC13-8D66-A45E-B5B84DDA2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3355975"/>
            <a:ext cx="1714500" cy="3968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</a:rPr>
              <a:t> ГР.ВОЙНА</a:t>
            </a:r>
            <a:endParaRPr lang="en-US" altLang="en-US" sz="1200" i="0">
              <a:solidFill>
                <a:schemeClr val="hlink"/>
              </a:solidFill>
            </a:endParaRPr>
          </a:p>
        </p:txBody>
      </p:sp>
      <p:sp>
        <p:nvSpPr>
          <p:cNvPr id="872522" name="Text Box 74">
            <a:extLst>
              <a:ext uri="{FF2B5EF4-FFF2-40B4-BE49-F238E27FC236}">
                <a16:creationId xmlns:a16="http://schemas.microsoft.com/office/drawing/2014/main" id="{DA792DD0-EFE0-2002-01F2-DB7DE499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" y="1349375"/>
            <a:ext cx="1549400" cy="3968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2000" b="1" i="0">
                <a:solidFill>
                  <a:srgbClr val="063DE8"/>
                </a:solidFill>
              </a:rPr>
              <a:t>1 </a:t>
            </a:r>
            <a:r>
              <a:rPr lang="ru-RU" altLang="en-US" sz="2000" b="1" i="0">
                <a:solidFill>
                  <a:srgbClr val="063DE8"/>
                </a:solidFill>
              </a:rPr>
              <a:t>Царств</a:t>
            </a:r>
            <a:endParaRPr lang="en-US" altLang="en-US" sz="1200" i="0">
              <a:solidFill>
                <a:srgbClr val="063DE8"/>
              </a:solidFill>
            </a:endParaRPr>
          </a:p>
        </p:txBody>
      </p:sp>
      <p:sp>
        <p:nvSpPr>
          <p:cNvPr id="872523" name="Text Box 75">
            <a:extLst>
              <a:ext uri="{FF2B5EF4-FFF2-40B4-BE49-F238E27FC236}">
                <a16:creationId xmlns:a16="http://schemas.microsoft.com/office/drawing/2014/main" id="{5F07300F-0FF0-2CA2-0413-8722EE051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1077913"/>
            <a:ext cx="1562100" cy="3968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2000" b="1" i="0">
                <a:solidFill>
                  <a:srgbClr val="063DE8"/>
                </a:solidFill>
              </a:rPr>
              <a:t>2 </a:t>
            </a:r>
            <a:r>
              <a:rPr lang="ru-RU" altLang="en-US" sz="2000" b="1" i="0">
                <a:solidFill>
                  <a:srgbClr val="063DE8"/>
                </a:solidFill>
              </a:rPr>
              <a:t>Царств</a:t>
            </a:r>
            <a:endParaRPr lang="en-US" altLang="en-US" sz="1200" i="0">
              <a:solidFill>
                <a:srgbClr val="063DE8"/>
              </a:solidFill>
            </a:endParaRPr>
          </a:p>
        </p:txBody>
      </p:sp>
      <p:sp>
        <p:nvSpPr>
          <p:cNvPr id="872524" name="Text Box 76">
            <a:extLst>
              <a:ext uri="{FF2B5EF4-FFF2-40B4-BE49-F238E27FC236}">
                <a16:creationId xmlns:a16="http://schemas.microsoft.com/office/drawing/2014/main" id="{467F97B5-2212-087C-2280-93078C582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1657350"/>
            <a:ext cx="1370013" cy="3968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000" b="1" i="0">
                <a:solidFill>
                  <a:srgbClr val="063DE8"/>
                </a:solidFill>
              </a:rPr>
              <a:t>3</a:t>
            </a:r>
            <a:r>
              <a:rPr lang="en-US" altLang="en-US" sz="2000" b="1" i="0">
                <a:solidFill>
                  <a:srgbClr val="063DE8"/>
                </a:solidFill>
              </a:rPr>
              <a:t> </a:t>
            </a:r>
            <a:r>
              <a:rPr lang="ru-RU" altLang="en-US" sz="2000" b="1" i="0">
                <a:solidFill>
                  <a:srgbClr val="063DE8"/>
                </a:solidFill>
              </a:rPr>
              <a:t>Царств</a:t>
            </a:r>
            <a:endParaRPr lang="en-US" altLang="en-US" sz="1200" i="0">
              <a:solidFill>
                <a:srgbClr val="063DE8"/>
              </a:solidFill>
            </a:endParaRPr>
          </a:p>
        </p:txBody>
      </p:sp>
      <p:sp>
        <p:nvSpPr>
          <p:cNvPr id="872525" name="Text Box 77">
            <a:extLst>
              <a:ext uri="{FF2B5EF4-FFF2-40B4-BE49-F238E27FC236}">
                <a16:creationId xmlns:a16="http://schemas.microsoft.com/office/drawing/2014/main" id="{CC5B049F-01D6-C7FC-5CC9-5BEC1C97E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450" y="2970213"/>
            <a:ext cx="1473200" cy="396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000" b="1" i="0">
                <a:solidFill>
                  <a:srgbClr val="063DE8"/>
                </a:solidFill>
              </a:rPr>
              <a:t>4</a:t>
            </a:r>
            <a:r>
              <a:rPr lang="en-US" altLang="en-US" sz="2000" b="1" i="0">
                <a:solidFill>
                  <a:srgbClr val="063DE8"/>
                </a:solidFill>
              </a:rPr>
              <a:t> </a:t>
            </a:r>
            <a:r>
              <a:rPr lang="ru-RU" altLang="en-US" sz="2000" b="1" i="0">
                <a:solidFill>
                  <a:srgbClr val="063DE8"/>
                </a:solidFill>
              </a:rPr>
              <a:t>Царств</a:t>
            </a:r>
            <a:endParaRPr lang="en-US" altLang="en-US" sz="1200" i="0">
              <a:solidFill>
                <a:srgbClr val="063DE8"/>
              </a:solidFill>
            </a:endParaRPr>
          </a:p>
        </p:txBody>
      </p:sp>
      <p:sp>
        <p:nvSpPr>
          <p:cNvPr id="872526" name="Text Box 78">
            <a:extLst>
              <a:ext uri="{FF2B5EF4-FFF2-40B4-BE49-F238E27FC236}">
                <a16:creationId xmlns:a16="http://schemas.microsoft.com/office/drawing/2014/main" id="{3E0B93D5-5569-BE15-0CF8-95714720E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2039938"/>
            <a:ext cx="622300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4000" b="1" i="0">
                <a:solidFill>
                  <a:schemeClr val="accent2"/>
                </a:solidFill>
              </a:rPr>
              <a:t>С</a:t>
            </a:r>
            <a:endParaRPr lang="en-US" altLang="en-US" sz="1200" i="0">
              <a:solidFill>
                <a:schemeClr val="accent2"/>
              </a:solidFill>
            </a:endParaRPr>
          </a:p>
        </p:txBody>
      </p:sp>
      <p:sp>
        <p:nvSpPr>
          <p:cNvPr id="872527" name="Text Box 79">
            <a:extLst>
              <a:ext uri="{FF2B5EF4-FFF2-40B4-BE49-F238E27FC236}">
                <a16:creationId xmlns:a16="http://schemas.microsoft.com/office/drawing/2014/main" id="{68A9229D-91A5-B167-371A-A70597B5E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0" y="1927225"/>
            <a:ext cx="622300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4000" b="1" i="0">
                <a:solidFill>
                  <a:schemeClr val="accent2"/>
                </a:solidFill>
              </a:rPr>
              <a:t>Д</a:t>
            </a:r>
            <a:endParaRPr lang="en-US" altLang="en-US" sz="1200" i="0">
              <a:solidFill>
                <a:schemeClr val="accent2"/>
              </a:solidFill>
            </a:endParaRPr>
          </a:p>
        </p:txBody>
      </p:sp>
      <p:sp>
        <p:nvSpPr>
          <p:cNvPr id="872528" name="Text Box 80">
            <a:extLst>
              <a:ext uri="{FF2B5EF4-FFF2-40B4-BE49-F238E27FC236}">
                <a16:creationId xmlns:a16="http://schemas.microsoft.com/office/drawing/2014/main" id="{89ABB9D4-FF3C-59F4-1370-F6A6E7FA4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2273300"/>
            <a:ext cx="622300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4000" b="1" i="0">
                <a:solidFill>
                  <a:schemeClr val="accent2"/>
                </a:solidFill>
              </a:rPr>
              <a:t>С</a:t>
            </a:r>
            <a:endParaRPr lang="en-US" altLang="en-US" sz="1200" i="0">
              <a:solidFill>
                <a:schemeClr val="accent2"/>
              </a:solidFill>
            </a:endParaRPr>
          </a:p>
        </p:txBody>
      </p:sp>
      <p:sp>
        <p:nvSpPr>
          <p:cNvPr id="872529" name="Text Box 81">
            <a:extLst>
              <a:ext uri="{FF2B5EF4-FFF2-40B4-BE49-F238E27FC236}">
                <a16:creationId xmlns:a16="http://schemas.microsoft.com/office/drawing/2014/main" id="{75C64BCE-88B5-7655-1E17-B52967399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8200" y="3606800"/>
            <a:ext cx="1270000" cy="7016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4000" b="1" i="0">
                <a:solidFill>
                  <a:schemeClr val="accent2"/>
                </a:solidFill>
              </a:rPr>
              <a:t>ГВ</a:t>
            </a:r>
            <a:endParaRPr lang="en-US" altLang="en-US" sz="1200" i="0">
              <a:solidFill>
                <a:schemeClr val="accent2"/>
              </a:solidFill>
            </a:endParaRPr>
          </a:p>
        </p:txBody>
      </p:sp>
      <p:sp>
        <p:nvSpPr>
          <p:cNvPr id="872530" name="Oval 82">
            <a:extLst>
              <a:ext uri="{FF2B5EF4-FFF2-40B4-BE49-F238E27FC236}">
                <a16:creationId xmlns:a16="http://schemas.microsoft.com/office/drawing/2014/main" id="{79D37782-E25D-E74D-F70A-E44749E5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819150"/>
            <a:ext cx="1606550" cy="18367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531" name="Oval 83">
            <a:extLst>
              <a:ext uri="{FF2B5EF4-FFF2-40B4-BE49-F238E27FC236}">
                <a16:creationId xmlns:a16="http://schemas.microsoft.com/office/drawing/2014/main" id="{E06350BB-8A94-5CBE-C728-95D130121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6575" y="2786063"/>
            <a:ext cx="2087563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5388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2534" name="Text Box 86">
            <a:extLst>
              <a:ext uri="{FF2B5EF4-FFF2-40B4-BE49-F238E27FC236}">
                <a16:creationId xmlns:a16="http://schemas.microsoft.com/office/drawing/2014/main" id="{8E1737B8-AD52-8B36-7E36-B8B681D3F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72535" name="Text Box 87">
            <a:extLst>
              <a:ext uri="{FF2B5EF4-FFF2-40B4-BE49-F238E27FC236}">
                <a16:creationId xmlns:a16="http://schemas.microsoft.com/office/drawing/2014/main" id="{27EC2BDD-CD21-ADE0-4AE6-A44C1BB37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600" b="1" i="0"/>
          </a:p>
        </p:txBody>
      </p:sp>
      <p:pic>
        <p:nvPicPr>
          <p:cNvPr id="872552" name="Picture 104">
            <a:extLst>
              <a:ext uri="{FF2B5EF4-FFF2-40B4-BE49-F238E27FC236}">
                <a16:creationId xmlns:a16="http://schemas.microsoft.com/office/drawing/2014/main" id="{FA988B61-210C-7083-762A-77CE496F4E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2554" name="Rectangle 106">
            <a:extLst>
              <a:ext uri="{FF2B5EF4-FFF2-40B4-BE49-F238E27FC236}">
                <a16:creationId xmlns:a16="http://schemas.microsoft.com/office/drawing/2014/main" id="{92782E4C-6864-2335-98CB-AF5F7F859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72558" name="Text Box 110">
            <a:extLst>
              <a:ext uri="{FF2B5EF4-FFF2-40B4-BE49-F238E27FC236}">
                <a16:creationId xmlns:a16="http://schemas.microsoft.com/office/drawing/2014/main" id="{090F3F92-46AF-6AD3-449D-298150249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72559" name="Text Box 111">
            <a:extLst>
              <a:ext uri="{FF2B5EF4-FFF2-40B4-BE49-F238E27FC236}">
                <a16:creationId xmlns:a16="http://schemas.microsoft.com/office/drawing/2014/main" id="{2E439974-687B-9CDA-D004-5E16BFFCD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31</a:t>
            </a:r>
          </a:p>
        </p:txBody>
      </p:sp>
      <p:sp>
        <p:nvSpPr>
          <p:cNvPr id="872560" name="Rectangle 112">
            <a:extLst>
              <a:ext uri="{FF2B5EF4-FFF2-40B4-BE49-F238E27FC236}">
                <a16:creationId xmlns:a16="http://schemas.microsoft.com/office/drawing/2014/main" id="{F85CE072-DCF3-273D-B337-AEDEE0361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72561" name="Text Box 113">
            <a:extLst>
              <a:ext uri="{FF2B5EF4-FFF2-40B4-BE49-F238E27FC236}">
                <a16:creationId xmlns:a16="http://schemas.microsoft.com/office/drawing/2014/main" id="{1413E334-01B7-A683-6707-EF0A99EF7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4825" y="7359650"/>
            <a:ext cx="5032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14</a:t>
            </a:r>
          </a:p>
        </p:txBody>
      </p:sp>
      <p:sp>
        <p:nvSpPr>
          <p:cNvPr id="872573" name="Rectangle 125">
            <a:extLst>
              <a:ext uri="{FF2B5EF4-FFF2-40B4-BE49-F238E27FC236}">
                <a16:creationId xmlns:a16="http://schemas.microsoft.com/office/drawing/2014/main" id="{13DC8251-2455-E957-055B-485F9DD95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72575" name="Text Box 127">
            <a:extLst>
              <a:ext uri="{FF2B5EF4-FFF2-40B4-BE49-F238E27FC236}">
                <a16:creationId xmlns:a16="http://schemas.microsoft.com/office/drawing/2014/main" id="{59759EE7-58B3-D5FD-0C04-021659284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872576" name="Text Box 128">
            <a:extLst>
              <a:ext uri="{FF2B5EF4-FFF2-40B4-BE49-F238E27FC236}">
                <a16:creationId xmlns:a16="http://schemas.microsoft.com/office/drawing/2014/main" id="{36D74EFB-D789-211B-BDE4-A9736F1CC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grpSp>
        <p:nvGrpSpPr>
          <p:cNvPr id="872587" name="Group 139">
            <a:extLst>
              <a:ext uri="{FF2B5EF4-FFF2-40B4-BE49-F238E27FC236}">
                <a16:creationId xmlns:a16="http://schemas.microsoft.com/office/drawing/2014/main" id="{46644FC3-66FE-769B-E325-3A6F6C7A0C59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872588" name="AutoShape 140">
              <a:extLst>
                <a:ext uri="{FF2B5EF4-FFF2-40B4-BE49-F238E27FC236}">
                  <a16:creationId xmlns:a16="http://schemas.microsoft.com/office/drawing/2014/main" id="{91E47135-C6AE-36FF-95D7-6D717650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2589" name="Text Box 141">
              <a:extLst>
                <a:ext uri="{FF2B5EF4-FFF2-40B4-BE49-F238E27FC236}">
                  <a16:creationId xmlns:a16="http://schemas.microsoft.com/office/drawing/2014/main" id="{CC48C23D-AB3F-C418-BA45-FEBB6EDF0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60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872590" name="Rectangle 142">
            <a:extLst>
              <a:ext uri="{FF2B5EF4-FFF2-40B4-BE49-F238E27FC236}">
                <a16:creationId xmlns:a16="http://schemas.microsoft.com/office/drawing/2014/main" id="{95BBA9D8-AE5D-3C45-D125-43B061E19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2518" grpId="0" autoUpdateAnimBg="0"/>
      <p:bldP spid="872519" grpId="0" autoUpdateAnimBg="0"/>
      <p:bldP spid="872520" grpId="0" autoUpdateAnimBg="0"/>
      <p:bldP spid="872521" grpId="0" autoUpdateAnimBg="0"/>
      <p:bldP spid="872522" grpId="0" autoUpdateAnimBg="0"/>
      <p:bldP spid="872523" grpId="0" autoUpdateAnimBg="0"/>
      <p:bldP spid="872524" grpId="0" autoUpdateAnimBg="0"/>
      <p:bldP spid="872525" grpId="0" autoUpdateAnimBg="0"/>
      <p:bldP spid="872526" grpId="0" autoUpdateAnimBg="0"/>
      <p:bldP spid="872527" grpId="0" autoUpdateAnimBg="0"/>
      <p:bldP spid="872528" grpId="0" autoUpdateAnimBg="0"/>
      <p:bldP spid="872529" grpId="0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59" name="Rectangle 63">
            <a:extLst>
              <a:ext uri="{FF2B5EF4-FFF2-40B4-BE49-F238E27FC236}">
                <a16:creationId xmlns:a16="http://schemas.microsoft.com/office/drawing/2014/main" id="{1DBA254C-F50C-2AE2-C247-96CBE48E5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74560" name="Picture 64">
            <a:extLst>
              <a:ext uri="{FF2B5EF4-FFF2-40B4-BE49-F238E27FC236}">
                <a16:creationId xmlns:a16="http://schemas.microsoft.com/office/drawing/2014/main" id="{0F02CBC5-5084-95D3-727C-FC58644DF6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4561" name="Rectangle 65">
            <a:extLst>
              <a:ext uri="{FF2B5EF4-FFF2-40B4-BE49-F238E27FC236}">
                <a16:creationId xmlns:a16="http://schemas.microsoft.com/office/drawing/2014/main" id="{8CF35945-4B12-BFEB-020F-8A88A7B57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562" name="Rectangle 66">
            <a:extLst>
              <a:ext uri="{FF2B5EF4-FFF2-40B4-BE49-F238E27FC236}">
                <a16:creationId xmlns:a16="http://schemas.microsoft.com/office/drawing/2014/main" id="{1A76E6EA-94D2-A771-9673-B652D482F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585" name="Text Box 89">
            <a:extLst>
              <a:ext uri="{FF2B5EF4-FFF2-40B4-BE49-F238E27FC236}">
                <a16:creationId xmlns:a16="http://schemas.microsoft.com/office/drawing/2014/main" id="{8D19B9AA-43B2-7062-E911-CCA2E4537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874586" name="Text Box 90">
            <a:extLst>
              <a:ext uri="{FF2B5EF4-FFF2-40B4-BE49-F238E27FC236}">
                <a16:creationId xmlns:a16="http://schemas.microsoft.com/office/drawing/2014/main" id="{C4891520-B014-66F2-AF7D-1CCB55195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5775" y="7265988"/>
            <a:ext cx="273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600" b="1" i="0"/>
              <a:t> </a:t>
            </a:r>
          </a:p>
        </p:txBody>
      </p:sp>
      <p:sp>
        <p:nvSpPr>
          <p:cNvPr id="874597" name="Rectangle 101">
            <a:extLst>
              <a:ext uri="{FF2B5EF4-FFF2-40B4-BE49-F238E27FC236}">
                <a16:creationId xmlns:a16="http://schemas.microsoft.com/office/drawing/2014/main" id="{C01F62B1-CD43-8E54-6C48-C4AC524D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874601" name="Text Box 105">
            <a:extLst>
              <a:ext uri="{FF2B5EF4-FFF2-40B4-BE49-F238E27FC236}">
                <a16:creationId xmlns:a16="http://schemas.microsoft.com/office/drawing/2014/main" id="{A44064AF-1B32-51CE-459E-FE9849F9F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/>
          </a:p>
        </p:txBody>
      </p:sp>
      <p:sp>
        <p:nvSpPr>
          <p:cNvPr id="874602" name="Text Box 106">
            <a:extLst>
              <a:ext uri="{FF2B5EF4-FFF2-40B4-BE49-F238E27FC236}">
                <a16:creationId xmlns:a16="http://schemas.microsoft.com/office/drawing/2014/main" id="{056AB60B-ABBC-273D-BF1A-10D1EE94D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32</a:t>
            </a:r>
          </a:p>
        </p:txBody>
      </p:sp>
      <p:sp>
        <p:nvSpPr>
          <p:cNvPr id="874603" name="Rectangle 107">
            <a:extLst>
              <a:ext uri="{FF2B5EF4-FFF2-40B4-BE49-F238E27FC236}">
                <a16:creationId xmlns:a16="http://schemas.microsoft.com/office/drawing/2014/main" id="{D837E904-70AD-CB5B-939E-9E51B43C3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874604" name="Text Box 108">
            <a:extLst>
              <a:ext uri="{FF2B5EF4-FFF2-40B4-BE49-F238E27FC236}">
                <a16:creationId xmlns:a16="http://schemas.microsoft.com/office/drawing/2014/main" id="{6E80103E-C0FE-98DA-C6C1-F6D06E5758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5</a:t>
            </a:r>
          </a:p>
        </p:txBody>
      </p:sp>
      <p:sp>
        <p:nvSpPr>
          <p:cNvPr id="874608" name="Rectangle 112">
            <a:extLst>
              <a:ext uri="{FF2B5EF4-FFF2-40B4-BE49-F238E27FC236}">
                <a16:creationId xmlns:a16="http://schemas.microsoft.com/office/drawing/2014/main" id="{7C9FF781-22E6-F023-2283-10BDFE4FA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74610" name="Text Box 114">
            <a:extLst>
              <a:ext uri="{FF2B5EF4-FFF2-40B4-BE49-F238E27FC236}">
                <a16:creationId xmlns:a16="http://schemas.microsoft.com/office/drawing/2014/main" id="{50753141-61B4-DEEE-E281-D2F2BFBFC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874611" name="Text Box 115">
            <a:extLst>
              <a:ext uri="{FF2B5EF4-FFF2-40B4-BE49-F238E27FC236}">
                <a16:creationId xmlns:a16="http://schemas.microsoft.com/office/drawing/2014/main" id="{9877EF61-6AF0-B333-C387-D38122487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pic>
        <p:nvPicPr>
          <p:cNvPr id="874632" name="Picture 136">
            <a:extLst>
              <a:ext uri="{FF2B5EF4-FFF2-40B4-BE49-F238E27FC236}">
                <a16:creationId xmlns:a16="http://schemas.microsoft.com/office/drawing/2014/main" id="{98E65C07-D5A3-33BC-75B9-E49C5CD23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83" r="27472" b="15173"/>
          <a:stretch>
            <a:fillRect/>
          </a:stretch>
        </p:blipFill>
        <p:spPr bwMode="auto">
          <a:xfrm>
            <a:off x="198438" y="684213"/>
            <a:ext cx="4579937" cy="6159500"/>
          </a:xfrm>
          <a:prstGeom prst="rect">
            <a:avLst/>
          </a:prstGeom>
          <a:noFill/>
          <a:ln w="101600">
            <a:solidFill>
              <a:srgbClr val="32F04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4633" name="Rectangle 137">
            <a:extLst>
              <a:ext uri="{FF2B5EF4-FFF2-40B4-BE49-F238E27FC236}">
                <a16:creationId xmlns:a16="http://schemas.microsoft.com/office/drawing/2014/main" id="{2246027E-13A5-795C-9B40-FFB6D2797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grpSp>
        <p:nvGrpSpPr>
          <p:cNvPr id="874650" name="Group 154">
            <a:extLst>
              <a:ext uri="{FF2B5EF4-FFF2-40B4-BE49-F238E27FC236}">
                <a16:creationId xmlns:a16="http://schemas.microsoft.com/office/drawing/2014/main" id="{3580CE6D-5A9D-A4C6-970C-B3A33F325E77}"/>
              </a:ext>
            </a:extLst>
          </p:cNvPr>
          <p:cNvGrpSpPr>
            <a:grpSpLocks/>
          </p:cNvGrpSpPr>
          <p:nvPr/>
        </p:nvGrpSpPr>
        <p:grpSpPr bwMode="auto">
          <a:xfrm>
            <a:off x="768350" y="1449388"/>
            <a:ext cx="4260850" cy="2303462"/>
            <a:chOff x="484" y="913"/>
            <a:chExt cx="2684" cy="1451"/>
          </a:xfrm>
        </p:grpSpPr>
        <p:sp>
          <p:nvSpPr>
            <p:cNvPr id="874634" name="Text Box 138">
              <a:extLst>
                <a:ext uri="{FF2B5EF4-FFF2-40B4-BE49-F238E27FC236}">
                  <a16:creationId xmlns:a16="http://schemas.microsoft.com/office/drawing/2014/main" id="{E7C0B361-B863-3CF6-6ED5-9B811EA94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" y="1054"/>
              <a:ext cx="584" cy="250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hlink"/>
                  </a:solidFill>
                </a:rPr>
                <a:t>САУЛ</a:t>
              </a:r>
              <a:endParaRPr lang="en-US" altLang="en-US" sz="1200" i="0">
                <a:solidFill>
                  <a:schemeClr val="hlink"/>
                </a:solidFill>
              </a:endParaRPr>
            </a:p>
          </p:txBody>
        </p:sp>
        <p:sp>
          <p:nvSpPr>
            <p:cNvPr id="874635" name="Text Box 139">
              <a:extLst>
                <a:ext uri="{FF2B5EF4-FFF2-40B4-BE49-F238E27FC236}">
                  <a16:creationId xmlns:a16="http://schemas.microsoft.com/office/drawing/2014/main" id="{2D1866A3-8A73-0A44-D93E-6290C62EC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8" y="913"/>
              <a:ext cx="696" cy="231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1800" b="1" i="0">
                  <a:solidFill>
                    <a:schemeClr val="hlink"/>
                  </a:solidFill>
                </a:rPr>
                <a:t>ДАВИД</a:t>
              </a:r>
              <a:endParaRPr lang="en-US" altLang="en-US" sz="1000" i="0">
                <a:solidFill>
                  <a:schemeClr val="hlink"/>
                </a:solidFill>
              </a:endParaRPr>
            </a:p>
          </p:txBody>
        </p:sp>
        <p:sp>
          <p:nvSpPr>
            <p:cNvPr id="874636" name="Text Box 140">
              <a:extLst>
                <a:ext uri="{FF2B5EF4-FFF2-40B4-BE49-F238E27FC236}">
                  <a16:creationId xmlns:a16="http://schemas.microsoft.com/office/drawing/2014/main" id="{38DFB5C0-79C4-CDDA-1CBF-1D143F8F6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1" y="1282"/>
              <a:ext cx="1168" cy="250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hlink"/>
                  </a:solidFill>
                </a:rPr>
                <a:t>СОЛОМОН</a:t>
              </a:r>
              <a:endParaRPr lang="en-US" altLang="en-US" sz="1200" i="0">
                <a:solidFill>
                  <a:schemeClr val="hlink"/>
                </a:solidFill>
              </a:endParaRPr>
            </a:p>
          </p:txBody>
        </p:sp>
        <p:sp>
          <p:nvSpPr>
            <p:cNvPr id="874637" name="Text Box 141">
              <a:extLst>
                <a:ext uri="{FF2B5EF4-FFF2-40B4-BE49-F238E27FC236}">
                  <a16:creationId xmlns:a16="http://schemas.microsoft.com/office/drawing/2014/main" id="{E842F0FD-C2DF-2247-51CB-9BDE48F25D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8" y="2114"/>
              <a:ext cx="1080" cy="250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hlink"/>
                  </a:solidFill>
                </a:rPr>
                <a:t> ГР.ВОЙНА</a:t>
              </a:r>
              <a:endParaRPr lang="en-US" altLang="en-US" sz="12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874651" name="Group 155">
            <a:extLst>
              <a:ext uri="{FF2B5EF4-FFF2-40B4-BE49-F238E27FC236}">
                <a16:creationId xmlns:a16="http://schemas.microsoft.com/office/drawing/2014/main" id="{A769EF14-FBFD-35DD-0B7D-4EFF6929FFF9}"/>
              </a:ext>
            </a:extLst>
          </p:cNvPr>
          <p:cNvGrpSpPr>
            <a:grpSpLocks/>
          </p:cNvGrpSpPr>
          <p:nvPr/>
        </p:nvGrpSpPr>
        <p:grpSpPr bwMode="auto">
          <a:xfrm>
            <a:off x="596900" y="1077913"/>
            <a:ext cx="4349750" cy="2289175"/>
            <a:chOff x="376" y="679"/>
            <a:chExt cx="2740" cy="1442"/>
          </a:xfrm>
        </p:grpSpPr>
        <p:sp>
          <p:nvSpPr>
            <p:cNvPr id="874638" name="Text Box 142">
              <a:extLst>
                <a:ext uri="{FF2B5EF4-FFF2-40B4-BE49-F238E27FC236}">
                  <a16:creationId xmlns:a16="http://schemas.microsoft.com/office/drawing/2014/main" id="{29BDF4EE-2835-6CEB-8C4B-9ACD2067A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" y="850"/>
              <a:ext cx="976" cy="250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i="0">
                  <a:solidFill>
                    <a:srgbClr val="063DE8"/>
                  </a:solidFill>
                </a:rPr>
                <a:t>1 </a:t>
              </a:r>
              <a:r>
                <a:rPr lang="ru-RU" altLang="en-US" sz="2000" b="1" i="0">
                  <a:solidFill>
                    <a:srgbClr val="063DE8"/>
                  </a:solidFill>
                </a:rPr>
                <a:t>Царств</a:t>
              </a:r>
              <a:endParaRPr lang="en-US" altLang="en-US" sz="1200" i="0">
                <a:solidFill>
                  <a:srgbClr val="063DE8"/>
                </a:solidFill>
              </a:endParaRPr>
            </a:p>
          </p:txBody>
        </p:sp>
        <p:sp>
          <p:nvSpPr>
            <p:cNvPr id="874639" name="Text Box 143">
              <a:extLst>
                <a:ext uri="{FF2B5EF4-FFF2-40B4-BE49-F238E27FC236}">
                  <a16:creationId xmlns:a16="http://schemas.microsoft.com/office/drawing/2014/main" id="{3DD3DC0C-AC6B-D59F-B19A-C3119DF1A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" y="679"/>
              <a:ext cx="984" cy="250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i="0">
                  <a:solidFill>
                    <a:srgbClr val="063DE8"/>
                  </a:solidFill>
                </a:rPr>
                <a:t>2 </a:t>
              </a:r>
              <a:r>
                <a:rPr lang="ru-RU" altLang="en-US" sz="2000" b="1" i="0">
                  <a:solidFill>
                    <a:srgbClr val="063DE8"/>
                  </a:solidFill>
                </a:rPr>
                <a:t>Царств</a:t>
              </a:r>
              <a:endParaRPr lang="en-US" altLang="en-US" sz="1200" i="0">
                <a:solidFill>
                  <a:srgbClr val="063DE8"/>
                </a:solidFill>
              </a:endParaRPr>
            </a:p>
          </p:txBody>
        </p:sp>
        <p:sp>
          <p:nvSpPr>
            <p:cNvPr id="874640" name="Text Box 144">
              <a:extLst>
                <a:ext uri="{FF2B5EF4-FFF2-40B4-BE49-F238E27FC236}">
                  <a16:creationId xmlns:a16="http://schemas.microsoft.com/office/drawing/2014/main" id="{D4740096-7085-1F20-3740-367E7ADE1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6" y="1044"/>
              <a:ext cx="863" cy="250"/>
            </a:xfrm>
            <a:prstGeom prst="rect">
              <a:avLst/>
            </a:prstGeom>
            <a:noFill/>
            <a:ln>
              <a:noFill/>
            </a:ln>
            <a:effectLst>
              <a:outerShdw dist="17961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000" b="1" i="0">
                  <a:solidFill>
                    <a:srgbClr val="063DE8"/>
                  </a:solidFill>
                </a:rPr>
                <a:t>3</a:t>
              </a:r>
              <a:r>
                <a:rPr lang="en-US" altLang="en-US" sz="2000" b="1" i="0">
                  <a:solidFill>
                    <a:srgbClr val="063DE8"/>
                  </a:solidFill>
                </a:rPr>
                <a:t> </a:t>
              </a:r>
              <a:r>
                <a:rPr lang="ru-RU" altLang="en-US" sz="2000" b="1" i="0">
                  <a:solidFill>
                    <a:srgbClr val="063DE8"/>
                  </a:solidFill>
                </a:rPr>
                <a:t>Царств</a:t>
              </a:r>
              <a:endParaRPr lang="en-US" altLang="en-US" sz="1200" i="0">
                <a:solidFill>
                  <a:srgbClr val="063DE8"/>
                </a:solidFill>
              </a:endParaRPr>
            </a:p>
          </p:txBody>
        </p:sp>
        <p:sp>
          <p:nvSpPr>
            <p:cNvPr id="874641" name="Text Box 145">
              <a:extLst>
                <a:ext uri="{FF2B5EF4-FFF2-40B4-BE49-F238E27FC236}">
                  <a16:creationId xmlns:a16="http://schemas.microsoft.com/office/drawing/2014/main" id="{A7DBC639-8DF1-2318-D5B4-A43E89111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8" y="1871"/>
              <a:ext cx="928" cy="25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000" b="1" i="0">
                  <a:solidFill>
                    <a:srgbClr val="063DE8"/>
                  </a:solidFill>
                </a:rPr>
                <a:t>4</a:t>
              </a:r>
              <a:r>
                <a:rPr lang="en-US" altLang="en-US" sz="2000" b="1" i="0">
                  <a:solidFill>
                    <a:srgbClr val="063DE8"/>
                  </a:solidFill>
                </a:rPr>
                <a:t> </a:t>
              </a:r>
              <a:r>
                <a:rPr lang="ru-RU" altLang="en-US" sz="2000" b="1" i="0">
                  <a:solidFill>
                    <a:srgbClr val="063DE8"/>
                  </a:solidFill>
                </a:rPr>
                <a:t>Царств</a:t>
              </a:r>
              <a:endParaRPr lang="en-US" altLang="en-US" sz="1200" i="0">
                <a:solidFill>
                  <a:srgbClr val="063DE8"/>
                </a:solidFill>
              </a:endParaRPr>
            </a:p>
          </p:txBody>
        </p:sp>
      </p:grpSp>
      <p:grpSp>
        <p:nvGrpSpPr>
          <p:cNvPr id="874649" name="Group 153">
            <a:extLst>
              <a:ext uri="{FF2B5EF4-FFF2-40B4-BE49-F238E27FC236}">
                <a16:creationId xmlns:a16="http://schemas.microsoft.com/office/drawing/2014/main" id="{A29EBB22-24DD-F555-6645-0C770C974C81}"/>
              </a:ext>
            </a:extLst>
          </p:cNvPr>
          <p:cNvGrpSpPr>
            <a:grpSpLocks/>
          </p:cNvGrpSpPr>
          <p:nvPr/>
        </p:nvGrpSpPr>
        <p:grpSpPr bwMode="auto">
          <a:xfrm>
            <a:off x="1104900" y="1927225"/>
            <a:ext cx="3543300" cy="2381250"/>
            <a:chOff x="696" y="1214"/>
            <a:chExt cx="2232" cy="1500"/>
          </a:xfrm>
        </p:grpSpPr>
        <p:sp>
          <p:nvSpPr>
            <p:cNvPr id="874642" name="Text Box 146">
              <a:extLst>
                <a:ext uri="{FF2B5EF4-FFF2-40B4-BE49-F238E27FC236}">
                  <a16:creationId xmlns:a16="http://schemas.microsoft.com/office/drawing/2014/main" id="{864C970D-2333-E449-1027-A7BB358E5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" y="1285"/>
              <a:ext cx="392" cy="442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4000" b="1" i="0">
                  <a:solidFill>
                    <a:schemeClr val="accent2"/>
                  </a:solidFill>
                </a:rPr>
                <a:t>С</a:t>
              </a:r>
              <a:endParaRPr lang="en-US" altLang="en-US" sz="1200" i="0">
                <a:solidFill>
                  <a:schemeClr val="accent2"/>
                </a:solidFill>
              </a:endParaRPr>
            </a:p>
          </p:txBody>
        </p:sp>
        <p:sp>
          <p:nvSpPr>
            <p:cNvPr id="874643" name="Text Box 147">
              <a:extLst>
                <a:ext uri="{FF2B5EF4-FFF2-40B4-BE49-F238E27FC236}">
                  <a16:creationId xmlns:a16="http://schemas.microsoft.com/office/drawing/2014/main" id="{21A6D550-53F9-DB5D-E4DA-85832C30C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0" y="1214"/>
              <a:ext cx="392" cy="442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4000" b="1" i="0">
                  <a:solidFill>
                    <a:schemeClr val="accent2"/>
                  </a:solidFill>
                </a:rPr>
                <a:t>Д</a:t>
              </a:r>
              <a:endParaRPr lang="en-US" altLang="en-US" sz="1200" i="0">
                <a:solidFill>
                  <a:schemeClr val="accent2"/>
                </a:solidFill>
              </a:endParaRPr>
            </a:p>
          </p:txBody>
        </p:sp>
        <p:sp>
          <p:nvSpPr>
            <p:cNvPr id="874644" name="Text Box 148">
              <a:extLst>
                <a:ext uri="{FF2B5EF4-FFF2-40B4-BE49-F238E27FC236}">
                  <a16:creationId xmlns:a16="http://schemas.microsoft.com/office/drawing/2014/main" id="{FD37825C-66B1-7B04-F6BD-A9A5FBCD3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0" y="1432"/>
              <a:ext cx="392" cy="442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4000" b="1" i="0">
                  <a:solidFill>
                    <a:schemeClr val="accent2"/>
                  </a:solidFill>
                </a:rPr>
                <a:t>С</a:t>
              </a:r>
              <a:endParaRPr lang="en-US" altLang="en-US" sz="1200" i="0">
                <a:solidFill>
                  <a:schemeClr val="accent2"/>
                </a:solidFill>
              </a:endParaRPr>
            </a:p>
          </p:txBody>
        </p:sp>
        <p:sp>
          <p:nvSpPr>
            <p:cNvPr id="874645" name="Text Box 149">
              <a:extLst>
                <a:ext uri="{FF2B5EF4-FFF2-40B4-BE49-F238E27FC236}">
                  <a16:creationId xmlns:a16="http://schemas.microsoft.com/office/drawing/2014/main" id="{870E8AEC-69BA-1171-C86C-DA799BBCE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8" y="2272"/>
              <a:ext cx="800" cy="442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4000" b="1" i="0">
                  <a:solidFill>
                    <a:schemeClr val="accent2"/>
                  </a:solidFill>
                </a:rPr>
                <a:t>ГВ</a:t>
              </a:r>
              <a:endParaRPr lang="en-US" altLang="en-US" sz="1200" i="0">
                <a:solidFill>
                  <a:schemeClr val="accent2"/>
                </a:solidFill>
              </a:endParaRPr>
            </a:p>
          </p:txBody>
        </p:sp>
      </p:grpSp>
      <p:sp>
        <p:nvSpPr>
          <p:cNvPr id="874646" name="Oval 150">
            <a:extLst>
              <a:ext uri="{FF2B5EF4-FFF2-40B4-BE49-F238E27FC236}">
                <a16:creationId xmlns:a16="http://schemas.microsoft.com/office/drawing/2014/main" id="{DCBF25A6-DE7A-6DAA-8107-BEC082B17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8" y="1044575"/>
            <a:ext cx="1606550" cy="18367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4647" name="Oval 151">
            <a:extLst>
              <a:ext uri="{FF2B5EF4-FFF2-40B4-BE49-F238E27FC236}">
                <a16:creationId xmlns:a16="http://schemas.microsoft.com/office/drawing/2014/main" id="{9CF4DC46-844C-6FF7-FD4C-AFC45120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6575" y="2786063"/>
            <a:ext cx="2087563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5388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74595" name="Picture 99">
            <a:extLst>
              <a:ext uri="{FF2B5EF4-FFF2-40B4-BE49-F238E27FC236}">
                <a16:creationId xmlns:a16="http://schemas.microsoft.com/office/drawing/2014/main" id="{01B03AD4-559B-FCD3-A448-DD5B315C03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74652" name="Group 156">
            <a:extLst>
              <a:ext uri="{FF2B5EF4-FFF2-40B4-BE49-F238E27FC236}">
                <a16:creationId xmlns:a16="http://schemas.microsoft.com/office/drawing/2014/main" id="{31A80360-D845-33D8-27E0-2D191CF7BB9A}"/>
              </a:ext>
            </a:extLst>
          </p:cNvPr>
          <p:cNvGrpSpPr>
            <a:grpSpLocks/>
          </p:cNvGrpSpPr>
          <p:nvPr/>
        </p:nvGrpSpPr>
        <p:grpSpPr bwMode="auto">
          <a:xfrm>
            <a:off x="5341938" y="6249988"/>
            <a:ext cx="4025900" cy="822325"/>
            <a:chOff x="3409" y="3801"/>
            <a:chExt cx="2536" cy="518"/>
          </a:xfrm>
        </p:grpSpPr>
        <p:sp>
          <p:nvSpPr>
            <p:cNvPr id="874653" name="AutoShape 157">
              <a:extLst>
                <a:ext uri="{FF2B5EF4-FFF2-40B4-BE49-F238E27FC236}">
                  <a16:creationId xmlns:a16="http://schemas.microsoft.com/office/drawing/2014/main" id="{7DA292A0-1944-CCB0-FE65-0930607E2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4654" name="Text Box 158">
              <a:extLst>
                <a:ext uri="{FF2B5EF4-FFF2-40B4-BE49-F238E27FC236}">
                  <a16:creationId xmlns:a16="http://schemas.microsoft.com/office/drawing/2014/main" id="{ED135048-4749-92EB-06BE-F54F0D4E8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5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60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874655" name="Rectangle 159">
            <a:extLst>
              <a:ext uri="{FF2B5EF4-FFF2-40B4-BE49-F238E27FC236}">
                <a16:creationId xmlns:a16="http://schemas.microsoft.com/office/drawing/2014/main" id="{5D8EFC8D-31E1-AC02-9055-0A1FB8D84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74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74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74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74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74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74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74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74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74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74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746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746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74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74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362" name="Line 2">
            <a:extLst>
              <a:ext uri="{FF2B5EF4-FFF2-40B4-BE49-F238E27FC236}">
                <a16:creationId xmlns:a16="http://schemas.microsoft.com/office/drawing/2014/main" id="{8F15BA8D-7060-6C27-A21C-61C2D04C03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3" name="Line 3">
            <a:extLst>
              <a:ext uri="{FF2B5EF4-FFF2-40B4-BE49-F238E27FC236}">
                <a16:creationId xmlns:a16="http://schemas.microsoft.com/office/drawing/2014/main" id="{DB441205-5787-F59B-5F26-F298CAA657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4" name="Line 4">
            <a:extLst>
              <a:ext uri="{FF2B5EF4-FFF2-40B4-BE49-F238E27FC236}">
                <a16:creationId xmlns:a16="http://schemas.microsoft.com/office/drawing/2014/main" id="{CD9523FE-EC16-DCD0-3F00-AF0EF3C706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5" name="Line 5">
            <a:extLst>
              <a:ext uri="{FF2B5EF4-FFF2-40B4-BE49-F238E27FC236}">
                <a16:creationId xmlns:a16="http://schemas.microsoft.com/office/drawing/2014/main" id="{02896852-31D0-6AA9-136B-AB58E2BE7E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6" name="Line 6">
            <a:extLst>
              <a:ext uri="{FF2B5EF4-FFF2-40B4-BE49-F238E27FC236}">
                <a16:creationId xmlns:a16="http://schemas.microsoft.com/office/drawing/2014/main" id="{DBBC344F-2DBA-DB8C-A149-9B0C5C5F10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7" name="Line 7">
            <a:extLst>
              <a:ext uri="{FF2B5EF4-FFF2-40B4-BE49-F238E27FC236}">
                <a16:creationId xmlns:a16="http://schemas.microsoft.com/office/drawing/2014/main" id="{5E7C57BA-5FC3-CBF1-51B2-E3EB54A4FC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8" name="Freeform 8">
            <a:extLst>
              <a:ext uri="{FF2B5EF4-FFF2-40B4-BE49-F238E27FC236}">
                <a16:creationId xmlns:a16="http://schemas.microsoft.com/office/drawing/2014/main" id="{4C1E47E1-E7B9-FB95-AB65-1BAA4C898822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69" name="Line 9">
            <a:extLst>
              <a:ext uri="{FF2B5EF4-FFF2-40B4-BE49-F238E27FC236}">
                <a16:creationId xmlns:a16="http://schemas.microsoft.com/office/drawing/2014/main" id="{7B97462D-86A1-732D-B62C-9D6E5161B1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0" name="Line 10">
            <a:extLst>
              <a:ext uri="{FF2B5EF4-FFF2-40B4-BE49-F238E27FC236}">
                <a16:creationId xmlns:a16="http://schemas.microsoft.com/office/drawing/2014/main" id="{E559A7AA-554F-671F-FB6D-2A9AE5B300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1" name="Freeform 11">
            <a:extLst>
              <a:ext uri="{FF2B5EF4-FFF2-40B4-BE49-F238E27FC236}">
                <a16:creationId xmlns:a16="http://schemas.microsoft.com/office/drawing/2014/main" id="{DA9CD1CD-4C70-2DB6-C551-F5F41FEC1896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2" name="Line 12">
            <a:extLst>
              <a:ext uri="{FF2B5EF4-FFF2-40B4-BE49-F238E27FC236}">
                <a16:creationId xmlns:a16="http://schemas.microsoft.com/office/drawing/2014/main" id="{22BEE802-B039-2500-2E34-2E311C22C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3" name="Line 13">
            <a:extLst>
              <a:ext uri="{FF2B5EF4-FFF2-40B4-BE49-F238E27FC236}">
                <a16:creationId xmlns:a16="http://schemas.microsoft.com/office/drawing/2014/main" id="{F249D1F8-AB1D-F80E-1249-740A73DC9D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4" name="Line 14">
            <a:extLst>
              <a:ext uri="{FF2B5EF4-FFF2-40B4-BE49-F238E27FC236}">
                <a16:creationId xmlns:a16="http://schemas.microsoft.com/office/drawing/2014/main" id="{90B243C1-39F5-CBF0-1B15-F8C43DDEE4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375" name="Line 15">
            <a:extLst>
              <a:ext uri="{FF2B5EF4-FFF2-40B4-BE49-F238E27FC236}">
                <a16:creationId xmlns:a16="http://schemas.microsoft.com/office/drawing/2014/main" id="{5A20D72A-2757-3D06-F21E-7D6956A266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376" name="Rectangle 16">
            <a:extLst>
              <a:ext uri="{FF2B5EF4-FFF2-40B4-BE49-F238E27FC236}">
                <a16:creationId xmlns:a16="http://schemas.microsoft.com/office/drawing/2014/main" id="{B2AA5150-8B8D-563E-7331-794354B4E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95377" name="Line 17">
            <a:extLst>
              <a:ext uri="{FF2B5EF4-FFF2-40B4-BE49-F238E27FC236}">
                <a16:creationId xmlns:a16="http://schemas.microsoft.com/office/drawing/2014/main" id="{1DC887D6-645B-E9B9-807A-F893A47EAC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8" name="Line 18">
            <a:extLst>
              <a:ext uri="{FF2B5EF4-FFF2-40B4-BE49-F238E27FC236}">
                <a16:creationId xmlns:a16="http://schemas.microsoft.com/office/drawing/2014/main" id="{A7FC5F9E-7BC8-F70E-356D-019239184A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79" name="Line 19">
            <a:extLst>
              <a:ext uri="{FF2B5EF4-FFF2-40B4-BE49-F238E27FC236}">
                <a16:creationId xmlns:a16="http://schemas.microsoft.com/office/drawing/2014/main" id="{DCE3427E-C3B1-26B5-B410-99A2122306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0" name="Line 20">
            <a:extLst>
              <a:ext uri="{FF2B5EF4-FFF2-40B4-BE49-F238E27FC236}">
                <a16:creationId xmlns:a16="http://schemas.microsoft.com/office/drawing/2014/main" id="{6AAFA3E3-F8E5-C155-64E2-A2CB87FB59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1" name="Line 21">
            <a:extLst>
              <a:ext uri="{FF2B5EF4-FFF2-40B4-BE49-F238E27FC236}">
                <a16:creationId xmlns:a16="http://schemas.microsoft.com/office/drawing/2014/main" id="{4A8F2977-2E26-38B5-C610-689BB8C2E2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2" name="Line 22">
            <a:extLst>
              <a:ext uri="{FF2B5EF4-FFF2-40B4-BE49-F238E27FC236}">
                <a16:creationId xmlns:a16="http://schemas.microsoft.com/office/drawing/2014/main" id="{044E1F56-AF1A-214F-D883-321BA867DC1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3" name="Line 23">
            <a:extLst>
              <a:ext uri="{FF2B5EF4-FFF2-40B4-BE49-F238E27FC236}">
                <a16:creationId xmlns:a16="http://schemas.microsoft.com/office/drawing/2014/main" id="{DBD9FE11-B1B4-1B39-8B22-AA2B014F02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4" name="Line 24">
            <a:extLst>
              <a:ext uri="{FF2B5EF4-FFF2-40B4-BE49-F238E27FC236}">
                <a16:creationId xmlns:a16="http://schemas.microsoft.com/office/drawing/2014/main" id="{D4781CD1-9C86-68E9-1691-29A0EBE0B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5" name="Line 25">
            <a:extLst>
              <a:ext uri="{FF2B5EF4-FFF2-40B4-BE49-F238E27FC236}">
                <a16:creationId xmlns:a16="http://schemas.microsoft.com/office/drawing/2014/main" id="{2E721B99-1549-E917-21DD-23C284357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6" name="Line 26">
            <a:extLst>
              <a:ext uri="{FF2B5EF4-FFF2-40B4-BE49-F238E27FC236}">
                <a16:creationId xmlns:a16="http://schemas.microsoft.com/office/drawing/2014/main" id="{344421F4-9DD4-EA9F-3232-3F0B6AF875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7" name="Line 27">
            <a:extLst>
              <a:ext uri="{FF2B5EF4-FFF2-40B4-BE49-F238E27FC236}">
                <a16:creationId xmlns:a16="http://schemas.microsoft.com/office/drawing/2014/main" id="{49C3C7E7-680E-B385-3169-1F3092A44B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8" name="Line 28">
            <a:extLst>
              <a:ext uri="{FF2B5EF4-FFF2-40B4-BE49-F238E27FC236}">
                <a16:creationId xmlns:a16="http://schemas.microsoft.com/office/drawing/2014/main" id="{0D9D3BF8-5D69-7188-27B4-0CB37C91F3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389" name="Rectangle 29">
            <a:extLst>
              <a:ext uri="{FF2B5EF4-FFF2-40B4-BE49-F238E27FC236}">
                <a16:creationId xmlns:a16="http://schemas.microsoft.com/office/drawing/2014/main" id="{63EE58AE-BDC4-373C-F914-5282328E6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chemeClr val="hlink"/>
                </a:solidFill>
                <a:latin typeface="Helvetica" pitchFamily="2" charset="0"/>
              </a:rPr>
              <a:t>}</a:t>
            </a:r>
            <a:endParaRPr lang="en-US" altLang="en-US" sz="1400" i="0">
              <a:solidFill>
                <a:schemeClr val="hlink"/>
              </a:solidFill>
              <a:latin typeface="Helvetica" pitchFamily="2" charset="0"/>
            </a:endParaRPr>
          </a:p>
        </p:txBody>
      </p:sp>
      <p:sp>
        <p:nvSpPr>
          <p:cNvPr id="1295390" name="AutoShape 30">
            <a:extLst>
              <a:ext uri="{FF2B5EF4-FFF2-40B4-BE49-F238E27FC236}">
                <a16:creationId xmlns:a16="http://schemas.microsoft.com/office/drawing/2014/main" id="{2BE44F2A-F18D-905C-4C59-C99F3868911D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391" name="Rectangle 31">
            <a:extLst>
              <a:ext uri="{FF2B5EF4-FFF2-40B4-BE49-F238E27FC236}">
                <a16:creationId xmlns:a16="http://schemas.microsoft.com/office/drawing/2014/main" id="{DD9277E5-B77F-36F8-F05E-C74EAD4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5392" name="Rectangle 32">
            <a:extLst>
              <a:ext uri="{FF2B5EF4-FFF2-40B4-BE49-F238E27FC236}">
                <a16:creationId xmlns:a16="http://schemas.microsoft.com/office/drawing/2014/main" id="{E986EDE8-D247-42F1-52AD-1A9F53917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5393" name="Text Box 33">
            <a:extLst>
              <a:ext uri="{FF2B5EF4-FFF2-40B4-BE49-F238E27FC236}">
                <a16:creationId xmlns:a16="http://schemas.microsoft.com/office/drawing/2014/main" id="{0743F62E-557D-7083-02B6-13253AEDB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5394" name="Text Box 34">
            <a:extLst>
              <a:ext uri="{FF2B5EF4-FFF2-40B4-BE49-F238E27FC236}">
                <a16:creationId xmlns:a16="http://schemas.microsoft.com/office/drawing/2014/main" id="{171AB498-AC87-0AA8-A357-2252F35EC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5395" name="Text Box 35">
            <a:extLst>
              <a:ext uri="{FF2B5EF4-FFF2-40B4-BE49-F238E27FC236}">
                <a16:creationId xmlns:a16="http://schemas.microsoft.com/office/drawing/2014/main" id="{8C73C010-2778-A41C-84D2-E8B81BC16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33</a:t>
            </a:r>
          </a:p>
        </p:txBody>
      </p:sp>
      <p:sp>
        <p:nvSpPr>
          <p:cNvPr id="1295396" name="Rectangle 36">
            <a:extLst>
              <a:ext uri="{FF2B5EF4-FFF2-40B4-BE49-F238E27FC236}">
                <a16:creationId xmlns:a16="http://schemas.microsoft.com/office/drawing/2014/main" id="{4C3BFAA1-18ED-A047-201F-FC2CED44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Царств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5397" name="Rectangle 37">
            <a:extLst>
              <a:ext uri="{FF2B5EF4-FFF2-40B4-BE49-F238E27FC236}">
                <a16:creationId xmlns:a16="http://schemas.microsoft.com/office/drawing/2014/main" id="{98A6ACE0-85F3-2CF5-3266-6C0328D12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5398" name="Rectangle 38">
            <a:extLst>
              <a:ext uri="{FF2B5EF4-FFF2-40B4-BE49-F238E27FC236}">
                <a16:creationId xmlns:a16="http://schemas.microsoft.com/office/drawing/2014/main" id="{24671A5E-9CCC-EF76-A2E1-C6FFFA87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5399" name="Rectangle 39">
            <a:extLst>
              <a:ext uri="{FF2B5EF4-FFF2-40B4-BE49-F238E27FC236}">
                <a16:creationId xmlns:a16="http://schemas.microsoft.com/office/drawing/2014/main" id="{39194EED-E827-7681-E3AB-74369A467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5404" name="Rectangle 44">
            <a:extLst>
              <a:ext uri="{FF2B5EF4-FFF2-40B4-BE49-F238E27FC236}">
                <a16:creationId xmlns:a16="http://schemas.microsoft.com/office/drawing/2014/main" id="{AA5F0CEA-8F8E-6860-FAA4-EA4A39CC9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5405" name="Rectangle 45">
            <a:extLst>
              <a:ext uri="{FF2B5EF4-FFF2-40B4-BE49-F238E27FC236}">
                <a16:creationId xmlns:a16="http://schemas.microsoft.com/office/drawing/2014/main" id="{5AE5C29D-04E8-C2D2-4521-F36E6CEF4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5406" name="Rectangle 46">
            <a:extLst>
              <a:ext uri="{FF2B5EF4-FFF2-40B4-BE49-F238E27FC236}">
                <a16:creationId xmlns:a16="http://schemas.microsoft.com/office/drawing/2014/main" id="{2273E4C6-54F2-6499-AEB4-869E84A93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5426" name="Text Box 66">
            <a:extLst>
              <a:ext uri="{FF2B5EF4-FFF2-40B4-BE49-F238E27FC236}">
                <a16:creationId xmlns:a16="http://schemas.microsoft.com/office/drawing/2014/main" id="{7D317B4F-0E3A-F8D5-CBAA-ADB742A7CBE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95428" name="Oval 68">
            <a:extLst>
              <a:ext uri="{FF2B5EF4-FFF2-40B4-BE49-F238E27FC236}">
                <a16:creationId xmlns:a16="http://schemas.microsoft.com/office/drawing/2014/main" id="{7F517E70-9652-6A9B-9CDB-D5A397974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3494088"/>
            <a:ext cx="914400" cy="914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429" name="Line 69">
            <a:extLst>
              <a:ext uri="{FF2B5EF4-FFF2-40B4-BE49-F238E27FC236}">
                <a16:creationId xmlns:a16="http://schemas.microsoft.com/office/drawing/2014/main" id="{CA4AB830-8DB6-BB8A-326C-518385C5FD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430" name="Line 70">
            <a:extLst>
              <a:ext uri="{FF2B5EF4-FFF2-40B4-BE49-F238E27FC236}">
                <a16:creationId xmlns:a16="http://schemas.microsoft.com/office/drawing/2014/main" id="{91EE3346-7B28-08B3-8DFF-E798FD0DD0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5431" name="Rectangle 71">
            <a:extLst>
              <a:ext uri="{FF2B5EF4-FFF2-40B4-BE49-F238E27FC236}">
                <a16:creationId xmlns:a16="http://schemas.microsoft.com/office/drawing/2014/main" id="{3E8F2460-2A42-EA14-B250-A5B214D8E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5432" name="Picture 72">
            <a:extLst>
              <a:ext uri="{FF2B5EF4-FFF2-40B4-BE49-F238E27FC236}">
                <a16:creationId xmlns:a16="http://schemas.microsoft.com/office/drawing/2014/main" id="{2497F591-DD87-D002-FD0F-C450518535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5433" name="Rectangle 73">
            <a:extLst>
              <a:ext uri="{FF2B5EF4-FFF2-40B4-BE49-F238E27FC236}">
                <a16:creationId xmlns:a16="http://schemas.microsoft.com/office/drawing/2014/main" id="{18858A4A-9F0F-8D78-2FE7-21CF3D6F3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434" name="Rectangle 74">
            <a:extLst>
              <a:ext uri="{FF2B5EF4-FFF2-40B4-BE49-F238E27FC236}">
                <a16:creationId xmlns:a16="http://schemas.microsoft.com/office/drawing/2014/main" id="{3B71A289-6CFA-BE20-3A9E-0E5CBB3C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5435" name="Picture 75">
            <a:extLst>
              <a:ext uri="{FF2B5EF4-FFF2-40B4-BE49-F238E27FC236}">
                <a16:creationId xmlns:a16="http://schemas.microsoft.com/office/drawing/2014/main" id="{5C5A91AC-3DF9-0761-6EDF-26109C2019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5436" name="Rectangle 76">
            <a:extLst>
              <a:ext uri="{FF2B5EF4-FFF2-40B4-BE49-F238E27FC236}">
                <a16:creationId xmlns:a16="http://schemas.microsoft.com/office/drawing/2014/main" id="{AA8D56E7-9AD1-C882-11A0-EFF7C1F83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109913"/>
            <a:ext cx="3275013" cy="2120900"/>
          </a:xfrm>
          <a:prstGeom prst="rect">
            <a:avLst/>
          </a:prstGeom>
          <a:noFill/>
          <a:ln>
            <a:noFill/>
          </a:ln>
          <a:effectLst>
            <a:outerShdw dist="81320" dir="3080412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ДАВИДОВ</a:t>
            </a:r>
            <a:endParaRPr lang="en-US" altLang="en-US" sz="36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ЗАВЕТ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2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Цар.</a:t>
            </a: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 7:16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grpSp>
        <p:nvGrpSpPr>
          <p:cNvPr id="1295437" name="Group 77">
            <a:extLst>
              <a:ext uri="{FF2B5EF4-FFF2-40B4-BE49-F238E27FC236}">
                <a16:creationId xmlns:a16="http://schemas.microsoft.com/office/drawing/2014/main" id="{E430C52B-7692-15D8-C9E8-E93BA529C4B0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240463"/>
            <a:ext cx="4025900" cy="822325"/>
            <a:chOff x="3409" y="3801"/>
            <a:chExt cx="2536" cy="518"/>
          </a:xfrm>
        </p:grpSpPr>
        <p:sp>
          <p:nvSpPr>
            <p:cNvPr id="1295438" name="AutoShape 78">
              <a:extLst>
                <a:ext uri="{FF2B5EF4-FFF2-40B4-BE49-F238E27FC236}">
                  <a16:creationId xmlns:a16="http://schemas.microsoft.com/office/drawing/2014/main" id="{9B09AA81-2FB0-AC16-36A6-15A9211EA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5439" name="Text Box 79">
              <a:extLst>
                <a:ext uri="{FF2B5EF4-FFF2-40B4-BE49-F238E27FC236}">
                  <a16:creationId xmlns:a16="http://schemas.microsoft.com/office/drawing/2014/main" id="{85F408F3-3AD8-B57A-FB9A-8E333A33D1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2000" b="1" i="0">
                  <a:solidFill>
                    <a:schemeClr val="bg1"/>
                  </a:solidFill>
                  <a:latin typeface="Helvetica" pitchFamily="2" charset="0"/>
                </a:rPr>
                <a:t>: 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10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0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.</a:t>
              </a:r>
            </a:p>
          </p:txBody>
        </p:sp>
      </p:grpSp>
      <p:sp>
        <p:nvSpPr>
          <p:cNvPr id="1295440" name="Rectangle 80">
            <a:extLst>
              <a:ext uri="{FF2B5EF4-FFF2-40B4-BE49-F238E27FC236}">
                <a16:creationId xmlns:a16="http://schemas.microsoft.com/office/drawing/2014/main" id="{12E9EBBB-9A59-A65B-1B88-064B81032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95427" name="AutoShape 67">
            <a:extLst>
              <a:ext uri="{FF2B5EF4-FFF2-40B4-BE49-F238E27FC236}">
                <a16:creationId xmlns:a16="http://schemas.microsoft.com/office/drawing/2014/main" id="{E91E8964-1055-CA62-7BEC-2A4D9D4953EB}"/>
              </a:ext>
            </a:extLst>
          </p:cNvPr>
          <p:cNvSpPr>
            <a:spLocks noChangeArrowheads="1"/>
          </p:cNvSpPr>
          <p:nvPr/>
        </p:nvSpPr>
        <p:spPr bwMode="auto">
          <a:xfrm rot="684687">
            <a:off x="4141788" y="4048125"/>
            <a:ext cx="1982787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81320" dir="3080412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5446" name="Text Box 86">
            <a:extLst>
              <a:ext uri="{FF2B5EF4-FFF2-40B4-BE49-F238E27FC236}">
                <a16:creationId xmlns:a16="http://schemas.microsoft.com/office/drawing/2014/main" id="{2CD6A518-78A1-C008-47A0-AAA24AA90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5775" y="7265988"/>
            <a:ext cx="273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600" b="1" i="0"/>
              <a:t> </a:t>
            </a:r>
          </a:p>
        </p:txBody>
      </p:sp>
      <p:sp>
        <p:nvSpPr>
          <p:cNvPr id="1295447" name="Text Box 87">
            <a:extLst>
              <a:ext uri="{FF2B5EF4-FFF2-40B4-BE49-F238E27FC236}">
                <a16:creationId xmlns:a16="http://schemas.microsoft.com/office/drawing/2014/main" id="{2E4101A2-F1DC-FCA0-A255-874E63CFD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grpSp>
        <p:nvGrpSpPr>
          <p:cNvPr id="1295475" name="Group 115">
            <a:extLst>
              <a:ext uri="{FF2B5EF4-FFF2-40B4-BE49-F238E27FC236}">
                <a16:creationId xmlns:a16="http://schemas.microsoft.com/office/drawing/2014/main" id="{B107CD9E-C2AE-CF14-7D41-52350E045850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95476" name="Text Box 116">
              <a:extLst>
                <a:ext uri="{FF2B5EF4-FFF2-40B4-BE49-F238E27FC236}">
                  <a16:creationId xmlns:a16="http://schemas.microsoft.com/office/drawing/2014/main" id="{EC1D5D6C-64DE-27AF-2F8F-1E7A823C7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95477" name="Group 117">
              <a:extLst>
                <a:ext uri="{FF2B5EF4-FFF2-40B4-BE49-F238E27FC236}">
                  <a16:creationId xmlns:a16="http://schemas.microsoft.com/office/drawing/2014/main" id="{C72ACE46-DF0B-F1E8-E1A7-4CA25D937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95478" name="Group 118">
                <a:extLst>
                  <a:ext uri="{FF2B5EF4-FFF2-40B4-BE49-F238E27FC236}">
                    <a16:creationId xmlns:a16="http://schemas.microsoft.com/office/drawing/2014/main" id="{361DA045-DA84-84AE-CD7F-5B16514A37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95479" name="Group 119">
                  <a:extLst>
                    <a:ext uri="{FF2B5EF4-FFF2-40B4-BE49-F238E27FC236}">
                      <a16:creationId xmlns:a16="http://schemas.microsoft.com/office/drawing/2014/main" id="{09BCFE74-7908-5224-96D9-63012974AC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95480" name="Freeform 120">
                    <a:extLst>
                      <a:ext uri="{FF2B5EF4-FFF2-40B4-BE49-F238E27FC236}">
                        <a16:creationId xmlns:a16="http://schemas.microsoft.com/office/drawing/2014/main" id="{BECBDA3D-0489-0C5C-0CA2-DA2AA745DF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5481" name="Freeform 121">
                    <a:extLst>
                      <a:ext uri="{FF2B5EF4-FFF2-40B4-BE49-F238E27FC236}">
                        <a16:creationId xmlns:a16="http://schemas.microsoft.com/office/drawing/2014/main" id="{F356B3E3-CE9D-A3F3-7B80-6460AE8B3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5482" name="Picture 122">
                  <a:extLst>
                    <a:ext uri="{FF2B5EF4-FFF2-40B4-BE49-F238E27FC236}">
                      <a16:creationId xmlns:a16="http://schemas.microsoft.com/office/drawing/2014/main" id="{C16A63AA-FFDB-E52D-A359-956642F35DEF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5483" name="Freeform 123">
                <a:extLst>
                  <a:ext uri="{FF2B5EF4-FFF2-40B4-BE49-F238E27FC236}">
                    <a16:creationId xmlns:a16="http://schemas.microsoft.com/office/drawing/2014/main" id="{E45DCCA0-148F-5B82-E6D9-2E696644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484" name="Freeform 124">
                <a:extLst>
                  <a:ext uri="{FF2B5EF4-FFF2-40B4-BE49-F238E27FC236}">
                    <a16:creationId xmlns:a16="http://schemas.microsoft.com/office/drawing/2014/main" id="{193308CD-07A1-3796-96E1-431812FBD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485" name="Freeform 125">
                <a:extLst>
                  <a:ext uri="{FF2B5EF4-FFF2-40B4-BE49-F238E27FC236}">
                    <a16:creationId xmlns:a16="http://schemas.microsoft.com/office/drawing/2014/main" id="{CDF71A23-0F5B-F4BD-B131-8A25475AF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486" name="Freeform 126">
                <a:extLst>
                  <a:ext uri="{FF2B5EF4-FFF2-40B4-BE49-F238E27FC236}">
                    <a16:creationId xmlns:a16="http://schemas.microsoft.com/office/drawing/2014/main" id="{EF4F6452-4634-7B6F-5D55-EB0498E6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487" name="Freeform 127">
                <a:extLst>
                  <a:ext uri="{FF2B5EF4-FFF2-40B4-BE49-F238E27FC236}">
                    <a16:creationId xmlns:a16="http://schemas.microsoft.com/office/drawing/2014/main" id="{E1AA4DF2-1CEF-25C0-CA0A-EA2E9629C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95488" name="Group 128">
            <a:extLst>
              <a:ext uri="{FF2B5EF4-FFF2-40B4-BE49-F238E27FC236}">
                <a16:creationId xmlns:a16="http://schemas.microsoft.com/office/drawing/2014/main" id="{E4FD3733-00B7-AC50-3426-606781BBED2F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3465513"/>
            <a:ext cx="708025" cy="1519237"/>
            <a:chOff x="1144" y="2183"/>
            <a:chExt cx="446" cy="957"/>
          </a:xfrm>
        </p:grpSpPr>
        <p:sp>
          <p:nvSpPr>
            <p:cNvPr id="1295489" name="Rectangle 129">
              <a:extLst>
                <a:ext uri="{FF2B5EF4-FFF2-40B4-BE49-F238E27FC236}">
                  <a16:creationId xmlns:a16="http://schemas.microsoft.com/office/drawing/2014/main" id="{EFA9EDDB-4A5A-E9FD-022C-08456A527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183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95490" name="Rectangle 130">
              <a:extLst>
                <a:ext uri="{FF2B5EF4-FFF2-40B4-BE49-F238E27FC236}">
                  <a16:creationId xmlns:a16="http://schemas.microsoft.com/office/drawing/2014/main" id="{F2DFBF0C-F21D-C7FF-904A-B011AC2ED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2719"/>
              <a:ext cx="14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95491" name="Rectangle 131">
              <a:extLst>
                <a:ext uri="{FF2B5EF4-FFF2-40B4-BE49-F238E27FC236}">
                  <a16:creationId xmlns:a16="http://schemas.microsoft.com/office/drawing/2014/main" id="{37092C6A-1216-3704-9007-9C0292D1D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" y="3015"/>
              <a:ext cx="20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3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3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95492" name="Rectangle 132">
              <a:extLst>
                <a:ext uri="{FF2B5EF4-FFF2-40B4-BE49-F238E27FC236}">
                  <a16:creationId xmlns:a16="http://schemas.microsoft.com/office/drawing/2014/main" id="{4172A943-82C3-DD1A-F61B-8CE6B7A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514"/>
              <a:ext cx="446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200" b="1" i="0">
                  <a:latin typeface="Helvetica" pitchFamily="2" charset="0"/>
                </a:rPr>
                <a:t>(</a:t>
              </a:r>
              <a:r>
                <a:rPr lang="ru-RU" altLang="en-US" sz="1200" b="1" i="0">
                  <a:latin typeface="Helvetica" pitchFamily="2" charset="0"/>
                </a:rPr>
                <a:t>Д</a:t>
              </a:r>
              <a:r>
                <a:rPr lang="en-US" altLang="en-US" sz="1200" b="1" i="0">
                  <a:latin typeface="Helvetica" pitchFamily="2" charset="0"/>
                </a:rPr>
                <a:t>)</a:t>
              </a:r>
            </a:p>
          </p:txBody>
        </p:sp>
      </p:grpSp>
      <p:sp>
        <p:nvSpPr>
          <p:cNvPr id="1295493" name="Rectangle 133">
            <a:extLst>
              <a:ext uri="{FF2B5EF4-FFF2-40B4-BE49-F238E27FC236}">
                <a16:creationId xmlns:a16="http://schemas.microsoft.com/office/drawing/2014/main" id="{05D6309D-03FB-C11F-C1F1-30CD8AF65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5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5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295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95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5436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410" name="Line 2">
            <a:extLst>
              <a:ext uri="{FF2B5EF4-FFF2-40B4-BE49-F238E27FC236}">
                <a16:creationId xmlns:a16="http://schemas.microsoft.com/office/drawing/2014/main" id="{92C41AF4-9908-16E0-D9F4-EF760AC9B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1" name="Line 3">
            <a:extLst>
              <a:ext uri="{FF2B5EF4-FFF2-40B4-BE49-F238E27FC236}">
                <a16:creationId xmlns:a16="http://schemas.microsoft.com/office/drawing/2014/main" id="{39963276-DD51-797D-E0F5-10FC3CDFB4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2" name="Line 4">
            <a:extLst>
              <a:ext uri="{FF2B5EF4-FFF2-40B4-BE49-F238E27FC236}">
                <a16:creationId xmlns:a16="http://schemas.microsoft.com/office/drawing/2014/main" id="{19E8B579-1886-7A57-4647-2D5948A358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3" name="Line 5">
            <a:extLst>
              <a:ext uri="{FF2B5EF4-FFF2-40B4-BE49-F238E27FC236}">
                <a16:creationId xmlns:a16="http://schemas.microsoft.com/office/drawing/2014/main" id="{C35F3458-4542-7EF9-1788-10D2FDEE34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4" name="Line 6">
            <a:extLst>
              <a:ext uri="{FF2B5EF4-FFF2-40B4-BE49-F238E27FC236}">
                <a16:creationId xmlns:a16="http://schemas.microsoft.com/office/drawing/2014/main" id="{2D696499-EB74-FD8E-A1E3-0A2D4EE03A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5" name="Line 7">
            <a:extLst>
              <a:ext uri="{FF2B5EF4-FFF2-40B4-BE49-F238E27FC236}">
                <a16:creationId xmlns:a16="http://schemas.microsoft.com/office/drawing/2014/main" id="{3EEA1069-ADA4-1E29-9BB5-D258D69689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6" name="Freeform 8">
            <a:extLst>
              <a:ext uri="{FF2B5EF4-FFF2-40B4-BE49-F238E27FC236}">
                <a16:creationId xmlns:a16="http://schemas.microsoft.com/office/drawing/2014/main" id="{3E73C284-A629-16E8-D9E5-9214845BEA42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7" name="Line 9">
            <a:extLst>
              <a:ext uri="{FF2B5EF4-FFF2-40B4-BE49-F238E27FC236}">
                <a16:creationId xmlns:a16="http://schemas.microsoft.com/office/drawing/2014/main" id="{E0118AA6-5A31-2FBE-BFCE-4F42472D6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8" name="Line 10">
            <a:extLst>
              <a:ext uri="{FF2B5EF4-FFF2-40B4-BE49-F238E27FC236}">
                <a16:creationId xmlns:a16="http://schemas.microsoft.com/office/drawing/2014/main" id="{0F873535-BCFC-E152-A24C-01BB2EB152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19" name="Freeform 11">
            <a:extLst>
              <a:ext uri="{FF2B5EF4-FFF2-40B4-BE49-F238E27FC236}">
                <a16:creationId xmlns:a16="http://schemas.microsoft.com/office/drawing/2014/main" id="{3439BD18-43A9-9E6B-3C6B-343E295B299B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0" name="Line 12">
            <a:extLst>
              <a:ext uri="{FF2B5EF4-FFF2-40B4-BE49-F238E27FC236}">
                <a16:creationId xmlns:a16="http://schemas.microsoft.com/office/drawing/2014/main" id="{068D52EB-8E7F-5BAA-A5B9-9396B4308F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1" name="Line 13">
            <a:extLst>
              <a:ext uri="{FF2B5EF4-FFF2-40B4-BE49-F238E27FC236}">
                <a16:creationId xmlns:a16="http://schemas.microsoft.com/office/drawing/2014/main" id="{CEE3C4FE-A38E-2032-4924-E7F5D0EE8D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2" name="Line 14">
            <a:extLst>
              <a:ext uri="{FF2B5EF4-FFF2-40B4-BE49-F238E27FC236}">
                <a16:creationId xmlns:a16="http://schemas.microsoft.com/office/drawing/2014/main" id="{D0C5CC3F-CBE9-9057-5D06-F610DA425F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23" name="Line 15">
            <a:extLst>
              <a:ext uri="{FF2B5EF4-FFF2-40B4-BE49-F238E27FC236}">
                <a16:creationId xmlns:a16="http://schemas.microsoft.com/office/drawing/2014/main" id="{2B2B1465-4630-DB61-D0B7-EA253F4A3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24" name="Rectangle 16">
            <a:extLst>
              <a:ext uri="{FF2B5EF4-FFF2-40B4-BE49-F238E27FC236}">
                <a16:creationId xmlns:a16="http://schemas.microsoft.com/office/drawing/2014/main" id="{8EFE5395-4487-2BBB-0ECE-6F49C66CB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97425" name="Line 17">
            <a:extLst>
              <a:ext uri="{FF2B5EF4-FFF2-40B4-BE49-F238E27FC236}">
                <a16:creationId xmlns:a16="http://schemas.microsoft.com/office/drawing/2014/main" id="{0F7649A2-F845-593D-5FF2-E6697C61B6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6" name="Line 18">
            <a:extLst>
              <a:ext uri="{FF2B5EF4-FFF2-40B4-BE49-F238E27FC236}">
                <a16:creationId xmlns:a16="http://schemas.microsoft.com/office/drawing/2014/main" id="{B81C33BA-FF1A-0EA6-1BB7-A91656658A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7" name="Line 19">
            <a:extLst>
              <a:ext uri="{FF2B5EF4-FFF2-40B4-BE49-F238E27FC236}">
                <a16:creationId xmlns:a16="http://schemas.microsoft.com/office/drawing/2014/main" id="{FCCBCCCE-DDF7-C319-BE74-E435FA663D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8" name="Line 20">
            <a:extLst>
              <a:ext uri="{FF2B5EF4-FFF2-40B4-BE49-F238E27FC236}">
                <a16:creationId xmlns:a16="http://schemas.microsoft.com/office/drawing/2014/main" id="{F502BAFC-05EE-23C6-690C-AC99FF8925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29" name="Line 21">
            <a:extLst>
              <a:ext uri="{FF2B5EF4-FFF2-40B4-BE49-F238E27FC236}">
                <a16:creationId xmlns:a16="http://schemas.microsoft.com/office/drawing/2014/main" id="{FFEE282C-F6F4-FE20-5209-F396F5594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0" name="Line 22">
            <a:extLst>
              <a:ext uri="{FF2B5EF4-FFF2-40B4-BE49-F238E27FC236}">
                <a16:creationId xmlns:a16="http://schemas.microsoft.com/office/drawing/2014/main" id="{7CDD61C7-FCDF-FDC7-7311-94CE9272A2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1" name="Line 23">
            <a:extLst>
              <a:ext uri="{FF2B5EF4-FFF2-40B4-BE49-F238E27FC236}">
                <a16:creationId xmlns:a16="http://schemas.microsoft.com/office/drawing/2014/main" id="{1D54AF0B-07D4-FDB0-4BBC-8273EC408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2" name="Line 24">
            <a:extLst>
              <a:ext uri="{FF2B5EF4-FFF2-40B4-BE49-F238E27FC236}">
                <a16:creationId xmlns:a16="http://schemas.microsoft.com/office/drawing/2014/main" id="{3C915715-0E00-1D90-BF7B-C8F123BD8A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3" name="Line 25">
            <a:extLst>
              <a:ext uri="{FF2B5EF4-FFF2-40B4-BE49-F238E27FC236}">
                <a16:creationId xmlns:a16="http://schemas.microsoft.com/office/drawing/2014/main" id="{8EAD6381-837E-E6A7-3ADB-9CE588E5C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4" name="Line 26">
            <a:extLst>
              <a:ext uri="{FF2B5EF4-FFF2-40B4-BE49-F238E27FC236}">
                <a16:creationId xmlns:a16="http://schemas.microsoft.com/office/drawing/2014/main" id="{EAF65863-0697-78B5-A458-FE1239DE6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5" name="Line 27">
            <a:extLst>
              <a:ext uri="{FF2B5EF4-FFF2-40B4-BE49-F238E27FC236}">
                <a16:creationId xmlns:a16="http://schemas.microsoft.com/office/drawing/2014/main" id="{7A298FB1-8BF1-B327-86E8-218DB4D089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6" name="Line 28">
            <a:extLst>
              <a:ext uri="{FF2B5EF4-FFF2-40B4-BE49-F238E27FC236}">
                <a16:creationId xmlns:a16="http://schemas.microsoft.com/office/drawing/2014/main" id="{95697E81-BD4B-A666-E780-E8E65AD18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37" name="Rectangle 29">
            <a:extLst>
              <a:ext uri="{FF2B5EF4-FFF2-40B4-BE49-F238E27FC236}">
                <a16:creationId xmlns:a16="http://schemas.microsoft.com/office/drawing/2014/main" id="{28FFC885-0BAF-92E8-61CF-75C5E47AA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7438" name="AutoShape 30">
            <a:extLst>
              <a:ext uri="{FF2B5EF4-FFF2-40B4-BE49-F238E27FC236}">
                <a16:creationId xmlns:a16="http://schemas.microsoft.com/office/drawing/2014/main" id="{1257C1D9-A12B-0C42-28C5-551127E1D233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39" name="Rectangle 31">
            <a:extLst>
              <a:ext uri="{FF2B5EF4-FFF2-40B4-BE49-F238E27FC236}">
                <a16:creationId xmlns:a16="http://schemas.microsoft.com/office/drawing/2014/main" id="{EF5AE1DA-D353-96E6-A73E-AC143D078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7440" name="Rectangle 32">
            <a:extLst>
              <a:ext uri="{FF2B5EF4-FFF2-40B4-BE49-F238E27FC236}">
                <a16:creationId xmlns:a16="http://schemas.microsoft.com/office/drawing/2014/main" id="{DDF11E28-3BB7-A9A3-CED9-F88B73784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7441" name="Text Box 33">
            <a:extLst>
              <a:ext uri="{FF2B5EF4-FFF2-40B4-BE49-F238E27FC236}">
                <a16:creationId xmlns:a16="http://schemas.microsoft.com/office/drawing/2014/main" id="{666C0351-50DD-17F6-C803-88748AB36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7442" name="Text Box 34">
            <a:extLst>
              <a:ext uri="{FF2B5EF4-FFF2-40B4-BE49-F238E27FC236}">
                <a16:creationId xmlns:a16="http://schemas.microsoft.com/office/drawing/2014/main" id="{FF4633FB-152E-3B97-7206-87B01E392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7443" name="Text Box 35">
            <a:extLst>
              <a:ext uri="{FF2B5EF4-FFF2-40B4-BE49-F238E27FC236}">
                <a16:creationId xmlns:a16="http://schemas.microsoft.com/office/drawing/2014/main" id="{1290E5F1-28FF-C7DD-A0D5-39FF2EEA8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34</a:t>
            </a:r>
          </a:p>
        </p:txBody>
      </p:sp>
      <p:sp>
        <p:nvSpPr>
          <p:cNvPr id="1297444" name="Rectangle 36">
            <a:extLst>
              <a:ext uri="{FF2B5EF4-FFF2-40B4-BE49-F238E27FC236}">
                <a16:creationId xmlns:a16="http://schemas.microsoft.com/office/drawing/2014/main" id="{BF60A6FD-CE39-5052-EF36-B46634D2F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Царств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7445" name="Rectangle 37">
            <a:extLst>
              <a:ext uri="{FF2B5EF4-FFF2-40B4-BE49-F238E27FC236}">
                <a16:creationId xmlns:a16="http://schemas.microsoft.com/office/drawing/2014/main" id="{BCCD9AF9-DEC7-6882-4350-0F966F52A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7446" name="Rectangle 38">
            <a:extLst>
              <a:ext uri="{FF2B5EF4-FFF2-40B4-BE49-F238E27FC236}">
                <a16:creationId xmlns:a16="http://schemas.microsoft.com/office/drawing/2014/main" id="{9E72E489-BC51-B994-3847-53E1F9331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7447" name="Rectangle 39">
            <a:extLst>
              <a:ext uri="{FF2B5EF4-FFF2-40B4-BE49-F238E27FC236}">
                <a16:creationId xmlns:a16="http://schemas.microsoft.com/office/drawing/2014/main" id="{92ED9ADF-EFDF-5E71-31D9-173F0151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Цар.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97448" name="Rectangle 40">
            <a:extLst>
              <a:ext uri="{FF2B5EF4-FFF2-40B4-BE49-F238E27FC236}">
                <a16:creationId xmlns:a16="http://schemas.microsoft.com/office/drawing/2014/main" id="{E1DBE30B-3C38-56BA-E258-65197ED41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7449" name="Rectangle 41">
            <a:extLst>
              <a:ext uri="{FF2B5EF4-FFF2-40B4-BE49-F238E27FC236}">
                <a16:creationId xmlns:a16="http://schemas.microsoft.com/office/drawing/2014/main" id="{9E2B0D40-1046-02AB-A62C-05BE63132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7450" name="Rectangle 42">
            <a:extLst>
              <a:ext uri="{FF2B5EF4-FFF2-40B4-BE49-F238E27FC236}">
                <a16:creationId xmlns:a16="http://schemas.microsoft.com/office/drawing/2014/main" id="{C13D4A3C-E211-506A-D644-01C43C446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7451" name="Rectangle 43">
            <a:extLst>
              <a:ext uri="{FF2B5EF4-FFF2-40B4-BE49-F238E27FC236}">
                <a16:creationId xmlns:a16="http://schemas.microsoft.com/office/drawing/2014/main" id="{DB0048D1-BB05-ECD6-76D6-B9F7E9299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297452" name="Rectangle 44">
            <a:extLst>
              <a:ext uri="{FF2B5EF4-FFF2-40B4-BE49-F238E27FC236}">
                <a16:creationId xmlns:a16="http://schemas.microsoft.com/office/drawing/2014/main" id="{40AE9FD3-876E-F627-F379-15B540A1C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7453" name="Rectangle 45">
            <a:extLst>
              <a:ext uri="{FF2B5EF4-FFF2-40B4-BE49-F238E27FC236}">
                <a16:creationId xmlns:a16="http://schemas.microsoft.com/office/drawing/2014/main" id="{79A1C500-4C2D-167D-F036-6FD4A8B61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7454" name="Rectangle 46">
            <a:extLst>
              <a:ext uri="{FF2B5EF4-FFF2-40B4-BE49-F238E27FC236}">
                <a16:creationId xmlns:a16="http://schemas.microsoft.com/office/drawing/2014/main" id="{785B2F35-20E8-E85A-FD36-FA007D9A3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297455" name="Group 47">
            <a:extLst>
              <a:ext uri="{FF2B5EF4-FFF2-40B4-BE49-F238E27FC236}">
                <a16:creationId xmlns:a16="http://schemas.microsoft.com/office/drawing/2014/main" id="{383A2A08-C28E-5F76-85CD-24FE914DDFF1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97456" name="Text Box 48">
              <a:extLst>
                <a:ext uri="{FF2B5EF4-FFF2-40B4-BE49-F238E27FC236}">
                  <a16:creationId xmlns:a16="http://schemas.microsoft.com/office/drawing/2014/main" id="{F037A1AB-2AE7-7C65-F5EF-66075507E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97457" name="Group 49">
              <a:extLst>
                <a:ext uri="{FF2B5EF4-FFF2-40B4-BE49-F238E27FC236}">
                  <a16:creationId xmlns:a16="http://schemas.microsoft.com/office/drawing/2014/main" id="{2EF01381-5CB1-4F26-A1C9-6603253773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97458" name="Group 50">
                <a:extLst>
                  <a:ext uri="{FF2B5EF4-FFF2-40B4-BE49-F238E27FC236}">
                    <a16:creationId xmlns:a16="http://schemas.microsoft.com/office/drawing/2014/main" id="{A3649E8B-BF70-BEA3-638A-D8E18BBF81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97459" name="Group 51">
                  <a:extLst>
                    <a:ext uri="{FF2B5EF4-FFF2-40B4-BE49-F238E27FC236}">
                      <a16:creationId xmlns:a16="http://schemas.microsoft.com/office/drawing/2014/main" id="{75AC33CB-00E8-3B91-866F-3DB4825F62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97460" name="Freeform 52">
                    <a:extLst>
                      <a:ext uri="{FF2B5EF4-FFF2-40B4-BE49-F238E27FC236}">
                        <a16:creationId xmlns:a16="http://schemas.microsoft.com/office/drawing/2014/main" id="{2C7E8915-3018-4DC0-E043-DB80AD472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7461" name="Freeform 53">
                    <a:extLst>
                      <a:ext uri="{FF2B5EF4-FFF2-40B4-BE49-F238E27FC236}">
                        <a16:creationId xmlns:a16="http://schemas.microsoft.com/office/drawing/2014/main" id="{D3AD5C33-B2B8-F1AD-0F6F-A246725404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7462" name="Picture 54">
                  <a:extLst>
                    <a:ext uri="{FF2B5EF4-FFF2-40B4-BE49-F238E27FC236}">
                      <a16:creationId xmlns:a16="http://schemas.microsoft.com/office/drawing/2014/main" id="{803EE20D-DD6F-2505-B4B7-7A07ED317E0D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7463" name="Freeform 55">
                <a:extLst>
                  <a:ext uri="{FF2B5EF4-FFF2-40B4-BE49-F238E27FC236}">
                    <a16:creationId xmlns:a16="http://schemas.microsoft.com/office/drawing/2014/main" id="{433A7C51-8B5C-22FA-38FA-27BE5ADB8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464" name="Freeform 56">
                <a:extLst>
                  <a:ext uri="{FF2B5EF4-FFF2-40B4-BE49-F238E27FC236}">
                    <a16:creationId xmlns:a16="http://schemas.microsoft.com/office/drawing/2014/main" id="{7F0F23E1-3A28-813C-81BE-F30CDC5A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465" name="Freeform 57">
                <a:extLst>
                  <a:ext uri="{FF2B5EF4-FFF2-40B4-BE49-F238E27FC236}">
                    <a16:creationId xmlns:a16="http://schemas.microsoft.com/office/drawing/2014/main" id="{2F0FC3F6-CFB2-083C-D3C2-FC7D93F8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466" name="Freeform 58">
                <a:extLst>
                  <a:ext uri="{FF2B5EF4-FFF2-40B4-BE49-F238E27FC236}">
                    <a16:creationId xmlns:a16="http://schemas.microsoft.com/office/drawing/2014/main" id="{5E60784D-FBE0-BA98-786E-D12354C5E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467" name="Freeform 59">
                <a:extLst>
                  <a:ext uri="{FF2B5EF4-FFF2-40B4-BE49-F238E27FC236}">
                    <a16:creationId xmlns:a16="http://schemas.microsoft.com/office/drawing/2014/main" id="{213A95C8-945F-8AC6-B285-F3D1601D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97474" name="Text Box 66">
            <a:extLst>
              <a:ext uri="{FF2B5EF4-FFF2-40B4-BE49-F238E27FC236}">
                <a16:creationId xmlns:a16="http://schemas.microsoft.com/office/drawing/2014/main" id="{5DFC659F-BBA3-CE37-E1FE-4448D4596D5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97475" name="Oval 67">
            <a:extLst>
              <a:ext uri="{FF2B5EF4-FFF2-40B4-BE49-F238E27FC236}">
                <a16:creationId xmlns:a16="http://schemas.microsoft.com/office/drawing/2014/main" id="{73704914-F5EF-BA0D-B17C-42B83A4D1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175" y="5016500"/>
            <a:ext cx="3311525" cy="1017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76" name="AutoShape 68">
            <a:extLst>
              <a:ext uri="{FF2B5EF4-FFF2-40B4-BE49-F238E27FC236}">
                <a16:creationId xmlns:a16="http://schemas.microsoft.com/office/drawing/2014/main" id="{F3029BF9-0284-1975-6C1B-008B4C3F747B}"/>
              </a:ext>
            </a:extLst>
          </p:cNvPr>
          <p:cNvSpPr>
            <a:spLocks noChangeArrowheads="1"/>
          </p:cNvSpPr>
          <p:nvPr/>
        </p:nvSpPr>
        <p:spPr bwMode="auto">
          <a:xfrm rot="7960334">
            <a:off x="2499519" y="3256757"/>
            <a:ext cx="2490787" cy="10287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rgbClr val="66FF33">
                  <a:gamma/>
                  <a:shade val="9020"/>
                  <a:invGamma/>
                </a:srgbClr>
              </a:gs>
              <a:gs pos="100000">
                <a:srgbClr val="66FF33"/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119812" dir="1920323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77" name="Oval 69">
            <a:extLst>
              <a:ext uri="{FF2B5EF4-FFF2-40B4-BE49-F238E27FC236}">
                <a16:creationId xmlns:a16="http://schemas.microsoft.com/office/drawing/2014/main" id="{EB83CDDE-70DF-1C78-3F49-E7AB5B384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4678363"/>
            <a:ext cx="804863" cy="84296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78" name="Line 70">
            <a:extLst>
              <a:ext uri="{FF2B5EF4-FFF2-40B4-BE49-F238E27FC236}">
                <a16:creationId xmlns:a16="http://schemas.microsoft.com/office/drawing/2014/main" id="{D5BEFB09-3307-522E-A880-3C4EDA1373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79" name="Line 71">
            <a:extLst>
              <a:ext uri="{FF2B5EF4-FFF2-40B4-BE49-F238E27FC236}">
                <a16:creationId xmlns:a16="http://schemas.microsoft.com/office/drawing/2014/main" id="{A8DD0D11-D4F1-5C2C-B6BD-5C10FFFA4E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7480" name="Rectangle 72">
            <a:extLst>
              <a:ext uri="{FF2B5EF4-FFF2-40B4-BE49-F238E27FC236}">
                <a16:creationId xmlns:a16="http://schemas.microsoft.com/office/drawing/2014/main" id="{4D410432-ACE6-DE69-D6C0-D9B2ABF96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7481" name="Picture 73">
            <a:extLst>
              <a:ext uri="{FF2B5EF4-FFF2-40B4-BE49-F238E27FC236}">
                <a16:creationId xmlns:a16="http://schemas.microsoft.com/office/drawing/2014/main" id="{BF45D99D-4803-8C90-F723-0481B08413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7482" name="Rectangle 74">
            <a:extLst>
              <a:ext uri="{FF2B5EF4-FFF2-40B4-BE49-F238E27FC236}">
                <a16:creationId xmlns:a16="http://schemas.microsoft.com/office/drawing/2014/main" id="{C8637EA2-3C6D-017A-D473-B5592CA89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7483" name="Rectangle 75">
            <a:extLst>
              <a:ext uri="{FF2B5EF4-FFF2-40B4-BE49-F238E27FC236}">
                <a16:creationId xmlns:a16="http://schemas.microsoft.com/office/drawing/2014/main" id="{EAC3467E-78E8-C32C-71C5-F0FFCE37B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7484" name="Picture 76">
            <a:extLst>
              <a:ext uri="{FF2B5EF4-FFF2-40B4-BE49-F238E27FC236}">
                <a16:creationId xmlns:a16="http://schemas.microsoft.com/office/drawing/2014/main" id="{2723FF5E-ECA8-05F9-0443-6D2567CF5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7485" name="Rectangle 77">
            <a:extLst>
              <a:ext uri="{FF2B5EF4-FFF2-40B4-BE49-F238E27FC236}">
                <a16:creationId xmlns:a16="http://schemas.microsoft.com/office/drawing/2014/main" id="{BAA572FF-33E7-0AC7-C1E5-6EDA2AA52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97487" name="Text Box 79">
            <a:extLst>
              <a:ext uri="{FF2B5EF4-FFF2-40B4-BE49-F238E27FC236}">
                <a16:creationId xmlns:a16="http://schemas.microsoft.com/office/drawing/2014/main" id="{3B342D8A-933D-49ED-FBFB-B13CE1DC8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297488" name="Text Box 80">
            <a:extLst>
              <a:ext uri="{FF2B5EF4-FFF2-40B4-BE49-F238E27FC236}">
                <a16:creationId xmlns:a16="http://schemas.microsoft.com/office/drawing/2014/main" id="{A252EAFD-84E4-A159-D19C-FB968B773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grpSp>
        <p:nvGrpSpPr>
          <p:cNvPr id="1297489" name="Group 81">
            <a:extLst>
              <a:ext uri="{FF2B5EF4-FFF2-40B4-BE49-F238E27FC236}">
                <a16:creationId xmlns:a16="http://schemas.microsoft.com/office/drawing/2014/main" id="{AB7D94C3-5E81-A530-CCF3-FC0C3F48EE3C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240463"/>
            <a:ext cx="4025900" cy="822325"/>
            <a:chOff x="3409" y="3801"/>
            <a:chExt cx="2536" cy="518"/>
          </a:xfrm>
        </p:grpSpPr>
        <p:sp>
          <p:nvSpPr>
            <p:cNvPr id="1297490" name="AutoShape 82">
              <a:extLst>
                <a:ext uri="{FF2B5EF4-FFF2-40B4-BE49-F238E27FC236}">
                  <a16:creationId xmlns:a16="http://schemas.microsoft.com/office/drawing/2014/main" id="{8AB33B8A-3F8E-4707-0E68-842A05F83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7491" name="Text Box 83">
              <a:extLst>
                <a:ext uri="{FF2B5EF4-FFF2-40B4-BE49-F238E27FC236}">
                  <a16:creationId xmlns:a16="http://schemas.microsoft.com/office/drawing/2014/main" id="{22901ADC-633D-7561-491E-51AA9D262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31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ru-RU" altLang="en-US" sz="1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</p:grpSp>
      <p:sp>
        <p:nvSpPr>
          <p:cNvPr id="1297494" name="Text Box 86">
            <a:extLst>
              <a:ext uri="{FF2B5EF4-FFF2-40B4-BE49-F238E27FC236}">
                <a16:creationId xmlns:a16="http://schemas.microsoft.com/office/drawing/2014/main" id="{B05F05A4-4FB1-1139-1C71-FC20B3D47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5775" y="7265988"/>
            <a:ext cx="273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600" b="1" i="0"/>
              <a:t> </a:t>
            </a:r>
          </a:p>
        </p:txBody>
      </p:sp>
      <p:sp>
        <p:nvSpPr>
          <p:cNvPr id="1297495" name="Text Box 87">
            <a:extLst>
              <a:ext uri="{FF2B5EF4-FFF2-40B4-BE49-F238E27FC236}">
                <a16:creationId xmlns:a16="http://schemas.microsoft.com/office/drawing/2014/main" id="{E2D2B1E0-7932-D91B-66AC-6A04FF838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sp>
        <p:nvSpPr>
          <p:cNvPr id="1297496" name="Text Box 88">
            <a:extLst>
              <a:ext uri="{FF2B5EF4-FFF2-40B4-BE49-F238E27FC236}">
                <a16:creationId xmlns:a16="http://schemas.microsoft.com/office/drawing/2014/main" id="{15459427-27E9-4D67-353B-1676C89D3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6283325"/>
            <a:ext cx="3956050" cy="6715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97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55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1297497" name="Rectangle 89">
            <a:extLst>
              <a:ext uri="{FF2B5EF4-FFF2-40B4-BE49-F238E27FC236}">
                <a16:creationId xmlns:a16="http://schemas.microsoft.com/office/drawing/2014/main" id="{A242FCC1-4DE8-EB8E-995E-76E5D787B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7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7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7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97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97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97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458" name="Line 2">
            <a:extLst>
              <a:ext uri="{FF2B5EF4-FFF2-40B4-BE49-F238E27FC236}">
                <a16:creationId xmlns:a16="http://schemas.microsoft.com/office/drawing/2014/main" id="{F00B763A-2CFB-8ACE-B7D7-1FAEC2441A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59" name="Line 3">
            <a:extLst>
              <a:ext uri="{FF2B5EF4-FFF2-40B4-BE49-F238E27FC236}">
                <a16:creationId xmlns:a16="http://schemas.microsoft.com/office/drawing/2014/main" id="{12AFC11A-CCF3-BC6B-6A43-860FD60C9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0" name="Line 4">
            <a:extLst>
              <a:ext uri="{FF2B5EF4-FFF2-40B4-BE49-F238E27FC236}">
                <a16:creationId xmlns:a16="http://schemas.microsoft.com/office/drawing/2014/main" id="{8617A3E8-1CAB-362B-DC04-50B30930F4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1" name="Line 5">
            <a:extLst>
              <a:ext uri="{FF2B5EF4-FFF2-40B4-BE49-F238E27FC236}">
                <a16:creationId xmlns:a16="http://schemas.microsoft.com/office/drawing/2014/main" id="{CF60A762-24D1-E6F2-0C90-D527BA68E3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2" name="Line 6">
            <a:extLst>
              <a:ext uri="{FF2B5EF4-FFF2-40B4-BE49-F238E27FC236}">
                <a16:creationId xmlns:a16="http://schemas.microsoft.com/office/drawing/2014/main" id="{D6151B17-2956-C5CA-9FF2-3DBAC7D6F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3" name="Line 7">
            <a:extLst>
              <a:ext uri="{FF2B5EF4-FFF2-40B4-BE49-F238E27FC236}">
                <a16:creationId xmlns:a16="http://schemas.microsoft.com/office/drawing/2014/main" id="{1A9B0B5B-3E2A-D2F0-E34E-2A151E131CE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4" name="Freeform 8">
            <a:extLst>
              <a:ext uri="{FF2B5EF4-FFF2-40B4-BE49-F238E27FC236}">
                <a16:creationId xmlns:a16="http://schemas.microsoft.com/office/drawing/2014/main" id="{92301F14-70EF-00B2-029B-301E8C5F0F21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5" name="Line 9">
            <a:extLst>
              <a:ext uri="{FF2B5EF4-FFF2-40B4-BE49-F238E27FC236}">
                <a16:creationId xmlns:a16="http://schemas.microsoft.com/office/drawing/2014/main" id="{037385D6-C375-DE9E-E0FE-29B65ADC6A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6" name="Line 10">
            <a:extLst>
              <a:ext uri="{FF2B5EF4-FFF2-40B4-BE49-F238E27FC236}">
                <a16:creationId xmlns:a16="http://schemas.microsoft.com/office/drawing/2014/main" id="{FD1FDC4D-37E4-FF31-F083-8F6D465B7B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7" name="Freeform 11">
            <a:extLst>
              <a:ext uri="{FF2B5EF4-FFF2-40B4-BE49-F238E27FC236}">
                <a16:creationId xmlns:a16="http://schemas.microsoft.com/office/drawing/2014/main" id="{AD74BCAF-C2C9-3901-B422-8716EAA24BFA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8" name="Line 12">
            <a:extLst>
              <a:ext uri="{FF2B5EF4-FFF2-40B4-BE49-F238E27FC236}">
                <a16:creationId xmlns:a16="http://schemas.microsoft.com/office/drawing/2014/main" id="{45489125-A88B-B80F-5C53-B5A4425CC9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69" name="Line 13">
            <a:extLst>
              <a:ext uri="{FF2B5EF4-FFF2-40B4-BE49-F238E27FC236}">
                <a16:creationId xmlns:a16="http://schemas.microsoft.com/office/drawing/2014/main" id="{4238CC43-96FA-18B1-4C4A-E4BEBF967F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0" name="Line 14">
            <a:extLst>
              <a:ext uri="{FF2B5EF4-FFF2-40B4-BE49-F238E27FC236}">
                <a16:creationId xmlns:a16="http://schemas.microsoft.com/office/drawing/2014/main" id="{6CBBE9C4-0FA1-E144-FE28-D1E4F96489F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9471" name="Line 15">
            <a:extLst>
              <a:ext uri="{FF2B5EF4-FFF2-40B4-BE49-F238E27FC236}">
                <a16:creationId xmlns:a16="http://schemas.microsoft.com/office/drawing/2014/main" id="{6FBC8981-CAD2-3388-DEC0-8963A5A47F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9472" name="Rectangle 16">
            <a:extLst>
              <a:ext uri="{FF2B5EF4-FFF2-40B4-BE49-F238E27FC236}">
                <a16:creationId xmlns:a16="http://schemas.microsoft.com/office/drawing/2014/main" id="{9252126A-9EB5-AF28-305B-562FFFDA0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99473" name="Line 17">
            <a:extLst>
              <a:ext uri="{FF2B5EF4-FFF2-40B4-BE49-F238E27FC236}">
                <a16:creationId xmlns:a16="http://schemas.microsoft.com/office/drawing/2014/main" id="{B1DD4FF4-D584-DEC8-4E10-C21969BE4F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4" name="Line 18">
            <a:extLst>
              <a:ext uri="{FF2B5EF4-FFF2-40B4-BE49-F238E27FC236}">
                <a16:creationId xmlns:a16="http://schemas.microsoft.com/office/drawing/2014/main" id="{BC91B51B-C2F4-4231-6346-8FB2C58C68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5" name="Line 19">
            <a:extLst>
              <a:ext uri="{FF2B5EF4-FFF2-40B4-BE49-F238E27FC236}">
                <a16:creationId xmlns:a16="http://schemas.microsoft.com/office/drawing/2014/main" id="{063C3D12-EDF3-02C2-145F-93A3C3AA3C1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6" name="Line 20">
            <a:extLst>
              <a:ext uri="{FF2B5EF4-FFF2-40B4-BE49-F238E27FC236}">
                <a16:creationId xmlns:a16="http://schemas.microsoft.com/office/drawing/2014/main" id="{F2AB0853-B515-A6BD-CFFF-203CAB8C744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7" name="Line 21">
            <a:extLst>
              <a:ext uri="{FF2B5EF4-FFF2-40B4-BE49-F238E27FC236}">
                <a16:creationId xmlns:a16="http://schemas.microsoft.com/office/drawing/2014/main" id="{6E2B3C48-D4B9-BC2D-73BE-C0E05B228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8" name="Line 22">
            <a:extLst>
              <a:ext uri="{FF2B5EF4-FFF2-40B4-BE49-F238E27FC236}">
                <a16:creationId xmlns:a16="http://schemas.microsoft.com/office/drawing/2014/main" id="{009BDFB0-4F88-B64C-F617-5632592DC5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79" name="Line 23">
            <a:extLst>
              <a:ext uri="{FF2B5EF4-FFF2-40B4-BE49-F238E27FC236}">
                <a16:creationId xmlns:a16="http://schemas.microsoft.com/office/drawing/2014/main" id="{08A0301A-BB81-67B3-D5BA-2CF896E8EA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0" name="Line 24">
            <a:extLst>
              <a:ext uri="{FF2B5EF4-FFF2-40B4-BE49-F238E27FC236}">
                <a16:creationId xmlns:a16="http://schemas.microsoft.com/office/drawing/2014/main" id="{000DFEA8-D810-3589-6CDC-44A3824A2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1" name="Line 25">
            <a:extLst>
              <a:ext uri="{FF2B5EF4-FFF2-40B4-BE49-F238E27FC236}">
                <a16:creationId xmlns:a16="http://schemas.microsoft.com/office/drawing/2014/main" id="{2BF035ED-F8EA-E41A-CA74-CE4A0AFC09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2" name="Line 26">
            <a:extLst>
              <a:ext uri="{FF2B5EF4-FFF2-40B4-BE49-F238E27FC236}">
                <a16:creationId xmlns:a16="http://schemas.microsoft.com/office/drawing/2014/main" id="{45BBA334-A53F-7230-6610-3297008ED3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3" name="Line 27">
            <a:extLst>
              <a:ext uri="{FF2B5EF4-FFF2-40B4-BE49-F238E27FC236}">
                <a16:creationId xmlns:a16="http://schemas.microsoft.com/office/drawing/2014/main" id="{D9234C8B-75B4-CFB7-3D1B-10F328D94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4" name="Line 28">
            <a:extLst>
              <a:ext uri="{FF2B5EF4-FFF2-40B4-BE49-F238E27FC236}">
                <a16:creationId xmlns:a16="http://schemas.microsoft.com/office/drawing/2014/main" id="{029F3194-2C1E-D584-45EE-157A5E8289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485" name="Rectangle 29">
            <a:extLst>
              <a:ext uri="{FF2B5EF4-FFF2-40B4-BE49-F238E27FC236}">
                <a16:creationId xmlns:a16="http://schemas.microsoft.com/office/drawing/2014/main" id="{7316CED0-8FFA-E69D-D230-9BDBB8151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9486" name="AutoShape 30">
            <a:extLst>
              <a:ext uri="{FF2B5EF4-FFF2-40B4-BE49-F238E27FC236}">
                <a16:creationId xmlns:a16="http://schemas.microsoft.com/office/drawing/2014/main" id="{0D7DF148-6395-9D24-BDF3-AD9FD4BAC766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9487" name="Rectangle 31">
            <a:extLst>
              <a:ext uri="{FF2B5EF4-FFF2-40B4-BE49-F238E27FC236}">
                <a16:creationId xmlns:a16="http://schemas.microsoft.com/office/drawing/2014/main" id="{AAAC2978-74FB-0A55-4B4C-404FF151F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9488" name="Rectangle 32">
            <a:extLst>
              <a:ext uri="{FF2B5EF4-FFF2-40B4-BE49-F238E27FC236}">
                <a16:creationId xmlns:a16="http://schemas.microsoft.com/office/drawing/2014/main" id="{3F1F4D55-F115-F408-CEE8-D8BD933F9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299489" name="Text Box 33">
            <a:extLst>
              <a:ext uri="{FF2B5EF4-FFF2-40B4-BE49-F238E27FC236}">
                <a16:creationId xmlns:a16="http://schemas.microsoft.com/office/drawing/2014/main" id="{9D45B337-4813-B779-1A70-C9FC49E94D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9490" name="Text Box 34">
            <a:extLst>
              <a:ext uri="{FF2B5EF4-FFF2-40B4-BE49-F238E27FC236}">
                <a16:creationId xmlns:a16="http://schemas.microsoft.com/office/drawing/2014/main" id="{12189E53-1BD6-E349-19F1-850F92077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99491" name="Text Box 35">
            <a:extLst>
              <a:ext uri="{FF2B5EF4-FFF2-40B4-BE49-F238E27FC236}">
                <a16:creationId xmlns:a16="http://schemas.microsoft.com/office/drawing/2014/main" id="{34D5C8F9-DC68-F83D-E473-06EB58518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35</a:t>
            </a:r>
          </a:p>
        </p:txBody>
      </p:sp>
      <p:sp>
        <p:nvSpPr>
          <p:cNvPr id="1299492" name="Rectangle 36">
            <a:extLst>
              <a:ext uri="{FF2B5EF4-FFF2-40B4-BE49-F238E27FC236}">
                <a16:creationId xmlns:a16="http://schemas.microsoft.com/office/drawing/2014/main" id="{361A3714-7CF5-EF13-AE29-92053F552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9493" name="Rectangle 37">
            <a:extLst>
              <a:ext uri="{FF2B5EF4-FFF2-40B4-BE49-F238E27FC236}">
                <a16:creationId xmlns:a16="http://schemas.microsoft.com/office/drawing/2014/main" id="{ABB39467-647A-E945-3ABB-AF7F5F89F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9494" name="Rectangle 38">
            <a:extLst>
              <a:ext uri="{FF2B5EF4-FFF2-40B4-BE49-F238E27FC236}">
                <a16:creationId xmlns:a16="http://schemas.microsoft.com/office/drawing/2014/main" id="{66E61EF9-4EB6-87CE-4C63-DC9FC2920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299495" name="Rectangle 39">
            <a:extLst>
              <a:ext uri="{FF2B5EF4-FFF2-40B4-BE49-F238E27FC236}">
                <a16:creationId xmlns:a16="http://schemas.microsoft.com/office/drawing/2014/main" id="{E63EEAD7-6DC9-C679-AEB9-991AD7A04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299496" name="Rectangle 40">
            <a:extLst>
              <a:ext uri="{FF2B5EF4-FFF2-40B4-BE49-F238E27FC236}">
                <a16:creationId xmlns:a16="http://schemas.microsoft.com/office/drawing/2014/main" id="{C1514771-8631-4042-AF5F-EAE09AAEC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9497" name="Rectangle 41">
            <a:extLst>
              <a:ext uri="{FF2B5EF4-FFF2-40B4-BE49-F238E27FC236}">
                <a16:creationId xmlns:a16="http://schemas.microsoft.com/office/drawing/2014/main" id="{863BF307-27BB-E079-02A9-E627AE544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9498" name="Rectangle 42">
            <a:extLst>
              <a:ext uri="{FF2B5EF4-FFF2-40B4-BE49-F238E27FC236}">
                <a16:creationId xmlns:a16="http://schemas.microsoft.com/office/drawing/2014/main" id="{D2557BE7-6DE9-B9CE-2B51-733BFC288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99499" name="Rectangle 43">
            <a:extLst>
              <a:ext uri="{FF2B5EF4-FFF2-40B4-BE49-F238E27FC236}">
                <a16:creationId xmlns:a16="http://schemas.microsoft.com/office/drawing/2014/main" id="{74138EF0-B7EC-B84B-B8B8-6BE89D160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299500" name="Rectangle 44">
            <a:extLst>
              <a:ext uri="{FF2B5EF4-FFF2-40B4-BE49-F238E27FC236}">
                <a16:creationId xmlns:a16="http://schemas.microsoft.com/office/drawing/2014/main" id="{08885AE0-E4AF-9EF8-C31B-9164B7689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9501" name="Rectangle 45">
            <a:extLst>
              <a:ext uri="{FF2B5EF4-FFF2-40B4-BE49-F238E27FC236}">
                <a16:creationId xmlns:a16="http://schemas.microsoft.com/office/drawing/2014/main" id="{1C665781-F972-8CA7-BFF3-1266FD7E4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299502" name="Rectangle 46">
            <a:extLst>
              <a:ext uri="{FF2B5EF4-FFF2-40B4-BE49-F238E27FC236}">
                <a16:creationId xmlns:a16="http://schemas.microsoft.com/office/drawing/2014/main" id="{B2C3EE68-0131-4C48-2967-7CB48D04F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299503" name="Group 47">
            <a:extLst>
              <a:ext uri="{FF2B5EF4-FFF2-40B4-BE49-F238E27FC236}">
                <a16:creationId xmlns:a16="http://schemas.microsoft.com/office/drawing/2014/main" id="{1AC79EA6-1F7A-B12E-0997-96072B4CE0AA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299504" name="Text Box 48">
              <a:extLst>
                <a:ext uri="{FF2B5EF4-FFF2-40B4-BE49-F238E27FC236}">
                  <a16:creationId xmlns:a16="http://schemas.microsoft.com/office/drawing/2014/main" id="{87F744BF-B7C0-426E-1D12-3C5742C52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99505" name="Group 49">
              <a:extLst>
                <a:ext uri="{FF2B5EF4-FFF2-40B4-BE49-F238E27FC236}">
                  <a16:creationId xmlns:a16="http://schemas.microsoft.com/office/drawing/2014/main" id="{5E3005D1-1322-1EE8-373B-FBB28A2DF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299506" name="Group 50">
                <a:extLst>
                  <a:ext uri="{FF2B5EF4-FFF2-40B4-BE49-F238E27FC236}">
                    <a16:creationId xmlns:a16="http://schemas.microsoft.com/office/drawing/2014/main" id="{7C69E5D8-FE2D-80A8-BD38-681C7C4504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299507" name="Group 51">
                  <a:extLst>
                    <a:ext uri="{FF2B5EF4-FFF2-40B4-BE49-F238E27FC236}">
                      <a16:creationId xmlns:a16="http://schemas.microsoft.com/office/drawing/2014/main" id="{5729EC89-83D4-0F2D-3944-29CD5CCCC8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299508" name="Freeform 52">
                    <a:extLst>
                      <a:ext uri="{FF2B5EF4-FFF2-40B4-BE49-F238E27FC236}">
                        <a16:creationId xmlns:a16="http://schemas.microsoft.com/office/drawing/2014/main" id="{9F20A2FD-E3B4-5B9F-B069-C4E599AD3D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9509" name="Freeform 53">
                    <a:extLst>
                      <a:ext uri="{FF2B5EF4-FFF2-40B4-BE49-F238E27FC236}">
                        <a16:creationId xmlns:a16="http://schemas.microsoft.com/office/drawing/2014/main" id="{EAA82A19-3E33-D2B4-EE65-8CDFB4A56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9510" name="Picture 54">
                  <a:extLst>
                    <a:ext uri="{FF2B5EF4-FFF2-40B4-BE49-F238E27FC236}">
                      <a16:creationId xmlns:a16="http://schemas.microsoft.com/office/drawing/2014/main" id="{1A356A4F-6297-4810-5E8B-313AF096C4B5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9511" name="Freeform 55">
                <a:extLst>
                  <a:ext uri="{FF2B5EF4-FFF2-40B4-BE49-F238E27FC236}">
                    <a16:creationId xmlns:a16="http://schemas.microsoft.com/office/drawing/2014/main" id="{FCCB7409-BE95-625E-EBE6-F9345491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512" name="Freeform 56">
                <a:extLst>
                  <a:ext uri="{FF2B5EF4-FFF2-40B4-BE49-F238E27FC236}">
                    <a16:creationId xmlns:a16="http://schemas.microsoft.com/office/drawing/2014/main" id="{C0E2457D-9003-DC8B-AE13-50A2B29E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513" name="Freeform 57">
                <a:extLst>
                  <a:ext uri="{FF2B5EF4-FFF2-40B4-BE49-F238E27FC236}">
                    <a16:creationId xmlns:a16="http://schemas.microsoft.com/office/drawing/2014/main" id="{8E513BE7-C2AD-D1E4-E3FF-CBBD6D5A0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514" name="Freeform 58">
                <a:extLst>
                  <a:ext uri="{FF2B5EF4-FFF2-40B4-BE49-F238E27FC236}">
                    <a16:creationId xmlns:a16="http://schemas.microsoft.com/office/drawing/2014/main" id="{BBDE0758-26E8-0340-2508-A9C25AF1F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515" name="Freeform 59">
                <a:extLst>
                  <a:ext uri="{FF2B5EF4-FFF2-40B4-BE49-F238E27FC236}">
                    <a16:creationId xmlns:a16="http://schemas.microsoft.com/office/drawing/2014/main" id="{3C2522EE-3038-1CDA-4F56-87CF316C6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99516" name="Group 60">
            <a:extLst>
              <a:ext uri="{FF2B5EF4-FFF2-40B4-BE49-F238E27FC236}">
                <a16:creationId xmlns:a16="http://schemas.microsoft.com/office/drawing/2014/main" id="{14E2FA51-94CB-76B2-9D2F-678C59F8EFC7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299517" name="Rectangle 61">
              <a:extLst>
                <a:ext uri="{FF2B5EF4-FFF2-40B4-BE49-F238E27FC236}">
                  <a16:creationId xmlns:a16="http://schemas.microsoft.com/office/drawing/2014/main" id="{40B27411-7A6C-73C9-DB3F-26B48A48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9518" name="Rectangle 62">
              <a:extLst>
                <a:ext uri="{FF2B5EF4-FFF2-40B4-BE49-F238E27FC236}">
                  <a16:creationId xmlns:a16="http://schemas.microsoft.com/office/drawing/2014/main" id="{8FE40D99-A707-B1EE-9AEA-983A30D44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299522" name="Text Box 66">
            <a:extLst>
              <a:ext uri="{FF2B5EF4-FFF2-40B4-BE49-F238E27FC236}">
                <a16:creationId xmlns:a16="http://schemas.microsoft.com/office/drawing/2014/main" id="{AE7BD95D-D4B0-2F3F-3F9F-F2EF00F3E7C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299523" name="Line 67">
            <a:extLst>
              <a:ext uri="{FF2B5EF4-FFF2-40B4-BE49-F238E27FC236}">
                <a16:creationId xmlns:a16="http://schemas.microsoft.com/office/drawing/2014/main" id="{D14DE189-636E-A909-4813-DA186B0C7F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524" name="Line 68">
            <a:extLst>
              <a:ext uri="{FF2B5EF4-FFF2-40B4-BE49-F238E27FC236}">
                <a16:creationId xmlns:a16="http://schemas.microsoft.com/office/drawing/2014/main" id="{2AC9C56E-FA2B-5B73-DD42-CEF33BAB4F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9525" name="Rectangle 69">
            <a:extLst>
              <a:ext uri="{FF2B5EF4-FFF2-40B4-BE49-F238E27FC236}">
                <a16:creationId xmlns:a16="http://schemas.microsoft.com/office/drawing/2014/main" id="{733A404C-CEDB-853A-6CC9-ACB3AA03F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9526" name="Picture 70">
            <a:extLst>
              <a:ext uri="{FF2B5EF4-FFF2-40B4-BE49-F238E27FC236}">
                <a16:creationId xmlns:a16="http://schemas.microsoft.com/office/drawing/2014/main" id="{B4291FF0-2632-D875-F4F8-063E03B8A3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9527" name="Rectangle 71">
            <a:extLst>
              <a:ext uri="{FF2B5EF4-FFF2-40B4-BE49-F238E27FC236}">
                <a16:creationId xmlns:a16="http://schemas.microsoft.com/office/drawing/2014/main" id="{749E1271-88A4-558E-ED96-BD346001B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9528" name="Rectangle 72">
            <a:extLst>
              <a:ext uri="{FF2B5EF4-FFF2-40B4-BE49-F238E27FC236}">
                <a16:creationId xmlns:a16="http://schemas.microsoft.com/office/drawing/2014/main" id="{98185BE3-0C87-9A26-C2D7-2DDF90C87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9529" name="Picture 73">
            <a:extLst>
              <a:ext uri="{FF2B5EF4-FFF2-40B4-BE49-F238E27FC236}">
                <a16:creationId xmlns:a16="http://schemas.microsoft.com/office/drawing/2014/main" id="{50717ED3-26C0-8341-BED1-156E288CB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99541" name="Group 85">
            <a:extLst>
              <a:ext uri="{FF2B5EF4-FFF2-40B4-BE49-F238E27FC236}">
                <a16:creationId xmlns:a16="http://schemas.microsoft.com/office/drawing/2014/main" id="{1E690AEB-2DD7-2205-BE2C-7BB10828F29A}"/>
              </a:ext>
            </a:extLst>
          </p:cNvPr>
          <p:cNvGrpSpPr>
            <a:grpSpLocks/>
          </p:cNvGrpSpPr>
          <p:nvPr/>
        </p:nvGrpSpPr>
        <p:grpSpPr bwMode="auto">
          <a:xfrm>
            <a:off x="3509963" y="4978400"/>
            <a:ext cx="6589712" cy="882650"/>
            <a:chOff x="2185" y="3000"/>
            <a:chExt cx="4151" cy="556"/>
          </a:xfrm>
        </p:grpSpPr>
        <p:sp>
          <p:nvSpPr>
            <p:cNvPr id="1299542" name="AutoShape 86">
              <a:extLst>
                <a:ext uri="{FF2B5EF4-FFF2-40B4-BE49-F238E27FC236}">
                  <a16:creationId xmlns:a16="http://schemas.microsoft.com/office/drawing/2014/main" id="{2A1FCF29-BE70-BE0B-BC91-9444B32CE3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82819">
              <a:off x="2185" y="3323"/>
              <a:ext cx="1200" cy="222"/>
            </a:xfrm>
            <a:prstGeom prst="rightArrow">
              <a:avLst>
                <a:gd name="adj1" fmla="val 50000"/>
                <a:gd name="adj2" fmla="val 135135"/>
              </a:avLst>
            </a:prstGeom>
            <a:blipFill dpi="0" rotWithShape="0">
              <a:blip r:embed="rId7"/>
              <a:srcRect/>
              <a:tile tx="0" ty="0" sx="100000" sy="100000" flip="none" algn="tl"/>
            </a:blip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9543" name="Group 87">
              <a:extLst>
                <a:ext uri="{FF2B5EF4-FFF2-40B4-BE49-F238E27FC236}">
                  <a16:creationId xmlns:a16="http://schemas.microsoft.com/office/drawing/2014/main" id="{05ADDF9A-A502-C7D2-1A9B-00F392CE6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8" y="3000"/>
              <a:ext cx="2998" cy="556"/>
              <a:chOff x="3172" y="2407"/>
              <a:chExt cx="2998" cy="556"/>
            </a:xfrm>
          </p:grpSpPr>
          <p:sp>
            <p:nvSpPr>
              <p:cNvPr id="1299544" name="Text Box 88">
                <a:extLst>
                  <a:ext uri="{FF2B5EF4-FFF2-40B4-BE49-F238E27FC236}">
                    <a16:creationId xmlns:a16="http://schemas.microsoft.com/office/drawing/2014/main" id="{4F9BB78E-9007-CF2D-3594-91E2DEE49A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0" y="2407"/>
                <a:ext cx="2473" cy="28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53882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I </a:t>
                </a:r>
                <a:r>
                  <a:rPr lang="ru-RU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и</a:t>
                </a: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 II </a:t>
                </a:r>
                <a:r>
                  <a:rPr lang="ru-RU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Паралипоменон</a:t>
                </a: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:</a:t>
                </a:r>
              </a:p>
            </p:txBody>
          </p:sp>
          <p:sp>
            <p:nvSpPr>
              <p:cNvPr id="1299545" name="Text Box 89">
                <a:extLst>
                  <a:ext uri="{FF2B5EF4-FFF2-40B4-BE49-F238E27FC236}">
                    <a16:creationId xmlns:a16="http://schemas.microsoft.com/office/drawing/2014/main" id="{B9092392-A84A-2628-8674-71A400AE8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72" y="2675"/>
                <a:ext cx="2998" cy="28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71842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В общем</a:t>
                </a: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: </a:t>
                </a:r>
                <a:r>
                  <a:rPr lang="ru-RU" altLang="en-US" sz="2400" b="1" i="0" u="sng">
                    <a:solidFill>
                      <a:srgbClr val="66FFFF"/>
                    </a:solidFill>
                    <a:latin typeface="Helvetica" pitchFamily="2" charset="0"/>
                  </a:rPr>
                  <a:t>те же</a:t>
                </a: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факты, как</a:t>
                </a:r>
                <a:r>
                  <a:rPr lang="en-US" altLang="en-US" sz="2400" b="1" i="0">
                    <a:solidFill>
                      <a:srgbClr val="66FFFF"/>
                    </a:solidFill>
                    <a:latin typeface="Helvetica" pitchFamily="2" charset="0"/>
                  </a:rPr>
                  <a:t>...</a:t>
                </a:r>
              </a:p>
            </p:txBody>
          </p:sp>
        </p:grpSp>
      </p:grpSp>
      <p:grpSp>
        <p:nvGrpSpPr>
          <p:cNvPr id="1299558" name="Group 102">
            <a:extLst>
              <a:ext uri="{FF2B5EF4-FFF2-40B4-BE49-F238E27FC236}">
                <a16:creationId xmlns:a16="http://schemas.microsoft.com/office/drawing/2014/main" id="{EAAF8D81-2E92-0793-BCDA-8B87A78C1758}"/>
              </a:ext>
            </a:extLst>
          </p:cNvPr>
          <p:cNvGrpSpPr>
            <a:grpSpLocks/>
          </p:cNvGrpSpPr>
          <p:nvPr/>
        </p:nvGrpSpPr>
        <p:grpSpPr bwMode="auto">
          <a:xfrm>
            <a:off x="3100388" y="3870325"/>
            <a:ext cx="6248400" cy="847725"/>
            <a:chOff x="1953" y="2438"/>
            <a:chExt cx="3936" cy="534"/>
          </a:xfrm>
        </p:grpSpPr>
        <p:sp>
          <p:nvSpPr>
            <p:cNvPr id="1299547" name="Text Box 91">
              <a:extLst>
                <a:ext uri="{FF2B5EF4-FFF2-40B4-BE49-F238E27FC236}">
                  <a16:creationId xmlns:a16="http://schemas.microsoft.com/office/drawing/2014/main" id="{6C8AABCD-E865-7CB5-EB46-0755F4FC2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" y="2438"/>
              <a:ext cx="2427" cy="404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F819"/>
                  </a:solidFill>
                  <a:latin typeface="Helvetica" pitchFamily="2" charset="0"/>
                </a:rPr>
                <a:t>IV </a:t>
              </a:r>
              <a:r>
                <a:rPr lang="ru-RU" altLang="en-US" sz="3600" b="1" i="0">
                  <a:solidFill>
                    <a:srgbClr val="FFF819"/>
                  </a:solidFill>
                  <a:latin typeface="Helvetica" pitchFamily="2" charset="0"/>
                </a:rPr>
                <a:t>Царств</a:t>
              </a:r>
              <a:endParaRPr lang="en-US" altLang="en-US" sz="36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99548" name="AutoShape 92">
              <a:extLst>
                <a:ext uri="{FF2B5EF4-FFF2-40B4-BE49-F238E27FC236}">
                  <a16:creationId xmlns:a16="http://schemas.microsoft.com/office/drawing/2014/main" id="{D196FAF8-D126-1F8F-7604-005FE018F6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1566317">
              <a:off x="1953" y="2765"/>
              <a:ext cx="1973" cy="207"/>
            </a:xfrm>
            <a:prstGeom prst="rightArrow">
              <a:avLst>
                <a:gd name="adj1" fmla="val 50000"/>
                <a:gd name="adj2" fmla="val 238285"/>
              </a:avLst>
            </a:prstGeom>
            <a:blipFill dpi="0" rotWithShape="0">
              <a:blip r:embed="rId7"/>
              <a:srcRect/>
              <a:tile tx="0" ty="0" sx="100000" sy="100000" flip="none" algn="tl"/>
            </a:blip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81320" dir="3080412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99555" name="Rectangle 99">
            <a:extLst>
              <a:ext uri="{FF2B5EF4-FFF2-40B4-BE49-F238E27FC236}">
                <a16:creationId xmlns:a16="http://schemas.microsoft.com/office/drawing/2014/main" id="{D1AD48F1-2A65-B252-8983-341085429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99556" name="Text Box 100">
            <a:extLst>
              <a:ext uri="{FF2B5EF4-FFF2-40B4-BE49-F238E27FC236}">
                <a16:creationId xmlns:a16="http://schemas.microsoft.com/office/drawing/2014/main" id="{FB9ADD5E-44DC-CB0E-C544-6F68A4CAD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2</a:t>
            </a:r>
          </a:p>
        </p:txBody>
      </p:sp>
      <p:sp>
        <p:nvSpPr>
          <p:cNvPr id="1299557" name="AutoShape 101">
            <a:extLst>
              <a:ext uri="{FF2B5EF4-FFF2-40B4-BE49-F238E27FC236}">
                <a16:creationId xmlns:a16="http://schemas.microsoft.com/office/drawing/2014/main" id="{031FFAA3-33B4-82CD-8A53-DD7DEB149A32}"/>
              </a:ext>
            </a:extLst>
          </p:cNvPr>
          <p:cNvSpPr>
            <a:spLocks noChangeArrowheads="1"/>
          </p:cNvSpPr>
          <p:nvPr/>
        </p:nvSpPr>
        <p:spPr bwMode="auto">
          <a:xfrm rot="-5410276">
            <a:off x="7096126" y="4140200"/>
            <a:ext cx="550862" cy="1239837"/>
          </a:xfrm>
          <a:prstGeom prst="rightArrow">
            <a:avLst>
              <a:gd name="adj1" fmla="val 50000"/>
              <a:gd name="adj2" fmla="val 25000"/>
            </a:avLst>
          </a:prstGeom>
          <a:blipFill dpi="0" rotWithShape="0">
            <a:blip r:embed="rId7"/>
            <a:srcRect/>
            <a:tile tx="0" ty="0" sx="100000" sy="100000" flip="none" algn="tl"/>
          </a:blipFill>
          <a:ln w="12700">
            <a:solidFill>
              <a:schemeClr val="tx1"/>
            </a:solidFill>
            <a:miter lim="800000"/>
            <a:headEnd/>
            <a:tailEnd/>
          </a:ln>
          <a:effectLst>
            <a:outerShdw dist="63500" dir="221219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99576" name="Group 120">
            <a:extLst>
              <a:ext uri="{FF2B5EF4-FFF2-40B4-BE49-F238E27FC236}">
                <a16:creationId xmlns:a16="http://schemas.microsoft.com/office/drawing/2014/main" id="{310E4D9E-D3E4-D892-2293-B77C5EDD91D9}"/>
              </a:ext>
            </a:extLst>
          </p:cNvPr>
          <p:cNvGrpSpPr>
            <a:grpSpLocks/>
          </p:cNvGrpSpPr>
          <p:nvPr/>
        </p:nvGrpSpPr>
        <p:grpSpPr bwMode="auto">
          <a:xfrm>
            <a:off x="5345113" y="6256338"/>
            <a:ext cx="4025900" cy="822325"/>
            <a:chOff x="3409" y="3801"/>
            <a:chExt cx="2536" cy="518"/>
          </a:xfrm>
        </p:grpSpPr>
        <p:sp>
          <p:nvSpPr>
            <p:cNvPr id="1299577" name="AutoShape 121">
              <a:extLst>
                <a:ext uri="{FF2B5EF4-FFF2-40B4-BE49-F238E27FC236}">
                  <a16:creationId xmlns:a16="http://schemas.microsoft.com/office/drawing/2014/main" id="{DB52583E-5521-C71C-9590-261F9624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9578" name="Text Box 122">
              <a:extLst>
                <a:ext uri="{FF2B5EF4-FFF2-40B4-BE49-F238E27FC236}">
                  <a16:creationId xmlns:a16="http://schemas.microsoft.com/office/drawing/2014/main" id="{E9B56DDC-5D2B-6BB3-E3C1-2CCF1C3B2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31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ru-RU" altLang="en-US" sz="1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</p:grpSp>
      <p:sp>
        <p:nvSpPr>
          <p:cNvPr id="1299579" name="Text Box 123">
            <a:extLst>
              <a:ext uri="{FF2B5EF4-FFF2-40B4-BE49-F238E27FC236}">
                <a16:creationId xmlns:a16="http://schemas.microsoft.com/office/drawing/2014/main" id="{FB361353-15A4-9370-A38A-3C3A4A3D2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3213" y="6299200"/>
            <a:ext cx="3956050" cy="6715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97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55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1299580" name="Rectangle 124">
            <a:extLst>
              <a:ext uri="{FF2B5EF4-FFF2-40B4-BE49-F238E27FC236}">
                <a16:creationId xmlns:a16="http://schemas.microsoft.com/office/drawing/2014/main" id="{C70129B6-59DD-3F1B-8772-49A8F1EFF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99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129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1299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506" name="Line 2">
            <a:extLst>
              <a:ext uri="{FF2B5EF4-FFF2-40B4-BE49-F238E27FC236}">
                <a16:creationId xmlns:a16="http://schemas.microsoft.com/office/drawing/2014/main" id="{4AC229DC-2759-C27E-B63A-331FD16D5C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07" name="Line 3">
            <a:extLst>
              <a:ext uri="{FF2B5EF4-FFF2-40B4-BE49-F238E27FC236}">
                <a16:creationId xmlns:a16="http://schemas.microsoft.com/office/drawing/2014/main" id="{2DE53FC9-11B9-5D10-A233-D9B5B82228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08" name="Line 4">
            <a:extLst>
              <a:ext uri="{FF2B5EF4-FFF2-40B4-BE49-F238E27FC236}">
                <a16:creationId xmlns:a16="http://schemas.microsoft.com/office/drawing/2014/main" id="{569DA9FB-B886-CFE2-3FD0-E037875844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09" name="Line 5">
            <a:extLst>
              <a:ext uri="{FF2B5EF4-FFF2-40B4-BE49-F238E27FC236}">
                <a16:creationId xmlns:a16="http://schemas.microsoft.com/office/drawing/2014/main" id="{6CD1C994-2956-5047-B6C1-36A1D014F7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0" name="Line 6">
            <a:extLst>
              <a:ext uri="{FF2B5EF4-FFF2-40B4-BE49-F238E27FC236}">
                <a16:creationId xmlns:a16="http://schemas.microsoft.com/office/drawing/2014/main" id="{1782035C-C1F0-03B5-CD91-CC89D6777C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1" name="Line 7">
            <a:extLst>
              <a:ext uri="{FF2B5EF4-FFF2-40B4-BE49-F238E27FC236}">
                <a16:creationId xmlns:a16="http://schemas.microsoft.com/office/drawing/2014/main" id="{5E7E05B2-652A-640E-BA7E-F058C232CBF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2" name="Freeform 8">
            <a:extLst>
              <a:ext uri="{FF2B5EF4-FFF2-40B4-BE49-F238E27FC236}">
                <a16:creationId xmlns:a16="http://schemas.microsoft.com/office/drawing/2014/main" id="{3FCA411F-8202-E4BC-5914-8D85DB32041C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3" name="Line 9">
            <a:extLst>
              <a:ext uri="{FF2B5EF4-FFF2-40B4-BE49-F238E27FC236}">
                <a16:creationId xmlns:a16="http://schemas.microsoft.com/office/drawing/2014/main" id="{FD8824D3-1199-D2C8-01AF-0B35538B40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4" name="Line 10">
            <a:extLst>
              <a:ext uri="{FF2B5EF4-FFF2-40B4-BE49-F238E27FC236}">
                <a16:creationId xmlns:a16="http://schemas.microsoft.com/office/drawing/2014/main" id="{73A012BB-5BA1-6F8A-DFA7-1F32EA50C0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5" name="Freeform 11">
            <a:extLst>
              <a:ext uri="{FF2B5EF4-FFF2-40B4-BE49-F238E27FC236}">
                <a16:creationId xmlns:a16="http://schemas.microsoft.com/office/drawing/2014/main" id="{A8EB396D-52D9-1C44-6E14-F57C10B264F7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6" name="Line 12">
            <a:extLst>
              <a:ext uri="{FF2B5EF4-FFF2-40B4-BE49-F238E27FC236}">
                <a16:creationId xmlns:a16="http://schemas.microsoft.com/office/drawing/2014/main" id="{3FAD7B84-0E31-F5A3-D592-73D1824DF3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7" name="Line 13">
            <a:extLst>
              <a:ext uri="{FF2B5EF4-FFF2-40B4-BE49-F238E27FC236}">
                <a16:creationId xmlns:a16="http://schemas.microsoft.com/office/drawing/2014/main" id="{744A324D-40D4-0D76-79C7-99895393AF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18" name="Line 14">
            <a:extLst>
              <a:ext uri="{FF2B5EF4-FFF2-40B4-BE49-F238E27FC236}">
                <a16:creationId xmlns:a16="http://schemas.microsoft.com/office/drawing/2014/main" id="{64BDA10A-3AF1-73BA-739E-7B4DD1D201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19" name="Line 15">
            <a:extLst>
              <a:ext uri="{FF2B5EF4-FFF2-40B4-BE49-F238E27FC236}">
                <a16:creationId xmlns:a16="http://schemas.microsoft.com/office/drawing/2014/main" id="{88B3CA4B-44CC-6866-F8A7-A7FD3010E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20" name="Rectangle 16">
            <a:extLst>
              <a:ext uri="{FF2B5EF4-FFF2-40B4-BE49-F238E27FC236}">
                <a16:creationId xmlns:a16="http://schemas.microsoft.com/office/drawing/2014/main" id="{9C77D757-E208-0DBC-D8FA-A268B9415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01521" name="Line 17">
            <a:extLst>
              <a:ext uri="{FF2B5EF4-FFF2-40B4-BE49-F238E27FC236}">
                <a16:creationId xmlns:a16="http://schemas.microsoft.com/office/drawing/2014/main" id="{AA6E841B-E716-0AC3-D761-69B3A0D764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2" name="Line 18">
            <a:extLst>
              <a:ext uri="{FF2B5EF4-FFF2-40B4-BE49-F238E27FC236}">
                <a16:creationId xmlns:a16="http://schemas.microsoft.com/office/drawing/2014/main" id="{2B7731C9-75EE-A802-61C3-E0D022A294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3" name="Line 19">
            <a:extLst>
              <a:ext uri="{FF2B5EF4-FFF2-40B4-BE49-F238E27FC236}">
                <a16:creationId xmlns:a16="http://schemas.microsoft.com/office/drawing/2014/main" id="{FBB213E0-994B-8860-DC5B-5E6AB5629D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4" name="Line 20">
            <a:extLst>
              <a:ext uri="{FF2B5EF4-FFF2-40B4-BE49-F238E27FC236}">
                <a16:creationId xmlns:a16="http://schemas.microsoft.com/office/drawing/2014/main" id="{9C0B545E-64CD-39A7-FFE0-0295D98FB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5" name="Line 21">
            <a:extLst>
              <a:ext uri="{FF2B5EF4-FFF2-40B4-BE49-F238E27FC236}">
                <a16:creationId xmlns:a16="http://schemas.microsoft.com/office/drawing/2014/main" id="{F97A32FF-2B27-9774-320B-F9C0C27F0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6" name="Line 22">
            <a:extLst>
              <a:ext uri="{FF2B5EF4-FFF2-40B4-BE49-F238E27FC236}">
                <a16:creationId xmlns:a16="http://schemas.microsoft.com/office/drawing/2014/main" id="{0C1818C8-5F6C-DD64-C8BA-AE49E7DDF4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7" name="Line 23">
            <a:extLst>
              <a:ext uri="{FF2B5EF4-FFF2-40B4-BE49-F238E27FC236}">
                <a16:creationId xmlns:a16="http://schemas.microsoft.com/office/drawing/2014/main" id="{55AFF0DB-E204-E955-25BF-3A6E0C2A3F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8" name="Line 24">
            <a:extLst>
              <a:ext uri="{FF2B5EF4-FFF2-40B4-BE49-F238E27FC236}">
                <a16:creationId xmlns:a16="http://schemas.microsoft.com/office/drawing/2014/main" id="{D6B92F1B-AB88-823B-53BF-A6C4590BEE6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29" name="Line 25">
            <a:extLst>
              <a:ext uri="{FF2B5EF4-FFF2-40B4-BE49-F238E27FC236}">
                <a16:creationId xmlns:a16="http://schemas.microsoft.com/office/drawing/2014/main" id="{41A13BA7-AD39-FC6D-3617-39EC6E55F0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30" name="Line 26">
            <a:extLst>
              <a:ext uri="{FF2B5EF4-FFF2-40B4-BE49-F238E27FC236}">
                <a16:creationId xmlns:a16="http://schemas.microsoft.com/office/drawing/2014/main" id="{921E3F62-4368-4F54-9192-8CCC6C85C4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31" name="Line 27">
            <a:extLst>
              <a:ext uri="{FF2B5EF4-FFF2-40B4-BE49-F238E27FC236}">
                <a16:creationId xmlns:a16="http://schemas.microsoft.com/office/drawing/2014/main" id="{4BDB0C57-F42C-FE93-2E40-621917E426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32" name="Line 28">
            <a:extLst>
              <a:ext uri="{FF2B5EF4-FFF2-40B4-BE49-F238E27FC236}">
                <a16:creationId xmlns:a16="http://schemas.microsoft.com/office/drawing/2014/main" id="{5C8D4C38-9A5C-8211-905D-04108F2862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33" name="Rectangle 29">
            <a:extLst>
              <a:ext uri="{FF2B5EF4-FFF2-40B4-BE49-F238E27FC236}">
                <a16:creationId xmlns:a16="http://schemas.microsoft.com/office/drawing/2014/main" id="{0CD1B4DD-4A09-4FE7-E40D-E584DBF1D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1534" name="AutoShape 30">
            <a:extLst>
              <a:ext uri="{FF2B5EF4-FFF2-40B4-BE49-F238E27FC236}">
                <a16:creationId xmlns:a16="http://schemas.microsoft.com/office/drawing/2014/main" id="{2A8CBF22-D5AD-0624-BCDB-E1CFA38EAD55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35" name="Rectangle 31">
            <a:extLst>
              <a:ext uri="{FF2B5EF4-FFF2-40B4-BE49-F238E27FC236}">
                <a16:creationId xmlns:a16="http://schemas.microsoft.com/office/drawing/2014/main" id="{E2A0EED8-D24C-70D6-AC0E-675639254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1536" name="Rectangle 32">
            <a:extLst>
              <a:ext uri="{FF2B5EF4-FFF2-40B4-BE49-F238E27FC236}">
                <a16:creationId xmlns:a16="http://schemas.microsoft.com/office/drawing/2014/main" id="{D16D9925-7FD2-C113-FD34-11D5A0989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1537" name="Text Box 33">
            <a:extLst>
              <a:ext uri="{FF2B5EF4-FFF2-40B4-BE49-F238E27FC236}">
                <a16:creationId xmlns:a16="http://schemas.microsoft.com/office/drawing/2014/main" id="{28B5B92C-8238-AD7F-B770-3B8BC312E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1538" name="Text Box 34">
            <a:extLst>
              <a:ext uri="{FF2B5EF4-FFF2-40B4-BE49-F238E27FC236}">
                <a16:creationId xmlns:a16="http://schemas.microsoft.com/office/drawing/2014/main" id="{5CB262E3-5015-A810-1D54-C90E364D2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1539" name="Text Box 35">
            <a:extLst>
              <a:ext uri="{FF2B5EF4-FFF2-40B4-BE49-F238E27FC236}">
                <a16:creationId xmlns:a16="http://schemas.microsoft.com/office/drawing/2014/main" id="{EAA38B1D-B0FF-59FB-D95D-D4F627ABA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36</a:t>
            </a:r>
          </a:p>
        </p:txBody>
      </p:sp>
      <p:sp>
        <p:nvSpPr>
          <p:cNvPr id="1301540" name="Rectangle 36">
            <a:extLst>
              <a:ext uri="{FF2B5EF4-FFF2-40B4-BE49-F238E27FC236}">
                <a16:creationId xmlns:a16="http://schemas.microsoft.com/office/drawing/2014/main" id="{2B5FEC49-5CC8-93F4-5939-1B37E6376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1541" name="Rectangle 37">
            <a:extLst>
              <a:ext uri="{FF2B5EF4-FFF2-40B4-BE49-F238E27FC236}">
                <a16:creationId xmlns:a16="http://schemas.microsoft.com/office/drawing/2014/main" id="{12CE98A8-3B32-1ADA-BCA7-A88505FB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1542" name="Rectangle 38">
            <a:extLst>
              <a:ext uri="{FF2B5EF4-FFF2-40B4-BE49-F238E27FC236}">
                <a16:creationId xmlns:a16="http://schemas.microsoft.com/office/drawing/2014/main" id="{72C787F8-58DB-C7DC-9205-EC42E3B95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1543" name="Rectangle 39">
            <a:extLst>
              <a:ext uri="{FF2B5EF4-FFF2-40B4-BE49-F238E27FC236}">
                <a16:creationId xmlns:a16="http://schemas.microsoft.com/office/drawing/2014/main" id="{8A3BCC26-B953-5384-0BFB-D15B86CFF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1544" name="Rectangle 40">
            <a:extLst>
              <a:ext uri="{FF2B5EF4-FFF2-40B4-BE49-F238E27FC236}">
                <a16:creationId xmlns:a16="http://schemas.microsoft.com/office/drawing/2014/main" id="{F7732B2E-A3A1-AF4F-9D35-8961EEC95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1545" name="Rectangle 41">
            <a:extLst>
              <a:ext uri="{FF2B5EF4-FFF2-40B4-BE49-F238E27FC236}">
                <a16:creationId xmlns:a16="http://schemas.microsoft.com/office/drawing/2014/main" id="{5CFFC094-7B7B-2E47-3AA6-9DDDC06B2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1546" name="Rectangle 42">
            <a:extLst>
              <a:ext uri="{FF2B5EF4-FFF2-40B4-BE49-F238E27FC236}">
                <a16:creationId xmlns:a16="http://schemas.microsoft.com/office/drawing/2014/main" id="{A987CAB7-F62D-A284-3348-62BBBD04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1547" name="Rectangle 43">
            <a:extLst>
              <a:ext uri="{FF2B5EF4-FFF2-40B4-BE49-F238E27FC236}">
                <a16:creationId xmlns:a16="http://schemas.microsoft.com/office/drawing/2014/main" id="{C0704C25-8585-A64C-21E3-32361DD5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01548" name="Rectangle 44">
            <a:extLst>
              <a:ext uri="{FF2B5EF4-FFF2-40B4-BE49-F238E27FC236}">
                <a16:creationId xmlns:a16="http://schemas.microsoft.com/office/drawing/2014/main" id="{229334E6-019C-B4F3-0C3C-925826362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1549" name="Rectangle 45">
            <a:extLst>
              <a:ext uri="{FF2B5EF4-FFF2-40B4-BE49-F238E27FC236}">
                <a16:creationId xmlns:a16="http://schemas.microsoft.com/office/drawing/2014/main" id="{08ACFE73-0A0E-4396-5B3B-F1D7F81AF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1550" name="Rectangle 46">
            <a:extLst>
              <a:ext uri="{FF2B5EF4-FFF2-40B4-BE49-F238E27FC236}">
                <a16:creationId xmlns:a16="http://schemas.microsoft.com/office/drawing/2014/main" id="{5E139ED8-78EC-DC63-BDB8-355D02048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01551" name="Group 47">
            <a:extLst>
              <a:ext uri="{FF2B5EF4-FFF2-40B4-BE49-F238E27FC236}">
                <a16:creationId xmlns:a16="http://schemas.microsoft.com/office/drawing/2014/main" id="{B619C8CA-3CA1-497A-3E95-B1D9BEEE3F53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01552" name="Text Box 48">
              <a:extLst>
                <a:ext uri="{FF2B5EF4-FFF2-40B4-BE49-F238E27FC236}">
                  <a16:creationId xmlns:a16="http://schemas.microsoft.com/office/drawing/2014/main" id="{12A1ACF3-1CBB-A5BF-D3EB-FB401A86C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01553" name="Group 49">
              <a:extLst>
                <a:ext uri="{FF2B5EF4-FFF2-40B4-BE49-F238E27FC236}">
                  <a16:creationId xmlns:a16="http://schemas.microsoft.com/office/drawing/2014/main" id="{C258FD99-155D-D943-ACCA-8F258D6DE3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01554" name="Group 50">
                <a:extLst>
                  <a:ext uri="{FF2B5EF4-FFF2-40B4-BE49-F238E27FC236}">
                    <a16:creationId xmlns:a16="http://schemas.microsoft.com/office/drawing/2014/main" id="{CF3F18A8-5040-EFE8-62CF-7D2FA45AA7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01555" name="Group 51">
                  <a:extLst>
                    <a:ext uri="{FF2B5EF4-FFF2-40B4-BE49-F238E27FC236}">
                      <a16:creationId xmlns:a16="http://schemas.microsoft.com/office/drawing/2014/main" id="{1BFA9694-5E42-DF63-1BEF-1F7705A540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01556" name="Freeform 52">
                    <a:extLst>
                      <a:ext uri="{FF2B5EF4-FFF2-40B4-BE49-F238E27FC236}">
                        <a16:creationId xmlns:a16="http://schemas.microsoft.com/office/drawing/2014/main" id="{A46F1F08-2C26-3C84-7CC3-F7B60D908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1557" name="Freeform 53">
                    <a:extLst>
                      <a:ext uri="{FF2B5EF4-FFF2-40B4-BE49-F238E27FC236}">
                        <a16:creationId xmlns:a16="http://schemas.microsoft.com/office/drawing/2014/main" id="{87B92105-3EEE-C790-70E5-335F5B5EA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1558" name="Picture 54">
                  <a:extLst>
                    <a:ext uri="{FF2B5EF4-FFF2-40B4-BE49-F238E27FC236}">
                      <a16:creationId xmlns:a16="http://schemas.microsoft.com/office/drawing/2014/main" id="{69862B4F-42CA-5E34-53B0-323EAB1853E9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1559" name="Freeform 55">
                <a:extLst>
                  <a:ext uri="{FF2B5EF4-FFF2-40B4-BE49-F238E27FC236}">
                    <a16:creationId xmlns:a16="http://schemas.microsoft.com/office/drawing/2014/main" id="{904E4215-A438-FFA4-3F83-0A85CBBD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560" name="Freeform 56">
                <a:extLst>
                  <a:ext uri="{FF2B5EF4-FFF2-40B4-BE49-F238E27FC236}">
                    <a16:creationId xmlns:a16="http://schemas.microsoft.com/office/drawing/2014/main" id="{320E6439-E607-AE4A-B5FD-C860B1AC5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561" name="Freeform 57">
                <a:extLst>
                  <a:ext uri="{FF2B5EF4-FFF2-40B4-BE49-F238E27FC236}">
                    <a16:creationId xmlns:a16="http://schemas.microsoft.com/office/drawing/2014/main" id="{F1564C5D-E0B0-7B4A-C041-DBB44D4C0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562" name="Freeform 58">
                <a:extLst>
                  <a:ext uri="{FF2B5EF4-FFF2-40B4-BE49-F238E27FC236}">
                    <a16:creationId xmlns:a16="http://schemas.microsoft.com/office/drawing/2014/main" id="{54EEED52-60B5-3D56-4309-F1519DD1F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563" name="Freeform 59">
                <a:extLst>
                  <a:ext uri="{FF2B5EF4-FFF2-40B4-BE49-F238E27FC236}">
                    <a16:creationId xmlns:a16="http://schemas.microsoft.com/office/drawing/2014/main" id="{CA787D95-703A-F473-7FF6-451E5490F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01564" name="Group 60">
            <a:extLst>
              <a:ext uri="{FF2B5EF4-FFF2-40B4-BE49-F238E27FC236}">
                <a16:creationId xmlns:a16="http://schemas.microsoft.com/office/drawing/2014/main" id="{12DE74FA-83E4-A8A7-EC16-03B8DDF30FBC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301565" name="Rectangle 61">
              <a:extLst>
                <a:ext uri="{FF2B5EF4-FFF2-40B4-BE49-F238E27FC236}">
                  <a16:creationId xmlns:a16="http://schemas.microsoft.com/office/drawing/2014/main" id="{69A2E895-0B99-1C2D-E580-8FB89E63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1566" name="Rectangle 62">
              <a:extLst>
                <a:ext uri="{FF2B5EF4-FFF2-40B4-BE49-F238E27FC236}">
                  <a16:creationId xmlns:a16="http://schemas.microsoft.com/office/drawing/2014/main" id="{9B18EAAC-6A4C-FCE4-F5B1-73C70B291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01570" name="Text Box 66">
            <a:extLst>
              <a:ext uri="{FF2B5EF4-FFF2-40B4-BE49-F238E27FC236}">
                <a16:creationId xmlns:a16="http://schemas.microsoft.com/office/drawing/2014/main" id="{7BD9416B-BC8D-3CB4-26B4-22A1CBF6CF0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grpSp>
        <p:nvGrpSpPr>
          <p:cNvPr id="1301571" name="Group 67">
            <a:extLst>
              <a:ext uri="{FF2B5EF4-FFF2-40B4-BE49-F238E27FC236}">
                <a16:creationId xmlns:a16="http://schemas.microsoft.com/office/drawing/2014/main" id="{6FE1E45D-21B0-CFF8-945D-1C061A5FD6CF}"/>
              </a:ext>
            </a:extLst>
          </p:cNvPr>
          <p:cNvGrpSpPr>
            <a:grpSpLocks/>
          </p:cNvGrpSpPr>
          <p:nvPr/>
        </p:nvGrpSpPr>
        <p:grpSpPr bwMode="auto">
          <a:xfrm>
            <a:off x="631825" y="5075238"/>
            <a:ext cx="3529013" cy="2181225"/>
            <a:chOff x="398" y="3197"/>
            <a:chExt cx="2223" cy="1307"/>
          </a:xfrm>
        </p:grpSpPr>
        <p:grpSp>
          <p:nvGrpSpPr>
            <p:cNvPr id="1301572" name="Group 68">
              <a:extLst>
                <a:ext uri="{FF2B5EF4-FFF2-40B4-BE49-F238E27FC236}">
                  <a16:creationId xmlns:a16="http://schemas.microsoft.com/office/drawing/2014/main" id="{526C1197-610B-8675-A2C0-A20E466EA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" y="3725"/>
              <a:ext cx="1894" cy="667"/>
              <a:chOff x="213" y="142"/>
              <a:chExt cx="1894" cy="667"/>
            </a:xfrm>
          </p:grpSpPr>
          <p:sp>
            <p:nvSpPr>
              <p:cNvPr id="1301573" name="AutoShape 69">
                <a:extLst>
                  <a:ext uri="{FF2B5EF4-FFF2-40B4-BE49-F238E27FC236}">
                    <a16:creationId xmlns:a16="http://schemas.microsoft.com/office/drawing/2014/main" id="{1D432038-0A94-ABBC-6F56-2ACD2969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" y="142"/>
                <a:ext cx="1894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accent2">
                      <a:gamma/>
                      <a:shade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0"/>
                      <a:invGamma/>
                    </a:scheme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dist="89803" dir="27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574" name="Text Box 70">
                <a:extLst>
                  <a:ext uri="{FF2B5EF4-FFF2-40B4-BE49-F238E27FC236}">
                    <a16:creationId xmlns:a16="http://schemas.microsoft.com/office/drawing/2014/main" id="{5EE1BF0D-5CF7-1CD4-6938-20E11643E4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" y="210"/>
                <a:ext cx="1538" cy="456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45791" dir="3378596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2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chemeClr val="bg1"/>
                    </a:solidFill>
                    <a:latin typeface="Arial" panose="020B0604020202020204" pitchFamily="34" charset="0"/>
                  </a:rPr>
                  <a:t>ВЗГЛЯД </a:t>
                </a:r>
                <a:r>
                  <a:rPr lang="ru-RU" altLang="en-US" sz="2000" b="1" i="0">
                    <a:solidFill>
                      <a:schemeClr val="bg1"/>
                    </a:solidFill>
                    <a:latin typeface="Arial" panose="020B0604020202020204" pitchFamily="34" charset="0"/>
                  </a:rPr>
                  <a:t>СВЯЩЕННИКОВ</a:t>
                </a:r>
                <a:endParaRPr lang="en-US" altLang="en-US" sz="2000" b="1" i="0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301575" name="AutoShape 71">
              <a:extLst>
                <a:ext uri="{FF2B5EF4-FFF2-40B4-BE49-F238E27FC236}">
                  <a16:creationId xmlns:a16="http://schemas.microsoft.com/office/drawing/2014/main" id="{D11481CA-1E27-F284-6952-7D9B52D8E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" y="3197"/>
              <a:ext cx="2223" cy="130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1576" name="Group 72">
            <a:extLst>
              <a:ext uri="{FF2B5EF4-FFF2-40B4-BE49-F238E27FC236}">
                <a16:creationId xmlns:a16="http://schemas.microsoft.com/office/drawing/2014/main" id="{FBDF829D-A2C5-AE25-CB1D-8CDB0E96A23B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3328988"/>
            <a:ext cx="3529012" cy="1749425"/>
            <a:chOff x="684" y="2097"/>
            <a:chExt cx="2223" cy="1102"/>
          </a:xfrm>
        </p:grpSpPr>
        <p:grpSp>
          <p:nvGrpSpPr>
            <p:cNvPr id="1301577" name="Group 73">
              <a:extLst>
                <a:ext uri="{FF2B5EF4-FFF2-40B4-BE49-F238E27FC236}">
                  <a16:creationId xmlns:a16="http://schemas.microsoft.com/office/drawing/2014/main" id="{9B34EDA9-D91A-8EBC-06ED-BFB9721321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2" y="2175"/>
              <a:ext cx="2054" cy="667"/>
              <a:chOff x="334" y="1473"/>
              <a:chExt cx="2054" cy="667"/>
            </a:xfrm>
          </p:grpSpPr>
          <p:sp>
            <p:nvSpPr>
              <p:cNvPr id="1301578" name="AutoShape 74">
                <a:extLst>
                  <a:ext uri="{FF2B5EF4-FFF2-40B4-BE49-F238E27FC236}">
                    <a16:creationId xmlns:a16="http://schemas.microsoft.com/office/drawing/2014/main" id="{56FDE1B3-3494-A546-5D8D-4EC4A1C21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" y="1473"/>
                <a:ext cx="1948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rgbClr val="1822CD">
                      <a:gamma/>
                      <a:shade val="0"/>
                      <a:invGamma/>
                    </a:srgbClr>
                  </a:gs>
                  <a:gs pos="50000">
                    <a:srgbClr val="1822CD"/>
                  </a:gs>
                  <a:gs pos="100000">
                    <a:srgbClr val="1822CD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dist="89803" dir="27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579" name="Text Box 75">
                <a:extLst>
                  <a:ext uri="{FF2B5EF4-FFF2-40B4-BE49-F238E27FC236}">
                    <a16:creationId xmlns:a16="http://schemas.microsoft.com/office/drawing/2014/main" id="{5386E7B3-2C4A-59FD-705F-7E25888749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4" y="1562"/>
                <a:ext cx="2054" cy="51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45791" dir="3378596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2400" b="1" i="0">
                    <a:solidFill>
                      <a:schemeClr val="bg1"/>
                    </a:solidFill>
                    <a:latin typeface="Arial" panose="020B0604020202020204" pitchFamily="34" charset="0"/>
                  </a:rPr>
                  <a:t>ВЗГЛЯД  ПРОРОКОВ</a:t>
                </a:r>
                <a:endParaRPr lang="en-US" altLang="en-US" sz="2400" b="1" i="0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301580" name="AutoShape 76">
              <a:extLst>
                <a:ext uri="{FF2B5EF4-FFF2-40B4-BE49-F238E27FC236}">
                  <a16:creationId xmlns:a16="http://schemas.microsoft.com/office/drawing/2014/main" id="{6B702907-21BD-6E2A-93D8-61FFD1BAC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097"/>
              <a:ext cx="2223" cy="110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01581" name="Line 77">
            <a:extLst>
              <a:ext uri="{FF2B5EF4-FFF2-40B4-BE49-F238E27FC236}">
                <a16:creationId xmlns:a16="http://schemas.microsoft.com/office/drawing/2014/main" id="{ACEBCD75-A4BC-EE31-97C5-486CE988F2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82" name="Line 78">
            <a:extLst>
              <a:ext uri="{FF2B5EF4-FFF2-40B4-BE49-F238E27FC236}">
                <a16:creationId xmlns:a16="http://schemas.microsoft.com/office/drawing/2014/main" id="{27A9A2DF-E80A-250B-3E77-64F64FA393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583" name="Rectangle 79">
            <a:extLst>
              <a:ext uri="{FF2B5EF4-FFF2-40B4-BE49-F238E27FC236}">
                <a16:creationId xmlns:a16="http://schemas.microsoft.com/office/drawing/2014/main" id="{D6E22894-752F-2161-2E08-95352A9AF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1584" name="Picture 80">
            <a:extLst>
              <a:ext uri="{FF2B5EF4-FFF2-40B4-BE49-F238E27FC236}">
                <a16:creationId xmlns:a16="http://schemas.microsoft.com/office/drawing/2014/main" id="{77B4F3E5-6CF3-D971-CACC-3BCAE06BF4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1585" name="Rectangle 81">
            <a:extLst>
              <a:ext uri="{FF2B5EF4-FFF2-40B4-BE49-F238E27FC236}">
                <a16:creationId xmlns:a16="http://schemas.microsoft.com/office/drawing/2014/main" id="{4BCFE02B-CC67-9264-5A0C-A213273C9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86" name="Rectangle 82">
            <a:extLst>
              <a:ext uri="{FF2B5EF4-FFF2-40B4-BE49-F238E27FC236}">
                <a16:creationId xmlns:a16="http://schemas.microsoft.com/office/drawing/2014/main" id="{944A9E77-8521-D689-6E84-E2E8DB9CD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1587" name="Picture 83">
            <a:extLst>
              <a:ext uri="{FF2B5EF4-FFF2-40B4-BE49-F238E27FC236}">
                <a16:creationId xmlns:a16="http://schemas.microsoft.com/office/drawing/2014/main" id="{DD4C0EEE-35C8-FA13-0F49-C1836BE6B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1593" name="Text Box 89">
            <a:extLst>
              <a:ext uri="{FF2B5EF4-FFF2-40B4-BE49-F238E27FC236}">
                <a16:creationId xmlns:a16="http://schemas.microsoft.com/office/drawing/2014/main" id="{17BAFE68-B2D0-2794-03C9-CDF66027A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1775" y="3929063"/>
            <a:ext cx="4233863" cy="347662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FFF819"/>
                </a:solidFill>
                <a:latin typeface="Helvetica" pitchFamily="2" charset="0"/>
              </a:rPr>
              <a:t>Удивительное сходство</a:t>
            </a:r>
            <a:r>
              <a:rPr lang="en-US" altLang="en-US" sz="2400" b="1" i="0">
                <a:solidFill>
                  <a:srgbClr val="FFF819"/>
                </a:solidFill>
                <a:latin typeface="Helvetica" pitchFamily="2" charset="0"/>
              </a:rPr>
              <a:t>:</a:t>
            </a:r>
          </a:p>
        </p:txBody>
      </p:sp>
      <p:sp>
        <p:nvSpPr>
          <p:cNvPr id="1301594" name="Text Box 90">
            <a:extLst>
              <a:ext uri="{FF2B5EF4-FFF2-40B4-BE49-F238E27FC236}">
                <a16:creationId xmlns:a16="http://schemas.microsoft.com/office/drawing/2014/main" id="{E308F32B-EA5F-FA11-CAC1-5673ECB83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7513" y="4560888"/>
            <a:ext cx="3851275" cy="34766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То же время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301595" name="Text Box 91">
            <a:extLst>
              <a:ext uri="{FF2B5EF4-FFF2-40B4-BE49-F238E27FC236}">
                <a16:creationId xmlns:a16="http://schemas.microsoft.com/office/drawing/2014/main" id="{F4E5E67A-32DA-EDB1-34F2-EC8383FF2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1638" y="4910138"/>
            <a:ext cx="3951287" cy="34766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Много тех же событий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301596" name="Text Box 92">
            <a:extLst>
              <a:ext uri="{FF2B5EF4-FFF2-40B4-BE49-F238E27FC236}">
                <a16:creationId xmlns:a16="http://schemas.microsoft.com/office/drawing/2014/main" id="{9402C521-0500-A7CD-E867-0F8A2614B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9888" y="5259388"/>
            <a:ext cx="3965575" cy="82232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Много одинакового текста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301598" name="Rectangle 94">
            <a:extLst>
              <a:ext uri="{FF2B5EF4-FFF2-40B4-BE49-F238E27FC236}">
                <a16:creationId xmlns:a16="http://schemas.microsoft.com/office/drawing/2014/main" id="{D0C69CA6-BB0D-44B7-2431-4169D6EC7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01601" name="Text Box 97">
            <a:extLst>
              <a:ext uri="{FF2B5EF4-FFF2-40B4-BE49-F238E27FC236}">
                <a16:creationId xmlns:a16="http://schemas.microsoft.com/office/drawing/2014/main" id="{DE8C47BF-51AC-A853-05E8-7FFECD54B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5</a:t>
            </a:r>
          </a:p>
        </p:txBody>
      </p:sp>
      <p:sp>
        <p:nvSpPr>
          <p:cNvPr id="1301609" name="AutoShape 105">
            <a:extLst>
              <a:ext uri="{FF2B5EF4-FFF2-40B4-BE49-F238E27FC236}">
                <a16:creationId xmlns:a16="http://schemas.microsoft.com/office/drawing/2014/main" id="{0F01CAF0-A09F-5111-1078-DEF337EB9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6254750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10" name="Text Box 106">
            <a:extLst>
              <a:ext uri="{FF2B5EF4-FFF2-40B4-BE49-F238E27FC236}">
                <a16:creationId xmlns:a16="http://schemas.microsoft.com/office/drawing/2014/main" id="{40156D6D-800E-8075-0E01-C76B2A647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3213" y="6299200"/>
            <a:ext cx="3956050" cy="6715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97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55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0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1301612" name="Rectangle 108">
            <a:extLst>
              <a:ext uri="{FF2B5EF4-FFF2-40B4-BE49-F238E27FC236}">
                <a16:creationId xmlns:a16="http://schemas.microsoft.com/office/drawing/2014/main" id="{CA9DBE27-57DD-B752-FA61-3F3D4B0D1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01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01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01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01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01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01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01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01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1594" grpId="0" autoUpdateAnimBg="0"/>
      <p:bldP spid="1301595" grpId="0" autoUpdateAnimBg="0"/>
      <p:bldP spid="1301596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554" name="Line 2">
            <a:extLst>
              <a:ext uri="{FF2B5EF4-FFF2-40B4-BE49-F238E27FC236}">
                <a16:creationId xmlns:a16="http://schemas.microsoft.com/office/drawing/2014/main" id="{64FF6E34-EBF2-425B-D3B3-640C7823C4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55" name="Line 3">
            <a:extLst>
              <a:ext uri="{FF2B5EF4-FFF2-40B4-BE49-F238E27FC236}">
                <a16:creationId xmlns:a16="http://schemas.microsoft.com/office/drawing/2014/main" id="{C4CD54A7-552A-F52F-3BBD-441B1C759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56" name="Line 4">
            <a:extLst>
              <a:ext uri="{FF2B5EF4-FFF2-40B4-BE49-F238E27FC236}">
                <a16:creationId xmlns:a16="http://schemas.microsoft.com/office/drawing/2014/main" id="{64555648-7511-BDEE-2A92-DE1A264260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57" name="Line 5">
            <a:extLst>
              <a:ext uri="{FF2B5EF4-FFF2-40B4-BE49-F238E27FC236}">
                <a16:creationId xmlns:a16="http://schemas.microsoft.com/office/drawing/2014/main" id="{11663A60-A115-B1C1-C97B-235B5CF887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58" name="Line 6">
            <a:extLst>
              <a:ext uri="{FF2B5EF4-FFF2-40B4-BE49-F238E27FC236}">
                <a16:creationId xmlns:a16="http://schemas.microsoft.com/office/drawing/2014/main" id="{CC886A5D-9B36-4DEF-61B8-9D84484D7333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59" name="Line 7">
            <a:extLst>
              <a:ext uri="{FF2B5EF4-FFF2-40B4-BE49-F238E27FC236}">
                <a16:creationId xmlns:a16="http://schemas.microsoft.com/office/drawing/2014/main" id="{C7B940F4-A107-AEAB-E9B0-6F14C4A238A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0" name="Freeform 8">
            <a:extLst>
              <a:ext uri="{FF2B5EF4-FFF2-40B4-BE49-F238E27FC236}">
                <a16:creationId xmlns:a16="http://schemas.microsoft.com/office/drawing/2014/main" id="{CDD19408-95E8-7F39-71EE-3111D2A3CC51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1" name="Line 9">
            <a:extLst>
              <a:ext uri="{FF2B5EF4-FFF2-40B4-BE49-F238E27FC236}">
                <a16:creationId xmlns:a16="http://schemas.microsoft.com/office/drawing/2014/main" id="{9AA5AA3A-5B88-06FE-D606-421C01E3CA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2" name="Line 10">
            <a:extLst>
              <a:ext uri="{FF2B5EF4-FFF2-40B4-BE49-F238E27FC236}">
                <a16:creationId xmlns:a16="http://schemas.microsoft.com/office/drawing/2014/main" id="{E2E359D0-6A72-ED2A-500D-E97AAD13CC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3" name="Freeform 11">
            <a:extLst>
              <a:ext uri="{FF2B5EF4-FFF2-40B4-BE49-F238E27FC236}">
                <a16:creationId xmlns:a16="http://schemas.microsoft.com/office/drawing/2014/main" id="{92FD80C4-B7FA-3967-811A-996D914824EB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4" name="Line 12">
            <a:extLst>
              <a:ext uri="{FF2B5EF4-FFF2-40B4-BE49-F238E27FC236}">
                <a16:creationId xmlns:a16="http://schemas.microsoft.com/office/drawing/2014/main" id="{F7AA4DDF-F9CC-0193-AC37-95810B70FB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5" name="Line 13">
            <a:extLst>
              <a:ext uri="{FF2B5EF4-FFF2-40B4-BE49-F238E27FC236}">
                <a16:creationId xmlns:a16="http://schemas.microsoft.com/office/drawing/2014/main" id="{89E00601-DC2F-F0EB-F2F2-FFFA2BA476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66" name="Line 14">
            <a:extLst>
              <a:ext uri="{FF2B5EF4-FFF2-40B4-BE49-F238E27FC236}">
                <a16:creationId xmlns:a16="http://schemas.microsoft.com/office/drawing/2014/main" id="{0B50E21F-0F9A-ECB9-835B-540FEF0936A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567" name="Line 15">
            <a:extLst>
              <a:ext uri="{FF2B5EF4-FFF2-40B4-BE49-F238E27FC236}">
                <a16:creationId xmlns:a16="http://schemas.microsoft.com/office/drawing/2014/main" id="{0566F1EB-91A3-4BE8-FA2F-AF1F4EA1FEA6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568" name="Rectangle 16">
            <a:extLst>
              <a:ext uri="{FF2B5EF4-FFF2-40B4-BE49-F238E27FC236}">
                <a16:creationId xmlns:a16="http://schemas.microsoft.com/office/drawing/2014/main" id="{00DCF143-0571-EE3D-FB87-ED0465A26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03569" name="Line 17">
            <a:extLst>
              <a:ext uri="{FF2B5EF4-FFF2-40B4-BE49-F238E27FC236}">
                <a16:creationId xmlns:a16="http://schemas.microsoft.com/office/drawing/2014/main" id="{4C71F3E6-9A4A-441A-9F33-9F9CE6EB78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0" name="Line 18">
            <a:extLst>
              <a:ext uri="{FF2B5EF4-FFF2-40B4-BE49-F238E27FC236}">
                <a16:creationId xmlns:a16="http://schemas.microsoft.com/office/drawing/2014/main" id="{4166DDDE-DFB5-A658-D38B-D8EB757273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1" name="Line 19">
            <a:extLst>
              <a:ext uri="{FF2B5EF4-FFF2-40B4-BE49-F238E27FC236}">
                <a16:creationId xmlns:a16="http://schemas.microsoft.com/office/drawing/2014/main" id="{9DA78D2B-42E3-A7DF-C543-9AB0B50A51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2" name="Line 20">
            <a:extLst>
              <a:ext uri="{FF2B5EF4-FFF2-40B4-BE49-F238E27FC236}">
                <a16:creationId xmlns:a16="http://schemas.microsoft.com/office/drawing/2014/main" id="{0026F30B-EE61-D987-4CE3-FA28BF7082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3" name="Line 21">
            <a:extLst>
              <a:ext uri="{FF2B5EF4-FFF2-40B4-BE49-F238E27FC236}">
                <a16:creationId xmlns:a16="http://schemas.microsoft.com/office/drawing/2014/main" id="{BBC1316E-4C6B-7602-3687-258AF26C9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4" name="Line 22">
            <a:extLst>
              <a:ext uri="{FF2B5EF4-FFF2-40B4-BE49-F238E27FC236}">
                <a16:creationId xmlns:a16="http://schemas.microsoft.com/office/drawing/2014/main" id="{6351840E-467A-E7B1-6045-4D2A2939C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5" name="Line 23">
            <a:extLst>
              <a:ext uri="{FF2B5EF4-FFF2-40B4-BE49-F238E27FC236}">
                <a16:creationId xmlns:a16="http://schemas.microsoft.com/office/drawing/2014/main" id="{7FE9A1E9-BFA9-FC47-59A1-9D78224D0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6" name="Line 24">
            <a:extLst>
              <a:ext uri="{FF2B5EF4-FFF2-40B4-BE49-F238E27FC236}">
                <a16:creationId xmlns:a16="http://schemas.microsoft.com/office/drawing/2014/main" id="{EAF8CB3F-1F44-978C-6A03-1A1ED35C6F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7" name="Line 25">
            <a:extLst>
              <a:ext uri="{FF2B5EF4-FFF2-40B4-BE49-F238E27FC236}">
                <a16:creationId xmlns:a16="http://schemas.microsoft.com/office/drawing/2014/main" id="{7B339252-EA8C-EA75-327B-ACBE35B67B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8" name="Line 26">
            <a:extLst>
              <a:ext uri="{FF2B5EF4-FFF2-40B4-BE49-F238E27FC236}">
                <a16:creationId xmlns:a16="http://schemas.microsoft.com/office/drawing/2014/main" id="{7AE1A87C-6290-92C9-16D6-AFEB99CF41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79" name="Line 27">
            <a:extLst>
              <a:ext uri="{FF2B5EF4-FFF2-40B4-BE49-F238E27FC236}">
                <a16:creationId xmlns:a16="http://schemas.microsoft.com/office/drawing/2014/main" id="{8497EA29-7AAA-8393-BB69-A3DAA1C5D5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80" name="Line 28">
            <a:extLst>
              <a:ext uri="{FF2B5EF4-FFF2-40B4-BE49-F238E27FC236}">
                <a16:creationId xmlns:a16="http://schemas.microsoft.com/office/drawing/2014/main" id="{FD26EB70-772E-E808-0101-2213A1C0C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581" name="Rectangle 29">
            <a:extLst>
              <a:ext uri="{FF2B5EF4-FFF2-40B4-BE49-F238E27FC236}">
                <a16:creationId xmlns:a16="http://schemas.microsoft.com/office/drawing/2014/main" id="{89AAFDC0-24C3-E094-DCF2-42BF05261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3582" name="AutoShape 30">
            <a:extLst>
              <a:ext uri="{FF2B5EF4-FFF2-40B4-BE49-F238E27FC236}">
                <a16:creationId xmlns:a16="http://schemas.microsoft.com/office/drawing/2014/main" id="{846074A0-8604-E413-BA22-492AD01DBE88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583" name="Rectangle 31">
            <a:extLst>
              <a:ext uri="{FF2B5EF4-FFF2-40B4-BE49-F238E27FC236}">
                <a16:creationId xmlns:a16="http://schemas.microsoft.com/office/drawing/2014/main" id="{1E532241-7967-D443-6FCE-CDF459B2B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3584" name="Rectangle 32">
            <a:extLst>
              <a:ext uri="{FF2B5EF4-FFF2-40B4-BE49-F238E27FC236}">
                <a16:creationId xmlns:a16="http://schemas.microsoft.com/office/drawing/2014/main" id="{679B7C25-6938-3CCF-8014-C364460DA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3585" name="Text Box 33">
            <a:extLst>
              <a:ext uri="{FF2B5EF4-FFF2-40B4-BE49-F238E27FC236}">
                <a16:creationId xmlns:a16="http://schemas.microsoft.com/office/drawing/2014/main" id="{FD000BC2-5725-4D6F-F945-768EB556E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3586" name="Text Box 34">
            <a:extLst>
              <a:ext uri="{FF2B5EF4-FFF2-40B4-BE49-F238E27FC236}">
                <a16:creationId xmlns:a16="http://schemas.microsoft.com/office/drawing/2014/main" id="{645C074D-F107-6A90-5885-E465B1696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3587" name="Text Box 35">
            <a:extLst>
              <a:ext uri="{FF2B5EF4-FFF2-40B4-BE49-F238E27FC236}">
                <a16:creationId xmlns:a16="http://schemas.microsoft.com/office/drawing/2014/main" id="{5A4D4F3E-BD61-BE10-0EBD-902DCE3CF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37</a:t>
            </a:r>
          </a:p>
        </p:txBody>
      </p:sp>
      <p:sp>
        <p:nvSpPr>
          <p:cNvPr id="1303588" name="Rectangle 36">
            <a:extLst>
              <a:ext uri="{FF2B5EF4-FFF2-40B4-BE49-F238E27FC236}">
                <a16:creationId xmlns:a16="http://schemas.microsoft.com/office/drawing/2014/main" id="{A5F3C50E-03CF-DEC7-DF33-A42978DAA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3589" name="Rectangle 37">
            <a:extLst>
              <a:ext uri="{FF2B5EF4-FFF2-40B4-BE49-F238E27FC236}">
                <a16:creationId xmlns:a16="http://schemas.microsoft.com/office/drawing/2014/main" id="{2A3727DA-74B3-BD65-2D13-4DB4FC9F7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3590" name="Rectangle 38">
            <a:extLst>
              <a:ext uri="{FF2B5EF4-FFF2-40B4-BE49-F238E27FC236}">
                <a16:creationId xmlns:a16="http://schemas.microsoft.com/office/drawing/2014/main" id="{2EBA86ED-5C06-F239-2DF1-441C2D8D2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3591" name="Rectangle 39">
            <a:extLst>
              <a:ext uri="{FF2B5EF4-FFF2-40B4-BE49-F238E27FC236}">
                <a16:creationId xmlns:a16="http://schemas.microsoft.com/office/drawing/2014/main" id="{CE5389C8-7FF4-6AE1-9DCE-B3901DE00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3592" name="Rectangle 40">
            <a:extLst>
              <a:ext uri="{FF2B5EF4-FFF2-40B4-BE49-F238E27FC236}">
                <a16:creationId xmlns:a16="http://schemas.microsoft.com/office/drawing/2014/main" id="{DF4E1E92-A4EF-7177-9978-12C6F7622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3593" name="Rectangle 41">
            <a:extLst>
              <a:ext uri="{FF2B5EF4-FFF2-40B4-BE49-F238E27FC236}">
                <a16:creationId xmlns:a16="http://schemas.microsoft.com/office/drawing/2014/main" id="{E1AF3264-A8D4-50C0-2693-AE10B9A20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3594" name="Rectangle 42">
            <a:extLst>
              <a:ext uri="{FF2B5EF4-FFF2-40B4-BE49-F238E27FC236}">
                <a16:creationId xmlns:a16="http://schemas.microsoft.com/office/drawing/2014/main" id="{E215C06C-1CC7-5F10-320D-BB4BD474A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3595" name="Rectangle 43">
            <a:extLst>
              <a:ext uri="{FF2B5EF4-FFF2-40B4-BE49-F238E27FC236}">
                <a16:creationId xmlns:a16="http://schemas.microsoft.com/office/drawing/2014/main" id="{BA86A788-7F09-1967-5023-FC44D350C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03596" name="Rectangle 44">
            <a:extLst>
              <a:ext uri="{FF2B5EF4-FFF2-40B4-BE49-F238E27FC236}">
                <a16:creationId xmlns:a16="http://schemas.microsoft.com/office/drawing/2014/main" id="{76F17AE2-87C0-6A95-1BAF-A71FD490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3597" name="Rectangle 45">
            <a:extLst>
              <a:ext uri="{FF2B5EF4-FFF2-40B4-BE49-F238E27FC236}">
                <a16:creationId xmlns:a16="http://schemas.microsoft.com/office/drawing/2014/main" id="{F9EA9295-4BA0-4A26-DE17-7AA1922F4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3598" name="Rectangle 46">
            <a:extLst>
              <a:ext uri="{FF2B5EF4-FFF2-40B4-BE49-F238E27FC236}">
                <a16:creationId xmlns:a16="http://schemas.microsoft.com/office/drawing/2014/main" id="{2EBC3245-558F-9664-957D-AD0B89CF6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03599" name="Group 47">
            <a:extLst>
              <a:ext uri="{FF2B5EF4-FFF2-40B4-BE49-F238E27FC236}">
                <a16:creationId xmlns:a16="http://schemas.microsoft.com/office/drawing/2014/main" id="{C31B1B69-96E7-E353-025B-49EEC17C3C16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03600" name="Text Box 48">
              <a:extLst>
                <a:ext uri="{FF2B5EF4-FFF2-40B4-BE49-F238E27FC236}">
                  <a16:creationId xmlns:a16="http://schemas.microsoft.com/office/drawing/2014/main" id="{547D8E3B-C920-2816-D796-70D413DB4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03601" name="Group 49">
              <a:extLst>
                <a:ext uri="{FF2B5EF4-FFF2-40B4-BE49-F238E27FC236}">
                  <a16:creationId xmlns:a16="http://schemas.microsoft.com/office/drawing/2014/main" id="{EEB62351-AA05-6CF1-0A30-27036BA66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03602" name="Group 50">
                <a:extLst>
                  <a:ext uri="{FF2B5EF4-FFF2-40B4-BE49-F238E27FC236}">
                    <a16:creationId xmlns:a16="http://schemas.microsoft.com/office/drawing/2014/main" id="{FC2C01CD-744B-234F-104E-CE8F5AEC6A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03603" name="Group 51">
                  <a:extLst>
                    <a:ext uri="{FF2B5EF4-FFF2-40B4-BE49-F238E27FC236}">
                      <a16:creationId xmlns:a16="http://schemas.microsoft.com/office/drawing/2014/main" id="{C6B65B4B-3F34-D5E7-5728-F513F2EAA5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03604" name="Freeform 52">
                    <a:extLst>
                      <a:ext uri="{FF2B5EF4-FFF2-40B4-BE49-F238E27FC236}">
                        <a16:creationId xmlns:a16="http://schemas.microsoft.com/office/drawing/2014/main" id="{B078AA70-49E2-36B6-A1EA-528F614E6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3605" name="Freeform 53">
                    <a:extLst>
                      <a:ext uri="{FF2B5EF4-FFF2-40B4-BE49-F238E27FC236}">
                        <a16:creationId xmlns:a16="http://schemas.microsoft.com/office/drawing/2014/main" id="{18F9C95E-D14D-CA95-299A-6EE3585622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3606" name="Picture 54">
                  <a:extLst>
                    <a:ext uri="{FF2B5EF4-FFF2-40B4-BE49-F238E27FC236}">
                      <a16:creationId xmlns:a16="http://schemas.microsoft.com/office/drawing/2014/main" id="{3770F9E2-0D0E-9A66-36CC-E215FE0F1ACB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3607" name="Freeform 55">
                <a:extLst>
                  <a:ext uri="{FF2B5EF4-FFF2-40B4-BE49-F238E27FC236}">
                    <a16:creationId xmlns:a16="http://schemas.microsoft.com/office/drawing/2014/main" id="{FF9050B6-5519-7D57-2EF4-BA4E0475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608" name="Freeform 56">
                <a:extLst>
                  <a:ext uri="{FF2B5EF4-FFF2-40B4-BE49-F238E27FC236}">
                    <a16:creationId xmlns:a16="http://schemas.microsoft.com/office/drawing/2014/main" id="{06FEA679-7177-3B83-C478-3323A31B5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609" name="Freeform 57">
                <a:extLst>
                  <a:ext uri="{FF2B5EF4-FFF2-40B4-BE49-F238E27FC236}">
                    <a16:creationId xmlns:a16="http://schemas.microsoft.com/office/drawing/2014/main" id="{5B1BB661-7F7B-BC72-4A83-680ECA738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610" name="Freeform 58">
                <a:extLst>
                  <a:ext uri="{FF2B5EF4-FFF2-40B4-BE49-F238E27FC236}">
                    <a16:creationId xmlns:a16="http://schemas.microsoft.com/office/drawing/2014/main" id="{3E080713-B8C4-7CB3-4AC7-3870D8D4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611" name="Freeform 59">
                <a:extLst>
                  <a:ext uri="{FF2B5EF4-FFF2-40B4-BE49-F238E27FC236}">
                    <a16:creationId xmlns:a16="http://schemas.microsoft.com/office/drawing/2014/main" id="{EDF94FA7-83FC-B56D-7C6A-6852BBC84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03612" name="Group 60">
            <a:extLst>
              <a:ext uri="{FF2B5EF4-FFF2-40B4-BE49-F238E27FC236}">
                <a16:creationId xmlns:a16="http://schemas.microsoft.com/office/drawing/2014/main" id="{95EBC768-815D-BE88-C9DD-9EDADA2ECE62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303613" name="Rectangle 61">
              <a:extLst>
                <a:ext uri="{FF2B5EF4-FFF2-40B4-BE49-F238E27FC236}">
                  <a16:creationId xmlns:a16="http://schemas.microsoft.com/office/drawing/2014/main" id="{F3711556-8DCE-22F5-18AE-D24787284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3614" name="Rectangle 62">
              <a:extLst>
                <a:ext uri="{FF2B5EF4-FFF2-40B4-BE49-F238E27FC236}">
                  <a16:creationId xmlns:a16="http://schemas.microsoft.com/office/drawing/2014/main" id="{C6B532AA-B372-88D7-2009-CA4CFC4A2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solidFill>
                    <a:schemeClr val="hlink"/>
                  </a:solidFill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solidFill>
                  <a:schemeClr val="hlin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03615" name="Rectangle 63">
            <a:extLst>
              <a:ext uri="{FF2B5EF4-FFF2-40B4-BE49-F238E27FC236}">
                <a16:creationId xmlns:a16="http://schemas.microsoft.com/office/drawing/2014/main" id="{7841462C-6D66-EA70-74BA-58630E7F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5905500"/>
            <a:ext cx="132556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Ездра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03616" name="Rectangle 64">
            <a:extLst>
              <a:ext uri="{FF2B5EF4-FFF2-40B4-BE49-F238E27FC236}">
                <a16:creationId xmlns:a16="http://schemas.microsoft.com/office/drawing/2014/main" id="{68B9DD5B-8154-5C1C-FC48-FC7088CE0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6288088"/>
            <a:ext cx="2101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 Неемия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03617" name="Rectangle 65">
            <a:extLst>
              <a:ext uri="{FF2B5EF4-FFF2-40B4-BE49-F238E27FC236}">
                <a16:creationId xmlns:a16="http://schemas.microsoft.com/office/drawing/2014/main" id="{47C428C0-DDF0-F605-CAE9-657C11BF8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188" y="6715125"/>
            <a:ext cx="1527175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latin typeface="Arial" panose="020B0604020202020204" pitchFamily="34" charset="0"/>
              </a:rPr>
              <a:t>Есфирь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3618" name="Text Box 66">
            <a:extLst>
              <a:ext uri="{FF2B5EF4-FFF2-40B4-BE49-F238E27FC236}">
                <a16:creationId xmlns:a16="http://schemas.microsoft.com/office/drawing/2014/main" id="{CAC2188C-F6BE-5803-5818-C2E08C1B27B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03619" name="AutoShape 67">
            <a:extLst>
              <a:ext uri="{FF2B5EF4-FFF2-40B4-BE49-F238E27FC236}">
                <a16:creationId xmlns:a16="http://schemas.microsoft.com/office/drawing/2014/main" id="{FEBBEB2D-6F21-4F33-6AC8-3BA8C1CAC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1425" y="3119438"/>
            <a:ext cx="2879725" cy="2892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620" name="Line 68">
            <a:extLst>
              <a:ext uri="{FF2B5EF4-FFF2-40B4-BE49-F238E27FC236}">
                <a16:creationId xmlns:a16="http://schemas.microsoft.com/office/drawing/2014/main" id="{2A6BD847-2648-2407-CBA2-5AE1C7F29A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621" name="Line 69">
            <a:extLst>
              <a:ext uri="{FF2B5EF4-FFF2-40B4-BE49-F238E27FC236}">
                <a16:creationId xmlns:a16="http://schemas.microsoft.com/office/drawing/2014/main" id="{0D195ACC-8AFE-F685-BCF3-B9B4C4CCA4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3622" name="Rectangle 70">
            <a:extLst>
              <a:ext uri="{FF2B5EF4-FFF2-40B4-BE49-F238E27FC236}">
                <a16:creationId xmlns:a16="http://schemas.microsoft.com/office/drawing/2014/main" id="{1E7482E0-DA2C-EA03-6EAD-2948F765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3623" name="Picture 71">
            <a:extLst>
              <a:ext uri="{FF2B5EF4-FFF2-40B4-BE49-F238E27FC236}">
                <a16:creationId xmlns:a16="http://schemas.microsoft.com/office/drawing/2014/main" id="{F07EB332-735A-30E0-9F80-FC9A670A4C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3624" name="Rectangle 72">
            <a:extLst>
              <a:ext uri="{FF2B5EF4-FFF2-40B4-BE49-F238E27FC236}">
                <a16:creationId xmlns:a16="http://schemas.microsoft.com/office/drawing/2014/main" id="{280C11D8-24CC-D2CF-ED39-663AE81CC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625" name="Rectangle 73">
            <a:extLst>
              <a:ext uri="{FF2B5EF4-FFF2-40B4-BE49-F238E27FC236}">
                <a16:creationId xmlns:a16="http://schemas.microsoft.com/office/drawing/2014/main" id="{6CB80B2F-806B-20AA-489C-381A54200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3626" name="Picture 74">
            <a:extLst>
              <a:ext uri="{FF2B5EF4-FFF2-40B4-BE49-F238E27FC236}">
                <a16:creationId xmlns:a16="http://schemas.microsoft.com/office/drawing/2014/main" id="{4C05F0CB-D963-D941-4AD6-B7DE02D4E8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03627" name="Group 75">
            <a:extLst>
              <a:ext uri="{FF2B5EF4-FFF2-40B4-BE49-F238E27FC236}">
                <a16:creationId xmlns:a16="http://schemas.microsoft.com/office/drawing/2014/main" id="{F5E99F65-60E3-368D-1F6B-21D15EA0F4AB}"/>
              </a:ext>
            </a:extLst>
          </p:cNvPr>
          <p:cNvGrpSpPr>
            <a:grpSpLocks/>
          </p:cNvGrpSpPr>
          <p:nvPr/>
        </p:nvGrpSpPr>
        <p:grpSpPr bwMode="auto">
          <a:xfrm>
            <a:off x="4537075" y="2309813"/>
            <a:ext cx="5281613" cy="4767262"/>
            <a:chOff x="2824" y="1339"/>
            <a:chExt cx="3327" cy="3003"/>
          </a:xfrm>
        </p:grpSpPr>
        <p:pic>
          <p:nvPicPr>
            <p:cNvPr id="1303628" name="Picture 76">
              <a:extLst>
                <a:ext uri="{FF2B5EF4-FFF2-40B4-BE49-F238E27FC236}">
                  <a16:creationId xmlns:a16="http://schemas.microsoft.com/office/drawing/2014/main" id="{DE6D7FE1-7342-93C4-5D75-A82A022F13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732"/>
            <a:stretch>
              <a:fillRect/>
            </a:stretch>
          </p:blipFill>
          <p:spPr bwMode="auto">
            <a:xfrm>
              <a:off x="2824" y="1355"/>
              <a:ext cx="3327" cy="2987"/>
            </a:xfrm>
            <a:prstGeom prst="rect">
              <a:avLst/>
            </a:prstGeom>
            <a:noFill/>
            <a:ln w="152400">
              <a:solidFill>
                <a:schemeClr val="hlink"/>
              </a:solidFill>
              <a:miter lim="800000"/>
              <a:headEnd/>
              <a:tailEnd/>
            </a:ln>
            <a:effectLst>
              <a:outerShdw dist="125724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1303629" name="Rectangle 77">
              <a:extLst>
                <a:ext uri="{FF2B5EF4-FFF2-40B4-BE49-F238E27FC236}">
                  <a16:creationId xmlns:a16="http://schemas.microsoft.com/office/drawing/2014/main" id="{11FA45F8-55C8-18F2-74B8-7C508304D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1339"/>
              <a:ext cx="3320" cy="3003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3630" name="Text Box 78">
              <a:extLst>
                <a:ext uri="{FF2B5EF4-FFF2-40B4-BE49-F238E27FC236}">
                  <a16:creationId xmlns:a16="http://schemas.microsoft.com/office/drawing/2014/main" id="{92C1B866-F57E-F876-1F2B-CE412593E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6" y="1452"/>
              <a:ext cx="3049" cy="274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50000">
                        <a:srgbClr val="1822CD"/>
                      </a:gs>
                      <a:gs pos="100000">
                        <a:srgbClr val="1822CD">
                          <a:gamma/>
                          <a:shade val="0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>
                  <a:solidFill>
                    <a:schemeClr val="hlink"/>
                  </a:solidFill>
                  <a:latin typeface="Helvetica" pitchFamily="2" charset="0"/>
                </a:rPr>
                <a:t>ВЕЛИКОЕ ЦАРСТВО</a:t>
              </a:r>
              <a:r>
                <a:rPr lang="ru-RU" altLang="en-US" sz="4000" b="1">
                  <a:solidFill>
                    <a:schemeClr val="hlink"/>
                  </a:solidFill>
                  <a:latin typeface="Helvetica" pitchFamily="2" charset="0"/>
                </a:rPr>
                <a:t> РАСПАДАЕТСЯ</a:t>
              </a:r>
              <a:r>
                <a:rPr lang="en-US" altLang="en-US" sz="4000" b="1">
                  <a:solidFill>
                    <a:schemeClr val="hlink"/>
                  </a:solidFill>
                  <a:latin typeface="Helvetica" pitchFamily="2" charset="0"/>
                </a:rPr>
                <a:t>:</a:t>
              </a: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  </a:t>
              </a:r>
              <a:r>
                <a:rPr lang="ru-RU" altLang="en-US" sz="3600" b="1" u="sng">
                  <a:solidFill>
                    <a:srgbClr val="66FFFF"/>
                  </a:solidFill>
                  <a:latin typeface="Helvetica" pitchFamily="2" charset="0"/>
                </a:rPr>
                <a:t>ОБЪЕДИНЕННОЕ</a:t>
              </a:r>
              <a:r>
                <a:rPr lang="en-US" altLang="en-US" sz="4000" b="1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ЦАРСТВО</a:t>
              </a: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3200" b="1" i="0">
                  <a:solidFill>
                    <a:srgbClr val="FFEA18"/>
                  </a:solidFill>
                  <a:latin typeface="Helvetica" pitchFamily="2" charset="0"/>
                </a:rPr>
                <a:t>СТАНОВИТСЯ ДВУМЯ</a:t>
              </a: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3600" b="1" u="sng">
                  <a:solidFill>
                    <a:srgbClr val="66FFFF"/>
                  </a:solidFill>
                  <a:latin typeface="Helvetica" pitchFamily="2" charset="0"/>
                </a:rPr>
                <a:t>РАЗДЕЛЕННЫМИ</a:t>
              </a:r>
              <a:r>
                <a:rPr lang="en-US" altLang="en-US" sz="40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ЦАРСТВАМИ</a:t>
              </a:r>
              <a:r>
                <a:rPr lang="en-US" altLang="en-US" sz="4000" b="1" i="0">
                  <a:solidFill>
                    <a:srgbClr val="FFEA18"/>
                  </a:solidFill>
                  <a:latin typeface="Helvetica" pitchFamily="2" charset="0"/>
                </a:rPr>
                <a:t>!</a:t>
              </a:r>
            </a:p>
          </p:txBody>
        </p:sp>
      </p:grpSp>
      <p:sp>
        <p:nvSpPr>
          <p:cNvPr id="1303632" name="AutoShape 80">
            <a:extLst>
              <a:ext uri="{FF2B5EF4-FFF2-40B4-BE49-F238E27FC236}">
                <a16:creationId xmlns:a16="http://schemas.microsoft.com/office/drawing/2014/main" id="{13F0DCE8-E306-44EA-F10A-2A83AC487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" y="3751263"/>
            <a:ext cx="4778375" cy="1550987"/>
          </a:xfrm>
          <a:prstGeom prst="lightningBolt">
            <a:avLst/>
          </a:prstGeom>
          <a:gradFill rotWithShape="0">
            <a:gsLst>
              <a:gs pos="0">
                <a:srgbClr val="FAFD00"/>
              </a:gs>
              <a:gs pos="50000">
                <a:srgbClr val="FAFD00">
                  <a:gamma/>
                  <a:shade val="27059"/>
                  <a:invGamma/>
                </a:srgbClr>
              </a:gs>
              <a:gs pos="100000">
                <a:srgbClr val="FAFD00"/>
              </a:gs>
            </a:gsLst>
            <a:lin ang="5400000" scaled="1"/>
          </a:gra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3634" name="Rectangle 82">
            <a:extLst>
              <a:ext uri="{FF2B5EF4-FFF2-40B4-BE49-F238E27FC236}">
                <a16:creationId xmlns:a16="http://schemas.microsoft.com/office/drawing/2014/main" id="{CAB6A81A-B15B-69D9-E21E-29D89B334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03635" name="Text Box 83">
            <a:extLst>
              <a:ext uri="{FF2B5EF4-FFF2-40B4-BE49-F238E27FC236}">
                <a16:creationId xmlns:a16="http://schemas.microsoft.com/office/drawing/2014/main" id="{C73391F9-ECF4-BE76-2A34-03D574EF6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64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03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03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03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03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03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03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602" name="Line 2">
            <a:extLst>
              <a:ext uri="{FF2B5EF4-FFF2-40B4-BE49-F238E27FC236}">
                <a16:creationId xmlns:a16="http://schemas.microsoft.com/office/drawing/2014/main" id="{F8A7B927-FDBE-619A-3E3E-5DEF1DA975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3" name="Line 3">
            <a:extLst>
              <a:ext uri="{FF2B5EF4-FFF2-40B4-BE49-F238E27FC236}">
                <a16:creationId xmlns:a16="http://schemas.microsoft.com/office/drawing/2014/main" id="{3499D5D4-67DD-10E7-5B74-8B15F617C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4" name="Line 4">
            <a:extLst>
              <a:ext uri="{FF2B5EF4-FFF2-40B4-BE49-F238E27FC236}">
                <a16:creationId xmlns:a16="http://schemas.microsoft.com/office/drawing/2014/main" id="{7ADF011D-2AC2-232C-33F6-4AD0233AAE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5" name="Line 5">
            <a:extLst>
              <a:ext uri="{FF2B5EF4-FFF2-40B4-BE49-F238E27FC236}">
                <a16:creationId xmlns:a16="http://schemas.microsoft.com/office/drawing/2014/main" id="{A464BB73-A52F-C5F9-D463-28CF4C01A9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6" name="Line 6">
            <a:extLst>
              <a:ext uri="{FF2B5EF4-FFF2-40B4-BE49-F238E27FC236}">
                <a16:creationId xmlns:a16="http://schemas.microsoft.com/office/drawing/2014/main" id="{83C7C78F-365F-430D-8B30-46576A32B5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7" name="Line 7">
            <a:extLst>
              <a:ext uri="{FF2B5EF4-FFF2-40B4-BE49-F238E27FC236}">
                <a16:creationId xmlns:a16="http://schemas.microsoft.com/office/drawing/2014/main" id="{7B6F7632-63A5-D408-E46B-2804ABF77CD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8" name="Freeform 8">
            <a:extLst>
              <a:ext uri="{FF2B5EF4-FFF2-40B4-BE49-F238E27FC236}">
                <a16:creationId xmlns:a16="http://schemas.microsoft.com/office/drawing/2014/main" id="{B840E142-FEA4-F83B-859B-BE1FB41F7631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09" name="Line 9">
            <a:extLst>
              <a:ext uri="{FF2B5EF4-FFF2-40B4-BE49-F238E27FC236}">
                <a16:creationId xmlns:a16="http://schemas.microsoft.com/office/drawing/2014/main" id="{DB3438E9-C8C2-C836-0681-36C2EDA1C1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0" name="Line 10">
            <a:extLst>
              <a:ext uri="{FF2B5EF4-FFF2-40B4-BE49-F238E27FC236}">
                <a16:creationId xmlns:a16="http://schemas.microsoft.com/office/drawing/2014/main" id="{7246DF6B-2378-0C93-3EA6-6E4033D1C3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1" name="Freeform 11">
            <a:extLst>
              <a:ext uri="{FF2B5EF4-FFF2-40B4-BE49-F238E27FC236}">
                <a16:creationId xmlns:a16="http://schemas.microsoft.com/office/drawing/2014/main" id="{A8D1E3D5-CBD3-48C6-F7E8-B0BBDB36DDC5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2" name="Line 12">
            <a:extLst>
              <a:ext uri="{FF2B5EF4-FFF2-40B4-BE49-F238E27FC236}">
                <a16:creationId xmlns:a16="http://schemas.microsoft.com/office/drawing/2014/main" id="{0C9A343B-397D-8B12-22A2-E64D958B37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3" name="Line 13">
            <a:extLst>
              <a:ext uri="{FF2B5EF4-FFF2-40B4-BE49-F238E27FC236}">
                <a16:creationId xmlns:a16="http://schemas.microsoft.com/office/drawing/2014/main" id="{DDD0C6C8-F61B-D1E0-3AA0-2C1EA848B6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4" name="Line 14">
            <a:extLst>
              <a:ext uri="{FF2B5EF4-FFF2-40B4-BE49-F238E27FC236}">
                <a16:creationId xmlns:a16="http://schemas.microsoft.com/office/drawing/2014/main" id="{03ACC3C3-2EF9-8B4A-7EF9-2B9CDA76AD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15" name="Line 15">
            <a:extLst>
              <a:ext uri="{FF2B5EF4-FFF2-40B4-BE49-F238E27FC236}">
                <a16:creationId xmlns:a16="http://schemas.microsoft.com/office/drawing/2014/main" id="{2659F019-8CDC-1264-82B6-E120ECDD9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16" name="Rectangle 16">
            <a:extLst>
              <a:ext uri="{FF2B5EF4-FFF2-40B4-BE49-F238E27FC236}">
                <a16:creationId xmlns:a16="http://schemas.microsoft.com/office/drawing/2014/main" id="{4AA828CE-9652-2C7C-637B-110159578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05617" name="Line 17">
            <a:extLst>
              <a:ext uri="{FF2B5EF4-FFF2-40B4-BE49-F238E27FC236}">
                <a16:creationId xmlns:a16="http://schemas.microsoft.com/office/drawing/2014/main" id="{4CDEFA7A-C2B9-9708-C279-73281AAFBE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8" name="Line 18">
            <a:extLst>
              <a:ext uri="{FF2B5EF4-FFF2-40B4-BE49-F238E27FC236}">
                <a16:creationId xmlns:a16="http://schemas.microsoft.com/office/drawing/2014/main" id="{0482011C-2393-1DCD-004E-7AC6C4CA2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19" name="Line 19">
            <a:extLst>
              <a:ext uri="{FF2B5EF4-FFF2-40B4-BE49-F238E27FC236}">
                <a16:creationId xmlns:a16="http://schemas.microsoft.com/office/drawing/2014/main" id="{1EBA6C48-407C-5A40-93D0-2D97A21B8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0" name="Line 20">
            <a:extLst>
              <a:ext uri="{FF2B5EF4-FFF2-40B4-BE49-F238E27FC236}">
                <a16:creationId xmlns:a16="http://schemas.microsoft.com/office/drawing/2014/main" id="{EDD9AD30-CE13-E2AA-7496-4E1DC683814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1" name="Line 21">
            <a:extLst>
              <a:ext uri="{FF2B5EF4-FFF2-40B4-BE49-F238E27FC236}">
                <a16:creationId xmlns:a16="http://schemas.microsoft.com/office/drawing/2014/main" id="{AA3A802D-202B-EF5F-F9E8-A1BF246DED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2" name="Line 22">
            <a:extLst>
              <a:ext uri="{FF2B5EF4-FFF2-40B4-BE49-F238E27FC236}">
                <a16:creationId xmlns:a16="http://schemas.microsoft.com/office/drawing/2014/main" id="{9736A2C9-82B3-B981-46F6-E505FB67A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3" name="Line 23">
            <a:extLst>
              <a:ext uri="{FF2B5EF4-FFF2-40B4-BE49-F238E27FC236}">
                <a16:creationId xmlns:a16="http://schemas.microsoft.com/office/drawing/2014/main" id="{E5C0A228-29E8-EB2C-153A-19D35B2C88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4" name="Line 24">
            <a:extLst>
              <a:ext uri="{FF2B5EF4-FFF2-40B4-BE49-F238E27FC236}">
                <a16:creationId xmlns:a16="http://schemas.microsoft.com/office/drawing/2014/main" id="{8034FD0B-C577-41C0-E098-124040E74D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5" name="Line 25">
            <a:extLst>
              <a:ext uri="{FF2B5EF4-FFF2-40B4-BE49-F238E27FC236}">
                <a16:creationId xmlns:a16="http://schemas.microsoft.com/office/drawing/2014/main" id="{A08DA1DD-1741-E5DD-AB86-040C1351E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6" name="Line 26">
            <a:extLst>
              <a:ext uri="{FF2B5EF4-FFF2-40B4-BE49-F238E27FC236}">
                <a16:creationId xmlns:a16="http://schemas.microsoft.com/office/drawing/2014/main" id="{6466C223-7C5C-0E00-ADDD-9B58765F34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7" name="Line 27">
            <a:extLst>
              <a:ext uri="{FF2B5EF4-FFF2-40B4-BE49-F238E27FC236}">
                <a16:creationId xmlns:a16="http://schemas.microsoft.com/office/drawing/2014/main" id="{341F60C5-AC00-72E8-54AC-A692E245D0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8" name="Line 28">
            <a:extLst>
              <a:ext uri="{FF2B5EF4-FFF2-40B4-BE49-F238E27FC236}">
                <a16:creationId xmlns:a16="http://schemas.microsoft.com/office/drawing/2014/main" id="{D7DBB124-526C-DAE6-5638-D17B5C8D7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29" name="Rectangle 29">
            <a:extLst>
              <a:ext uri="{FF2B5EF4-FFF2-40B4-BE49-F238E27FC236}">
                <a16:creationId xmlns:a16="http://schemas.microsoft.com/office/drawing/2014/main" id="{2290E8F0-E8D9-442B-0FD3-DCD9113C6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5630" name="AutoShape 30">
            <a:extLst>
              <a:ext uri="{FF2B5EF4-FFF2-40B4-BE49-F238E27FC236}">
                <a16:creationId xmlns:a16="http://schemas.microsoft.com/office/drawing/2014/main" id="{4BD37209-AF73-A1AD-5609-47D83A8C4519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31" name="Rectangle 31">
            <a:extLst>
              <a:ext uri="{FF2B5EF4-FFF2-40B4-BE49-F238E27FC236}">
                <a16:creationId xmlns:a16="http://schemas.microsoft.com/office/drawing/2014/main" id="{3D72AD5B-E68A-7149-C40D-2D3698302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5632" name="Rectangle 32">
            <a:extLst>
              <a:ext uri="{FF2B5EF4-FFF2-40B4-BE49-F238E27FC236}">
                <a16:creationId xmlns:a16="http://schemas.microsoft.com/office/drawing/2014/main" id="{FCE3D63B-5EF0-F9EE-BC7F-1C6D9F522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5633" name="Text Box 33">
            <a:extLst>
              <a:ext uri="{FF2B5EF4-FFF2-40B4-BE49-F238E27FC236}">
                <a16:creationId xmlns:a16="http://schemas.microsoft.com/office/drawing/2014/main" id="{26D82EAC-BF4C-D6D9-B9A6-AAAF2E97E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5634" name="Text Box 34">
            <a:extLst>
              <a:ext uri="{FF2B5EF4-FFF2-40B4-BE49-F238E27FC236}">
                <a16:creationId xmlns:a16="http://schemas.microsoft.com/office/drawing/2014/main" id="{7D9B98FD-FD0D-F7D6-4C7B-AF9BCE1B5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5635" name="Text Box 35">
            <a:extLst>
              <a:ext uri="{FF2B5EF4-FFF2-40B4-BE49-F238E27FC236}">
                <a16:creationId xmlns:a16="http://schemas.microsoft.com/office/drawing/2014/main" id="{45D54AB9-2A2C-1617-2677-250FF4090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38</a:t>
            </a:r>
          </a:p>
        </p:txBody>
      </p:sp>
      <p:sp>
        <p:nvSpPr>
          <p:cNvPr id="1305636" name="Rectangle 36">
            <a:extLst>
              <a:ext uri="{FF2B5EF4-FFF2-40B4-BE49-F238E27FC236}">
                <a16:creationId xmlns:a16="http://schemas.microsoft.com/office/drawing/2014/main" id="{BB24C030-EFF9-A96D-F9A3-C6A61D16C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5637" name="Rectangle 37">
            <a:extLst>
              <a:ext uri="{FF2B5EF4-FFF2-40B4-BE49-F238E27FC236}">
                <a16:creationId xmlns:a16="http://schemas.microsoft.com/office/drawing/2014/main" id="{2DD9E1F3-E195-8069-1AD5-EFD671B6D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5638" name="Rectangle 38">
            <a:extLst>
              <a:ext uri="{FF2B5EF4-FFF2-40B4-BE49-F238E27FC236}">
                <a16:creationId xmlns:a16="http://schemas.microsoft.com/office/drawing/2014/main" id="{5D14B5BD-86F4-9D4A-A59D-F8F40A846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5639" name="Rectangle 39">
            <a:extLst>
              <a:ext uri="{FF2B5EF4-FFF2-40B4-BE49-F238E27FC236}">
                <a16:creationId xmlns:a16="http://schemas.microsoft.com/office/drawing/2014/main" id="{325D16D7-EBC3-83A4-6FA9-4D1CAA4FC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5640" name="Rectangle 40">
            <a:extLst>
              <a:ext uri="{FF2B5EF4-FFF2-40B4-BE49-F238E27FC236}">
                <a16:creationId xmlns:a16="http://schemas.microsoft.com/office/drawing/2014/main" id="{B5061C31-4127-0239-849C-0AFE8ADB2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5641" name="Rectangle 41">
            <a:extLst>
              <a:ext uri="{FF2B5EF4-FFF2-40B4-BE49-F238E27FC236}">
                <a16:creationId xmlns:a16="http://schemas.microsoft.com/office/drawing/2014/main" id="{98954372-139E-6FE7-68DB-2A690B6A0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5642" name="Rectangle 42">
            <a:extLst>
              <a:ext uri="{FF2B5EF4-FFF2-40B4-BE49-F238E27FC236}">
                <a16:creationId xmlns:a16="http://schemas.microsoft.com/office/drawing/2014/main" id="{5D827DD9-5A28-E992-F703-1FB1950F0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5643" name="Rectangle 43">
            <a:extLst>
              <a:ext uri="{FF2B5EF4-FFF2-40B4-BE49-F238E27FC236}">
                <a16:creationId xmlns:a16="http://schemas.microsoft.com/office/drawing/2014/main" id="{E2511A38-08E0-9800-5C48-7AC15CBF2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05644" name="Rectangle 44">
            <a:extLst>
              <a:ext uri="{FF2B5EF4-FFF2-40B4-BE49-F238E27FC236}">
                <a16:creationId xmlns:a16="http://schemas.microsoft.com/office/drawing/2014/main" id="{3BB1743F-879B-7F81-707B-B58853A84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5645" name="Rectangle 45">
            <a:extLst>
              <a:ext uri="{FF2B5EF4-FFF2-40B4-BE49-F238E27FC236}">
                <a16:creationId xmlns:a16="http://schemas.microsoft.com/office/drawing/2014/main" id="{4D6B3CDA-D2DD-A48F-F32F-B18182EFE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5646" name="Rectangle 46">
            <a:extLst>
              <a:ext uri="{FF2B5EF4-FFF2-40B4-BE49-F238E27FC236}">
                <a16:creationId xmlns:a16="http://schemas.microsoft.com/office/drawing/2014/main" id="{9DC2310B-BC53-F93C-0C4D-64AA65AC1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05647" name="Group 47">
            <a:extLst>
              <a:ext uri="{FF2B5EF4-FFF2-40B4-BE49-F238E27FC236}">
                <a16:creationId xmlns:a16="http://schemas.microsoft.com/office/drawing/2014/main" id="{2224AE8C-FF15-F6F3-D0AD-A9D2C490CAE4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05648" name="Text Box 48">
              <a:extLst>
                <a:ext uri="{FF2B5EF4-FFF2-40B4-BE49-F238E27FC236}">
                  <a16:creationId xmlns:a16="http://schemas.microsoft.com/office/drawing/2014/main" id="{898C6CB2-E3FE-6162-BDEF-32761FE80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05649" name="Group 49">
              <a:extLst>
                <a:ext uri="{FF2B5EF4-FFF2-40B4-BE49-F238E27FC236}">
                  <a16:creationId xmlns:a16="http://schemas.microsoft.com/office/drawing/2014/main" id="{A41F48FA-BD90-05D4-F657-DB7686CA54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05650" name="Group 50">
                <a:extLst>
                  <a:ext uri="{FF2B5EF4-FFF2-40B4-BE49-F238E27FC236}">
                    <a16:creationId xmlns:a16="http://schemas.microsoft.com/office/drawing/2014/main" id="{F9B272BE-8578-BEC0-368E-FEB6169E9F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05651" name="Group 51">
                  <a:extLst>
                    <a:ext uri="{FF2B5EF4-FFF2-40B4-BE49-F238E27FC236}">
                      <a16:creationId xmlns:a16="http://schemas.microsoft.com/office/drawing/2014/main" id="{AB9A0E14-A75F-2647-215E-BFDC0939E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05652" name="Freeform 52">
                    <a:extLst>
                      <a:ext uri="{FF2B5EF4-FFF2-40B4-BE49-F238E27FC236}">
                        <a16:creationId xmlns:a16="http://schemas.microsoft.com/office/drawing/2014/main" id="{0908467C-F479-6044-1E5E-117976E00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5653" name="Freeform 53">
                    <a:extLst>
                      <a:ext uri="{FF2B5EF4-FFF2-40B4-BE49-F238E27FC236}">
                        <a16:creationId xmlns:a16="http://schemas.microsoft.com/office/drawing/2014/main" id="{C35A378E-6571-82CB-E19F-3C84951213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5654" name="Picture 54">
                  <a:extLst>
                    <a:ext uri="{FF2B5EF4-FFF2-40B4-BE49-F238E27FC236}">
                      <a16:creationId xmlns:a16="http://schemas.microsoft.com/office/drawing/2014/main" id="{AA0DD674-28C2-A201-33F4-B2BFE74310DE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5655" name="Freeform 55">
                <a:extLst>
                  <a:ext uri="{FF2B5EF4-FFF2-40B4-BE49-F238E27FC236}">
                    <a16:creationId xmlns:a16="http://schemas.microsoft.com/office/drawing/2014/main" id="{F79A22F3-0A36-094E-970B-43C4C12BF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5656" name="Freeform 56">
                <a:extLst>
                  <a:ext uri="{FF2B5EF4-FFF2-40B4-BE49-F238E27FC236}">
                    <a16:creationId xmlns:a16="http://schemas.microsoft.com/office/drawing/2014/main" id="{4B3B1B7D-08DC-31CD-F04D-DE7687FF3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5657" name="Freeform 57">
                <a:extLst>
                  <a:ext uri="{FF2B5EF4-FFF2-40B4-BE49-F238E27FC236}">
                    <a16:creationId xmlns:a16="http://schemas.microsoft.com/office/drawing/2014/main" id="{D3ABB9CA-E2BF-59B7-2139-91B3D05C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5658" name="Freeform 58">
                <a:extLst>
                  <a:ext uri="{FF2B5EF4-FFF2-40B4-BE49-F238E27FC236}">
                    <a16:creationId xmlns:a16="http://schemas.microsoft.com/office/drawing/2014/main" id="{111C7C48-39D1-19CF-1E04-157083C17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5659" name="Freeform 59">
                <a:extLst>
                  <a:ext uri="{FF2B5EF4-FFF2-40B4-BE49-F238E27FC236}">
                    <a16:creationId xmlns:a16="http://schemas.microsoft.com/office/drawing/2014/main" id="{41F68BE3-4D0B-E8A0-390C-188DFAEE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05660" name="Group 60">
            <a:extLst>
              <a:ext uri="{FF2B5EF4-FFF2-40B4-BE49-F238E27FC236}">
                <a16:creationId xmlns:a16="http://schemas.microsoft.com/office/drawing/2014/main" id="{C73BA60F-4B35-4A7A-4DF9-9B8EC8F1D48B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305661" name="Rectangle 61">
              <a:extLst>
                <a:ext uri="{FF2B5EF4-FFF2-40B4-BE49-F238E27FC236}">
                  <a16:creationId xmlns:a16="http://schemas.microsoft.com/office/drawing/2014/main" id="{CBCC9BD8-63E8-E16E-8AA9-576D20F10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  <p:sp>
          <p:nvSpPr>
            <p:cNvPr id="1305662" name="Rectangle 62">
              <a:extLst>
                <a:ext uri="{FF2B5EF4-FFF2-40B4-BE49-F238E27FC236}">
                  <a16:creationId xmlns:a16="http://schemas.microsoft.com/office/drawing/2014/main" id="{D7E3AAFC-DE81-B578-FE94-92028F15E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305663" name="Rectangle 63">
            <a:extLst>
              <a:ext uri="{FF2B5EF4-FFF2-40B4-BE49-F238E27FC236}">
                <a16:creationId xmlns:a16="http://schemas.microsoft.com/office/drawing/2014/main" id="{61BC91E7-E176-3057-FDCF-2B230AAB2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5905500"/>
            <a:ext cx="1325563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 Ездра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05666" name="Text Box 66">
            <a:extLst>
              <a:ext uri="{FF2B5EF4-FFF2-40B4-BE49-F238E27FC236}">
                <a16:creationId xmlns:a16="http://schemas.microsoft.com/office/drawing/2014/main" id="{9CF8D2EA-1E0D-7225-58B4-CB6195F8A9F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05667" name="Oval 67">
            <a:extLst>
              <a:ext uri="{FF2B5EF4-FFF2-40B4-BE49-F238E27FC236}">
                <a16:creationId xmlns:a16="http://schemas.microsoft.com/office/drawing/2014/main" id="{57FF9927-8078-1C98-3086-1B508F5FB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800" y="4443413"/>
            <a:ext cx="1473200" cy="27479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68" name="Oval 68">
            <a:extLst>
              <a:ext uri="{FF2B5EF4-FFF2-40B4-BE49-F238E27FC236}">
                <a16:creationId xmlns:a16="http://schemas.microsoft.com/office/drawing/2014/main" id="{23D88742-DD9C-D480-D293-54093D1D9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5842000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69" name="Line 69">
            <a:extLst>
              <a:ext uri="{FF2B5EF4-FFF2-40B4-BE49-F238E27FC236}">
                <a16:creationId xmlns:a16="http://schemas.microsoft.com/office/drawing/2014/main" id="{1FEB9C8F-5BDE-026A-1C3C-DC47ED92A2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70" name="Line 70">
            <a:extLst>
              <a:ext uri="{FF2B5EF4-FFF2-40B4-BE49-F238E27FC236}">
                <a16:creationId xmlns:a16="http://schemas.microsoft.com/office/drawing/2014/main" id="{7A3B5AC1-7072-F6F5-D460-78EB1BBF7E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5671" name="Rectangle 71">
            <a:extLst>
              <a:ext uri="{FF2B5EF4-FFF2-40B4-BE49-F238E27FC236}">
                <a16:creationId xmlns:a16="http://schemas.microsoft.com/office/drawing/2014/main" id="{61A68DBE-B1D3-6D5F-7528-DE0363326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5672" name="Picture 72">
            <a:extLst>
              <a:ext uri="{FF2B5EF4-FFF2-40B4-BE49-F238E27FC236}">
                <a16:creationId xmlns:a16="http://schemas.microsoft.com/office/drawing/2014/main" id="{FA84AD51-AFD0-E041-0726-A8C3E0D4B8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5673" name="Rectangle 73">
            <a:extLst>
              <a:ext uri="{FF2B5EF4-FFF2-40B4-BE49-F238E27FC236}">
                <a16:creationId xmlns:a16="http://schemas.microsoft.com/office/drawing/2014/main" id="{D7E539F8-FC9B-1FD6-E57C-67177AF70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74" name="Rectangle 74">
            <a:extLst>
              <a:ext uri="{FF2B5EF4-FFF2-40B4-BE49-F238E27FC236}">
                <a16:creationId xmlns:a16="http://schemas.microsoft.com/office/drawing/2014/main" id="{25A66570-2F8A-9204-4B3D-7AD23B303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5675" name="Picture 75">
            <a:extLst>
              <a:ext uri="{FF2B5EF4-FFF2-40B4-BE49-F238E27FC236}">
                <a16:creationId xmlns:a16="http://schemas.microsoft.com/office/drawing/2014/main" id="{054BAB8F-CBB9-05EE-546F-6964001803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5676" name="Text Box 76">
            <a:extLst>
              <a:ext uri="{FF2B5EF4-FFF2-40B4-BE49-F238E27FC236}">
                <a16:creationId xmlns:a16="http://schemas.microsoft.com/office/drawing/2014/main" id="{87FB1D29-C2E1-7EB1-5C9F-BE0D56B14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2263" y="6299200"/>
            <a:ext cx="3956050" cy="701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от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550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до Р.Х</a:t>
            </a:r>
            <a:r>
              <a:rPr lang="en-US" altLang="en-US" sz="1800" b="1" i="0">
                <a:solidFill>
                  <a:schemeClr val="bg1"/>
                </a:solidFill>
                <a:latin typeface="Helvetica" pitchFamily="2" charset="0"/>
              </a:rPr>
              <a:t>.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 до 450 до Р.Х.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305677" name="Rectangle 77">
            <a:extLst>
              <a:ext uri="{FF2B5EF4-FFF2-40B4-BE49-F238E27FC236}">
                <a16:creationId xmlns:a16="http://schemas.microsoft.com/office/drawing/2014/main" id="{7284260E-0E3F-8D72-0727-05055B604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05679" name="Text Box 79">
            <a:extLst>
              <a:ext uri="{FF2B5EF4-FFF2-40B4-BE49-F238E27FC236}">
                <a16:creationId xmlns:a16="http://schemas.microsoft.com/office/drawing/2014/main" id="{3B3DE041-CFC2-D9C4-81E8-605B4F3C6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305680" name="Text Box 80">
            <a:extLst>
              <a:ext uri="{FF2B5EF4-FFF2-40B4-BE49-F238E27FC236}">
                <a16:creationId xmlns:a16="http://schemas.microsoft.com/office/drawing/2014/main" id="{872F076C-2BE8-A9E9-0697-9886957E3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305682" name="AutoShape 82">
            <a:extLst>
              <a:ext uri="{FF2B5EF4-FFF2-40B4-BE49-F238E27FC236}">
                <a16:creationId xmlns:a16="http://schemas.microsoft.com/office/drawing/2014/main" id="{9DBF6513-769C-12D2-820B-8BC936E9B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6240463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5683" name="Rectangle 83">
            <a:extLst>
              <a:ext uri="{FF2B5EF4-FFF2-40B4-BE49-F238E27FC236}">
                <a16:creationId xmlns:a16="http://schemas.microsoft.com/office/drawing/2014/main" id="{6C9CC713-F1B8-3411-0F12-C85FBAB67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305684" name="Text Box 84">
            <a:extLst>
              <a:ext uri="{FF2B5EF4-FFF2-40B4-BE49-F238E27FC236}">
                <a16:creationId xmlns:a16="http://schemas.microsoft.com/office/drawing/2014/main" id="{E0F589DD-BFB3-8A4A-BC86-90C85E3D1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25" y="7283450"/>
            <a:ext cx="3413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600" b="1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5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5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0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05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05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726" name="Rectangle 190">
            <a:extLst>
              <a:ext uri="{FF2B5EF4-FFF2-40B4-BE49-F238E27FC236}">
                <a16:creationId xmlns:a16="http://schemas.microsoft.com/office/drawing/2014/main" id="{11C6D1C5-AFB1-11EF-8439-90AB1513C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38" name="Rectangle 2">
            <a:extLst>
              <a:ext uri="{FF2B5EF4-FFF2-40B4-BE49-F238E27FC236}">
                <a16:creationId xmlns:a16="http://schemas.microsoft.com/office/drawing/2014/main" id="{4092378F-E5B5-78EF-43B0-89460F220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6340475"/>
            <a:ext cx="22494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1800" b="1" i="0">
                <a:latin typeface="Helvetica" pitchFamily="2" charset="0"/>
              </a:rPr>
              <a:t>2 </a:t>
            </a:r>
            <a:r>
              <a:rPr lang="ru-RU" altLang="en-US" sz="1800" b="1" i="0" u="sng">
                <a:latin typeface="Helvetica" pitchFamily="2" charset="0"/>
              </a:rPr>
              <a:t>телескопа</a:t>
            </a:r>
            <a:endParaRPr lang="en-US" altLang="en-US" sz="1800" b="1" i="0" u="sng">
              <a:latin typeface="Helvetica" pitchFamily="2" charset="0"/>
            </a:endParaRPr>
          </a:p>
          <a:p>
            <a:r>
              <a:rPr lang="en-US" altLang="en-US" sz="1800" b="1" i="0">
                <a:latin typeface="Helvetica" pitchFamily="2" charset="0"/>
              </a:rPr>
              <a:t>1 </a:t>
            </a:r>
            <a:r>
              <a:rPr lang="ru-RU" altLang="en-US" sz="1800" b="1" i="0" u="sng">
                <a:latin typeface="Helvetica" pitchFamily="2" charset="0"/>
              </a:rPr>
              <a:t>микроскоп</a:t>
            </a:r>
            <a:endParaRPr lang="en-US" altLang="en-US" sz="1800" b="1" i="0" u="sng">
              <a:latin typeface="Helvetica" pitchFamily="2" charset="0"/>
            </a:endParaRPr>
          </a:p>
        </p:txBody>
      </p:sp>
      <p:pic>
        <p:nvPicPr>
          <p:cNvPr id="321539" name="Picture 3">
            <a:extLst>
              <a:ext uri="{FF2B5EF4-FFF2-40B4-BE49-F238E27FC236}">
                <a16:creationId xmlns:a16="http://schemas.microsoft.com/office/drawing/2014/main" id="{5CAA06A8-D746-FF64-2419-0202883216B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081088"/>
            <a:ext cx="7186612" cy="5037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1540" name="Rectangle 4">
            <a:extLst>
              <a:ext uri="{FF2B5EF4-FFF2-40B4-BE49-F238E27FC236}">
                <a16:creationId xmlns:a16="http://schemas.microsoft.com/office/drawing/2014/main" id="{C91E1774-BE71-B828-38B3-7661A3A7F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1250" y="6318250"/>
            <a:ext cx="2390775" cy="725488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1" name="Rectangle 5">
            <a:extLst>
              <a:ext uri="{FF2B5EF4-FFF2-40B4-BE49-F238E27FC236}">
                <a16:creationId xmlns:a16="http://schemas.microsoft.com/office/drawing/2014/main" id="{9B49A1D9-F664-6A59-BE50-E06AA034E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927100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2" name="Oval 6">
            <a:extLst>
              <a:ext uri="{FF2B5EF4-FFF2-40B4-BE49-F238E27FC236}">
                <a16:creationId xmlns:a16="http://schemas.microsoft.com/office/drawing/2014/main" id="{6D788095-EC80-5171-3569-D42B44246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4988" y="1149350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3" name="Line 7">
            <a:extLst>
              <a:ext uri="{FF2B5EF4-FFF2-40B4-BE49-F238E27FC236}">
                <a16:creationId xmlns:a16="http://schemas.microsoft.com/office/drawing/2014/main" id="{B8659E37-93F7-6349-57D9-2C05029798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0925" y="13763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4" name="Line 8">
            <a:extLst>
              <a:ext uri="{FF2B5EF4-FFF2-40B4-BE49-F238E27FC236}">
                <a16:creationId xmlns:a16="http://schemas.microsoft.com/office/drawing/2014/main" id="{1D03DBD5-F9A7-34A8-DE64-DC41ED592F5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3488" y="596900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5" name="Line 9">
            <a:extLst>
              <a:ext uri="{FF2B5EF4-FFF2-40B4-BE49-F238E27FC236}">
                <a16:creationId xmlns:a16="http://schemas.microsoft.com/office/drawing/2014/main" id="{EDE2B095-6B8F-3D2D-0811-83509014E0B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7775" y="98107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6" name="Line 10">
            <a:extLst>
              <a:ext uri="{FF2B5EF4-FFF2-40B4-BE49-F238E27FC236}">
                <a16:creationId xmlns:a16="http://schemas.microsoft.com/office/drawing/2014/main" id="{B210EDD2-63E4-BDCA-8A1F-FB1F182E57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2063" y="1752600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47" name="Rectangle 11">
            <a:extLst>
              <a:ext uri="{FF2B5EF4-FFF2-40B4-BE49-F238E27FC236}">
                <a16:creationId xmlns:a16="http://schemas.microsoft.com/office/drawing/2014/main" id="{883D1933-4D65-F8FC-BD87-BC795F235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1184275"/>
            <a:ext cx="18542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700" b="1" i="0"/>
              <a:t>ОДНА ТЕМА</a:t>
            </a:r>
            <a:r>
              <a:rPr lang="en-US" altLang="en-US" sz="1300" b="1" i="0"/>
              <a:t>:</a:t>
            </a:r>
          </a:p>
        </p:txBody>
      </p:sp>
      <p:sp>
        <p:nvSpPr>
          <p:cNvPr id="321548" name="Line 12">
            <a:extLst>
              <a:ext uri="{FF2B5EF4-FFF2-40B4-BE49-F238E27FC236}">
                <a16:creationId xmlns:a16="http://schemas.microsoft.com/office/drawing/2014/main" id="{CB43911D-B5FD-5436-D245-001D2E09982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3450" y="1366838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0" name="Line 14">
            <a:extLst>
              <a:ext uri="{FF2B5EF4-FFF2-40B4-BE49-F238E27FC236}">
                <a16:creationId xmlns:a16="http://schemas.microsoft.com/office/drawing/2014/main" id="{E9D204EF-9F3D-5629-78F8-30D5CFF454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5063" y="2297113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1" name="Line 15">
            <a:extLst>
              <a:ext uri="{FF2B5EF4-FFF2-40B4-BE49-F238E27FC236}">
                <a16:creationId xmlns:a16="http://schemas.microsoft.com/office/drawing/2014/main" id="{BFE874BF-C4BE-FE68-9EC8-101A92ED37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650" y="293052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2" name="Line 16">
            <a:extLst>
              <a:ext uri="{FF2B5EF4-FFF2-40B4-BE49-F238E27FC236}">
                <a16:creationId xmlns:a16="http://schemas.microsoft.com/office/drawing/2014/main" id="{18FCA720-A5F6-2926-371C-B608D7F748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3325" y="2932113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3" name="Line 17">
            <a:extLst>
              <a:ext uri="{FF2B5EF4-FFF2-40B4-BE49-F238E27FC236}">
                <a16:creationId xmlns:a16="http://schemas.microsoft.com/office/drawing/2014/main" id="{0964A02B-B489-3689-21B9-DDCEFDDDD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013" y="38782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4" name="Line 18">
            <a:extLst>
              <a:ext uri="{FF2B5EF4-FFF2-40B4-BE49-F238E27FC236}">
                <a16:creationId xmlns:a16="http://schemas.microsoft.com/office/drawing/2014/main" id="{80A3CDA1-6F46-C5C8-9F9F-BE1AB93669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20000" y="3895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5" name="Line 19">
            <a:extLst>
              <a:ext uri="{FF2B5EF4-FFF2-40B4-BE49-F238E27FC236}">
                <a16:creationId xmlns:a16="http://schemas.microsoft.com/office/drawing/2014/main" id="{3B69C925-EAC9-71B3-F868-4A86ED3AC9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188" y="649287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6" name="Line 20">
            <a:extLst>
              <a:ext uri="{FF2B5EF4-FFF2-40B4-BE49-F238E27FC236}">
                <a16:creationId xmlns:a16="http://schemas.microsoft.com/office/drawing/2014/main" id="{8813F720-D051-3015-ECD2-A44281371CC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0800" y="65119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7" name="Line 21">
            <a:extLst>
              <a:ext uri="{FF2B5EF4-FFF2-40B4-BE49-F238E27FC236}">
                <a16:creationId xmlns:a16="http://schemas.microsoft.com/office/drawing/2014/main" id="{EE40D8CB-C53D-B318-E8B9-C42132323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6338" y="6827838"/>
            <a:ext cx="17732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58" name="Rectangle 22">
            <a:extLst>
              <a:ext uri="{FF2B5EF4-FFF2-40B4-BE49-F238E27FC236}">
                <a16:creationId xmlns:a16="http://schemas.microsoft.com/office/drawing/2014/main" id="{C97E0174-711C-58B8-DD3F-A0EE05ABF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109696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Г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59" name="Rectangle 23">
            <a:extLst>
              <a:ext uri="{FF2B5EF4-FFF2-40B4-BE49-F238E27FC236}">
                <a16:creationId xmlns:a16="http://schemas.microsoft.com/office/drawing/2014/main" id="{CFD963FB-6D86-EC90-2B6F-BCCC6D873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1104900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Г</a:t>
            </a:r>
            <a:r>
              <a:rPr lang="en-US" altLang="en-US" sz="1600" b="1" i="0"/>
              <a:t>(</a:t>
            </a:r>
            <a:r>
              <a:rPr lang="ru-RU" altLang="en-US" sz="1600" b="1" i="0"/>
              <a:t>НЗ</a:t>
            </a:r>
            <a:r>
              <a:rPr lang="en-US" altLang="en-US" sz="1600" b="1" i="0"/>
              <a:t>)</a:t>
            </a:r>
          </a:p>
        </p:txBody>
      </p:sp>
      <p:sp>
        <p:nvSpPr>
          <p:cNvPr id="321560" name="Rectangle 24">
            <a:extLst>
              <a:ext uri="{FF2B5EF4-FFF2-40B4-BE49-F238E27FC236}">
                <a16:creationId xmlns:a16="http://schemas.microsoft.com/office/drawing/2014/main" id="{F21CE375-E254-F3EC-FAFF-D3527C0B5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8213" y="342900"/>
            <a:ext cx="3159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0"/>
              <a:t>A</a:t>
            </a:r>
          </a:p>
        </p:txBody>
      </p:sp>
      <p:sp>
        <p:nvSpPr>
          <p:cNvPr id="321561" name="Rectangle 25">
            <a:extLst>
              <a:ext uri="{FF2B5EF4-FFF2-40B4-BE49-F238E27FC236}">
                <a16:creationId xmlns:a16="http://schemas.microsoft.com/office/drawing/2014/main" id="{497BE7C9-3AFC-49CD-3EA2-54D12B38D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712788"/>
            <a:ext cx="34925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Б</a:t>
            </a:r>
            <a:endParaRPr lang="en-US" altLang="en-US" sz="1600" b="1" i="0"/>
          </a:p>
        </p:txBody>
      </p:sp>
      <p:sp>
        <p:nvSpPr>
          <p:cNvPr id="321562" name="Rectangle 26">
            <a:extLst>
              <a:ext uri="{FF2B5EF4-FFF2-40B4-BE49-F238E27FC236}">
                <a16:creationId xmlns:a16="http://schemas.microsoft.com/office/drawing/2014/main" id="{7405042D-E6AC-B435-8654-6D1F7DA7C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1147763"/>
            <a:ext cx="33496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В</a:t>
            </a:r>
            <a:endParaRPr lang="en-US" altLang="en-US" sz="1600" b="1" i="0"/>
          </a:p>
        </p:txBody>
      </p:sp>
      <p:sp>
        <p:nvSpPr>
          <p:cNvPr id="321564" name="Rectangle 28">
            <a:extLst>
              <a:ext uri="{FF2B5EF4-FFF2-40B4-BE49-F238E27FC236}">
                <a16:creationId xmlns:a16="http://schemas.microsoft.com/office/drawing/2014/main" id="{47B7A318-BD43-996F-F4AE-2502514CC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1997075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Д</a:t>
            </a:r>
            <a:r>
              <a:rPr lang="en-US" altLang="en-US" sz="1600" b="1" i="0"/>
              <a:t>(</a:t>
            </a:r>
            <a:r>
              <a:rPr lang="ru-RU" altLang="en-US" sz="1600" b="1" i="0"/>
              <a:t>НЗ</a:t>
            </a:r>
            <a:r>
              <a:rPr lang="en-US" altLang="en-US" sz="1600" b="1" i="0"/>
              <a:t>)</a:t>
            </a:r>
          </a:p>
        </p:txBody>
      </p:sp>
      <p:sp>
        <p:nvSpPr>
          <p:cNvPr id="321565" name="Rectangle 29">
            <a:extLst>
              <a:ext uri="{FF2B5EF4-FFF2-40B4-BE49-F238E27FC236}">
                <a16:creationId xmlns:a16="http://schemas.microsoft.com/office/drawing/2014/main" id="{7C449C2E-3C8B-66D3-2368-F98B6870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2643188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Е</a:t>
            </a:r>
            <a:r>
              <a:rPr lang="en-US" altLang="en-US" sz="1600" b="1" i="0"/>
              <a:t>(</a:t>
            </a:r>
            <a:r>
              <a:rPr lang="ru-RU" altLang="en-US" sz="1600" b="1" i="0"/>
              <a:t>НЗ</a:t>
            </a:r>
            <a:r>
              <a:rPr lang="en-US" altLang="en-US" sz="1600" b="1" i="0"/>
              <a:t>)</a:t>
            </a:r>
          </a:p>
        </p:txBody>
      </p:sp>
      <p:sp>
        <p:nvSpPr>
          <p:cNvPr id="321566" name="Rectangle 30">
            <a:extLst>
              <a:ext uri="{FF2B5EF4-FFF2-40B4-BE49-F238E27FC236}">
                <a16:creationId xmlns:a16="http://schemas.microsoft.com/office/drawing/2014/main" id="{3659E89C-58B3-EBCB-A5FE-2454A707E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3611563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Ж</a:t>
            </a:r>
            <a:r>
              <a:rPr lang="en-US" altLang="en-US" sz="1600" b="1" i="0"/>
              <a:t>(</a:t>
            </a:r>
            <a:r>
              <a:rPr lang="ru-RU" altLang="en-US" sz="1600" b="1" i="0"/>
              <a:t>НЗ</a:t>
            </a:r>
            <a:r>
              <a:rPr lang="en-US" altLang="en-US" sz="1600" b="1" i="0"/>
              <a:t>)</a:t>
            </a:r>
          </a:p>
        </p:txBody>
      </p:sp>
      <p:sp>
        <p:nvSpPr>
          <p:cNvPr id="321567" name="Rectangle 31">
            <a:extLst>
              <a:ext uri="{FF2B5EF4-FFF2-40B4-BE49-F238E27FC236}">
                <a16:creationId xmlns:a16="http://schemas.microsoft.com/office/drawing/2014/main" id="{D8FE5FBD-3263-CC1F-1F9E-89520F5FB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3" y="267176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Е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68" name="Rectangle 32">
            <a:extLst>
              <a:ext uri="{FF2B5EF4-FFF2-40B4-BE49-F238E27FC236}">
                <a16:creationId xmlns:a16="http://schemas.microsoft.com/office/drawing/2014/main" id="{4C70BA13-D8B0-5659-7323-EA34D8F4D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361791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Ж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69" name="Rectangle 33">
            <a:extLst>
              <a:ext uri="{FF2B5EF4-FFF2-40B4-BE49-F238E27FC236}">
                <a16:creationId xmlns:a16="http://schemas.microsoft.com/office/drawing/2014/main" id="{70040E28-48E2-EE8E-5B63-58BBEC10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0" y="6197600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З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70" name="Rectangle 34">
            <a:extLst>
              <a:ext uri="{FF2B5EF4-FFF2-40B4-BE49-F238E27FC236}">
                <a16:creationId xmlns:a16="http://schemas.microsoft.com/office/drawing/2014/main" id="{4B41595F-029D-4F9B-D399-019B9B7C5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6224588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З</a:t>
            </a:r>
            <a:r>
              <a:rPr lang="en-US" altLang="en-US" sz="1600" b="1" i="0"/>
              <a:t>(</a:t>
            </a:r>
            <a:r>
              <a:rPr lang="ru-RU" altLang="en-US" sz="1600" b="1" i="0"/>
              <a:t>НЗ</a:t>
            </a:r>
            <a:r>
              <a:rPr lang="en-US" altLang="en-US" sz="1600" b="1" i="0"/>
              <a:t>)</a:t>
            </a:r>
          </a:p>
        </p:txBody>
      </p:sp>
      <p:sp>
        <p:nvSpPr>
          <p:cNvPr id="321571" name="Rectangle 35">
            <a:extLst>
              <a:ext uri="{FF2B5EF4-FFF2-40B4-BE49-F238E27FC236}">
                <a16:creationId xmlns:a16="http://schemas.microsoft.com/office/drawing/2014/main" id="{F9FF44C5-9207-E1B2-8726-3A4473751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4225" y="6553200"/>
            <a:ext cx="7969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И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72" name="Rectangle 36">
            <a:extLst>
              <a:ext uri="{FF2B5EF4-FFF2-40B4-BE49-F238E27FC236}">
                <a16:creationId xmlns:a16="http://schemas.microsoft.com/office/drawing/2014/main" id="{1D3C51EB-0EF2-71C9-22EB-14356395B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3475" y="6489700"/>
            <a:ext cx="376238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К</a:t>
            </a:r>
            <a:endParaRPr lang="en-US" altLang="en-US" sz="1600" b="1" i="0"/>
          </a:p>
        </p:txBody>
      </p:sp>
      <p:sp>
        <p:nvSpPr>
          <p:cNvPr id="321573" name="Rectangle 37">
            <a:extLst>
              <a:ext uri="{FF2B5EF4-FFF2-40B4-BE49-F238E27FC236}">
                <a16:creationId xmlns:a16="http://schemas.microsoft.com/office/drawing/2014/main" id="{5C3481AE-9FCB-FE38-4087-9807A261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7140575"/>
            <a:ext cx="3417887" cy="509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/>
            <a:r>
              <a:rPr lang="en-US" altLang="en-US" sz="2700" b="1" i="0"/>
              <a:t>“</a:t>
            </a:r>
            <a:r>
              <a:rPr lang="ru-RU" altLang="en-US" sz="2700" b="1" i="0"/>
              <a:t>Открытая</a:t>
            </a:r>
            <a:r>
              <a:rPr lang="en-US" altLang="en-US" sz="2700" b="1" i="0"/>
              <a:t>” </a:t>
            </a:r>
            <a:r>
              <a:rPr lang="ru-RU" altLang="en-US" sz="2700" b="1" i="0"/>
              <a:t>Библия</a:t>
            </a:r>
            <a:endParaRPr lang="en-US" altLang="en-US" sz="2700" b="1" i="0"/>
          </a:p>
        </p:txBody>
      </p:sp>
      <p:sp>
        <p:nvSpPr>
          <p:cNvPr id="321574" name="Rectangle 38">
            <a:extLst>
              <a:ext uri="{FF2B5EF4-FFF2-40B4-BE49-F238E27FC236}">
                <a16:creationId xmlns:a16="http://schemas.microsoft.com/office/drawing/2014/main" id="{5D9C3FF7-7252-70FA-197B-0FEB1D28F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5" y="5087938"/>
            <a:ext cx="898525" cy="50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700" b="1" i="0"/>
              <a:t>1</a:t>
            </a:r>
          </a:p>
        </p:txBody>
      </p:sp>
      <p:sp>
        <p:nvSpPr>
          <p:cNvPr id="321575" name="Rectangle 39">
            <a:extLst>
              <a:ext uri="{FF2B5EF4-FFF2-40B4-BE49-F238E27FC236}">
                <a16:creationId xmlns:a16="http://schemas.microsoft.com/office/drawing/2014/main" id="{D5E53D29-225E-DAE7-2CE9-3321DCC51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1113" y="4051300"/>
            <a:ext cx="900112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2</a:t>
            </a:r>
          </a:p>
        </p:txBody>
      </p:sp>
      <p:sp>
        <p:nvSpPr>
          <p:cNvPr id="321576" name="Rectangle 40">
            <a:extLst>
              <a:ext uri="{FF2B5EF4-FFF2-40B4-BE49-F238E27FC236}">
                <a16:creationId xmlns:a16="http://schemas.microsoft.com/office/drawing/2014/main" id="{109F2D2C-A853-B6F4-90DF-3DBD8D969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24643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3</a:t>
            </a:r>
          </a:p>
        </p:txBody>
      </p:sp>
      <p:sp>
        <p:nvSpPr>
          <p:cNvPr id="321577" name="Rectangle 41">
            <a:extLst>
              <a:ext uri="{FF2B5EF4-FFF2-40B4-BE49-F238E27FC236}">
                <a16:creationId xmlns:a16="http://schemas.microsoft.com/office/drawing/2014/main" id="{09DC5BA4-C13E-35E8-2934-F3120F388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2832100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4</a:t>
            </a:r>
          </a:p>
        </p:txBody>
      </p:sp>
      <p:sp>
        <p:nvSpPr>
          <p:cNvPr id="321578" name="Rectangle 42">
            <a:extLst>
              <a:ext uri="{FF2B5EF4-FFF2-40B4-BE49-F238E27FC236}">
                <a16:creationId xmlns:a16="http://schemas.microsoft.com/office/drawing/2014/main" id="{074C36E8-7815-5F77-CF02-75623523F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31892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5</a:t>
            </a:r>
          </a:p>
        </p:txBody>
      </p:sp>
      <p:sp>
        <p:nvSpPr>
          <p:cNvPr id="321579" name="Rectangle 43">
            <a:extLst>
              <a:ext uri="{FF2B5EF4-FFF2-40B4-BE49-F238E27FC236}">
                <a16:creationId xmlns:a16="http://schemas.microsoft.com/office/drawing/2014/main" id="{3DF893EC-5D2B-805A-292C-9651A0E35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0" y="37099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6</a:t>
            </a:r>
          </a:p>
        </p:txBody>
      </p:sp>
      <p:sp>
        <p:nvSpPr>
          <p:cNvPr id="321580" name="Rectangle 44">
            <a:extLst>
              <a:ext uri="{FF2B5EF4-FFF2-40B4-BE49-F238E27FC236}">
                <a16:creationId xmlns:a16="http://schemas.microsoft.com/office/drawing/2014/main" id="{2E46A32D-5D86-5AC4-C1F8-8A67CA8C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4084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7</a:t>
            </a:r>
          </a:p>
        </p:txBody>
      </p:sp>
      <p:sp>
        <p:nvSpPr>
          <p:cNvPr id="321581" name="Line 45">
            <a:extLst>
              <a:ext uri="{FF2B5EF4-FFF2-40B4-BE49-F238E27FC236}">
                <a16:creationId xmlns:a16="http://schemas.microsoft.com/office/drawing/2014/main" id="{9BCB7817-D467-331B-66C8-B63D5FC85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66963" y="5529263"/>
            <a:ext cx="1606550" cy="777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2" name="Line 46">
            <a:extLst>
              <a:ext uri="{FF2B5EF4-FFF2-40B4-BE49-F238E27FC236}">
                <a16:creationId xmlns:a16="http://schemas.microsoft.com/office/drawing/2014/main" id="{15C0AEBB-337A-3404-8C25-C52C73C797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7638" y="4616450"/>
            <a:ext cx="1489075" cy="6207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3" name="Line 47">
            <a:extLst>
              <a:ext uri="{FF2B5EF4-FFF2-40B4-BE49-F238E27FC236}">
                <a16:creationId xmlns:a16="http://schemas.microsoft.com/office/drawing/2014/main" id="{8A2060A6-1B39-C43A-E3C1-21DCE1AAA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0913" y="3768725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4" name="Line 48">
            <a:extLst>
              <a:ext uri="{FF2B5EF4-FFF2-40B4-BE49-F238E27FC236}">
                <a16:creationId xmlns:a16="http://schemas.microsoft.com/office/drawing/2014/main" id="{69641065-22F2-00B6-0401-5B7E5564B9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2313" y="3168650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5" name="Line 49">
            <a:extLst>
              <a:ext uri="{FF2B5EF4-FFF2-40B4-BE49-F238E27FC236}">
                <a16:creationId xmlns:a16="http://schemas.microsoft.com/office/drawing/2014/main" id="{9EC9C143-FFC7-2CB6-191F-373146DCE0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6" name="Line 50">
            <a:extLst>
              <a:ext uri="{FF2B5EF4-FFF2-40B4-BE49-F238E27FC236}">
                <a16:creationId xmlns:a16="http://schemas.microsoft.com/office/drawing/2014/main" id="{1F5ABB46-3ED6-F89B-BA99-E424D0413A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7" name="Line 51">
            <a:extLst>
              <a:ext uri="{FF2B5EF4-FFF2-40B4-BE49-F238E27FC236}">
                <a16:creationId xmlns:a16="http://schemas.microsoft.com/office/drawing/2014/main" id="{E464C96C-9843-70A8-3516-900C8EDDB0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8" name="Line 52">
            <a:extLst>
              <a:ext uri="{FF2B5EF4-FFF2-40B4-BE49-F238E27FC236}">
                <a16:creationId xmlns:a16="http://schemas.microsoft.com/office/drawing/2014/main" id="{58A38C52-1549-BCD9-8C05-7AC736A164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89" name="Freeform 53">
            <a:extLst>
              <a:ext uri="{FF2B5EF4-FFF2-40B4-BE49-F238E27FC236}">
                <a16:creationId xmlns:a16="http://schemas.microsoft.com/office/drawing/2014/main" id="{117DEA44-A599-729E-8374-94415A57A430}"/>
              </a:ext>
            </a:extLst>
          </p:cNvPr>
          <p:cNvSpPr>
            <a:spLocks/>
          </p:cNvSpPr>
          <p:nvPr/>
        </p:nvSpPr>
        <p:spPr bwMode="auto">
          <a:xfrm>
            <a:off x="1390650" y="5821363"/>
            <a:ext cx="168275" cy="160337"/>
          </a:xfrm>
          <a:custGeom>
            <a:avLst/>
            <a:gdLst>
              <a:gd name="T0" fmla="*/ 8 w 97"/>
              <a:gd name="T1" fmla="*/ 24 h 89"/>
              <a:gd name="T2" fmla="*/ 16 w 97"/>
              <a:gd name="T3" fmla="*/ 24 h 89"/>
              <a:gd name="T4" fmla="*/ 24 w 97"/>
              <a:gd name="T5" fmla="*/ 24 h 89"/>
              <a:gd name="T6" fmla="*/ 36 w 97"/>
              <a:gd name="T7" fmla="*/ 28 h 89"/>
              <a:gd name="T8" fmla="*/ 44 w 97"/>
              <a:gd name="T9" fmla="*/ 28 h 89"/>
              <a:gd name="T10" fmla="*/ 52 w 97"/>
              <a:gd name="T11" fmla="*/ 28 h 89"/>
              <a:gd name="T12" fmla="*/ 52 w 97"/>
              <a:gd name="T13" fmla="*/ 36 h 89"/>
              <a:gd name="T14" fmla="*/ 60 w 97"/>
              <a:gd name="T15" fmla="*/ 44 h 89"/>
              <a:gd name="T16" fmla="*/ 68 w 97"/>
              <a:gd name="T17" fmla="*/ 48 h 89"/>
              <a:gd name="T18" fmla="*/ 72 w 97"/>
              <a:gd name="T19" fmla="*/ 40 h 89"/>
              <a:gd name="T20" fmla="*/ 72 w 97"/>
              <a:gd name="T21" fmla="*/ 32 h 89"/>
              <a:gd name="T22" fmla="*/ 80 w 97"/>
              <a:gd name="T23" fmla="*/ 24 h 89"/>
              <a:gd name="T24" fmla="*/ 88 w 97"/>
              <a:gd name="T25" fmla="*/ 24 h 89"/>
              <a:gd name="T26" fmla="*/ 88 w 97"/>
              <a:gd name="T27" fmla="*/ 32 h 89"/>
              <a:gd name="T28" fmla="*/ 96 w 97"/>
              <a:gd name="T29" fmla="*/ 36 h 89"/>
              <a:gd name="T30" fmla="*/ 92 w 97"/>
              <a:gd name="T31" fmla="*/ 44 h 89"/>
              <a:gd name="T32" fmla="*/ 84 w 97"/>
              <a:gd name="T33" fmla="*/ 48 h 89"/>
              <a:gd name="T34" fmla="*/ 76 w 97"/>
              <a:gd name="T35" fmla="*/ 40 h 89"/>
              <a:gd name="T36" fmla="*/ 72 w 97"/>
              <a:gd name="T37" fmla="*/ 32 h 89"/>
              <a:gd name="T38" fmla="*/ 72 w 97"/>
              <a:gd name="T39" fmla="*/ 24 h 89"/>
              <a:gd name="T40" fmla="*/ 72 w 97"/>
              <a:gd name="T41" fmla="*/ 16 h 89"/>
              <a:gd name="T42" fmla="*/ 72 w 97"/>
              <a:gd name="T43" fmla="*/ 8 h 89"/>
              <a:gd name="T44" fmla="*/ 72 w 97"/>
              <a:gd name="T45" fmla="*/ 0 h 89"/>
              <a:gd name="T46" fmla="*/ 60 w 97"/>
              <a:gd name="T47" fmla="*/ 12 h 89"/>
              <a:gd name="T48" fmla="*/ 44 w 97"/>
              <a:gd name="T49" fmla="*/ 32 h 89"/>
              <a:gd name="T50" fmla="*/ 36 w 97"/>
              <a:gd name="T51" fmla="*/ 40 h 89"/>
              <a:gd name="T52" fmla="*/ 28 w 97"/>
              <a:gd name="T53" fmla="*/ 48 h 89"/>
              <a:gd name="T54" fmla="*/ 20 w 97"/>
              <a:gd name="T55" fmla="*/ 48 h 89"/>
              <a:gd name="T56" fmla="*/ 16 w 97"/>
              <a:gd name="T57" fmla="*/ 40 h 89"/>
              <a:gd name="T58" fmla="*/ 16 w 97"/>
              <a:gd name="T59" fmla="*/ 32 h 89"/>
              <a:gd name="T60" fmla="*/ 20 w 97"/>
              <a:gd name="T61" fmla="*/ 24 h 89"/>
              <a:gd name="T62" fmla="*/ 24 w 97"/>
              <a:gd name="T63" fmla="*/ 16 h 89"/>
              <a:gd name="T64" fmla="*/ 20 w 97"/>
              <a:gd name="T65" fmla="*/ 24 h 89"/>
              <a:gd name="T66" fmla="*/ 12 w 97"/>
              <a:gd name="T67" fmla="*/ 32 h 89"/>
              <a:gd name="T68" fmla="*/ 12 w 97"/>
              <a:gd name="T69" fmla="*/ 24 h 89"/>
              <a:gd name="T70" fmla="*/ 20 w 97"/>
              <a:gd name="T71" fmla="*/ 24 h 89"/>
              <a:gd name="T72" fmla="*/ 8 w 97"/>
              <a:gd name="T73" fmla="*/ 32 h 89"/>
              <a:gd name="T74" fmla="*/ 0 w 97"/>
              <a:gd name="T75" fmla="*/ 36 h 89"/>
              <a:gd name="T76" fmla="*/ 0 w 97"/>
              <a:gd name="T77" fmla="*/ 28 h 89"/>
              <a:gd name="T78" fmla="*/ 4 w 97"/>
              <a:gd name="T79" fmla="*/ 20 h 89"/>
              <a:gd name="T80" fmla="*/ 12 w 97"/>
              <a:gd name="T81" fmla="*/ 16 h 89"/>
              <a:gd name="T82" fmla="*/ 4 w 97"/>
              <a:gd name="T83" fmla="*/ 20 h 89"/>
              <a:gd name="T84" fmla="*/ 20 w 97"/>
              <a:gd name="T85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90" name="Rectangle 54">
            <a:extLst>
              <a:ext uri="{FF2B5EF4-FFF2-40B4-BE49-F238E27FC236}">
                <a16:creationId xmlns:a16="http://schemas.microsoft.com/office/drawing/2014/main" id="{D3BCE97C-74AB-A19F-17D9-934B8B739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25" y="5327650"/>
            <a:ext cx="900113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8</a:t>
            </a:r>
          </a:p>
        </p:txBody>
      </p:sp>
      <p:sp>
        <p:nvSpPr>
          <p:cNvPr id="321591" name="Rectangle 55">
            <a:extLst>
              <a:ext uri="{FF2B5EF4-FFF2-40B4-BE49-F238E27FC236}">
                <a16:creationId xmlns:a16="http://schemas.microsoft.com/office/drawing/2014/main" id="{6EBD006F-624A-3657-562B-5E4521024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92" name="Rectangle 56">
            <a:extLst>
              <a:ext uri="{FF2B5EF4-FFF2-40B4-BE49-F238E27FC236}">
                <a16:creationId xmlns:a16="http://schemas.microsoft.com/office/drawing/2014/main" id="{F584B923-2EEE-EA12-4622-9DD6B6239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93" name="Rectangle 57">
            <a:extLst>
              <a:ext uri="{FF2B5EF4-FFF2-40B4-BE49-F238E27FC236}">
                <a16:creationId xmlns:a16="http://schemas.microsoft.com/office/drawing/2014/main" id="{2E578760-5276-EAC6-FB84-5D14DCBD2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963613"/>
            <a:ext cx="9017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2000" b="1" i="0"/>
              <a:t>“       ”</a:t>
            </a:r>
          </a:p>
        </p:txBody>
      </p:sp>
      <p:sp>
        <p:nvSpPr>
          <p:cNvPr id="321594" name="Rectangle 58">
            <a:extLst>
              <a:ext uri="{FF2B5EF4-FFF2-40B4-BE49-F238E27FC236}">
                <a16:creationId xmlns:a16="http://schemas.microsoft.com/office/drawing/2014/main" id="{F169B27A-9D53-8B44-19D7-327C69764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038" y="928688"/>
            <a:ext cx="9017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2000" b="1" i="0"/>
              <a:t>“       ”</a:t>
            </a:r>
          </a:p>
        </p:txBody>
      </p:sp>
      <p:sp>
        <p:nvSpPr>
          <p:cNvPr id="321595" name="Rectangle 59">
            <a:extLst>
              <a:ext uri="{FF2B5EF4-FFF2-40B4-BE49-F238E27FC236}">
                <a16:creationId xmlns:a16="http://schemas.microsoft.com/office/drawing/2014/main" id="{3185EC03-7792-D334-E956-1D6E0735C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" y="1889125"/>
            <a:ext cx="9017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2000" b="1" i="0"/>
              <a:t>“       ”</a:t>
            </a:r>
          </a:p>
        </p:txBody>
      </p:sp>
      <p:sp>
        <p:nvSpPr>
          <p:cNvPr id="321596" name="Rectangle 60">
            <a:extLst>
              <a:ext uri="{FF2B5EF4-FFF2-40B4-BE49-F238E27FC236}">
                <a16:creationId xmlns:a16="http://schemas.microsoft.com/office/drawing/2014/main" id="{AC39DE37-F65C-54CA-6D52-6DFE70BAE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688" y="1873250"/>
            <a:ext cx="9017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2000" b="1" i="0"/>
              <a:t>“       ”</a:t>
            </a:r>
          </a:p>
        </p:txBody>
      </p:sp>
      <p:sp>
        <p:nvSpPr>
          <p:cNvPr id="321597" name="Oval 61">
            <a:extLst>
              <a:ext uri="{FF2B5EF4-FFF2-40B4-BE49-F238E27FC236}">
                <a16:creationId xmlns:a16="http://schemas.microsoft.com/office/drawing/2014/main" id="{AB366063-6354-34FD-7819-52EA5D29C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98" name="Oval 62">
            <a:extLst>
              <a:ext uri="{FF2B5EF4-FFF2-40B4-BE49-F238E27FC236}">
                <a16:creationId xmlns:a16="http://schemas.microsoft.com/office/drawing/2014/main" id="{A53CE788-7A82-4706-7DF7-C5A2C8D1D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599" name="Oval 63">
            <a:extLst>
              <a:ext uri="{FF2B5EF4-FFF2-40B4-BE49-F238E27FC236}">
                <a16:creationId xmlns:a16="http://schemas.microsoft.com/office/drawing/2014/main" id="{00E0A5FA-7246-A010-27E0-03D39E307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0300" y="5641975"/>
            <a:ext cx="57150" cy="23971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0" name="Oval 64">
            <a:extLst>
              <a:ext uri="{FF2B5EF4-FFF2-40B4-BE49-F238E27FC236}">
                <a16:creationId xmlns:a16="http://schemas.microsoft.com/office/drawing/2014/main" id="{A3D49126-91DE-2CFD-C0F5-484816D67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5726113"/>
            <a:ext cx="22225" cy="71437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1" name="Line 65">
            <a:extLst>
              <a:ext uri="{FF2B5EF4-FFF2-40B4-BE49-F238E27FC236}">
                <a16:creationId xmlns:a16="http://schemas.microsoft.com/office/drawing/2014/main" id="{B0007A59-AD69-6031-BE3A-33CDB0E08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3675" y="5594350"/>
            <a:ext cx="5254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2" name="Line 66">
            <a:extLst>
              <a:ext uri="{FF2B5EF4-FFF2-40B4-BE49-F238E27FC236}">
                <a16:creationId xmlns:a16="http://schemas.microsoft.com/office/drawing/2014/main" id="{06BE909F-FCEE-A35D-1D05-1B1B1B5BAB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738" y="5929313"/>
            <a:ext cx="531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3" name="Line 67">
            <a:extLst>
              <a:ext uri="{FF2B5EF4-FFF2-40B4-BE49-F238E27FC236}">
                <a16:creationId xmlns:a16="http://schemas.microsoft.com/office/drawing/2014/main" id="{11661115-26EE-B570-45BE-28A5EF27A3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475" y="5635625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4" name="Line 68">
            <a:extLst>
              <a:ext uri="{FF2B5EF4-FFF2-40B4-BE49-F238E27FC236}">
                <a16:creationId xmlns:a16="http://schemas.microsoft.com/office/drawing/2014/main" id="{4D5EAE52-2481-268F-9C23-9D246C0207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475" y="5888038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5" name="Line 69">
            <a:extLst>
              <a:ext uri="{FF2B5EF4-FFF2-40B4-BE49-F238E27FC236}">
                <a16:creationId xmlns:a16="http://schemas.microsoft.com/office/drawing/2014/main" id="{C4388956-F351-0AD0-F032-4BC7F35491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3800" y="5719763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6" name="Line 70">
            <a:extLst>
              <a:ext uri="{FF2B5EF4-FFF2-40B4-BE49-F238E27FC236}">
                <a16:creationId xmlns:a16="http://schemas.microsoft.com/office/drawing/2014/main" id="{CD67FFBA-2FAA-4FB5-8CEB-D2FA62E721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3800" y="5803900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7" name="Rectangle 71">
            <a:extLst>
              <a:ext uri="{FF2B5EF4-FFF2-40B4-BE49-F238E27FC236}">
                <a16:creationId xmlns:a16="http://schemas.microsoft.com/office/drawing/2014/main" id="{9AB8B083-685C-EA2F-8CD5-A41D64B36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" y="5597525"/>
            <a:ext cx="523875" cy="328613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8" name="Rectangle 72">
            <a:extLst>
              <a:ext uri="{FF2B5EF4-FFF2-40B4-BE49-F238E27FC236}">
                <a16:creationId xmlns:a16="http://schemas.microsoft.com/office/drawing/2014/main" id="{CB4B6E11-3C51-29EB-549B-E56A5B2DD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5638800"/>
            <a:ext cx="400050" cy="242888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09" name="Rectangle 73">
            <a:extLst>
              <a:ext uri="{FF2B5EF4-FFF2-40B4-BE49-F238E27FC236}">
                <a16:creationId xmlns:a16="http://schemas.microsoft.com/office/drawing/2014/main" id="{55525A8C-F3C2-6DA7-39B9-10176B4BE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800" y="5716588"/>
            <a:ext cx="388938" cy="87312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0" name="Oval 74">
            <a:extLst>
              <a:ext uri="{FF2B5EF4-FFF2-40B4-BE49-F238E27FC236}">
                <a16:creationId xmlns:a16="http://schemas.microsoft.com/office/drawing/2014/main" id="{8257B804-5E9B-27B0-B316-54A180ACD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" y="5626100"/>
            <a:ext cx="61913" cy="27146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1" name="Arc 75">
            <a:extLst>
              <a:ext uri="{FF2B5EF4-FFF2-40B4-BE49-F238E27FC236}">
                <a16:creationId xmlns:a16="http://schemas.microsoft.com/office/drawing/2014/main" id="{27F7B788-BD6C-CAA0-DEA1-7A33CD7EAE51}"/>
              </a:ext>
            </a:extLst>
          </p:cNvPr>
          <p:cNvSpPr>
            <a:spLocks/>
          </p:cNvSpPr>
          <p:nvPr/>
        </p:nvSpPr>
        <p:spPr bwMode="auto">
          <a:xfrm rot="11100000">
            <a:off x="1697038" y="5627688"/>
            <a:ext cx="204787" cy="130175"/>
          </a:xfrm>
          <a:custGeom>
            <a:avLst/>
            <a:gdLst>
              <a:gd name="G0" fmla="+- 185 0 0"/>
              <a:gd name="G1" fmla="+- 21600 0 0"/>
              <a:gd name="G2" fmla="+- 21600 0 0"/>
              <a:gd name="T0" fmla="*/ 0 w 21785"/>
              <a:gd name="T1" fmla="*/ 1 h 21600"/>
              <a:gd name="T2" fmla="*/ 21785 w 21785"/>
              <a:gd name="T3" fmla="*/ 21600 h 21600"/>
              <a:gd name="T4" fmla="*/ 185 w 2178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785" h="21600" fill="none" extrusionOk="0">
                <a:moveTo>
                  <a:pt x="-1" y="0"/>
                </a:moveTo>
                <a:cubicBezTo>
                  <a:pt x="61" y="0"/>
                  <a:pt x="123" y="0"/>
                  <a:pt x="185" y="0"/>
                </a:cubicBezTo>
                <a:cubicBezTo>
                  <a:pt x="12114" y="0"/>
                  <a:pt x="21785" y="9670"/>
                  <a:pt x="21785" y="21600"/>
                </a:cubicBezTo>
              </a:path>
              <a:path w="21785" h="21600" stroke="0" extrusionOk="0">
                <a:moveTo>
                  <a:pt x="-1" y="0"/>
                </a:moveTo>
                <a:cubicBezTo>
                  <a:pt x="61" y="0"/>
                  <a:pt x="123" y="0"/>
                  <a:pt x="185" y="0"/>
                </a:cubicBezTo>
                <a:cubicBezTo>
                  <a:pt x="12114" y="0"/>
                  <a:pt x="21785" y="9670"/>
                  <a:pt x="21785" y="21600"/>
                </a:cubicBezTo>
                <a:lnTo>
                  <a:pt x="185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2" name="Arc 76">
            <a:extLst>
              <a:ext uri="{FF2B5EF4-FFF2-40B4-BE49-F238E27FC236}">
                <a16:creationId xmlns:a16="http://schemas.microsoft.com/office/drawing/2014/main" id="{E5476D14-5FE6-0C60-79A2-679503EFF2F4}"/>
              </a:ext>
            </a:extLst>
          </p:cNvPr>
          <p:cNvSpPr>
            <a:spLocks/>
          </p:cNvSpPr>
          <p:nvPr/>
        </p:nvSpPr>
        <p:spPr bwMode="auto">
          <a:xfrm rot="21180000">
            <a:off x="1677988" y="5797550"/>
            <a:ext cx="209550" cy="111125"/>
          </a:xfrm>
          <a:custGeom>
            <a:avLst/>
            <a:gdLst>
              <a:gd name="G0" fmla="+- 21597 0 0"/>
              <a:gd name="G1" fmla="+- 21599 0 0"/>
              <a:gd name="G2" fmla="+- 21600 0 0"/>
              <a:gd name="T0" fmla="*/ 0 w 21597"/>
              <a:gd name="T1" fmla="*/ 21254 h 21599"/>
              <a:gd name="T2" fmla="*/ 21419 w 21597"/>
              <a:gd name="T3" fmla="*/ 0 h 21599"/>
              <a:gd name="T4" fmla="*/ 21597 w 21597"/>
              <a:gd name="T5" fmla="*/ 21599 h 21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597" h="21599" fill="none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</a:path>
              <a:path w="21597" h="21599" stroke="0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  <a:lnTo>
                  <a:pt x="21597" y="21599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3" name="Arc 77">
            <a:extLst>
              <a:ext uri="{FF2B5EF4-FFF2-40B4-BE49-F238E27FC236}">
                <a16:creationId xmlns:a16="http://schemas.microsoft.com/office/drawing/2014/main" id="{7B3F91C6-B574-F415-B665-B8FF236BA7B6}"/>
              </a:ext>
            </a:extLst>
          </p:cNvPr>
          <p:cNvSpPr>
            <a:spLocks/>
          </p:cNvSpPr>
          <p:nvPr/>
        </p:nvSpPr>
        <p:spPr bwMode="auto">
          <a:xfrm rot="10800000">
            <a:off x="1635125" y="5765800"/>
            <a:ext cx="41275" cy="114300"/>
          </a:xfrm>
          <a:custGeom>
            <a:avLst/>
            <a:gdLst>
              <a:gd name="G0" fmla="+- 918 0 0"/>
              <a:gd name="G1" fmla="+- 21600 0 0"/>
              <a:gd name="G2" fmla="+- 21600 0 0"/>
              <a:gd name="T0" fmla="*/ 0 w 22518"/>
              <a:gd name="T1" fmla="*/ 20 h 21600"/>
              <a:gd name="T2" fmla="*/ 22518 w 22518"/>
              <a:gd name="T3" fmla="*/ 21600 h 21600"/>
              <a:gd name="T4" fmla="*/ 918 w 2251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18" h="21600" fill="none" extrusionOk="0">
                <a:moveTo>
                  <a:pt x="-1" y="19"/>
                </a:moveTo>
                <a:cubicBezTo>
                  <a:pt x="305" y="6"/>
                  <a:pt x="611" y="0"/>
                  <a:pt x="918" y="0"/>
                </a:cubicBezTo>
                <a:cubicBezTo>
                  <a:pt x="12847" y="0"/>
                  <a:pt x="22518" y="9670"/>
                  <a:pt x="22518" y="21600"/>
                </a:cubicBezTo>
              </a:path>
              <a:path w="22518" h="21600" stroke="0" extrusionOk="0">
                <a:moveTo>
                  <a:pt x="-1" y="19"/>
                </a:moveTo>
                <a:cubicBezTo>
                  <a:pt x="305" y="6"/>
                  <a:pt x="611" y="0"/>
                  <a:pt x="918" y="0"/>
                </a:cubicBezTo>
                <a:cubicBezTo>
                  <a:pt x="12847" y="0"/>
                  <a:pt x="22518" y="9670"/>
                  <a:pt x="22518" y="21600"/>
                </a:cubicBezTo>
                <a:lnTo>
                  <a:pt x="918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4" name="Oval 78">
            <a:extLst>
              <a:ext uri="{FF2B5EF4-FFF2-40B4-BE49-F238E27FC236}">
                <a16:creationId xmlns:a16="http://schemas.microsoft.com/office/drawing/2014/main" id="{CE1CCB7A-2F31-9CE2-73C4-728CD63E5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75" y="5695950"/>
            <a:ext cx="38100" cy="138113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5" name="Arc 79">
            <a:extLst>
              <a:ext uri="{FF2B5EF4-FFF2-40B4-BE49-F238E27FC236}">
                <a16:creationId xmlns:a16="http://schemas.microsoft.com/office/drawing/2014/main" id="{9D19222E-B182-4049-B2B0-EE28CC007CBE}"/>
              </a:ext>
            </a:extLst>
          </p:cNvPr>
          <p:cNvSpPr>
            <a:spLocks/>
          </p:cNvSpPr>
          <p:nvPr/>
        </p:nvSpPr>
        <p:spPr bwMode="auto">
          <a:xfrm>
            <a:off x="1641475" y="5656263"/>
            <a:ext cx="50800" cy="107950"/>
          </a:xfrm>
          <a:custGeom>
            <a:avLst/>
            <a:gdLst>
              <a:gd name="G0" fmla="+- 21600 0 0"/>
              <a:gd name="G1" fmla="+- 21586 0 0"/>
              <a:gd name="G2" fmla="+- 21600 0 0"/>
              <a:gd name="T0" fmla="*/ 0 w 21600"/>
              <a:gd name="T1" fmla="*/ 21586 h 21586"/>
              <a:gd name="T2" fmla="*/ 20843 w 21600"/>
              <a:gd name="T3" fmla="*/ 0 h 21586"/>
              <a:gd name="T4" fmla="*/ 21600 w 21600"/>
              <a:gd name="T5" fmla="*/ 21586 h 2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586" fill="none" extrusionOk="0">
                <a:moveTo>
                  <a:pt x="0" y="21586"/>
                </a:moveTo>
                <a:cubicBezTo>
                  <a:pt x="0" y="9951"/>
                  <a:pt x="9215" y="407"/>
                  <a:pt x="20842" y="-1"/>
                </a:cubicBezTo>
              </a:path>
              <a:path w="21600" h="21586" stroke="0" extrusionOk="0">
                <a:moveTo>
                  <a:pt x="0" y="21586"/>
                </a:moveTo>
                <a:cubicBezTo>
                  <a:pt x="0" y="9951"/>
                  <a:pt x="9215" y="407"/>
                  <a:pt x="20842" y="-1"/>
                </a:cubicBezTo>
                <a:lnTo>
                  <a:pt x="21600" y="21586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16" name="Oval 80">
            <a:extLst>
              <a:ext uri="{FF2B5EF4-FFF2-40B4-BE49-F238E27FC236}">
                <a16:creationId xmlns:a16="http://schemas.microsoft.com/office/drawing/2014/main" id="{9B2E0C1C-B6B3-C749-4566-9E50BCC60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638" y="5745163"/>
            <a:ext cx="3175" cy="41275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21617" name="Group 81">
            <a:extLst>
              <a:ext uri="{FF2B5EF4-FFF2-40B4-BE49-F238E27FC236}">
                <a16:creationId xmlns:a16="http://schemas.microsoft.com/office/drawing/2014/main" id="{FCA6ECC8-EA5E-9B5D-CFA1-9E6BFF412241}"/>
              </a:ext>
            </a:extLst>
          </p:cNvPr>
          <p:cNvGrpSpPr>
            <a:grpSpLocks/>
          </p:cNvGrpSpPr>
          <p:nvPr/>
        </p:nvGrpSpPr>
        <p:grpSpPr bwMode="auto">
          <a:xfrm>
            <a:off x="8123238" y="5548313"/>
            <a:ext cx="1666875" cy="323850"/>
            <a:chOff x="4652" y="3084"/>
            <a:chExt cx="954" cy="180"/>
          </a:xfrm>
        </p:grpSpPr>
        <p:sp>
          <p:nvSpPr>
            <p:cNvPr id="321618" name="Oval 82">
              <a:extLst>
                <a:ext uri="{FF2B5EF4-FFF2-40B4-BE49-F238E27FC236}">
                  <a16:creationId xmlns:a16="http://schemas.microsoft.com/office/drawing/2014/main" id="{6E57AD4D-F598-3093-C858-DFAAD35D9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5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19" name="Oval 83">
              <a:extLst>
                <a:ext uri="{FF2B5EF4-FFF2-40B4-BE49-F238E27FC236}">
                  <a16:creationId xmlns:a16="http://schemas.microsoft.com/office/drawing/2014/main" id="{FD482581-8B1B-765E-3A4E-371945FB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0" name="Oval 84">
              <a:extLst>
                <a:ext uri="{FF2B5EF4-FFF2-40B4-BE49-F238E27FC236}">
                  <a16:creationId xmlns:a16="http://schemas.microsoft.com/office/drawing/2014/main" id="{09276922-9552-311F-D0A9-03EA45C3A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3110"/>
              <a:ext cx="31" cy="12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1" name="Oval 85">
              <a:extLst>
                <a:ext uri="{FF2B5EF4-FFF2-40B4-BE49-F238E27FC236}">
                  <a16:creationId xmlns:a16="http://schemas.microsoft.com/office/drawing/2014/main" id="{01972DC1-4916-3358-26A8-433C46DD6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155"/>
              <a:ext cx="11" cy="3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2" name="Line 86">
              <a:extLst>
                <a:ext uri="{FF2B5EF4-FFF2-40B4-BE49-F238E27FC236}">
                  <a16:creationId xmlns:a16="http://schemas.microsoft.com/office/drawing/2014/main" id="{2DBE51FD-B23E-413F-E547-425435959D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" y="3264"/>
              <a:ext cx="29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3" name="Line 87">
              <a:extLst>
                <a:ext uri="{FF2B5EF4-FFF2-40B4-BE49-F238E27FC236}">
                  <a16:creationId xmlns:a16="http://schemas.microsoft.com/office/drawing/2014/main" id="{07C00804-EABD-99A5-6719-283F1774A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3" y="3084"/>
              <a:ext cx="29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4" name="Line 88">
              <a:extLst>
                <a:ext uri="{FF2B5EF4-FFF2-40B4-BE49-F238E27FC236}">
                  <a16:creationId xmlns:a16="http://schemas.microsoft.com/office/drawing/2014/main" id="{A4C624AD-FC66-A095-8FE4-2C94BA9D6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4" y="324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5" name="Line 89">
              <a:extLst>
                <a:ext uri="{FF2B5EF4-FFF2-40B4-BE49-F238E27FC236}">
                  <a16:creationId xmlns:a16="http://schemas.microsoft.com/office/drawing/2014/main" id="{612D8EEA-0EE7-403A-81F0-5897631C3A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4" y="310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6" name="Line 90">
              <a:extLst>
                <a:ext uri="{FF2B5EF4-FFF2-40B4-BE49-F238E27FC236}">
                  <a16:creationId xmlns:a16="http://schemas.microsoft.com/office/drawing/2014/main" id="{1571B0A9-6429-1AEB-8A4E-C340A657D3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3" y="319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7" name="Line 91">
              <a:extLst>
                <a:ext uri="{FF2B5EF4-FFF2-40B4-BE49-F238E27FC236}">
                  <a16:creationId xmlns:a16="http://schemas.microsoft.com/office/drawing/2014/main" id="{3AB4E4F1-8EBB-8621-A1CE-C9EF4536B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3" y="315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8" name="Rectangle 92">
              <a:extLst>
                <a:ext uri="{FF2B5EF4-FFF2-40B4-BE49-F238E27FC236}">
                  <a16:creationId xmlns:a16="http://schemas.microsoft.com/office/drawing/2014/main" id="{5630E09E-A637-3FD2-9112-66284986C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3086"/>
              <a:ext cx="288" cy="176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9" name="Rectangle 93">
              <a:extLst>
                <a:ext uri="{FF2B5EF4-FFF2-40B4-BE49-F238E27FC236}">
                  <a16:creationId xmlns:a16="http://schemas.microsoft.com/office/drawing/2014/main" id="{ACB7E08C-4085-A802-EA38-71DE070BF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" y="3110"/>
              <a:ext cx="219" cy="129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0" name="Rectangle 94">
              <a:extLst>
                <a:ext uri="{FF2B5EF4-FFF2-40B4-BE49-F238E27FC236}">
                  <a16:creationId xmlns:a16="http://schemas.microsoft.com/office/drawing/2014/main" id="{5D09EE34-6833-84C8-F4B4-CE05BF09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3151"/>
              <a:ext cx="212" cy="47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1" name="Oval 95">
              <a:extLst>
                <a:ext uri="{FF2B5EF4-FFF2-40B4-BE49-F238E27FC236}">
                  <a16:creationId xmlns:a16="http://schemas.microsoft.com/office/drawing/2014/main" id="{8E744B58-D7EF-8525-8C0E-89AE3E91C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6" y="3101"/>
              <a:ext cx="34" cy="1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2" name="Arc 96">
              <a:extLst>
                <a:ext uri="{FF2B5EF4-FFF2-40B4-BE49-F238E27FC236}">
                  <a16:creationId xmlns:a16="http://schemas.microsoft.com/office/drawing/2014/main" id="{201847BC-FBB0-3971-02BA-5FBDC0590D1F}"/>
                </a:ext>
              </a:extLst>
            </p:cNvPr>
            <p:cNvSpPr>
              <a:spLocks/>
            </p:cNvSpPr>
            <p:nvPr/>
          </p:nvSpPr>
          <p:spPr bwMode="auto">
            <a:xfrm rot="300000">
              <a:off x="4652" y="3182"/>
              <a:ext cx="111" cy="7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597"/>
                <a:gd name="T1" fmla="*/ 0 h 21600"/>
                <a:gd name="T2" fmla="*/ 21597 w 21597"/>
                <a:gd name="T3" fmla="*/ 21290 h 21600"/>
                <a:gd name="T4" fmla="*/ 0 w 2159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7" h="21600" fill="none" extrusionOk="0">
                  <a:moveTo>
                    <a:pt x="0" y="0"/>
                  </a:moveTo>
                  <a:cubicBezTo>
                    <a:pt x="11808" y="0"/>
                    <a:pt x="21428" y="9482"/>
                    <a:pt x="21597" y="21289"/>
                  </a:cubicBezTo>
                </a:path>
                <a:path w="21597" h="21600" stroke="0" extrusionOk="0">
                  <a:moveTo>
                    <a:pt x="0" y="0"/>
                  </a:moveTo>
                  <a:cubicBezTo>
                    <a:pt x="11808" y="0"/>
                    <a:pt x="21428" y="9482"/>
                    <a:pt x="21597" y="2128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3" name="Arc 97">
              <a:extLst>
                <a:ext uri="{FF2B5EF4-FFF2-40B4-BE49-F238E27FC236}">
                  <a16:creationId xmlns:a16="http://schemas.microsoft.com/office/drawing/2014/main" id="{AE28E9F4-2737-486B-E22A-41A686C977B2}"/>
                </a:ext>
              </a:extLst>
            </p:cNvPr>
            <p:cNvSpPr>
              <a:spLocks/>
            </p:cNvSpPr>
            <p:nvPr/>
          </p:nvSpPr>
          <p:spPr bwMode="auto">
            <a:xfrm rot="10380000">
              <a:off x="4660" y="3102"/>
              <a:ext cx="115" cy="60"/>
            </a:xfrm>
            <a:custGeom>
              <a:avLst/>
              <a:gdLst>
                <a:gd name="G0" fmla="+- 21600 0 0"/>
                <a:gd name="G1" fmla="+- 21599 0 0"/>
                <a:gd name="G2" fmla="+- 21600 0 0"/>
                <a:gd name="T0" fmla="*/ 0 w 21600"/>
                <a:gd name="T1" fmla="*/ 21599 h 21599"/>
                <a:gd name="T2" fmla="*/ 21412 w 21600"/>
                <a:gd name="T3" fmla="*/ 0 h 21599"/>
                <a:gd name="T4" fmla="*/ 21600 w 21600"/>
                <a:gd name="T5" fmla="*/ 21599 h 2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599" fill="none" extrusionOk="0">
                  <a:moveTo>
                    <a:pt x="0" y="21599"/>
                  </a:moveTo>
                  <a:cubicBezTo>
                    <a:pt x="0" y="9743"/>
                    <a:pt x="9556" y="103"/>
                    <a:pt x="21411" y="-1"/>
                  </a:cubicBezTo>
                </a:path>
                <a:path w="21600" h="21599" stroke="0" extrusionOk="0">
                  <a:moveTo>
                    <a:pt x="0" y="21599"/>
                  </a:moveTo>
                  <a:cubicBezTo>
                    <a:pt x="0" y="9743"/>
                    <a:pt x="9556" y="103"/>
                    <a:pt x="21411" y="-1"/>
                  </a:cubicBez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4" name="Arc 98">
              <a:extLst>
                <a:ext uri="{FF2B5EF4-FFF2-40B4-BE49-F238E27FC236}">
                  <a16:creationId xmlns:a16="http://schemas.microsoft.com/office/drawing/2014/main" id="{4B83CA92-045D-8386-2762-F6B48246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117"/>
              <a:ext cx="23" cy="60"/>
            </a:xfrm>
            <a:custGeom>
              <a:avLst/>
              <a:gdLst>
                <a:gd name="G0" fmla="+- 951 0 0"/>
                <a:gd name="G1" fmla="+- 21600 0 0"/>
                <a:gd name="G2" fmla="+- 21600 0 0"/>
                <a:gd name="T0" fmla="*/ 0 w 22547"/>
                <a:gd name="T1" fmla="*/ 21 h 21600"/>
                <a:gd name="T2" fmla="*/ 22547 w 22547"/>
                <a:gd name="T3" fmla="*/ 21229 h 21600"/>
                <a:gd name="T4" fmla="*/ 951 w 2254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47" h="21600" fill="none" extrusionOk="0">
                  <a:moveTo>
                    <a:pt x="-1" y="20"/>
                  </a:moveTo>
                  <a:cubicBezTo>
                    <a:pt x="316" y="6"/>
                    <a:pt x="633" y="0"/>
                    <a:pt x="951" y="0"/>
                  </a:cubicBezTo>
                  <a:cubicBezTo>
                    <a:pt x="12735" y="0"/>
                    <a:pt x="22345" y="9446"/>
                    <a:pt x="22547" y="21228"/>
                  </a:cubicBezTo>
                </a:path>
                <a:path w="22547" h="21600" stroke="0" extrusionOk="0">
                  <a:moveTo>
                    <a:pt x="-1" y="20"/>
                  </a:moveTo>
                  <a:cubicBezTo>
                    <a:pt x="316" y="6"/>
                    <a:pt x="633" y="0"/>
                    <a:pt x="951" y="0"/>
                  </a:cubicBezTo>
                  <a:cubicBezTo>
                    <a:pt x="12735" y="0"/>
                    <a:pt x="22345" y="9446"/>
                    <a:pt x="22547" y="21228"/>
                  </a:cubicBezTo>
                  <a:lnTo>
                    <a:pt x="951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5" name="Oval 99">
              <a:extLst>
                <a:ext uri="{FF2B5EF4-FFF2-40B4-BE49-F238E27FC236}">
                  <a16:creationId xmlns:a16="http://schemas.microsoft.com/office/drawing/2014/main" id="{F4BA9C71-30FE-7E60-30CA-2A42A8660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3135"/>
              <a:ext cx="20" cy="7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6" name="Arc 100">
              <a:extLst>
                <a:ext uri="{FF2B5EF4-FFF2-40B4-BE49-F238E27FC236}">
                  <a16:creationId xmlns:a16="http://schemas.microsoft.com/office/drawing/2014/main" id="{61B4D1C3-5C25-A53E-9EBD-C0DD42E22AD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761" y="3180"/>
              <a:ext cx="27" cy="57"/>
            </a:xfrm>
            <a:custGeom>
              <a:avLst/>
              <a:gdLst>
                <a:gd name="G0" fmla="+- 21596 0 0"/>
                <a:gd name="G1" fmla="+- 21585 0 0"/>
                <a:gd name="G2" fmla="+- 21600 0 0"/>
                <a:gd name="T0" fmla="*/ 0 w 21596"/>
                <a:gd name="T1" fmla="*/ 21217 h 21585"/>
                <a:gd name="T2" fmla="*/ 20818 w 21596"/>
                <a:gd name="T3" fmla="*/ 0 h 21585"/>
                <a:gd name="T4" fmla="*/ 21596 w 21596"/>
                <a:gd name="T5" fmla="*/ 21585 h 2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6" h="21585" fill="none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</a:path>
                <a:path w="21596" h="21585" stroke="0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  <a:lnTo>
                    <a:pt x="21596" y="21585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7" name="Oval 101">
              <a:extLst>
                <a:ext uri="{FF2B5EF4-FFF2-40B4-BE49-F238E27FC236}">
                  <a16:creationId xmlns:a16="http://schemas.microsoft.com/office/drawing/2014/main" id="{F2D6FDD1-DD82-156D-53EB-7586E640E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3" y="3161"/>
              <a:ext cx="2" cy="2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38" name="Freeform 102">
            <a:extLst>
              <a:ext uri="{FF2B5EF4-FFF2-40B4-BE49-F238E27FC236}">
                <a16:creationId xmlns:a16="http://schemas.microsoft.com/office/drawing/2014/main" id="{45BB2B0E-691E-1F25-7C77-70681954D58E}"/>
              </a:ext>
            </a:extLst>
          </p:cNvPr>
          <p:cNvSpPr>
            <a:spLocks/>
          </p:cNvSpPr>
          <p:nvPr/>
        </p:nvSpPr>
        <p:spPr bwMode="auto">
          <a:xfrm>
            <a:off x="5808663" y="1514475"/>
            <a:ext cx="650875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1" name="Freeform 105">
            <a:extLst>
              <a:ext uri="{FF2B5EF4-FFF2-40B4-BE49-F238E27FC236}">
                <a16:creationId xmlns:a16="http://schemas.microsoft.com/office/drawing/2014/main" id="{25E65E24-09A5-DE08-3F8F-D680AF3FE84F}"/>
              </a:ext>
            </a:extLst>
          </p:cNvPr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2" name="Freeform 106">
            <a:extLst>
              <a:ext uri="{FF2B5EF4-FFF2-40B4-BE49-F238E27FC236}">
                <a16:creationId xmlns:a16="http://schemas.microsoft.com/office/drawing/2014/main" id="{B17D1045-2B5A-6C0E-E90B-02C725454835}"/>
              </a:ext>
            </a:extLst>
          </p:cNvPr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3" name="Freeform 107">
            <a:extLst>
              <a:ext uri="{FF2B5EF4-FFF2-40B4-BE49-F238E27FC236}">
                <a16:creationId xmlns:a16="http://schemas.microsoft.com/office/drawing/2014/main" id="{F04A43A0-A40F-7491-E5F4-103AC92E7463}"/>
              </a:ext>
            </a:extLst>
          </p:cNvPr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4" name="Freeform 108">
            <a:extLst>
              <a:ext uri="{FF2B5EF4-FFF2-40B4-BE49-F238E27FC236}">
                <a16:creationId xmlns:a16="http://schemas.microsoft.com/office/drawing/2014/main" id="{A90951D3-2C5F-C402-0ABB-A06D470E8E32}"/>
              </a:ext>
            </a:extLst>
          </p:cNvPr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5" name="Freeform 109">
            <a:extLst>
              <a:ext uri="{FF2B5EF4-FFF2-40B4-BE49-F238E27FC236}">
                <a16:creationId xmlns:a16="http://schemas.microsoft.com/office/drawing/2014/main" id="{FB84F6FA-1656-C2A4-0D20-162108BEC7B5}"/>
              </a:ext>
            </a:extLst>
          </p:cNvPr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6" name="Freeform 110">
            <a:extLst>
              <a:ext uri="{FF2B5EF4-FFF2-40B4-BE49-F238E27FC236}">
                <a16:creationId xmlns:a16="http://schemas.microsoft.com/office/drawing/2014/main" id="{B123F97E-4CC9-8E50-73D8-83BAF9E30740}"/>
              </a:ext>
            </a:extLst>
          </p:cNvPr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7" name="Freeform 111">
            <a:extLst>
              <a:ext uri="{FF2B5EF4-FFF2-40B4-BE49-F238E27FC236}">
                <a16:creationId xmlns:a16="http://schemas.microsoft.com/office/drawing/2014/main" id="{25FE014C-BC09-C2D1-D21D-5EAB3232D502}"/>
              </a:ext>
            </a:extLst>
          </p:cNvPr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8" name="Freeform 112">
            <a:extLst>
              <a:ext uri="{FF2B5EF4-FFF2-40B4-BE49-F238E27FC236}">
                <a16:creationId xmlns:a16="http://schemas.microsoft.com/office/drawing/2014/main" id="{E595F19E-B8E9-CC28-AAA2-004B465A47F5}"/>
              </a:ext>
            </a:extLst>
          </p:cNvPr>
          <p:cNvSpPr>
            <a:spLocks/>
          </p:cNvSpPr>
          <p:nvPr/>
        </p:nvSpPr>
        <p:spPr bwMode="auto">
          <a:xfrm>
            <a:off x="3041650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49" name="Freeform 113">
            <a:extLst>
              <a:ext uri="{FF2B5EF4-FFF2-40B4-BE49-F238E27FC236}">
                <a16:creationId xmlns:a16="http://schemas.microsoft.com/office/drawing/2014/main" id="{68999DF4-FA60-3395-3064-753B1BE190FA}"/>
              </a:ext>
            </a:extLst>
          </p:cNvPr>
          <p:cNvSpPr>
            <a:spLocks/>
          </p:cNvSpPr>
          <p:nvPr/>
        </p:nvSpPr>
        <p:spPr bwMode="auto">
          <a:xfrm>
            <a:off x="3294063" y="5797550"/>
            <a:ext cx="127000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0" name="Freeform 114">
            <a:extLst>
              <a:ext uri="{FF2B5EF4-FFF2-40B4-BE49-F238E27FC236}">
                <a16:creationId xmlns:a16="http://schemas.microsoft.com/office/drawing/2014/main" id="{74E555A1-93B4-A1C6-07C5-957C5A7CD760}"/>
              </a:ext>
            </a:extLst>
          </p:cNvPr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1" name="Freeform 115">
            <a:extLst>
              <a:ext uri="{FF2B5EF4-FFF2-40B4-BE49-F238E27FC236}">
                <a16:creationId xmlns:a16="http://schemas.microsoft.com/office/drawing/2014/main" id="{BA9C62E0-A62E-6942-889F-31969429DBE0}"/>
              </a:ext>
            </a:extLst>
          </p:cNvPr>
          <p:cNvSpPr>
            <a:spLocks/>
          </p:cNvSpPr>
          <p:nvPr/>
        </p:nvSpPr>
        <p:spPr bwMode="auto">
          <a:xfrm>
            <a:off x="3146425" y="5854700"/>
            <a:ext cx="280988" cy="131763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2" name="Freeform 116">
            <a:extLst>
              <a:ext uri="{FF2B5EF4-FFF2-40B4-BE49-F238E27FC236}">
                <a16:creationId xmlns:a16="http://schemas.microsoft.com/office/drawing/2014/main" id="{94746EAF-88AB-8B80-BE96-2462C06036AA}"/>
              </a:ext>
            </a:extLst>
          </p:cNvPr>
          <p:cNvSpPr>
            <a:spLocks/>
          </p:cNvSpPr>
          <p:nvPr/>
        </p:nvSpPr>
        <p:spPr bwMode="auto">
          <a:xfrm>
            <a:off x="3248025" y="5865813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3" name="Freeform 117">
            <a:extLst>
              <a:ext uri="{FF2B5EF4-FFF2-40B4-BE49-F238E27FC236}">
                <a16:creationId xmlns:a16="http://schemas.microsoft.com/office/drawing/2014/main" id="{5617C9B6-8564-0534-1DBC-0E553848AC77}"/>
              </a:ext>
            </a:extLst>
          </p:cNvPr>
          <p:cNvSpPr>
            <a:spLocks/>
          </p:cNvSpPr>
          <p:nvPr/>
        </p:nvSpPr>
        <p:spPr bwMode="auto">
          <a:xfrm>
            <a:off x="3346450" y="5868988"/>
            <a:ext cx="46038" cy="106362"/>
          </a:xfrm>
          <a:custGeom>
            <a:avLst/>
            <a:gdLst>
              <a:gd name="T0" fmla="*/ 26 w 27"/>
              <a:gd name="T1" fmla="*/ 2 h 59"/>
              <a:gd name="T2" fmla="*/ 24 w 27"/>
              <a:gd name="T3" fmla="*/ 6 h 59"/>
              <a:gd name="T4" fmla="*/ 22 w 27"/>
              <a:gd name="T5" fmla="*/ 10 h 59"/>
              <a:gd name="T6" fmla="*/ 20 w 27"/>
              <a:gd name="T7" fmla="*/ 14 h 59"/>
              <a:gd name="T8" fmla="*/ 20 w 27"/>
              <a:gd name="T9" fmla="*/ 18 h 59"/>
              <a:gd name="T10" fmla="*/ 18 w 27"/>
              <a:gd name="T11" fmla="*/ 22 h 59"/>
              <a:gd name="T12" fmla="*/ 18 w 27"/>
              <a:gd name="T13" fmla="*/ 26 h 59"/>
              <a:gd name="T14" fmla="*/ 16 w 27"/>
              <a:gd name="T15" fmla="*/ 30 h 59"/>
              <a:gd name="T16" fmla="*/ 16 w 27"/>
              <a:gd name="T17" fmla="*/ 34 h 59"/>
              <a:gd name="T18" fmla="*/ 16 w 27"/>
              <a:gd name="T19" fmla="*/ 38 h 59"/>
              <a:gd name="T20" fmla="*/ 16 w 27"/>
              <a:gd name="T21" fmla="*/ 42 h 59"/>
              <a:gd name="T22" fmla="*/ 14 w 27"/>
              <a:gd name="T23" fmla="*/ 46 h 59"/>
              <a:gd name="T24" fmla="*/ 12 w 27"/>
              <a:gd name="T25" fmla="*/ 50 h 59"/>
              <a:gd name="T26" fmla="*/ 12 w 27"/>
              <a:gd name="T27" fmla="*/ 54 h 59"/>
              <a:gd name="T28" fmla="*/ 8 w 27"/>
              <a:gd name="T29" fmla="*/ 56 h 59"/>
              <a:gd name="T30" fmla="*/ 4 w 27"/>
              <a:gd name="T31" fmla="*/ 58 h 59"/>
              <a:gd name="T32" fmla="*/ 0 w 27"/>
              <a:gd name="T33" fmla="*/ 58 h 59"/>
              <a:gd name="T34" fmla="*/ 0 w 27"/>
              <a:gd name="T35" fmla="*/ 54 h 59"/>
              <a:gd name="T36" fmla="*/ 4 w 27"/>
              <a:gd name="T37" fmla="*/ 52 h 59"/>
              <a:gd name="T38" fmla="*/ 6 w 27"/>
              <a:gd name="T39" fmla="*/ 48 h 59"/>
              <a:gd name="T40" fmla="*/ 6 w 27"/>
              <a:gd name="T41" fmla="*/ 44 h 59"/>
              <a:gd name="T42" fmla="*/ 6 w 27"/>
              <a:gd name="T43" fmla="*/ 40 h 59"/>
              <a:gd name="T44" fmla="*/ 10 w 27"/>
              <a:gd name="T45" fmla="*/ 36 h 59"/>
              <a:gd name="T46" fmla="*/ 12 w 27"/>
              <a:gd name="T47" fmla="*/ 32 h 59"/>
              <a:gd name="T48" fmla="*/ 14 w 27"/>
              <a:gd name="T49" fmla="*/ 28 h 59"/>
              <a:gd name="T50" fmla="*/ 14 w 27"/>
              <a:gd name="T51" fmla="*/ 24 h 59"/>
              <a:gd name="T52" fmla="*/ 16 w 27"/>
              <a:gd name="T53" fmla="*/ 20 h 59"/>
              <a:gd name="T54" fmla="*/ 18 w 27"/>
              <a:gd name="T55" fmla="*/ 16 h 59"/>
              <a:gd name="T56" fmla="*/ 20 w 27"/>
              <a:gd name="T57" fmla="*/ 12 h 59"/>
              <a:gd name="T58" fmla="*/ 20 w 27"/>
              <a:gd name="T59" fmla="*/ 8 h 59"/>
              <a:gd name="T60" fmla="*/ 22 w 27"/>
              <a:gd name="T61" fmla="*/ 4 h 59"/>
              <a:gd name="T62" fmla="*/ 22 w 27"/>
              <a:gd name="T63" fmla="*/ 0 h 59"/>
              <a:gd name="T64" fmla="*/ 26 w 27"/>
              <a:gd name="T65" fmla="*/ 0 h 59"/>
              <a:gd name="T66" fmla="*/ 26 w 27"/>
              <a:gd name="T67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4" name="Freeform 118">
            <a:extLst>
              <a:ext uri="{FF2B5EF4-FFF2-40B4-BE49-F238E27FC236}">
                <a16:creationId xmlns:a16="http://schemas.microsoft.com/office/drawing/2014/main" id="{A58C4EA8-E8D9-CFF0-A7AE-97D7ABCDF56E}"/>
              </a:ext>
            </a:extLst>
          </p:cNvPr>
          <p:cNvSpPr>
            <a:spLocks/>
          </p:cNvSpPr>
          <p:nvPr/>
        </p:nvSpPr>
        <p:spPr bwMode="auto">
          <a:xfrm>
            <a:off x="3300413" y="5872163"/>
            <a:ext cx="44450" cy="1095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4 h 61"/>
              <a:gd name="T4" fmla="*/ 24 w 25"/>
              <a:gd name="T5" fmla="*/ 8 h 61"/>
              <a:gd name="T6" fmla="*/ 22 w 25"/>
              <a:gd name="T7" fmla="*/ 12 h 61"/>
              <a:gd name="T8" fmla="*/ 20 w 25"/>
              <a:gd name="T9" fmla="*/ 16 h 61"/>
              <a:gd name="T10" fmla="*/ 20 w 25"/>
              <a:gd name="T11" fmla="*/ 20 h 61"/>
              <a:gd name="T12" fmla="*/ 18 w 25"/>
              <a:gd name="T13" fmla="*/ 24 h 61"/>
              <a:gd name="T14" fmla="*/ 18 w 25"/>
              <a:gd name="T15" fmla="*/ 28 h 61"/>
              <a:gd name="T16" fmla="*/ 18 w 25"/>
              <a:gd name="T17" fmla="*/ 32 h 61"/>
              <a:gd name="T18" fmla="*/ 14 w 25"/>
              <a:gd name="T19" fmla="*/ 36 h 61"/>
              <a:gd name="T20" fmla="*/ 12 w 25"/>
              <a:gd name="T21" fmla="*/ 40 h 61"/>
              <a:gd name="T22" fmla="*/ 12 w 25"/>
              <a:gd name="T23" fmla="*/ 44 h 61"/>
              <a:gd name="T24" fmla="*/ 12 w 25"/>
              <a:gd name="T25" fmla="*/ 48 h 61"/>
              <a:gd name="T26" fmla="*/ 10 w 25"/>
              <a:gd name="T27" fmla="*/ 52 h 61"/>
              <a:gd name="T28" fmla="*/ 6 w 25"/>
              <a:gd name="T29" fmla="*/ 54 h 61"/>
              <a:gd name="T30" fmla="*/ 6 w 25"/>
              <a:gd name="T31" fmla="*/ 58 h 61"/>
              <a:gd name="T32" fmla="*/ 2 w 25"/>
              <a:gd name="T33" fmla="*/ 60 h 61"/>
              <a:gd name="T34" fmla="*/ 0 w 25"/>
              <a:gd name="T35" fmla="*/ 56 h 61"/>
              <a:gd name="T36" fmla="*/ 2 w 25"/>
              <a:gd name="T37" fmla="*/ 52 h 61"/>
              <a:gd name="T38" fmla="*/ 4 w 25"/>
              <a:gd name="T39" fmla="*/ 48 h 61"/>
              <a:gd name="T40" fmla="*/ 6 w 25"/>
              <a:gd name="T41" fmla="*/ 44 h 61"/>
              <a:gd name="T42" fmla="*/ 6 w 25"/>
              <a:gd name="T43" fmla="*/ 40 h 61"/>
              <a:gd name="T44" fmla="*/ 8 w 25"/>
              <a:gd name="T45" fmla="*/ 36 h 61"/>
              <a:gd name="T46" fmla="*/ 10 w 25"/>
              <a:gd name="T47" fmla="*/ 32 h 61"/>
              <a:gd name="T48" fmla="*/ 10 w 25"/>
              <a:gd name="T49" fmla="*/ 28 h 61"/>
              <a:gd name="T50" fmla="*/ 14 w 25"/>
              <a:gd name="T51" fmla="*/ 24 h 61"/>
              <a:gd name="T52" fmla="*/ 14 w 25"/>
              <a:gd name="T53" fmla="*/ 20 h 61"/>
              <a:gd name="T54" fmla="*/ 16 w 25"/>
              <a:gd name="T55" fmla="*/ 16 h 61"/>
              <a:gd name="T56" fmla="*/ 18 w 25"/>
              <a:gd name="T57" fmla="*/ 12 h 61"/>
              <a:gd name="T58" fmla="*/ 18 w 25"/>
              <a:gd name="T59" fmla="*/ 8 h 61"/>
              <a:gd name="T60" fmla="*/ 20 w 25"/>
              <a:gd name="T61" fmla="*/ 4 h 61"/>
              <a:gd name="T62" fmla="*/ 22 w 25"/>
              <a:gd name="T63" fmla="*/ 0 h 61"/>
              <a:gd name="T64" fmla="*/ 24 w 25"/>
              <a:gd name="T6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5" name="Freeform 119">
            <a:extLst>
              <a:ext uri="{FF2B5EF4-FFF2-40B4-BE49-F238E27FC236}">
                <a16:creationId xmlns:a16="http://schemas.microsoft.com/office/drawing/2014/main" id="{8A8713A9-FAF1-FA39-2989-BD35BAD95A00}"/>
              </a:ext>
            </a:extLst>
          </p:cNvPr>
          <p:cNvSpPr>
            <a:spLocks/>
          </p:cNvSpPr>
          <p:nvPr/>
        </p:nvSpPr>
        <p:spPr bwMode="auto">
          <a:xfrm>
            <a:off x="1500188" y="5081588"/>
            <a:ext cx="650875" cy="515937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6" name="Freeform 120">
            <a:extLst>
              <a:ext uri="{FF2B5EF4-FFF2-40B4-BE49-F238E27FC236}">
                <a16:creationId xmlns:a16="http://schemas.microsoft.com/office/drawing/2014/main" id="{244D6F90-08F0-860F-2389-61498DB1453D}"/>
              </a:ext>
            </a:extLst>
          </p:cNvPr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7" name="Freeform 121">
            <a:extLst>
              <a:ext uri="{FF2B5EF4-FFF2-40B4-BE49-F238E27FC236}">
                <a16:creationId xmlns:a16="http://schemas.microsoft.com/office/drawing/2014/main" id="{824D5C07-BC56-347A-8BB1-063919851D0B}"/>
              </a:ext>
            </a:extLst>
          </p:cNvPr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8" name="Freeform 122">
            <a:extLst>
              <a:ext uri="{FF2B5EF4-FFF2-40B4-BE49-F238E27FC236}">
                <a16:creationId xmlns:a16="http://schemas.microsoft.com/office/drawing/2014/main" id="{6037AB44-5873-10E4-7CFD-1CFC110E41F7}"/>
              </a:ext>
            </a:extLst>
          </p:cNvPr>
          <p:cNvSpPr>
            <a:spLocks/>
          </p:cNvSpPr>
          <p:nvPr/>
        </p:nvSpPr>
        <p:spPr bwMode="auto">
          <a:xfrm>
            <a:off x="719138" y="6999288"/>
            <a:ext cx="298450" cy="184150"/>
          </a:xfrm>
          <a:custGeom>
            <a:avLst/>
            <a:gdLst>
              <a:gd name="T0" fmla="*/ 12 w 171"/>
              <a:gd name="T1" fmla="*/ 18 h 103"/>
              <a:gd name="T2" fmla="*/ 20 w 171"/>
              <a:gd name="T3" fmla="*/ 14 h 103"/>
              <a:gd name="T4" fmla="*/ 30 w 171"/>
              <a:gd name="T5" fmla="*/ 12 h 103"/>
              <a:gd name="T6" fmla="*/ 42 w 171"/>
              <a:gd name="T7" fmla="*/ 6 h 103"/>
              <a:gd name="T8" fmla="*/ 60 w 171"/>
              <a:gd name="T9" fmla="*/ 4 h 103"/>
              <a:gd name="T10" fmla="*/ 84 w 171"/>
              <a:gd name="T11" fmla="*/ 0 h 103"/>
              <a:gd name="T12" fmla="*/ 104 w 171"/>
              <a:gd name="T13" fmla="*/ 0 h 103"/>
              <a:gd name="T14" fmla="*/ 120 w 171"/>
              <a:gd name="T15" fmla="*/ 0 h 103"/>
              <a:gd name="T16" fmla="*/ 132 w 171"/>
              <a:gd name="T17" fmla="*/ 4 h 103"/>
              <a:gd name="T18" fmla="*/ 142 w 171"/>
              <a:gd name="T19" fmla="*/ 10 h 103"/>
              <a:gd name="T20" fmla="*/ 154 w 171"/>
              <a:gd name="T21" fmla="*/ 18 h 103"/>
              <a:gd name="T22" fmla="*/ 164 w 171"/>
              <a:gd name="T23" fmla="*/ 26 h 103"/>
              <a:gd name="T24" fmla="*/ 170 w 171"/>
              <a:gd name="T25" fmla="*/ 34 h 103"/>
              <a:gd name="T26" fmla="*/ 170 w 171"/>
              <a:gd name="T27" fmla="*/ 42 h 103"/>
              <a:gd name="T28" fmla="*/ 170 w 171"/>
              <a:gd name="T29" fmla="*/ 58 h 103"/>
              <a:gd name="T30" fmla="*/ 168 w 171"/>
              <a:gd name="T31" fmla="*/ 72 h 103"/>
              <a:gd name="T32" fmla="*/ 164 w 171"/>
              <a:gd name="T33" fmla="*/ 82 h 103"/>
              <a:gd name="T34" fmla="*/ 162 w 171"/>
              <a:gd name="T35" fmla="*/ 90 h 103"/>
              <a:gd name="T36" fmla="*/ 154 w 171"/>
              <a:gd name="T37" fmla="*/ 98 h 103"/>
              <a:gd name="T38" fmla="*/ 142 w 171"/>
              <a:gd name="T39" fmla="*/ 102 h 103"/>
              <a:gd name="T40" fmla="*/ 130 w 171"/>
              <a:gd name="T41" fmla="*/ 102 h 103"/>
              <a:gd name="T42" fmla="*/ 120 w 171"/>
              <a:gd name="T43" fmla="*/ 102 h 103"/>
              <a:gd name="T44" fmla="*/ 104 w 171"/>
              <a:gd name="T45" fmla="*/ 100 h 103"/>
              <a:gd name="T46" fmla="*/ 94 w 171"/>
              <a:gd name="T47" fmla="*/ 96 h 103"/>
              <a:gd name="T48" fmla="*/ 80 w 171"/>
              <a:gd name="T49" fmla="*/ 90 h 103"/>
              <a:gd name="T50" fmla="*/ 72 w 171"/>
              <a:gd name="T51" fmla="*/ 84 h 103"/>
              <a:gd name="T52" fmla="*/ 62 w 171"/>
              <a:gd name="T53" fmla="*/ 78 h 103"/>
              <a:gd name="T54" fmla="*/ 50 w 171"/>
              <a:gd name="T55" fmla="*/ 72 h 103"/>
              <a:gd name="T56" fmla="*/ 38 w 171"/>
              <a:gd name="T57" fmla="*/ 66 h 103"/>
              <a:gd name="T58" fmla="*/ 30 w 171"/>
              <a:gd name="T59" fmla="*/ 60 h 103"/>
              <a:gd name="T60" fmla="*/ 22 w 171"/>
              <a:gd name="T61" fmla="*/ 52 h 103"/>
              <a:gd name="T62" fmla="*/ 10 w 171"/>
              <a:gd name="T63" fmla="*/ 46 h 103"/>
              <a:gd name="T64" fmla="*/ 2 w 171"/>
              <a:gd name="T65" fmla="*/ 44 h 103"/>
              <a:gd name="T66" fmla="*/ 0 w 171"/>
              <a:gd name="T67" fmla="*/ 36 h 103"/>
              <a:gd name="T68" fmla="*/ 6 w 171"/>
              <a:gd name="T69" fmla="*/ 30 h 103"/>
              <a:gd name="T70" fmla="*/ 14 w 171"/>
              <a:gd name="T71" fmla="*/ 24 h 103"/>
              <a:gd name="T72" fmla="*/ 22 w 171"/>
              <a:gd name="T73" fmla="*/ 18 h 103"/>
              <a:gd name="T74" fmla="*/ 28 w 171"/>
              <a:gd name="T75" fmla="*/ 12 h 103"/>
              <a:gd name="T76" fmla="*/ 28 w 171"/>
              <a:gd name="T77" fmla="*/ 4 h 103"/>
              <a:gd name="T78" fmla="*/ 36 w 171"/>
              <a:gd name="T79" fmla="*/ 14 h 103"/>
              <a:gd name="T80" fmla="*/ 26 w 171"/>
              <a:gd name="T81" fmla="*/ 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59" name="Freeform 123">
            <a:extLst>
              <a:ext uri="{FF2B5EF4-FFF2-40B4-BE49-F238E27FC236}">
                <a16:creationId xmlns:a16="http://schemas.microsoft.com/office/drawing/2014/main" id="{57A67572-6ACB-704B-62F6-AFF5F66989A1}"/>
              </a:ext>
            </a:extLst>
          </p:cNvPr>
          <p:cNvSpPr>
            <a:spLocks/>
          </p:cNvSpPr>
          <p:nvPr/>
        </p:nvSpPr>
        <p:spPr bwMode="auto">
          <a:xfrm>
            <a:off x="3227388" y="5954713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660" name="Freeform 124">
            <a:extLst>
              <a:ext uri="{FF2B5EF4-FFF2-40B4-BE49-F238E27FC236}">
                <a16:creationId xmlns:a16="http://schemas.microsoft.com/office/drawing/2014/main" id="{EFB7AF68-B763-824A-EB39-54130450AFE3}"/>
              </a:ext>
            </a:extLst>
          </p:cNvPr>
          <p:cNvSpPr>
            <a:spLocks/>
          </p:cNvSpPr>
          <p:nvPr/>
        </p:nvSpPr>
        <p:spPr bwMode="auto">
          <a:xfrm>
            <a:off x="3181350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1661" name="Group 125">
            <a:extLst>
              <a:ext uri="{FF2B5EF4-FFF2-40B4-BE49-F238E27FC236}">
                <a16:creationId xmlns:a16="http://schemas.microsoft.com/office/drawing/2014/main" id="{D8686706-C750-9569-DE29-67C4BC47F433}"/>
              </a:ext>
            </a:extLst>
          </p:cNvPr>
          <p:cNvGrpSpPr>
            <a:grpSpLocks/>
          </p:cNvGrpSpPr>
          <p:nvPr/>
        </p:nvGrpSpPr>
        <p:grpSpPr bwMode="auto">
          <a:xfrm>
            <a:off x="4141788" y="6208713"/>
            <a:ext cx="515937" cy="736600"/>
            <a:chOff x="2372" y="3451"/>
            <a:chExt cx="295" cy="409"/>
          </a:xfrm>
        </p:grpSpPr>
        <p:sp>
          <p:nvSpPr>
            <p:cNvPr id="321662" name="Rectangle 126">
              <a:extLst>
                <a:ext uri="{FF2B5EF4-FFF2-40B4-BE49-F238E27FC236}">
                  <a16:creationId xmlns:a16="http://schemas.microsoft.com/office/drawing/2014/main" id="{23AF5367-036C-BB75-E5C4-4491590697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60000">
              <a:off x="2561" y="3489"/>
              <a:ext cx="52" cy="244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3" name="Rectangle 127">
              <a:extLst>
                <a:ext uri="{FF2B5EF4-FFF2-40B4-BE49-F238E27FC236}">
                  <a16:creationId xmlns:a16="http://schemas.microsoft.com/office/drawing/2014/main" id="{4A755E4E-3C2B-A7C6-7957-8687D6E38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3834"/>
              <a:ext cx="292" cy="2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4" name="Rectangle 128">
              <a:extLst>
                <a:ext uri="{FF2B5EF4-FFF2-40B4-BE49-F238E27FC236}">
                  <a16:creationId xmlns:a16="http://schemas.microsoft.com/office/drawing/2014/main" id="{48879628-CC3E-F750-4155-867C93F2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3650"/>
              <a:ext cx="32" cy="1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5" name="Oval 129">
              <a:extLst>
                <a:ext uri="{FF2B5EF4-FFF2-40B4-BE49-F238E27FC236}">
                  <a16:creationId xmlns:a16="http://schemas.microsoft.com/office/drawing/2014/main" id="{A01EB736-F496-559D-A10E-AC1E4C66B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3616"/>
              <a:ext cx="72" cy="59"/>
            </a:xfrm>
            <a:prstGeom prst="ellipse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6" name="Rectangle 130">
              <a:extLst>
                <a:ext uri="{FF2B5EF4-FFF2-40B4-BE49-F238E27FC236}">
                  <a16:creationId xmlns:a16="http://schemas.microsoft.com/office/drawing/2014/main" id="{1B8FB423-9B5C-E7AF-94E4-94E7B259EB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">
              <a:off x="2452" y="3753"/>
              <a:ext cx="132" cy="9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7" name="Rectangle 131">
              <a:extLst>
                <a:ext uri="{FF2B5EF4-FFF2-40B4-BE49-F238E27FC236}">
                  <a16:creationId xmlns:a16="http://schemas.microsoft.com/office/drawing/2014/main" id="{79A2C4B0-9719-24A5-4A0A-F338E8603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3767"/>
              <a:ext cx="12" cy="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8" name="Rectangle 132">
              <a:extLst>
                <a:ext uri="{FF2B5EF4-FFF2-40B4-BE49-F238E27FC236}">
                  <a16:creationId xmlns:a16="http://schemas.microsoft.com/office/drawing/2014/main" id="{DD45891C-FAF8-EB3D-289F-3A46B62FFB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0">
              <a:off x="2635" y="3451"/>
              <a:ext cx="32" cy="42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rect">
                <a:fillToRect l="100000" t="10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69" name="Rectangle 133">
            <a:extLst>
              <a:ext uri="{FF2B5EF4-FFF2-40B4-BE49-F238E27FC236}">
                <a16:creationId xmlns:a16="http://schemas.microsoft.com/office/drawing/2014/main" id="{BDB4A1CA-011A-37D0-31F7-802E13C10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8" y="227013"/>
            <a:ext cx="1479550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b="1" i="0">
                <a:latin typeface="Helvetica" pitchFamily="2" charset="0"/>
              </a:rPr>
              <a:t>1600 </a:t>
            </a:r>
            <a:r>
              <a:rPr lang="ru-RU" altLang="en-US" b="1" i="0">
                <a:latin typeface="Helvetica" pitchFamily="2" charset="0"/>
              </a:rPr>
              <a:t>лет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70" name="Rectangle 134">
            <a:extLst>
              <a:ext uri="{FF2B5EF4-FFF2-40B4-BE49-F238E27FC236}">
                <a16:creationId xmlns:a16="http://schemas.microsoft.com/office/drawing/2014/main" id="{1008E59C-21C3-0B3D-8052-96AED4958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611188"/>
            <a:ext cx="1878012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b="1" i="0">
                <a:latin typeface="Helvetica" pitchFamily="2" charset="0"/>
              </a:rPr>
              <a:t>40 </a:t>
            </a:r>
            <a:r>
              <a:rPr lang="ru-RU" altLang="en-US" b="1" i="0">
                <a:latin typeface="Helvetica" pitchFamily="2" charset="0"/>
              </a:rPr>
              <a:t>авторов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71" name="Rectangle 135">
            <a:extLst>
              <a:ext uri="{FF2B5EF4-FFF2-40B4-BE49-F238E27FC236}">
                <a16:creationId xmlns:a16="http://schemas.microsoft.com/office/drawing/2014/main" id="{867C95A3-92B4-7717-FBE1-9F72A462D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1225" y="1376363"/>
            <a:ext cx="28797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      слава Бога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74" name="Rectangle 138">
            <a:extLst>
              <a:ext uri="{FF2B5EF4-FFF2-40B4-BE49-F238E27FC236}">
                <a16:creationId xmlns:a16="http://schemas.microsoft.com/office/drawing/2014/main" id="{6902361E-2168-7B9A-8831-5026030B6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8425" y="1887538"/>
            <a:ext cx="1362075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2600" b="1" i="0">
                <a:latin typeface="Helvetica" pitchFamily="2" charset="0"/>
              </a:rPr>
              <a:t>27</a:t>
            </a:r>
            <a:r>
              <a:rPr lang="en-US" altLang="en-US" sz="2000" b="1" i="0">
                <a:latin typeface="Helvetica" pitchFamily="2" charset="0"/>
              </a:rPr>
              <a:t>  </a:t>
            </a:r>
            <a:r>
              <a:rPr lang="ru-RU" altLang="en-US" b="1" i="0">
                <a:latin typeface="Helvetica" pitchFamily="2" charset="0"/>
              </a:rPr>
              <a:t>книг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76" name="Rectangle 140">
            <a:extLst>
              <a:ext uri="{FF2B5EF4-FFF2-40B4-BE49-F238E27FC236}">
                <a16:creationId xmlns:a16="http://schemas.microsoft.com/office/drawing/2014/main" id="{CAAC08E0-A52C-79FE-10D0-DAD9D89A2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825" y="2484438"/>
            <a:ext cx="1935163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sz="2600" b="1" i="0">
                <a:latin typeface="Helvetica" pitchFamily="2" charset="0"/>
              </a:rPr>
              <a:t>еврейский</a:t>
            </a:r>
            <a:endParaRPr lang="en-US" altLang="en-US" sz="2600" b="1" i="0">
              <a:latin typeface="Helvetica" pitchFamily="2" charset="0"/>
            </a:endParaRPr>
          </a:p>
        </p:txBody>
      </p:sp>
      <p:sp>
        <p:nvSpPr>
          <p:cNvPr id="321677" name="Rectangle 141">
            <a:extLst>
              <a:ext uri="{FF2B5EF4-FFF2-40B4-BE49-F238E27FC236}">
                <a16:creationId xmlns:a16="http://schemas.microsoft.com/office/drawing/2014/main" id="{D5157502-C05D-A048-4BA2-EFE4F3BCE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2238" y="2498725"/>
            <a:ext cx="1858962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sz="2600" b="1" i="0">
                <a:latin typeface="Helvetica" pitchFamily="2" charset="0"/>
              </a:rPr>
              <a:t>греческий</a:t>
            </a:r>
            <a:endParaRPr lang="en-US" altLang="en-US" sz="2600" b="1" i="0">
              <a:latin typeface="Helvetica" pitchFamily="2" charset="0"/>
            </a:endParaRPr>
          </a:p>
        </p:txBody>
      </p:sp>
      <p:sp>
        <p:nvSpPr>
          <p:cNvPr id="321678" name="Rectangle 142">
            <a:extLst>
              <a:ext uri="{FF2B5EF4-FFF2-40B4-BE49-F238E27FC236}">
                <a16:creationId xmlns:a16="http://schemas.microsoft.com/office/drawing/2014/main" id="{1CC2EC7A-8848-568F-1B39-557752B3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6110288"/>
            <a:ext cx="184467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Телескоп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79" name="Rectangle 143">
            <a:extLst>
              <a:ext uri="{FF2B5EF4-FFF2-40B4-BE49-F238E27FC236}">
                <a16:creationId xmlns:a16="http://schemas.microsoft.com/office/drawing/2014/main" id="{312377E8-1D16-3D3E-4B3F-ADAF516F2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4350" y="6138863"/>
            <a:ext cx="184467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Телескоп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80" name="Rectangle 144">
            <a:extLst>
              <a:ext uri="{FF2B5EF4-FFF2-40B4-BE49-F238E27FC236}">
                <a16:creationId xmlns:a16="http://schemas.microsoft.com/office/drawing/2014/main" id="{592408B3-E543-6C4A-70E4-734126A13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6469063"/>
            <a:ext cx="2147887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Микроскоп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81" name="Line 145">
            <a:extLst>
              <a:ext uri="{FF2B5EF4-FFF2-40B4-BE49-F238E27FC236}">
                <a16:creationId xmlns:a16="http://schemas.microsoft.com/office/drawing/2014/main" id="{F7CE9B3E-9112-EF69-9863-F8816F914E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388" y="6810375"/>
            <a:ext cx="17478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82" name="Line 146">
            <a:extLst>
              <a:ext uri="{FF2B5EF4-FFF2-40B4-BE49-F238E27FC236}">
                <a16:creationId xmlns:a16="http://schemas.microsoft.com/office/drawing/2014/main" id="{C4E805A8-1C22-BADD-E0D2-05E06842E2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0800" y="6943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83" name="Rectangle 147">
            <a:extLst>
              <a:ext uri="{FF2B5EF4-FFF2-40B4-BE49-F238E27FC236}">
                <a16:creationId xmlns:a16="http://schemas.microsoft.com/office/drawing/2014/main" id="{37239084-875A-1B1F-C8A5-A55CC7151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50" y="6435725"/>
            <a:ext cx="2324100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Вечное прошлое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84" name="Rectangle 148">
            <a:extLst>
              <a:ext uri="{FF2B5EF4-FFF2-40B4-BE49-F238E27FC236}">
                <a16:creationId xmlns:a16="http://schemas.microsoft.com/office/drawing/2014/main" id="{B8499583-9787-D0D6-FFF4-D0146F31A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6300" y="6567488"/>
            <a:ext cx="2935288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/>
            <a:r>
              <a:rPr lang="ru-RU" altLang="en-US" b="1" i="0">
                <a:latin typeface="Helvetica" pitchFamily="2" charset="0"/>
              </a:rPr>
              <a:t>Вечное     будущее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685" name="Rectangle 149">
            <a:extLst>
              <a:ext uri="{FF2B5EF4-FFF2-40B4-BE49-F238E27FC236}">
                <a16:creationId xmlns:a16="http://schemas.microsoft.com/office/drawing/2014/main" id="{3937164D-86FC-6678-4526-9F3126284BA0}"/>
              </a:ext>
            </a:extLst>
          </p:cNvPr>
          <p:cNvSpPr>
            <a:spLocks noChangeArrowheads="1"/>
          </p:cNvSpPr>
          <p:nvPr/>
        </p:nvSpPr>
        <p:spPr bwMode="auto">
          <a:xfrm rot="240000">
            <a:off x="2389188" y="5203825"/>
            <a:ext cx="1106487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ЗАКОН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86" name="Rectangle 150">
            <a:extLst>
              <a:ext uri="{FF2B5EF4-FFF2-40B4-BE49-F238E27FC236}">
                <a16:creationId xmlns:a16="http://schemas.microsoft.com/office/drawing/2014/main" id="{3E75E9B8-5472-D41B-196A-0B4C3DE434CA}"/>
              </a:ext>
            </a:extLst>
          </p:cNvPr>
          <p:cNvSpPr>
            <a:spLocks noChangeArrowheads="1"/>
          </p:cNvSpPr>
          <p:nvPr/>
        </p:nvSpPr>
        <p:spPr bwMode="auto">
          <a:xfrm rot="3060000">
            <a:off x="3126582" y="4069556"/>
            <a:ext cx="2011362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ПОЭЗИЯ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87" name="Rectangle 151">
            <a:extLst>
              <a:ext uri="{FF2B5EF4-FFF2-40B4-BE49-F238E27FC236}">
                <a16:creationId xmlns:a16="http://schemas.microsoft.com/office/drawing/2014/main" id="{12342487-CE2B-27AA-1EDB-08D362DCB4C3}"/>
              </a:ext>
            </a:extLst>
          </p:cNvPr>
          <p:cNvSpPr>
            <a:spLocks noChangeArrowheads="1"/>
          </p:cNvSpPr>
          <p:nvPr/>
        </p:nvSpPr>
        <p:spPr bwMode="auto">
          <a:xfrm rot="4653628">
            <a:off x="3705225" y="3748088"/>
            <a:ext cx="2320925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ПРОРОКИ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88" name="Rectangle 152">
            <a:extLst>
              <a:ext uri="{FF2B5EF4-FFF2-40B4-BE49-F238E27FC236}">
                <a16:creationId xmlns:a16="http://schemas.microsoft.com/office/drawing/2014/main" id="{8E139898-BCA2-9BBA-FE27-F0EB456B5B65}"/>
              </a:ext>
            </a:extLst>
          </p:cNvPr>
          <p:cNvSpPr>
            <a:spLocks noChangeArrowheads="1"/>
          </p:cNvSpPr>
          <p:nvPr/>
        </p:nvSpPr>
        <p:spPr bwMode="auto">
          <a:xfrm rot="18480000">
            <a:off x="5037932" y="3593306"/>
            <a:ext cx="2198688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ЕВАНГЕЛИЯ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89" name="Rectangle 153">
            <a:extLst>
              <a:ext uri="{FF2B5EF4-FFF2-40B4-BE49-F238E27FC236}">
                <a16:creationId xmlns:a16="http://schemas.microsoft.com/office/drawing/2014/main" id="{B9505B52-CA21-8694-38D7-960E6CC0795A}"/>
              </a:ext>
            </a:extLst>
          </p:cNvPr>
          <p:cNvSpPr>
            <a:spLocks noChangeArrowheads="1"/>
          </p:cNvSpPr>
          <p:nvPr/>
        </p:nvSpPr>
        <p:spPr bwMode="auto">
          <a:xfrm rot="19440000">
            <a:off x="5718175" y="4287838"/>
            <a:ext cx="1370013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ДЕЯНИЯ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90" name="Rectangle 154">
            <a:extLst>
              <a:ext uri="{FF2B5EF4-FFF2-40B4-BE49-F238E27FC236}">
                <a16:creationId xmlns:a16="http://schemas.microsoft.com/office/drawing/2014/main" id="{481602E2-EB73-CFA0-7B1E-1EE957E58305}"/>
              </a:ext>
            </a:extLst>
          </p:cNvPr>
          <p:cNvSpPr>
            <a:spLocks noChangeArrowheads="1"/>
          </p:cNvSpPr>
          <p:nvPr/>
        </p:nvSpPr>
        <p:spPr bwMode="auto">
          <a:xfrm rot="20880000">
            <a:off x="5964238" y="4938713"/>
            <a:ext cx="1716087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ПОСЛАНИЯ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91" name="Rectangle 155">
            <a:extLst>
              <a:ext uri="{FF2B5EF4-FFF2-40B4-BE49-F238E27FC236}">
                <a16:creationId xmlns:a16="http://schemas.microsoft.com/office/drawing/2014/main" id="{62E164B5-2696-5E39-9F16-9CB207661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663" y="5399088"/>
            <a:ext cx="2316162" cy="373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800" b="1" i="0">
                <a:solidFill>
                  <a:schemeClr val="hlink"/>
                </a:solidFill>
                <a:latin typeface="Helvetica BlackOblique" pitchFamily="2" charset="0"/>
              </a:rPr>
              <a:t>ОТКРОВЕНИЕ</a:t>
            </a:r>
            <a:endParaRPr lang="en-US" altLang="en-US" sz="18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93" name="Rectangle 157">
            <a:extLst>
              <a:ext uri="{FF2B5EF4-FFF2-40B4-BE49-F238E27FC236}">
                <a16:creationId xmlns:a16="http://schemas.microsoft.com/office/drawing/2014/main" id="{4E14E141-211B-6EFF-5116-A16288AFD538}"/>
              </a:ext>
            </a:extLst>
          </p:cNvPr>
          <p:cNvSpPr>
            <a:spLocks noChangeArrowheads="1"/>
          </p:cNvSpPr>
          <p:nvPr/>
        </p:nvSpPr>
        <p:spPr bwMode="auto">
          <a:xfrm rot="1560000">
            <a:off x="2459038" y="4602163"/>
            <a:ext cx="2078037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ИСТОРИЯ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1694" name="Line 158">
            <a:extLst>
              <a:ext uri="{FF2B5EF4-FFF2-40B4-BE49-F238E27FC236}">
                <a16:creationId xmlns:a16="http://schemas.microsoft.com/office/drawing/2014/main" id="{85C8403F-2DC3-EBA1-516A-ACAE61972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25" y="37465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95" name="Line 159">
            <a:extLst>
              <a:ext uri="{FF2B5EF4-FFF2-40B4-BE49-F238E27FC236}">
                <a16:creationId xmlns:a16="http://schemas.microsoft.com/office/drawing/2014/main" id="{BF9E7946-02E0-F114-7F38-6DE29F7111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25" y="5667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96" name="Line 160">
            <a:extLst>
              <a:ext uri="{FF2B5EF4-FFF2-40B4-BE49-F238E27FC236}">
                <a16:creationId xmlns:a16="http://schemas.microsoft.com/office/drawing/2014/main" id="{0FD57D22-10D7-589A-A340-30710B04A6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25" y="7572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97" name="Line 161">
            <a:extLst>
              <a:ext uri="{FF2B5EF4-FFF2-40B4-BE49-F238E27FC236}">
                <a16:creationId xmlns:a16="http://schemas.microsoft.com/office/drawing/2014/main" id="{2ACD2ACE-AD21-5870-F6E3-379FBFE1A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7775" y="393700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98" name="Line 162">
            <a:extLst>
              <a:ext uri="{FF2B5EF4-FFF2-40B4-BE49-F238E27FC236}">
                <a16:creationId xmlns:a16="http://schemas.microsoft.com/office/drawing/2014/main" id="{6CA81482-4AB5-1BFF-71F4-8C0D90E801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7775" y="585788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99" name="Line 163">
            <a:extLst>
              <a:ext uri="{FF2B5EF4-FFF2-40B4-BE49-F238E27FC236}">
                <a16:creationId xmlns:a16="http://schemas.microsoft.com/office/drawing/2014/main" id="{8819E4E9-12B2-E6ED-4E7B-67A4B8ABB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7775" y="777875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00" name="Line 164">
            <a:extLst>
              <a:ext uri="{FF2B5EF4-FFF2-40B4-BE49-F238E27FC236}">
                <a16:creationId xmlns:a16="http://schemas.microsoft.com/office/drawing/2014/main" id="{CAF955EF-A420-0B75-022D-CE2B275DD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925" y="7475538"/>
            <a:ext cx="295275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02" name="Line 166">
            <a:extLst>
              <a:ext uri="{FF2B5EF4-FFF2-40B4-BE49-F238E27FC236}">
                <a16:creationId xmlns:a16="http://schemas.microsoft.com/office/drawing/2014/main" id="{558A345B-A11D-D5EB-C14E-CD9C4E98C9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975" y="7283450"/>
            <a:ext cx="29337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03" name="Line 167">
            <a:extLst>
              <a:ext uri="{FF2B5EF4-FFF2-40B4-BE49-F238E27FC236}">
                <a16:creationId xmlns:a16="http://schemas.microsoft.com/office/drawing/2014/main" id="{A7148642-E134-98FD-D2FE-C45804627C7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0488" y="730250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05" name="Rectangle 169">
            <a:extLst>
              <a:ext uri="{FF2B5EF4-FFF2-40B4-BE49-F238E27FC236}">
                <a16:creationId xmlns:a16="http://schemas.microsoft.com/office/drawing/2014/main" id="{6982D79A-186D-D54C-2A2B-A366F9E7D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3486150"/>
            <a:ext cx="2238375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Благодать/</a:t>
            </a:r>
            <a:r>
              <a:rPr lang="en-US" altLang="en-US" b="1" i="0">
                <a:latin typeface="Helvetica" pitchFamily="2" charset="0"/>
              </a:rPr>
              <a:t>        </a:t>
            </a:r>
            <a:r>
              <a:rPr lang="ru-RU" altLang="en-US" b="1" i="0">
                <a:latin typeface="Helvetica" pitchFamily="2" charset="0"/>
              </a:rPr>
              <a:t>Исполнение</a:t>
            </a:r>
            <a:r>
              <a:rPr lang="en-US" altLang="en-US" b="1" i="0">
                <a:latin typeface="Helvetica" pitchFamily="2" charset="0"/>
              </a:rPr>
              <a:t>   </a:t>
            </a:r>
          </a:p>
        </p:txBody>
      </p:sp>
      <p:sp>
        <p:nvSpPr>
          <p:cNvPr id="321707" name="Rectangle 171">
            <a:extLst>
              <a:ext uri="{FF2B5EF4-FFF2-40B4-BE49-F238E27FC236}">
                <a16:creationId xmlns:a16="http://schemas.microsoft.com/office/drawing/2014/main" id="{0A2B399F-38F2-07C7-B0DF-C813D592E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3457575"/>
            <a:ext cx="2032000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ru-RU" altLang="en-US" b="1" i="0">
                <a:latin typeface="Helvetica" pitchFamily="2" charset="0"/>
              </a:rPr>
              <a:t>Закон</a:t>
            </a:r>
            <a:r>
              <a:rPr lang="en-US" altLang="en-US" b="1" i="0">
                <a:latin typeface="Helvetica" pitchFamily="2" charset="0"/>
              </a:rPr>
              <a:t>  </a:t>
            </a:r>
            <a:r>
              <a:rPr lang="ru-RU" altLang="en-US" b="1" i="0">
                <a:latin typeface="Helvetica" pitchFamily="2" charset="0"/>
              </a:rPr>
              <a:t>Обетование</a:t>
            </a:r>
            <a:endParaRPr lang="en-US" altLang="en-US" b="1" i="0">
              <a:latin typeface="Helvetica" pitchFamily="2" charset="0"/>
            </a:endParaRPr>
          </a:p>
        </p:txBody>
      </p:sp>
      <p:sp>
        <p:nvSpPr>
          <p:cNvPr id="321708" name="Rectangle 172">
            <a:extLst>
              <a:ext uri="{FF2B5EF4-FFF2-40B4-BE49-F238E27FC236}">
                <a16:creationId xmlns:a16="http://schemas.microsoft.com/office/drawing/2014/main" id="{9EF3C63D-B68A-5375-0025-14445780D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3371850"/>
            <a:ext cx="3302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sz="3600" b="1" i="0"/>
              <a:t>/</a:t>
            </a:r>
          </a:p>
        </p:txBody>
      </p:sp>
      <p:grpSp>
        <p:nvGrpSpPr>
          <p:cNvPr id="321709" name="Group 173">
            <a:extLst>
              <a:ext uri="{FF2B5EF4-FFF2-40B4-BE49-F238E27FC236}">
                <a16:creationId xmlns:a16="http://schemas.microsoft.com/office/drawing/2014/main" id="{EEA167A0-7A92-EE88-E981-D3D7E9232653}"/>
              </a:ext>
            </a:extLst>
          </p:cNvPr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321710" name="Rectangle 174">
              <a:extLst>
                <a:ext uri="{FF2B5EF4-FFF2-40B4-BE49-F238E27FC236}">
                  <a16:creationId xmlns:a16="http://schemas.microsoft.com/office/drawing/2014/main" id="{F115A68A-4FF9-3F2E-D105-4E6E033F4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711" name="Rectangle 175">
              <a:extLst>
                <a:ext uri="{FF2B5EF4-FFF2-40B4-BE49-F238E27FC236}">
                  <a16:creationId xmlns:a16="http://schemas.microsoft.com/office/drawing/2014/main" id="{0A41BEAE-A8E2-DD3E-AE10-A7B9D8EB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712" name="Rectangle 176">
            <a:extLst>
              <a:ext uri="{FF2B5EF4-FFF2-40B4-BE49-F238E27FC236}">
                <a16:creationId xmlns:a16="http://schemas.microsoft.com/office/drawing/2014/main" id="{0A9723F8-2724-CBA1-6C9E-79E666252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2263" y="1785938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13" name="Rectangle 177">
            <a:extLst>
              <a:ext uri="{FF2B5EF4-FFF2-40B4-BE49-F238E27FC236}">
                <a16:creationId xmlns:a16="http://schemas.microsoft.com/office/drawing/2014/main" id="{F845B14A-E57B-0F35-7007-9339FF93F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14" name="Rectangle 178">
            <a:extLst>
              <a:ext uri="{FF2B5EF4-FFF2-40B4-BE49-F238E27FC236}">
                <a16:creationId xmlns:a16="http://schemas.microsoft.com/office/drawing/2014/main" id="{405FCC68-19F8-20B2-45E9-A54DA5A99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16" name="Line 180">
            <a:extLst>
              <a:ext uri="{FF2B5EF4-FFF2-40B4-BE49-F238E27FC236}">
                <a16:creationId xmlns:a16="http://schemas.microsoft.com/office/drawing/2014/main" id="{9A452D8C-5DD4-B0AB-6F1C-600B39EB64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0013" y="75263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17" name="Text Box 181">
            <a:extLst>
              <a:ext uri="{FF2B5EF4-FFF2-40B4-BE49-F238E27FC236}">
                <a16:creationId xmlns:a16="http://schemas.microsoft.com/office/drawing/2014/main" id="{D34DC203-8A9F-869C-D975-E72523FD6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321719" name="Rectangle 183">
            <a:extLst>
              <a:ext uri="{FF2B5EF4-FFF2-40B4-BE49-F238E27FC236}">
                <a16:creationId xmlns:a16="http://schemas.microsoft.com/office/drawing/2014/main" id="{E9B74391-546F-6A28-273A-10881616D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20" name="Rectangle 184">
            <a:extLst>
              <a:ext uri="{FF2B5EF4-FFF2-40B4-BE49-F238E27FC236}">
                <a16:creationId xmlns:a16="http://schemas.microsoft.com/office/drawing/2014/main" id="{AC78D7AD-91B7-2A17-851B-20A64515E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3300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673" name="Rectangle 137">
            <a:extLst>
              <a:ext uri="{FF2B5EF4-FFF2-40B4-BE49-F238E27FC236}">
                <a16:creationId xmlns:a16="http://schemas.microsoft.com/office/drawing/2014/main" id="{26D2791F-6540-7883-DE4A-935BA42B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982663"/>
            <a:ext cx="2633663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i="0">
                <a:latin typeface="Helvetica" pitchFamily="2" charset="0"/>
              </a:rPr>
              <a:t> “</a:t>
            </a:r>
            <a:r>
              <a:rPr lang="ru-RU" altLang="en-US" i="0">
                <a:latin typeface="Helvetica" pitchFamily="2" charset="0"/>
              </a:rPr>
              <a:t>ВЕТХИЙ</a:t>
            </a:r>
            <a:r>
              <a:rPr lang="en-US" altLang="en-US" i="0">
                <a:latin typeface="Helvetica" pitchFamily="2" charset="0"/>
              </a:rPr>
              <a:t>” </a:t>
            </a:r>
            <a:r>
              <a:rPr lang="ru-RU" altLang="en-US" i="0">
                <a:latin typeface="Helvetica" pitchFamily="2" charset="0"/>
              </a:rPr>
              <a:t>Завет</a:t>
            </a:r>
            <a:endParaRPr lang="en-US" altLang="en-US" i="0">
              <a:latin typeface="Helvetica" pitchFamily="2" charset="0"/>
            </a:endParaRPr>
          </a:p>
        </p:txBody>
      </p:sp>
      <p:sp>
        <p:nvSpPr>
          <p:cNvPr id="321672" name="Rectangle 136">
            <a:extLst>
              <a:ext uri="{FF2B5EF4-FFF2-40B4-BE49-F238E27FC236}">
                <a16:creationId xmlns:a16="http://schemas.microsoft.com/office/drawing/2014/main" id="{3446EFA4-DFDC-579B-AAB1-F9B6792E4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965200"/>
            <a:ext cx="2465388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i="0">
                <a:latin typeface="Helvetica" pitchFamily="2" charset="0"/>
              </a:rPr>
              <a:t>“</a:t>
            </a:r>
            <a:r>
              <a:rPr lang="ru-RU" altLang="en-US" i="0">
                <a:latin typeface="Helvetica" pitchFamily="2" charset="0"/>
              </a:rPr>
              <a:t>НОВЫЙ</a:t>
            </a:r>
            <a:r>
              <a:rPr lang="en-US" altLang="en-US" i="0">
                <a:latin typeface="Helvetica" pitchFamily="2" charset="0"/>
              </a:rPr>
              <a:t>” </a:t>
            </a:r>
            <a:r>
              <a:rPr lang="ru-RU" altLang="en-US" i="0">
                <a:latin typeface="Helvetica" pitchFamily="2" charset="0"/>
              </a:rPr>
              <a:t>Завет</a:t>
            </a:r>
            <a:endParaRPr lang="en-US" altLang="en-US" i="0">
              <a:latin typeface="Helvetica" pitchFamily="2" charset="0"/>
            </a:endParaRPr>
          </a:p>
        </p:txBody>
      </p:sp>
      <p:sp>
        <p:nvSpPr>
          <p:cNvPr id="321723" name="Rectangle 187">
            <a:extLst>
              <a:ext uri="{FF2B5EF4-FFF2-40B4-BE49-F238E27FC236}">
                <a16:creationId xmlns:a16="http://schemas.microsoft.com/office/drawing/2014/main" id="{308E5D8D-D96E-46FC-C251-FFE2DD453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1922463"/>
            <a:ext cx="1446212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r>
              <a:rPr lang="en-US" altLang="en-US" b="1" i="0">
                <a:latin typeface="Helvetica" pitchFamily="2" charset="0"/>
              </a:rPr>
              <a:t>39   </a:t>
            </a:r>
            <a:r>
              <a:rPr lang="ru-RU" altLang="en-US" b="1" i="0">
                <a:latin typeface="Helvetica" pitchFamily="2" charset="0"/>
              </a:rPr>
              <a:t>книг</a:t>
            </a:r>
            <a:endParaRPr lang="en-US" altLang="en-US" sz="3200" b="1" i="0">
              <a:latin typeface="Helvetica" pitchFamily="2" charset="0"/>
            </a:endParaRPr>
          </a:p>
        </p:txBody>
      </p:sp>
      <p:sp>
        <p:nvSpPr>
          <p:cNvPr id="321563" name="Rectangle 27">
            <a:extLst>
              <a:ext uri="{FF2B5EF4-FFF2-40B4-BE49-F238E27FC236}">
                <a16:creationId xmlns:a16="http://schemas.microsoft.com/office/drawing/2014/main" id="{FAA8E5A4-EEFE-DC0D-4E21-AADE712A5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" y="2024063"/>
            <a:ext cx="90011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1600" b="1" i="0"/>
              <a:t>Д</a:t>
            </a:r>
            <a:r>
              <a:rPr lang="en-US" altLang="en-US" sz="1600" b="1" i="0"/>
              <a:t>(</a:t>
            </a:r>
            <a:r>
              <a:rPr lang="ru-RU" altLang="en-US" sz="1600" b="1" i="0"/>
              <a:t>ВЗ</a:t>
            </a:r>
            <a:r>
              <a:rPr lang="en-US" altLang="en-US" sz="1600" b="1" i="0"/>
              <a:t>)</a:t>
            </a:r>
          </a:p>
        </p:txBody>
      </p:sp>
      <p:sp>
        <p:nvSpPr>
          <p:cNvPr id="321549" name="Line 13">
            <a:extLst>
              <a:ext uri="{FF2B5EF4-FFF2-40B4-BE49-F238E27FC236}">
                <a16:creationId xmlns:a16="http://schemas.microsoft.com/office/drawing/2014/main" id="{F77284C6-61F8-A743-8AEB-4069CEB5F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250" y="2298700"/>
            <a:ext cx="266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729" name="Text Box 193">
            <a:extLst>
              <a:ext uri="{FF2B5EF4-FFF2-40B4-BE49-F238E27FC236}">
                <a16:creationId xmlns:a16="http://schemas.microsoft.com/office/drawing/2014/main" id="{EE9309E8-C85F-6D3F-662D-1A1BBDB9D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25" y="748188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03</a:t>
            </a:r>
          </a:p>
        </p:txBody>
      </p:sp>
      <p:sp>
        <p:nvSpPr>
          <p:cNvPr id="321731" name="Rectangle 195">
            <a:extLst>
              <a:ext uri="{FF2B5EF4-FFF2-40B4-BE49-F238E27FC236}">
                <a16:creationId xmlns:a16="http://schemas.microsoft.com/office/drawing/2014/main" id="{7449F889-606F-C903-8A6B-6F864A138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2813" y="7477125"/>
            <a:ext cx="6619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000" b="1" i="0"/>
              <a:t>8.0.07.</a:t>
            </a:r>
          </a:p>
        </p:txBody>
      </p:sp>
      <p:sp>
        <p:nvSpPr>
          <p:cNvPr id="321736" name="Text Box 200">
            <a:extLst>
              <a:ext uri="{FF2B5EF4-FFF2-40B4-BE49-F238E27FC236}">
                <a16:creationId xmlns:a16="http://schemas.microsoft.com/office/drawing/2014/main" id="{FCF2DA38-A52F-090E-352F-78BEA1003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© 2006 TBBMI</a:t>
            </a:r>
          </a:p>
        </p:txBody>
      </p:sp>
    </p:spTree>
  </p:cSld>
  <p:clrMapOvr>
    <a:masterClrMapping/>
  </p:clrMapOvr>
  <p:transition spd="med">
    <p:fad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650" name="Line 2">
            <a:extLst>
              <a:ext uri="{FF2B5EF4-FFF2-40B4-BE49-F238E27FC236}">
                <a16:creationId xmlns:a16="http://schemas.microsoft.com/office/drawing/2014/main" id="{B4DEB20D-A245-4FB9-0203-6BF4818877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1" name="Line 3">
            <a:extLst>
              <a:ext uri="{FF2B5EF4-FFF2-40B4-BE49-F238E27FC236}">
                <a16:creationId xmlns:a16="http://schemas.microsoft.com/office/drawing/2014/main" id="{9A4AF5EE-FD84-AC99-0780-4C392006E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2" name="Line 4">
            <a:extLst>
              <a:ext uri="{FF2B5EF4-FFF2-40B4-BE49-F238E27FC236}">
                <a16:creationId xmlns:a16="http://schemas.microsoft.com/office/drawing/2014/main" id="{DC33EDE0-B029-969B-F50F-BD94FD675E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3" name="Line 5">
            <a:extLst>
              <a:ext uri="{FF2B5EF4-FFF2-40B4-BE49-F238E27FC236}">
                <a16:creationId xmlns:a16="http://schemas.microsoft.com/office/drawing/2014/main" id="{E463D03B-BE14-6E64-B3B5-1538787E0A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4" name="Line 6">
            <a:extLst>
              <a:ext uri="{FF2B5EF4-FFF2-40B4-BE49-F238E27FC236}">
                <a16:creationId xmlns:a16="http://schemas.microsoft.com/office/drawing/2014/main" id="{F590C0C0-D98F-E989-A69F-F8315CC2C5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5" name="Line 7">
            <a:extLst>
              <a:ext uri="{FF2B5EF4-FFF2-40B4-BE49-F238E27FC236}">
                <a16:creationId xmlns:a16="http://schemas.microsoft.com/office/drawing/2014/main" id="{1B2E7DE8-18D0-5C1D-7EBC-C1B92292F2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6" name="Freeform 8">
            <a:extLst>
              <a:ext uri="{FF2B5EF4-FFF2-40B4-BE49-F238E27FC236}">
                <a16:creationId xmlns:a16="http://schemas.microsoft.com/office/drawing/2014/main" id="{429D9DBF-C796-9D9E-B40B-2A0DA6516E56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7" name="Line 9">
            <a:extLst>
              <a:ext uri="{FF2B5EF4-FFF2-40B4-BE49-F238E27FC236}">
                <a16:creationId xmlns:a16="http://schemas.microsoft.com/office/drawing/2014/main" id="{038EB3DF-2EA6-010D-447F-4B83BA6AD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8" name="Line 10">
            <a:extLst>
              <a:ext uri="{FF2B5EF4-FFF2-40B4-BE49-F238E27FC236}">
                <a16:creationId xmlns:a16="http://schemas.microsoft.com/office/drawing/2014/main" id="{DED3D59C-6136-29A2-B3BE-CEE0CE1B99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59" name="Freeform 11">
            <a:extLst>
              <a:ext uri="{FF2B5EF4-FFF2-40B4-BE49-F238E27FC236}">
                <a16:creationId xmlns:a16="http://schemas.microsoft.com/office/drawing/2014/main" id="{FA2A59BD-6863-9AAD-9B95-35283F2434E6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0" name="Line 12">
            <a:extLst>
              <a:ext uri="{FF2B5EF4-FFF2-40B4-BE49-F238E27FC236}">
                <a16:creationId xmlns:a16="http://schemas.microsoft.com/office/drawing/2014/main" id="{191D2783-305C-BD34-69E8-54B5CDF949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1" name="Line 13">
            <a:extLst>
              <a:ext uri="{FF2B5EF4-FFF2-40B4-BE49-F238E27FC236}">
                <a16:creationId xmlns:a16="http://schemas.microsoft.com/office/drawing/2014/main" id="{06E7F657-652E-B84F-8DEA-C1262BC79B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2" name="Line 14">
            <a:extLst>
              <a:ext uri="{FF2B5EF4-FFF2-40B4-BE49-F238E27FC236}">
                <a16:creationId xmlns:a16="http://schemas.microsoft.com/office/drawing/2014/main" id="{3EC7A9C3-AE15-9D21-8BC7-DCE7F89BC1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663" name="Line 15">
            <a:extLst>
              <a:ext uri="{FF2B5EF4-FFF2-40B4-BE49-F238E27FC236}">
                <a16:creationId xmlns:a16="http://schemas.microsoft.com/office/drawing/2014/main" id="{14856007-E0DD-1BA9-52DE-3D7CED90FF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664" name="Rectangle 16">
            <a:extLst>
              <a:ext uri="{FF2B5EF4-FFF2-40B4-BE49-F238E27FC236}">
                <a16:creationId xmlns:a16="http://schemas.microsoft.com/office/drawing/2014/main" id="{15EF047F-61EE-B26D-8D88-07E417C4F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07665" name="Line 17">
            <a:extLst>
              <a:ext uri="{FF2B5EF4-FFF2-40B4-BE49-F238E27FC236}">
                <a16:creationId xmlns:a16="http://schemas.microsoft.com/office/drawing/2014/main" id="{2F63392C-82DA-113F-1AFF-E3D95A6A8E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6" name="Line 18">
            <a:extLst>
              <a:ext uri="{FF2B5EF4-FFF2-40B4-BE49-F238E27FC236}">
                <a16:creationId xmlns:a16="http://schemas.microsoft.com/office/drawing/2014/main" id="{46FEDE15-3BFA-AEFB-AC69-8B5D5C1A67A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7" name="Line 19">
            <a:extLst>
              <a:ext uri="{FF2B5EF4-FFF2-40B4-BE49-F238E27FC236}">
                <a16:creationId xmlns:a16="http://schemas.microsoft.com/office/drawing/2014/main" id="{11959F41-0BBC-D002-68A0-32A548D67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8" name="Line 20">
            <a:extLst>
              <a:ext uri="{FF2B5EF4-FFF2-40B4-BE49-F238E27FC236}">
                <a16:creationId xmlns:a16="http://schemas.microsoft.com/office/drawing/2014/main" id="{FD8FF102-26CC-FBBB-B126-CE2188213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69" name="Line 21">
            <a:extLst>
              <a:ext uri="{FF2B5EF4-FFF2-40B4-BE49-F238E27FC236}">
                <a16:creationId xmlns:a16="http://schemas.microsoft.com/office/drawing/2014/main" id="{B717625A-DDBB-B157-3D1D-5048D32C00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0" name="Line 22">
            <a:extLst>
              <a:ext uri="{FF2B5EF4-FFF2-40B4-BE49-F238E27FC236}">
                <a16:creationId xmlns:a16="http://schemas.microsoft.com/office/drawing/2014/main" id="{9A6C20DA-395B-0AA9-9846-2B7EEFA0C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1" name="Line 23">
            <a:extLst>
              <a:ext uri="{FF2B5EF4-FFF2-40B4-BE49-F238E27FC236}">
                <a16:creationId xmlns:a16="http://schemas.microsoft.com/office/drawing/2014/main" id="{2FFBB277-2056-6185-B49A-55856E9C16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2" name="Line 24">
            <a:extLst>
              <a:ext uri="{FF2B5EF4-FFF2-40B4-BE49-F238E27FC236}">
                <a16:creationId xmlns:a16="http://schemas.microsoft.com/office/drawing/2014/main" id="{84DA31BB-1BF5-18EC-52C5-28E312E4D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3" name="Line 25">
            <a:extLst>
              <a:ext uri="{FF2B5EF4-FFF2-40B4-BE49-F238E27FC236}">
                <a16:creationId xmlns:a16="http://schemas.microsoft.com/office/drawing/2014/main" id="{C05F3B70-7794-047C-391C-E74F602864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4" name="Line 26">
            <a:extLst>
              <a:ext uri="{FF2B5EF4-FFF2-40B4-BE49-F238E27FC236}">
                <a16:creationId xmlns:a16="http://schemas.microsoft.com/office/drawing/2014/main" id="{45630BE8-A4D5-106B-BF66-83C51B262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5" name="Line 27">
            <a:extLst>
              <a:ext uri="{FF2B5EF4-FFF2-40B4-BE49-F238E27FC236}">
                <a16:creationId xmlns:a16="http://schemas.microsoft.com/office/drawing/2014/main" id="{9D352F32-06DF-7FDB-0814-31BEAD76E8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6" name="Line 28">
            <a:extLst>
              <a:ext uri="{FF2B5EF4-FFF2-40B4-BE49-F238E27FC236}">
                <a16:creationId xmlns:a16="http://schemas.microsoft.com/office/drawing/2014/main" id="{0B160658-B662-3479-FFD4-3B7B4BF93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677" name="Rectangle 29">
            <a:extLst>
              <a:ext uri="{FF2B5EF4-FFF2-40B4-BE49-F238E27FC236}">
                <a16:creationId xmlns:a16="http://schemas.microsoft.com/office/drawing/2014/main" id="{77AD9599-B1E9-124E-BEAF-3E40361AB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7678" name="AutoShape 30">
            <a:extLst>
              <a:ext uri="{FF2B5EF4-FFF2-40B4-BE49-F238E27FC236}">
                <a16:creationId xmlns:a16="http://schemas.microsoft.com/office/drawing/2014/main" id="{87A07003-3BA9-846C-DC98-55F4DF97D969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679" name="Rectangle 31">
            <a:extLst>
              <a:ext uri="{FF2B5EF4-FFF2-40B4-BE49-F238E27FC236}">
                <a16:creationId xmlns:a16="http://schemas.microsoft.com/office/drawing/2014/main" id="{E7F7AAA1-EFCC-816F-4FD4-A5C0F2242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7680" name="Rectangle 32">
            <a:extLst>
              <a:ext uri="{FF2B5EF4-FFF2-40B4-BE49-F238E27FC236}">
                <a16:creationId xmlns:a16="http://schemas.microsoft.com/office/drawing/2014/main" id="{DAA9C76E-A990-42CB-04C7-5464488AA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7681" name="Text Box 33">
            <a:extLst>
              <a:ext uri="{FF2B5EF4-FFF2-40B4-BE49-F238E27FC236}">
                <a16:creationId xmlns:a16="http://schemas.microsoft.com/office/drawing/2014/main" id="{82A9D75A-8D8F-8A4F-2FCE-E0ADE880F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7682" name="Text Box 34">
            <a:extLst>
              <a:ext uri="{FF2B5EF4-FFF2-40B4-BE49-F238E27FC236}">
                <a16:creationId xmlns:a16="http://schemas.microsoft.com/office/drawing/2014/main" id="{AFCA801D-1807-1F0B-939F-FF6B70EE7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7683" name="Text Box 35">
            <a:extLst>
              <a:ext uri="{FF2B5EF4-FFF2-40B4-BE49-F238E27FC236}">
                <a16:creationId xmlns:a16="http://schemas.microsoft.com/office/drawing/2014/main" id="{84C65388-C0A4-8F31-4F17-56D0A42F5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39</a:t>
            </a:r>
          </a:p>
        </p:txBody>
      </p:sp>
      <p:sp>
        <p:nvSpPr>
          <p:cNvPr id="1307684" name="Rectangle 36">
            <a:extLst>
              <a:ext uri="{FF2B5EF4-FFF2-40B4-BE49-F238E27FC236}">
                <a16:creationId xmlns:a16="http://schemas.microsoft.com/office/drawing/2014/main" id="{2AC52599-2BBE-AA75-EB84-D4438EDC5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7685" name="Rectangle 37">
            <a:extLst>
              <a:ext uri="{FF2B5EF4-FFF2-40B4-BE49-F238E27FC236}">
                <a16:creationId xmlns:a16="http://schemas.microsoft.com/office/drawing/2014/main" id="{5CBA804E-74D1-9050-4C62-75D1F49AC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7686" name="Rectangle 38">
            <a:extLst>
              <a:ext uri="{FF2B5EF4-FFF2-40B4-BE49-F238E27FC236}">
                <a16:creationId xmlns:a16="http://schemas.microsoft.com/office/drawing/2014/main" id="{087C93E1-8AE1-3E5E-C073-15CCA4F73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7687" name="Rectangle 39">
            <a:extLst>
              <a:ext uri="{FF2B5EF4-FFF2-40B4-BE49-F238E27FC236}">
                <a16:creationId xmlns:a16="http://schemas.microsoft.com/office/drawing/2014/main" id="{4AAADCEB-6E07-F036-6C25-D3354F7C7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7688" name="Rectangle 40">
            <a:extLst>
              <a:ext uri="{FF2B5EF4-FFF2-40B4-BE49-F238E27FC236}">
                <a16:creationId xmlns:a16="http://schemas.microsoft.com/office/drawing/2014/main" id="{ED723742-77FB-8117-4D3F-B3DF266E1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7689" name="Rectangle 41">
            <a:extLst>
              <a:ext uri="{FF2B5EF4-FFF2-40B4-BE49-F238E27FC236}">
                <a16:creationId xmlns:a16="http://schemas.microsoft.com/office/drawing/2014/main" id="{394320C4-F9CD-0C4E-DB1D-7026D1CCE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7690" name="Rectangle 42">
            <a:extLst>
              <a:ext uri="{FF2B5EF4-FFF2-40B4-BE49-F238E27FC236}">
                <a16:creationId xmlns:a16="http://schemas.microsoft.com/office/drawing/2014/main" id="{945C794B-7E25-E77C-3679-7E48F825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7691" name="Rectangle 43">
            <a:extLst>
              <a:ext uri="{FF2B5EF4-FFF2-40B4-BE49-F238E27FC236}">
                <a16:creationId xmlns:a16="http://schemas.microsoft.com/office/drawing/2014/main" id="{9E4ACB0F-4493-DF8D-98EE-4AC72E0D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07692" name="Rectangle 44">
            <a:extLst>
              <a:ext uri="{FF2B5EF4-FFF2-40B4-BE49-F238E27FC236}">
                <a16:creationId xmlns:a16="http://schemas.microsoft.com/office/drawing/2014/main" id="{9A0F1BF0-609B-0837-DFC4-12347433F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7693" name="Rectangle 45">
            <a:extLst>
              <a:ext uri="{FF2B5EF4-FFF2-40B4-BE49-F238E27FC236}">
                <a16:creationId xmlns:a16="http://schemas.microsoft.com/office/drawing/2014/main" id="{D1A372EB-81F3-4CEC-9DFD-E9EFBB082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7694" name="Rectangle 46">
            <a:extLst>
              <a:ext uri="{FF2B5EF4-FFF2-40B4-BE49-F238E27FC236}">
                <a16:creationId xmlns:a16="http://schemas.microsoft.com/office/drawing/2014/main" id="{930F4A87-FACA-5FAC-7A83-ADEDA7FDD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07695" name="Group 47">
            <a:extLst>
              <a:ext uri="{FF2B5EF4-FFF2-40B4-BE49-F238E27FC236}">
                <a16:creationId xmlns:a16="http://schemas.microsoft.com/office/drawing/2014/main" id="{194DA44F-275C-3A08-CD39-1E2F3F8FA1E3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07696" name="Text Box 48">
              <a:extLst>
                <a:ext uri="{FF2B5EF4-FFF2-40B4-BE49-F238E27FC236}">
                  <a16:creationId xmlns:a16="http://schemas.microsoft.com/office/drawing/2014/main" id="{B63CA1FC-57AF-03A8-B6D5-D812108CB4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07697" name="Group 49">
              <a:extLst>
                <a:ext uri="{FF2B5EF4-FFF2-40B4-BE49-F238E27FC236}">
                  <a16:creationId xmlns:a16="http://schemas.microsoft.com/office/drawing/2014/main" id="{788FD20D-BB1C-989D-AB9E-64C97E03A6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07698" name="Group 50">
                <a:extLst>
                  <a:ext uri="{FF2B5EF4-FFF2-40B4-BE49-F238E27FC236}">
                    <a16:creationId xmlns:a16="http://schemas.microsoft.com/office/drawing/2014/main" id="{55B30E25-F06F-1C9A-A322-0215263558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07699" name="Group 51">
                  <a:extLst>
                    <a:ext uri="{FF2B5EF4-FFF2-40B4-BE49-F238E27FC236}">
                      <a16:creationId xmlns:a16="http://schemas.microsoft.com/office/drawing/2014/main" id="{5D08E2FD-C77F-F9EF-92EE-E1ADBF220A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07700" name="Freeform 52">
                    <a:extLst>
                      <a:ext uri="{FF2B5EF4-FFF2-40B4-BE49-F238E27FC236}">
                        <a16:creationId xmlns:a16="http://schemas.microsoft.com/office/drawing/2014/main" id="{F59FDE54-4C9D-A0D3-7C4F-A638111FA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7701" name="Freeform 53">
                    <a:extLst>
                      <a:ext uri="{FF2B5EF4-FFF2-40B4-BE49-F238E27FC236}">
                        <a16:creationId xmlns:a16="http://schemas.microsoft.com/office/drawing/2014/main" id="{F75F38C2-2957-733E-4F23-8A96AAA7F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7702" name="Picture 54">
                  <a:extLst>
                    <a:ext uri="{FF2B5EF4-FFF2-40B4-BE49-F238E27FC236}">
                      <a16:creationId xmlns:a16="http://schemas.microsoft.com/office/drawing/2014/main" id="{1C743C2F-84B2-3329-B5E5-0D4C00CD93C7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7703" name="Freeform 55">
                <a:extLst>
                  <a:ext uri="{FF2B5EF4-FFF2-40B4-BE49-F238E27FC236}">
                    <a16:creationId xmlns:a16="http://schemas.microsoft.com/office/drawing/2014/main" id="{A291A5A0-E294-CE3F-21B0-B63A50817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704" name="Freeform 56">
                <a:extLst>
                  <a:ext uri="{FF2B5EF4-FFF2-40B4-BE49-F238E27FC236}">
                    <a16:creationId xmlns:a16="http://schemas.microsoft.com/office/drawing/2014/main" id="{197AEDAF-2980-59ED-CBFA-44E88BA6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705" name="Freeform 57">
                <a:extLst>
                  <a:ext uri="{FF2B5EF4-FFF2-40B4-BE49-F238E27FC236}">
                    <a16:creationId xmlns:a16="http://schemas.microsoft.com/office/drawing/2014/main" id="{7EBAE1E2-DC02-D181-2993-85FB985FA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706" name="Freeform 58">
                <a:extLst>
                  <a:ext uri="{FF2B5EF4-FFF2-40B4-BE49-F238E27FC236}">
                    <a16:creationId xmlns:a16="http://schemas.microsoft.com/office/drawing/2014/main" id="{2E719494-4B7B-F850-5974-934C7604D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707" name="Freeform 59">
                <a:extLst>
                  <a:ext uri="{FF2B5EF4-FFF2-40B4-BE49-F238E27FC236}">
                    <a16:creationId xmlns:a16="http://schemas.microsoft.com/office/drawing/2014/main" id="{02C14F61-A910-258E-6FE9-9D18CF6AF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07708" name="Group 60">
            <a:extLst>
              <a:ext uri="{FF2B5EF4-FFF2-40B4-BE49-F238E27FC236}">
                <a16:creationId xmlns:a16="http://schemas.microsoft.com/office/drawing/2014/main" id="{37975025-E1BA-CF8F-5D71-60919CDD34CD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307709" name="Rectangle 61">
              <a:extLst>
                <a:ext uri="{FF2B5EF4-FFF2-40B4-BE49-F238E27FC236}">
                  <a16:creationId xmlns:a16="http://schemas.microsoft.com/office/drawing/2014/main" id="{B143C6CF-44AF-E41B-76BB-4E814E6B6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  <p:sp>
          <p:nvSpPr>
            <p:cNvPr id="1307710" name="Rectangle 62">
              <a:extLst>
                <a:ext uri="{FF2B5EF4-FFF2-40B4-BE49-F238E27FC236}">
                  <a16:creationId xmlns:a16="http://schemas.microsoft.com/office/drawing/2014/main" id="{3199F709-C11E-68D3-9BAE-5CE07BB96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307711" name="Rectangle 63">
            <a:extLst>
              <a:ext uri="{FF2B5EF4-FFF2-40B4-BE49-F238E27FC236}">
                <a16:creationId xmlns:a16="http://schemas.microsoft.com/office/drawing/2014/main" id="{C00EBDAE-F741-EB17-0D38-96F26647A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5905500"/>
            <a:ext cx="132556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Ездра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07712" name="Rectangle 64">
            <a:extLst>
              <a:ext uri="{FF2B5EF4-FFF2-40B4-BE49-F238E27FC236}">
                <a16:creationId xmlns:a16="http://schemas.microsoft.com/office/drawing/2014/main" id="{C97F23F9-2AEA-096B-4390-6D7C35F77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6288088"/>
            <a:ext cx="2101850" cy="4270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Неемия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07714" name="Text Box 66">
            <a:extLst>
              <a:ext uri="{FF2B5EF4-FFF2-40B4-BE49-F238E27FC236}">
                <a16:creationId xmlns:a16="http://schemas.microsoft.com/office/drawing/2014/main" id="{E963097A-9460-B21F-3FA4-6FC7F9264DD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07715" name="Oval 67">
            <a:extLst>
              <a:ext uri="{FF2B5EF4-FFF2-40B4-BE49-F238E27FC236}">
                <a16:creationId xmlns:a16="http://schemas.microsoft.com/office/drawing/2014/main" id="{ED44C5B1-1EC0-8431-2E25-BB1B0DA14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450" y="6269038"/>
            <a:ext cx="2506663" cy="54451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716" name="Line 68">
            <a:extLst>
              <a:ext uri="{FF2B5EF4-FFF2-40B4-BE49-F238E27FC236}">
                <a16:creationId xmlns:a16="http://schemas.microsoft.com/office/drawing/2014/main" id="{FCD51F5F-476D-550F-87B5-B6187D9574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717" name="Line 69">
            <a:extLst>
              <a:ext uri="{FF2B5EF4-FFF2-40B4-BE49-F238E27FC236}">
                <a16:creationId xmlns:a16="http://schemas.microsoft.com/office/drawing/2014/main" id="{7079E4B1-D489-717B-511A-98809504BA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7718" name="Rectangle 70">
            <a:extLst>
              <a:ext uri="{FF2B5EF4-FFF2-40B4-BE49-F238E27FC236}">
                <a16:creationId xmlns:a16="http://schemas.microsoft.com/office/drawing/2014/main" id="{B7A52B2D-D95C-4AAF-DBA0-B6AEC6D74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7719" name="Picture 71">
            <a:extLst>
              <a:ext uri="{FF2B5EF4-FFF2-40B4-BE49-F238E27FC236}">
                <a16:creationId xmlns:a16="http://schemas.microsoft.com/office/drawing/2014/main" id="{17679684-7E6C-8DFA-88DF-40EBA679B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7720" name="Rectangle 72">
            <a:extLst>
              <a:ext uri="{FF2B5EF4-FFF2-40B4-BE49-F238E27FC236}">
                <a16:creationId xmlns:a16="http://schemas.microsoft.com/office/drawing/2014/main" id="{22580DDE-78CF-9FAE-57BD-E8B385402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721" name="Rectangle 73">
            <a:extLst>
              <a:ext uri="{FF2B5EF4-FFF2-40B4-BE49-F238E27FC236}">
                <a16:creationId xmlns:a16="http://schemas.microsoft.com/office/drawing/2014/main" id="{DBE443BF-448A-0807-B932-64D928B6C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7722" name="Picture 74">
            <a:extLst>
              <a:ext uri="{FF2B5EF4-FFF2-40B4-BE49-F238E27FC236}">
                <a16:creationId xmlns:a16="http://schemas.microsoft.com/office/drawing/2014/main" id="{4BD42AA8-F88F-EBC5-6C75-60F35AA50D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7723" name="Text Box 75">
            <a:extLst>
              <a:ext uri="{FF2B5EF4-FFF2-40B4-BE49-F238E27FC236}">
                <a16:creationId xmlns:a16="http://schemas.microsoft.com/office/drawing/2014/main" id="{2DF29E37-C8A3-6A0F-C1C7-A129A493A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6330950"/>
            <a:ext cx="3956050" cy="6715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450 до Р.Х.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307724" name="Rectangle 76">
            <a:extLst>
              <a:ext uri="{FF2B5EF4-FFF2-40B4-BE49-F238E27FC236}">
                <a16:creationId xmlns:a16="http://schemas.microsoft.com/office/drawing/2014/main" id="{F4430208-C6FA-4991-3E27-D882B7A23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07726" name="Text Box 78">
            <a:extLst>
              <a:ext uri="{FF2B5EF4-FFF2-40B4-BE49-F238E27FC236}">
                <a16:creationId xmlns:a16="http://schemas.microsoft.com/office/drawing/2014/main" id="{0B999858-1E99-3BFB-1236-FD993A842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307727" name="Text Box 79">
            <a:extLst>
              <a:ext uri="{FF2B5EF4-FFF2-40B4-BE49-F238E27FC236}">
                <a16:creationId xmlns:a16="http://schemas.microsoft.com/office/drawing/2014/main" id="{2B839F80-BB24-B4C5-9926-BE8F73DEB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307729" name="AutoShape 81">
            <a:extLst>
              <a:ext uri="{FF2B5EF4-FFF2-40B4-BE49-F238E27FC236}">
                <a16:creationId xmlns:a16="http://schemas.microsoft.com/office/drawing/2014/main" id="{78B030CE-A6CF-E24E-94DC-CC18EC74A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6240463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7730" name="Rectangle 82">
            <a:extLst>
              <a:ext uri="{FF2B5EF4-FFF2-40B4-BE49-F238E27FC236}">
                <a16:creationId xmlns:a16="http://schemas.microsoft.com/office/drawing/2014/main" id="{A44F4954-B9A8-8B9D-101F-2FC877724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7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7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698" name="Line 2">
            <a:extLst>
              <a:ext uri="{FF2B5EF4-FFF2-40B4-BE49-F238E27FC236}">
                <a16:creationId xmlns:a16="http://schemas.microsoft.com/office/drawing/2014/main" id="{7461ECEE-429A-228E-C086-5376F0C7C6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699" name="Line 3">
            <a:extLst>
              <a:ext uri="{FF2B5EF4-FFF2-40B4-BE49-F238E27FC236}">
                <a16:creationId xmlns:a16="http://schemas.microsoft.com/office/drawing/2014/main" id="{6C89B46C-5C09-8195-A8C0-E9FF791CD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0" name="Line 4">
            <a:extLst>
              <a:ext uri="{FF2B5EF4-FFF2-40B4-BE49-F238E27FC236}">
                <a16:creationId xmlns:a16="http://schemas.microsoft.com/office/drawing/2014/main" id="{DC0FCEF2-254E-5976-E1CE-F5A3285370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1" name="Line 5">
            <a:extLst>
              <a:ext uri="{FF2B5EF4-FFF2-40B4-BE49-F238E27FC236}">
                <a16:creationId xmlns:a16="http://schemas.microsoft.com/office/drawing/2014/main" id="{9B6D1E50-78AE-D4A9-EBBA-558ABD2306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2" name="Line 6">
            <a:extLst>
              <a:ext uri="{FF2B5EF4-FFF2-40B4-BE49-F238E27FC236}">
                <a16:creationId xmlns:a16="http://schemas.microsoft.com/office/drawing/2014/main" id="{D79856AA-D175-F94E-F98D-CC5D87D5E1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3" name="Line 7">
            <a:extLst>
              <a:ext uri="{FF2B5EF4-FFF2-40B4-BE49-F238E27FC236}">
                <a16:creationId xmlns:a16="http://schemas.microsoft.com/office/drawing/2014/main" id="{C2C26F72-B4AA-8FAF-62DA-576278B24CA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4" name="Freeform 8">
            <a:extLst>
              <a:ext uri="{FF2B5EF4-FFF2-40B4-BE49-F238E27FC236}">
                <a16:creationId xmlns:a16="http://schemas.microsoft.com/office/drawing/2014/main" id="{07A63FFF-874C-1784-B41C-07DF4F3952C6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5" name="Line 9">
            <a:extLst>
              <a:ext uri="{FF2B5EF4-FFF2-40B4-BE49-F238E27FC236}">
                <a16:creationId xmlns:a16="http://schemas.microsoft.com/office/drawing/2014/main" id="{93C66BF6-5E50-5381-5D0E-91F5CB76A1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6" name="Line 10">
            <a:extLst>
              <a:ext uri="{FF2B5EF4-FFF2-40B4-BE49-F238E27FC236}">
                <a16:creationId xmlns:a16="http://schemas.microsoft.com/office/drawing/2014/main" id="{93202EA5-FB95-C9B7-E912-4EFEBD0889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7" name="Freeform 11">
            <a:extLst>
              <a:ext uri="{FF2B5EF4-FFF2-40B4-BE49-F238E27FC236}">
                <a16:creationId xmlns:a16="http://schemas.microsoft.com/office/drawing/2014/main" id="{CB584BFB-C93C-528A-13F7-3F4D5405718B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8" name="Line 12">
            <a:extLst>
              <a:ext uri="{FF2B5EF4-FFF2-40B4-BE49-F238E27FC236}">
                <a16:creationId xmlns:a16="http://schemas.microsoft.com/office/drawing/2014/main" id="{7B5648DE-5CA3-C6E3-8054-04F905381F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09" name="Line 13">
            <a:extLst>
              <a:ext uri="{FF2B5EF4-FFF2-40B4-BE49-F238E27FC236}">
                <a16:creationId xmlns:a16="http://schemas.microsoft.com/office/drawing/2014/main" id="{812286A7-2646-A8A1-AFE0-CCACC2DE35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0" name="Line 14">
            <a:extLst>
              <a:ext uri="{FF2B5EF4-FFF2-40B4-BE49-F238E27FC236}">
                <a16:creationId xmlns:a16="http://schemas.microsoft.com/office/drawing/2014/main" id="{618AC10F-882B-22B2-F43F-9594E744CFC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11" name="Line 15">
            <a:extLst>
              <a:ext uri="{FF2B5EF4-FFF2-40B4-BE49-F238E27FC236}">
                <a16:creationId xmlns:a16="http://schemas.microsoft.com/office/drawing/2014/main" id="{B55D695E-3961-5250-4EEC-7562BC1FD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12" name="Rectangle 16">
            <a:extLst>
              <a:ext uri="{FF2B5EF4-FFF2-40B4-BE49-F238E27FC236}">
                <a16:creationId xmlns:a16="http://schemas.microsoft.com/office/drawing/2014/main" id="{DA100FB3-1651-0390-4220-2CF040A2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09713" name="Line 17">
            <a:extLst>
              <a:ext uri="{FF2B5EF4-FFF2-40B4-BE49-F238E27FC236}">
                <a16:creationId xmlns:a16="http://schemas.microsoft.com/office/drawing/2014/main" id="{BFCEA408-94A3-AA3F-CAB8-1608DEF52E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4" name="Line 18">
            <a:extLst>
              <a:ext uri="{FF2B5EF4-FFF2-40B4-BE49-F238E27FC236}">
                <a16:creationId xmlns:a16="http://schemas.microsoft.com/office/drawing/2014/main" id="{03263771-F3AB-80FE-DAE4-A8F69C5EF99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5" name="Line 19">
            <a:extLst>
              <a:ext uri="{FF2B5EF4-FFF2-40B4-BE49-F238E27FC236}">
                <a16:creationId xmlns:a16="http://schemas.microsoft.com/office/drawing/2014/main" id="{CA685739-FCE6-851B-F648-B916A4C84F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6" name="Line 20">
            <a:extLst>
              <a:ext uri="{FF2B5EF4-FFF2-40B4-BE49-F238E27FC236}">
                <a16:creationId xmlns:a16="http://schemas.microsoft.com/office/drawing/2014/main" id="{E6E3EA50-62B0-CA91-145A-BF191C084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7" name="Line 21">
            <a:extLst>
              <a:ext uri="{FF2B5EF4-FFF2-40B4-BE49-F238E27FC236}">
                <a16:creationId xmlns:a16="http://schemas.microsoft.com/office/drawing/2014/main" id="{DEBCFA4F-A869-C949-1C34-4C743C41B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8" name="Line 22">
            <a:extLst>
              <a:ext uri="{FF2B5EF4-FFF2-40B4-BE49-F238E27FC236}">
                <a16:creationId xmlns:a16="http://schemas.microsoft.com/office/drawing/2014/main" id="{AAA13FCD-0333-04E7-0B56-B0F5C111FA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19" name="Line 23">
            <a:extLst>
              <a:ext uri="{FF2B5EF4-FFF2-40B4-BE49-F238E27FC236}">
                <a16:creationId xmlns:a16="http://schemas.microsoft.com/office/drawing/2014/main" id="{78D2AC39-0B01-34CB-6CD4-3975566352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0" name="Line 24">
            <a:extLst>
              <a:ext uri="{FF2B5EF4-FFF2-40B4-BE49-F238E27FC236}">
                <a16:creationId xmlns:a16="http://schemas.microsoft.com/office/drawing/2014/main" id="{98548D8F-2123-8D1E-1ED3-BE74941CCE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1" name="Line 25">
            <a:extLst>
              <a:ext uri="{FF2B5EF4-FFF2-40B4-BE49-F238E27FC236}">
                <a16:creationId xmlns:a16="http://schemas.microsoft.com/office/drawing/2014/main" id="{E8A19EC5-F856-CB58-69E1-B92EFBFF99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2" name="Line 26">
            <a:extLst>
              <a:ext uri="{FF2B5EF4-FFF2-40B4-BE49-F238E27FC236}">
                <a16:creationId xmlns:a16="http://schemas.microsoft.com/office/drawing/2014/main" id="{12A5C615-4C56-BD49-5982-71409EB5427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3" name="Line 27">
            <a:extLst>
              <a:ext uri="{FF2B5EF4-FFF2-40B4-BE49-F238E27FC236}">
                <a16:creationId xmlns:a16="http://schemas.microsoft.com/office/drawing/2014/main" id="{108E49DA-64D4-48F6-FB27-EA9FE0A30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4" name="Line 28">
            <a:extLst>
              <a:ext uri="{FF2B5EF4-FFF2-40B4-BE49-F238E27FC236}">
                <a16:creationId xmlns:a16="http://schemas.microsoft.com/office/drawing/2014/main" id="{74FA6335-6B34-DF84-7E4F-D6DC337A76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25" name="Rectangle 29">
            <a:extLst>
              <a:ext uri="{FF2B5EF4-FFF2-40B4-BE49-F238E27FC236}">
                <a16:creationId xmlns:a16="http://schemas.microsoft.com/office/drawing/2014/main" id="{97B66DCF-D073-F81B-B73F-CAE09927B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9726" name="AutoShape 30">
            <a:extLst>
              <a:ext uri="{FF2B5EF4-FFF2-40B4-BE49-F238E27FC236}">
                <a16:creationId xmlns:a16="http://schemas.microsoft.com/office/drawing/2014/main" id="{1F0C4C57-C87D-7C21-21DB-83F687DA06E0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27" name="Rectangle 31">
            <a:extLst>
              <a:ext uri="{FF2B5EF4-FFF2-40B4-BE49-F238E27FC236}">
                <a16:creationId xmlns:a16="http://schemas.microsoft.com/office/drawing/2014/main" id="{63DDA6EF-7CF8-27BB-EBB0-B67AC00B6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9728" name="Rectangle 32">
            <a:extLst>
              <a:ext uri="{FF2B5EF4-FFF2-40B4-BE49-F238E27FC236}">
                <a16:creationId xmlns:a16="http://schemas.microsoft.com/office/drawing/2014/main" id="{984CEB64-F0C8-44A7-60D2-856DFF921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309729" name="Text Box 33">
            <a:extLst>
              <a:ext uri="{FF2B5EF4-FFF2-40B4-BE49-F238E27FC236}">
                <a16:creationId xmlns:a16="http://schemas.microsoft.com/office/drawing/2014/main" id="{3BD5F1A2-4B1D-EB26-C961-73352029B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9730" name="Text Box 34">
            <a:extLst>
              <a:ext uri="{FF2B5EF4-FFF2-40B4-BE49-F238E27FC236}">
                <a16:creationId xmlns:a16="http://schemas.microsoft.com/office/drawing/2014/main" id="{EFA55C47-C629-DD44-EBDC-83B724369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309731" name="Text Box 35">
            <a:extLst>
              <a:ext uri="{FF2B5EF4-FFF2-40B4-BE49-F238E27FC236}">
                <a16:creationId xmlns:a16="http://schemas.microsoft.com/office/drawing/2014/main" id="{7AE602AF-517E-B038-6350-42D314962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40</a:t>
            </a:r>
          </a:p>
        </p:txBody>
      </p:sp>
      <p:sp>
        <p:nvSpPr>
          <p:cNvPr id="1309732" name="Rectangle 36">
            <a:extLst>
              <a:ext uri="{FF2B5EF4-FFF2-40B4-BE49-F238E27FC236}">
                <a16:creationId xmlns:a16="http://schemas.microsoft.com/office/drawing/2014/main" id="{71AD8161-0FB4-0891-403E-D8290D9CD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327025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9733" name="Rectangle 37">
            <a:extLst>
              <a:ext uri="{FF2B5EF4-FFF2-40B4-BE49-F238E27FC236}">
                <a16:creationId xmlns:a16="http://schemas.microsoft.com/office/drawing/2014/main" id="{95DE7542-7DF0-4502-1520-F93B09EFB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8242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9734" name="Rectangle 38">
            <a:extLst>
              <a:ext uri="{FF2B5EF4-FFF2-40B4-BE49-F238E27FC236}">
                <a16:creationId xmlns:a16="http://schemas.microsoft.com/office/drawing/2014/main" id="{5A709B10-635E-AFAC-4189-8E19BA513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6406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9735" name="Rectangle 39">
            <a:extLst>
              <a:ext uri="{FF2B5EF4-FFF2-40B4-BE49-F238E27FC236}">
                <a16:creationId xmlns:a16="http://schemas.microsoft.com/office/drawing/2014/main" id="{5A82A621-7296-514C-9CA3-F1575806F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309736" name="Rectangle 40">
            <a:extLst>
              <a:ext uri="{FF2B5EF4-FFF2-40B4-BE49-F238E27FC236}">
                <a16:creationId xmlns:a16="http://schemas.microsoft.com/office/drawing/2014/main" id="{488AC9FB-F5DE-206D-1225-A001B8CF2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9737" name="Rectangle 41">
            <a:extLst>
              <a:ext uri="{FF2B5EF4-FFF2-40B4-BE49-F238E27FC236}">
                <a16:creationId xmlns:a16="http://schemas.microsoft.com/office/drawing/2014/main" id="{935B55A4-EBAD-0FCD-7E49-A20C8D076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9738" name="Rectangle 42">
            <a:extLst>
              <a:ext uri="{FF2B5EF4-FFF2-40B4-BE49-F238E27FC236}">
                <a16:creationId xmlns:a16="http://schemas.microsoft.com/office/drawing/2014/main" id="{F0EF6DC7-A7B4-F2EE-05CD-206C62A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09739" name="Rectangle 43">
            <a:extLst>
              <a:ext uri="{FF2B5EF4-FFF2-40B4-BE49-F238E27FC236}">
                <a16:creationId xmlns:a16="http://schemas.microsoft.com/office/drawing/2014/main" id="{98B02C9C-CAE7-C0BC-B8F4-2506699A0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309740" name="Rectangle 44">
            <a:extLst>
              <a:ext uri="{FF2B5EF4-FFF2-40B4-BE49-F238E27FC236}">
                <a16:creationId xmlns:a16="http://schemas.microsoft.com/office/drawing/2014/main" id="{CA872BC0-596B-BAE2-4701-B248C9265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9741" name="Rectangle 45">
            <a:extLst>
              <a:ext uri="{FF2B5EF4-FFF2-40B4-BE49-F238E27FC236}">
                <a16:creationId xmlns:a16="http://schemas.microsoft.com/office/drawing/2014/main" id="{66597D9A-0FBE-E464-1D07-14F71D830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1809750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309742" name="Rectangle 46">
            <a:extLst>
              <a:ext uri="{FF2B5EF4-FFF2-40B4-BE49-F238E27FC236}">
                <a16:creationId xmlns:a16="http://schemas.microsoft.com/office/drawing/2014/main" id="{84805B29-0677-FC04-C18F-125CD3EB4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2255838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309743" name="Group 47">
            <a:extLst>
              <a:ext uri="{FF2B5EF4-FFF2-40B4-BE49-F238E27FC236}">
                <a16:creationId xmlns:a16="http://schemas.microsoft.com/office/drawing/2014/main" id="{20FBDF28-F82B-32CE-30AF-D6E3119992D3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309744" name="Text Box 48">
              <a:extLst>
                <a:ext uri="{FF2B5EF4-FFF2-40B4-BE49-F238E27FC236}">
                  <a16:creationId xmlns:a16="http://schemas.microsoft.com/office/drawing/2014/main" id="{BC4C036E-18C6-04F6-584F-3472A96D5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09745" name="Group 49">
              <a:extLst>
                <a:ext uri="{FF2B5EF4-FFF2-40B4-BE49-F238E27FC236}">
                  <a16:creationId xmlns:a16="http://schemas.microsoft.com/office/drawing/2014/main" id="{BE56FAC3-2426-FDE6-22BC-6D9B692F6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309746" name="Group 50">
                <a:extLst>
                  <a:ext uri="{FF2B5EF4-FFF2-40B4-BE49-F238E27FC236}">
                    <a16:creationId xmlns:a16="http://schemas.microsoft.com/office/drawing/2014/main" id="{ED1F8578-2D40-A55F-8746-B752FD61C2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309747" name="Group 51">
                  <a:extLst>
                    <a:ext uri="{FF2B5EF4-FFF2-40B4-BE49-F238E27FC236}">
                      <a16:creationId xmlns:a16="http://schemas.microsoft.com/office/drawing/2014/main" id="{5DAA7DF8-389A-1F89-14D4-A301DD7F15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309748" name="Freeform 52">
                    <a:extLst>
                      <a:ext uri="{FF2B5EF4-FFF2-40B4-BE49-F238E27FC236}">
                        <a16:creationId xmlns:a16="http://schemas.microsoft.com/office/drawing/2014/main" id="{EE4CE46D-6273-1D6C-EFB1-B4C85E71B3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9749" name="Freeform 53">
                    <a:extLst>
                      <a:ext uri="{FF2B5EF4-FFF2-40B4-BE49-F238E27FC236}">
                        <a16:creationId xmlns:a16="http://schemas.microsoft.com/office/drawing/2014/main" id="{1E90746C-B210-68F2-5AAA-49A4C19A8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9750" name="Picture 54">
                  <a:extLst>
                    <a:ext uri="{FF2B5EF4-FFF2-40B4-BE49-F238E27FC236}">
                      <a16:creationId xmlns:a16="http://schemas.microsoft.com/office/drawing/2014/main" id="{5B37ACCE-D53E-D9D8-07A7-9EB17A3E379B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9751" name="Freeform 55">
                <a:extLst>
                  <a:ext uri="{FF2B5EF4-FFF2-40B4-BE49-F238E27FC236}">
                    <a16:creationId xmlns:a16="http://schemas.microsoft.com/office/drawing/2014/main" id="{F58E9FFE-06AE-BEB1-371D-BBDF4C4C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752" name="Freeform 56">
                <a:extLst>
                  <a:ext uri="{FF2B5EF4-FFF2-40B4-BE49-F238E27FC236}">
                    <a16:creationId xmlns:a16="http://schemas.microsoft.com/office/drawing/2014/main" id="{6C6A744F-7139-0119-9090-F8F7FB109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753" name="Freeform 57">
                <a:extLst>
                  <a:ext uri="{FF2B5EF4-FFF2-40B4-BE49-F238E27FC236}">
                    <a16:creationId xmlns:a16="http://schemas.microsoft.com/office/drawing/2014/main" id="{743F35F8-9BF3-3781-6303-576F8AC21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754" name="Freeform 58">
                <a:extLst>
                  <a:ext uri="{FF2B5EF4-FFF2-40B4-BE49-F238E27FC236}">
                    <a16:creationId xmlns:a16="http://schemas.microsoft.com/office/drawing/2014/main" id="{216ABC5C-8507-9B3C-FE33-1F9EDCE03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755" name="Freeform 59">
                <a:extLst>
                  <a:ext uri="{FF2B5EF4-FFF2-40B4-BE49-F238E27FC236}">
                    <a16:creationId xmlns:a16="http://schemas.microsoft.com/office/drawing/2014/main" id="{8423C585-6750-CB1F-A150-234BB71A6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09756" name="Group 60">
            <a:extLst>
              <a:ext uri="{FF2B5EF4-FFF2-40B4-BE49-F238E27FC236}">
                <a16:creationId xmlns:a16="http://schemas.microsoft.com/office/drawing/2014/main" id="{9FD93B88-406F-3FED-1839-C15C11CCE760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309757" name="Rectangle 61">
              <a:extLst>
                <a:ext uri="{FF2B5EF4-FFF2-40B4-BE49-F238E27FC236}">
                  <a16:creationId xmlns:a16="http://schemas.microsoft.com/office/drawing/2014/main" id="{ACE8244C-B733-84E2-1116-E8503DDD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  <p:sp>
          <p:nvSpPr>
            <p:cNvPr id="1309758" name="Rectangle 62">
              <a:extLst>
                <a:ext uri="{FF2B5EF4-FFF2-40B4-BE49-F238E27FC236}">
                  <a16:creationId xmlns:a16="http://schemas.microsoft.com/office/drawing/2014/main" id="{FD2BD7B0-8E16-3B7D-3174-3D44D8FA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309759" name="Rectangle 63">
            <a:extLst>
              <a:ext uri="{FF2B5EF4-FFF2-40B4-BE49-F238E27FC236}">
                <a16:creationId xmlns:a16="http://schemas.microsoft.com/office/drawing/2014/main" id="{E641A721-BB9F-AAF1-C9AD-8E723288D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5905500"/>
            <a:ext cx="132556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Ездра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09760" name="Rectangle 64">
            <a:extLst>
              <a:ext uri="{FF2B5EF4-FFF2-40B4-BE49-F238E27FC236}">
                <a16:creationId xmlns:a16="http://schemas.microsoft.com/office/drawing/2014/main" id="{68314218-C2A0-30C7-2FB6-72AE2D368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6288088"/>
            <a:ext cx="2101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 Неемия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09761" name="Rectangle 65">
            <a:extLst>
              <a:ext uri="{FF2B5EF4-FFF2-40B4-BE49-F238E27FC236}">
                <a16:creationId xmlns:a16="http://schemas.microsoft.com/office/drawing/2014/main" id="{CB85C6B1-E632-0349-7E36-D47C88427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188" y="6715125"/>
            <a:ext cx="1527175" cy="427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 Есфирь</a:t>
            </a:r>
            <a:endParaRPr lang="en-US" altLang="en-US" sz="2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309762" name="Text Box 66">
            <a:extLst>
              <a:ext uri="{FF2B5EF4-FFF2-40B4-BE49-F238E27FC236}">
                <a16:creationId xmlns:a16="http://schemas.microsoft.com/office/drawing/2014/main" id="{485C877A-970F-2368-B801-70E4236DE16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309763" name="Oval 67">
            <a:extLst>
              <a:ext uri="{FF2B5EF4-FFF2-40B4-BE49-F238E27FC236}">
                <a16:creationId xmlns:a16="http://schemas.microsoft.com/office/drawing/2014/main" id="{D017724B-3AF1-C0F3-8E55-B422A7A84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6623050"/>
            <a:ext cx="1965325" cy="6397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64" name="Line 68">
            <a:extLst>
              <a:ext uri="{FF2B5EF4-FFF2-40B4-BE49-F238E27FC236}">
                <a16:creationId xmlns:a16="http://schemas.microsoft.com/office/drawing/2014/main" id="{9C5E0D93-D57E-D3E5-D3AC-B2575F2701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65" name="Line 69">
            <a:extLst>
              <a:ext uri="{FF2B5EF4-FFF2-40B4-BE49-F238E27FC236}">
                <a16:creationId xmlns:a16="http://schemas.microsoft.com/office/drawing/2014/main" id="{9B70F37C-A2AE-0DE3-0779-98686444BA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9766" name="Rectangle 70">
            <a:extLst>
              <a:ext uri="{FF2B5EF4-FFF2-40B4-BE49-F238E27FC236}">
                <a16:creationId xmlns:a16="http://schemas.microsoft.com/office/drawing/2014/main" id="{CAAB11D2-124F-A2D6-EB30-B8D433EB5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9767" name="Picture 71">
            <a:extLst>
              <a:ext uri="{FF2B5EF4-FFF2-40B4-BE49-F238E27FC236}">
                <a16:creationId xmlns:a16="http://schemas.microsoft.com/office/drawing/2014/main" id="{D5FAF1C2-0C4B-AE64-B558-C04D3ACF8E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9768" name="Rectangle 72">
            <a:extLst>
              <a:ext uri="{FF2B5EF4-FFF2-40B4-BE49-F238E27FC236}">
                <a16:creationId xmlns:a16="http://schemas.microsoft.com/office/drawing/2014/main" id="{4E954BF5-1316-0B32-A9E0-BCE88F0AE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69" name="Rectangle 73">
            <a:extLst>
              <a:ext uri="{FF2B5EF4-FFF2-40B4-BE49-F238E27FC236}">
                <a16:creationId xmlns:a16="http://schemas.microsoft.com/office/drawing/2014/main" id="{B61A9FC2-A621-E73E-473B-2E98674CA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09770" name="Picture 74">
            <a:extLst>
              <a:ext uri="{FF2B5EF4-FFF2-40B4-BE49-F238E27FC236}">
                <a16:creationId xmlns:a16="http://schemas.microsoft.com/office/drawing/2014/main" id="{0B7153E6-1B6D-E153-593B-0E01EC570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9771" name="Text Box 75">
            <a:extLst>
              <a:ext uri="{FF2B5EF4-FFF2-40B4-BE49-F238E27FC236}">
                <a16:creationId xmlns:a16="http://schemas.microsoft.com/office/drawing/2014/main" id="{FD01B014-6477-69DC-322A-8CE3AEE40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8138" y="6315075"/>
            <a:ext cx="3956050" cy="671513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480 до Р.Х.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309773" name="Text Box 77">
            <a:extLst>
              <a:ext uri="{FF2B5EF4-FFF2-40B4-BE49-F238E27FC236}">
                <a16:creationId xmlns:a16="http://schemas.microsoft.com/office/drawing/2014/main" id="{74A8D6E6-F320-224C-0F41-D47A03320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309774" name="Text Box 78">
            <a:extLst>
              <a:ext uri="{FF2B5EF4-FFF2-40B4-BE49-F238E27FC236}">
                <a16:creationId xmlns:a16="http://schemas.microsoft.com/office/drawing/2014/main" id="{98D70E4B-C209-C3A0-D56C-377422ED2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309775" name="Rectangle 79">
            <a:extLst>
              <a:ext uri="{FF2B5EF4-FFF2-40B4-BE49-F238E27FC236}">
                <a16:creationId xmlns:a16="http://schemas.microsoft.com/office/drawing/2014/main" id="{A00254BF-13E2-79EA-5F11-64363777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309777" name="Rectangle 81">
            <a:extLst>
              <a:ext uri="{FF2B5EF4-FFF2-40B4-BE49-F238E27FC236}">
                <a16:creationId xmlns:a16="http://schemas.microsoft.com/office/drawing/2014/main" id="{566CCA4D-6F5A-A313-04DE-6EB7FC54A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309782" name="AutoShape 86">
            <a:extLst>
              <a:ext uri="{FF2B5EF4-FFF2-40B4-BE49-F238E27FC236}">
                <a16:creationId xmlns:a16="http://schemas.microsoft.com/office/drawing/2014/main" id="{9BD48047-0E3D-99D9-841B-17602DD83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6240463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9783" name="Rectangle 87">
            <a:extLst>
              <a:ext uri="{FF2B5EF4-FFF2-40B4-BE49-F238E27FC236}">
                <a16:creationId xmlns:a16="http://schemas.microsoft.com/office/drawing/2014/main" id="{B872AC35-65B3-543A-FE5C-9D2B9318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9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9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91" name="Rectangle 59">
            <a:extLst>
              <a:ext uri="{FF2B5EF4-FFF2-40B4-BE49-F238E27FC236}">
                <a16:creationId xmlns:a16="http://schemas.microsoft.com/office/drawing/2014/main" id="{76F0E402-DA71-D008-BC1B-0657DEAC1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42492" name="Picture 60">
            <a:extLst>
              <a:ext uri="{FF2B5EF4-FFF2-40B4-BE49-F238E27FC236}">
                <a16:creationId xmlns:a16="http://schemas.microsoft.com/office/drawing/2014/main" id="{67E5C8AD-B59D-8A2A-3E65-74B52C86E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2493" name="Rectangle 61">
            <a:extLst>
              <a:ext uri="{FF2B5EF4-FFF2-40B4-BE49-F238E27FC236}">
                <a16:creationId xmlns:a16="http://schemas.microsoft.com/office/drawing/2014/main" id="{DAC3AC6B-69FB-B115-978C-EBA7A60BD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494" name="Rectangle 62">
            <a:extLst>
              <a:ext uri="{FF2B5EF4-FFF2-40B4-BE49-F238E27FC236}">
                <a16:creationId xmlns:a16="http://schemas.microsoft.com/office/drawing/2014/main" id="{18F8E63D-C678-82AF-6AAC-38440011A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01" name="Text Box 69">
            <a:extLst>
              <a:ext uri="{FF2B5EF4-FFF2-40B4-BE49-F238E27FC236}">
                <a16:creationId xmlns:a16="http://schemas.microsoft.com/office/drawing/2014/main" id="{A91FE8A6-4BEB-F71B-6187-E0556AB15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pic>
        <p:nvPicPr>
          <p:cNvPr id="1042509" name="Picture 77">
            <a:extLst>
              <a:ext uri="{FF2B5EF4-FFF2-40B4-BE49-F238E27FC236}">
                <a16:creationId xmlns:a16="http://schemas.microsoft.com/office/drawing/2014/main" id="{08C9B771-0544-80FF-C81C-C96643EC52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2511" name="Rectangle 79">
            <a:extLst>
              <a:ext uri="{FF2B5EF4-FFF2-40B4-BE49-F238E27FC236}">
                <a16:creationId xmlns:a16="http://schemas.microsoft.com/office/drawing/2014/main" id="{7A054480-A584-E3BC-73D6-499E18627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042515" name="Text Box 83">
            <a:extLst>
              <a:ext uri="{FF2B5EF4-FFF2-40B4-BE49-F238E27FC236}">
                <a16:creationId xmlns:a16="http://schemas.microsoft.com/office/drawing/2014/main" id="{36D06999-02AF-161B-A9F2-07D311CF5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042516" name="Text Box 84">
            <a:extLst>
              <a:ext uri="{FF2B5EF4-FFF2-40B4-BE49-F238E27FC236}">
                <a16:creationId xmlns:a16="http://schemas.microsoft.com/office/drawing/2014/main" id="{74E10ECB-6CFC-4D44-5367-D40A26A0D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41</a:t>
            </a:r>
          </a:p>
        </p:txBody>
      </p:sp>
      <p:sp>
        <p:nvSpPr>
          <p:cNvPr id="1042519" name="Rectangle 87">
            <a:extLst>
              <a:ext uri="{FF2B5EF4-FFF2-40B4-BE49-F238E27FC236}">
                <a16:creationId xmlns:a16="http://schemas.microsoft.com/office/drawing/2014/main" id="{087957EF-F52E-9AE2-3B76-096369BD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042529" name="AutoShape 97">
            <a:extLst>
              <a:ext uri="{FF2B5EF4-FFF2-40B4-BE49-F238E27FC236}">
                <a16:creationId xmlns:a16="http://schemas.microsoft.com/office/drawing/2014/main" id="{0203BC9D-BEDE-27E6-75EB-EB9FA7B21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0350" y="6246813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30" name="Text Box 98">
            <a:extLst>
              <a:ext uri="{FF2B5EF4-FFF2-40B4-BE49-F238E27FC236}">
                <a16:creationId xmlns:a16="http://schemas.microsoft.com/office/drawing/2014/main" id="{ABBE7113-D101-E8B3-E1FA-D980E6CD2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6305550"/>
            <a:ext cx="3956050" cy="701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Приблизительная датировка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: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от 1400 до Р.Х. до</a:t>
            </a: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1800" b="1" i="0">
                <a:solidFill>
                  <a:schemeClr val="bg1"/>
                </a:solidFill>
                <a:latin typeface="Helvetica" pitchFamily="2" charset="0"/>
              </a:rPr>
              <a:t>440 до Р.Х.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42563" name="Line 131">
            <a:extLst>
              <a:ext uri="{FF2B5EF4-FFF2-40B4-BE49-F238E27FC236}">
                <a16:creationId xmlns:a16="http://schemas.microsoft.com/office/drawing/2014/main" id="{9E645894-3391-202B-8F4B-C183AB7FA0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4" name="Line 132">
            <a:extLst>
              <a:ext uri="{FF2B5EF4-FFF2-40B4-BE49-F238E27FC236}">
                <a16:creationId xmlns:a16="http://schemas.microsoft.com/office/drawing/2014/main" id="{29E7EA16-A679-FDD4-A5FD-0FF3939F8C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5" name="Line 133">
            <a:extLst>
              <a:ext uri="{FF2B5EF4-FFF2-40B4-BE49-F238E27FC236}">
                <a16:creationId xmlns:a16="http://schemas.microsoft.com/office/drawing/2014/main" id="{4371F421-5247-7717-0852-664C53906D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6" name="Line 134">
            <a:extLst>
              <a:ext uri="{FF2B5EF4-FFF2-40B4-BE49-F238E27FC236}">
                <a16:creationId xmlns:a16="http://schemas.microsoft.com/office/drawing/2014/main" id="{4811DA72-D55E-6F2C-E39B-D05C07BEBD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7" name="Line 135">
            <a:extLst>
              <a:ext uri="{FF2B5EF4-FFF2-40B4-BE49-F238E27FC236}">
                <a16:creationId xmlns:a16="http://schemas.microsoft.com/office/drawing/2014/main" id="{9A5BA474-197E-3ECF-8851-D4BE29044A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8" name="Line 136">
            <a:extLst>
              <a:ext uri="{FF2B5EF4-FFF2-40B4-BE49-F238E27FC236}">
                <a16:creationId xmlns:a16="http://schemas.microsoft.com/office/drawing/2014/main" id="{1DD7E750-0935-97A3-8592-CD7BA426814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69" name="Freeform 137">
            <a:extLst>
              <a:ext uri="{FF2B5EF4-FFF2-40B4-BE49-F238E27FC236}">
                <a16:creationId xmlns:a16="http://schemas.microsoft.com/office/drawing/2014/main" id="{04B104B5-0D97-E12A-EFF6-2A2F1B1297C9}"/>
              </a:ext>
            </a:extLst>
          </p:cNvPr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0" name="Line 138">
            <a:extLst>
              <a:ext uri="{FF2B5EF4-FFF2-40B4-BE49-F238E27FC236}">
                <a16:creationId xmlns:a16="http://schemas.microsoft.com/office/drawing/2014/main" id="{6AC24A19-83F0-0A75-503D-AC899472B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1" name="Line 139">
            <a:extLst>
              <a:ext uri="{FF2B5EF4-FFF2-40B4-BE49-F238E27FC236}">
                <a16:creationId xmlns:a16="http://schemas.microsoft.com/office/drawing/2014/main" id="{A15CB0B4-5E12-4D22-61D9-8A378882DD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2" name="Freeform 140">
            <a:extLst>
              <a:ext uri="{FF2B5EF4-FFF2-40B4-BE49-F238E27FC236}">
                <a16:creationId xmlns:a16="http://schemas.microsoft.com/office/drawing/2014/main" id="{7896CF74-FE78-39D7-1708-5F4AA7E78ED8}"/>
              </a:ext>
            </a:extLst>
          </p:cNvPr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3" name="Line 141">
            <a:extLst>
              <a:ext uri="{FF2B5EF4-FFF2-40B4-BE49-F238E27FC236}">
                <a16:creationId xmlns:a16="http://schemas.microsoft.com/office/drawing/2014/main" id="{14B4203C-F8F2-B3A1-07E0-7A8A2F9858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4" name="Line 142">
            <a:extLst>
              <a:ext uri="{FF2B5EF4-FFF2-40B4-BE49-F238E27FC236}">
                <a16:creationId xmlns:a16="http://schemas.microsoft.com/office/drawing/2014/main" id="{9310F39D-B080-0CEA-7D63-C2A7AD1FE2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5" name="Line 143">
            <a:extLst>
              <a:ext uri="{FF2B5EF4-FFF2-40B4-BE49-F238E27FC236}">
                <a16:creationId xmlns:a16="http://schemas.microsoft.com/office/drawing/2014/main" id="{9905A130-1842-9509-1A8C-E861DF2489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76" name="Line 144">
            <a:extLst>
              <a:ext uri="{FF2B5EF4-FFF2-40B4-BE49-F238E27FC236}">
                <a16:creationId xmlns:a16="http://schemas.microsoft.com/office/drawing/2014/main" id="{5161928A-0F56-12A8-A033-6607CBC578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77" name="Rectangle 145">
            <a:extLst>
              <a:ext uri="{FF2B5EF4-FFF2-40B4-BE49-F238E27FC236}">
                <a16:creationId xmlns:a16="http://schemas.microsoft.com/office/drawing/2014/main" id="{A2D43D93-2631-F75C-B0E7-6E39D4C44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2578" name="Line 146">
            <a:extLst>
              <a:ext uri="{FF2B5EF4-FFF2-40B4-BE49-F238E27FC236}">
                <a16:creationId xmlns:a16="http://schemas.microsoft.com/office/drawing/2014/main" id="{2F9D05ED-7592-9A51-9303-AFDA8BCE4A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79" name="Line 147">
            <a:extLst>
              <a:ext uri="{FF2B5EF4-FFF2-40B4-BE49-F238E27FC236}">
                <a16:creationId xmlns:a16="http://schemas.microsoft.com/office/drawing/2014/main" id="{21CCACD2-46F6-E88B-164C-7F3862AE28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0" name="Line 148">
            <a:extLst>
              <a:ext uri="{FF2B5EF4-FFF2-40B4-BE49-F238E27FC236}">
                <a16:creationId xmlns:a16="http://schemas.microsoft.com/office/drawing/2014/main" id="{B10CAD1E-6579-50AE-C82A-B0B3BF4CAC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1" name="Line 149">
            <a:extLst>
              <a:ext uri="{FF2B5EF4-FFF2-40B4-BE49-F238E27FC236}">
                <a16:creationId xmlns:a16="http://schemas.microsoft.com/office/drawing/2014/main" id="{32CC53FF-DF39-811A-47D0-9051EF46B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2" name="Line 150">
            <a:extLst>
              <a:ext uri="{FF2B5EF4-FFF2-40B4-BE49-F238E27FC236}">
                <a16:creationId xmlns:a16="http://schemas.microsoft.com/office/drawing/2014/main" id="{957EFB2A-884D-8137-38A7-55E919B3B9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3" name="Line 151">
            <a:extLst>
              <a:ext uri="{FF2B5EF4-FFF2-40B4-BE49-F238E27FC236}">
                <a16:creationId xmlns:a16="http://schemas.microsoft.com/office/drawing/2014/main" id="{9BEFE19B-048F-89A5-7DF1-C8885BBA77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4" name="Line 152">
            <a:extLst>
              <a:ext uri="{FF2B5EF4-FFF2-40B4-BE49-F238E27FC236}">
                <a16:creationId xmlns:a16="http://schemas.microsoft.com/office/drawing/2014/main" id="{A3828CCB-96C3-E068-A2F4-E22840AEE8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5" name="Line 153">
            <a:extLst>
              <a:ext uri="{FF2B5EF4-FFF2-40B4-BE49-F238E27FC236}">
                <a16:creationId xmlns:a16="http://schemas.microsoft.com/office/drawing/2014/main" id="{26CA1822-67FC-7983-2031-8F73D34A5C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6" name="Line 154">
            <a:extLst>
              <a:ext uri="{FF2B5EF4-FFF2-40B4-BE49-F238E27FC236}">
                <a16:creationId xmlns:a16="http://schemas.microsoft.com/office/drawing/2014/main" id="{D6C3B8E1-8C1C-7EEF-0834-D0F7F9178D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7" name="Line 155">
            <a:extLst>
              <a:ext uri="{FF2B5EF4-FFF2-40B4-BE49-F238E27FC236}">
                <a16:creationId xmlns:a16="http://schemas.microsoft.com/office/drawing/2014/main" id="{F1C6797E-4E42-E882-096B-1F17DB2B21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8" name="Line 156">
            <a:extLst>
              <a:ext uri="{FF2B5EF4-FFF2-40B4-BE49-F238E27FC236}">
                <a16:creationId xmlns:a16="http://schemas.microsoft.com/office/drawing/2014/main" id="{3B730DA8-FFA1-0C75-C55B-6480D9E49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89" name="Line 157">
            <a:extLst>
              <a:ext uri="{FF2B5EF4-FFF2-40B4-BE49-F238E27FC236}">
                <a16:creationId xmlns:a16="http://schemas.microsoft.com/office/drawing/2014/main" id="{CB0D771C-AE47-DB47-7DA9-79C767316B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590" name="Rectangle 158">
            <a:extLst>
              <a:ext uri="{FF2B5EF4-FFF2-40B4-BE49-F238E27FC236}">
                <a16:creationId xmlns:a16="http://schemas.microsoft.com/office/drawing/2014/main" id="{7B67DB41-78B1-DB46-DA55-47E9AD4FB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2591" name="AutoShape 159">
            <a:extLst>
              <a:ext uri="{FF2B5EF4-FFF2-40B4-BE49-F238E27FC236}">
                <a16:creationId xmlns:a16="http://schemas.microsoft.com/office/drawing/2014/main" id="{8595B418-F832-A588-5E99-98CFFA60E52B}"/>
              </a:ext>
            </a:extLst>
          </p:cNvPr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2592" name="Rectangle 160">
            <a:extLst>
              <a:ext uri="{FF2B5EF4-FFF2-40B4-BE49-F238E27FC236}">
                <a16:creationId xmlns:a16="http://schemas.microsoft.com/office/drawing/2014/main" id="{BEA92FAD-9C87-AB60-4E99-5849801D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042593" name="Rectangle 161">
            <a:extLst>
              <a:ext uri="{FF2B5EF4-FFF2-40B4-BE49-F238E27FC236}">
                <a16:creationId xmlns:a16="http://schemas.microsoft.com/office/drawing/2014/main" id="{9FDD4252-D234-7E8F-FF65-7D554AD43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2400" i="0">
              <a:latin typeface="Helvetica" pitchFamily="2" charset="0"/>
            </a:endParaRPr>
          </a:p>
        </p:txBody>
      </p:sp>
      <p:sp>
        <p:nvSpPr>
          <p:cNvPr id="1042594" name="Rectangle 162">
            <a:extLst>
              <a:ext uri="{FF2B5EF4-FFF2-40B4-BE49-F238E27FC236}">
                <a16:creationId xmlns:a16="http://schemas.microsoft.com/office/drawing/2014/main" id="{ECDC98FB-B78C-CFCB-9D6E-8A29EE7C9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3238500"/>
            <a:ext cx="14652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 </a:t>
            </a:r>
            <a:r>
              <a:rPr lang="ru-RU" altLang="en-US" sz="2800" b="1" i="0">
                <a:latin typeface="Arial" panose="020B0604020202020204" pitchFamily="34" charset="0"/>
              </a:rPr>
              <a:t>Царств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042595" name="Rectangle 163">
            <a:extLst>
              <a:ext uri="{FF2B5EF4-FFF2-40B4-BE49-F238E27FC236}">
                <a16:creationId xmlns:a16="http://schemas.microsoft.com/office/drawing/2014/main" id="{8CA1C24E-418D-E175-9817-0EA181D11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1550" y="3760788"/>
            <a:ext cx="1069975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2800" b="1" i="0">
                <a:latin typeface="Arial" panose="020B0604020202020204" pitchFamily="34" charset="0"/>
              </a:rPr>
              <a:t>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042596" name="Rectangle 164">
            <a:extLst>
              <a:ext uri="{FF2B5EF4-FFF2-40B4-BE49-F238E27FC236}">
                <a16:creationId xmlns:a16="http://schemas.microsoft.com/office/drawing/2014/main" id="{DBE167C7-BCAD-A6E0-6A32-53817CD34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4532313"/>
            <a:ext cx="129381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IV </a:t>
            </a:r>
            <a:r>
              <a:rPr lang="ru-RU" altLang="en-US" sz="2800" b="1" i="0">
                <a:latin typeface="Arial" panose="020B0604020202020204" pitchFamily="34" charset="0"/>
              </a:rPr>
              <a:t>Цар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042597" name="Rectangle 165">
            <a:extLst>
              <a:ext uri="{FF2B5EF4-FFF2-40B4-BE49-F238E27FC236}">
                <a16:creationId xmlns:a16="http://schemas.microsoft.com/office/drawing/2014/main" id="{6662B7A9-D965-A6A2-A9D1-FD17B7EED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9475" y="4110038"/>
            <a:ext cx="1352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i="0">
                <a:latin typeface="Arial" panose="020B0604020202020204" pitchFamily="34" charset="0"/>
              </a:rPr>
              <a:t>III </a:t>
            </a:r>
            <a:r>
              <a:rPr lang="ru-RU" altLang="en-US" sz="2800" b="1" i="0">
                <a:latin typeface="Arial" panose="020B0604020202020204" pitchFamily="34" charset="0"/>
              </a:rPr>
              <a:t>Цар.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042598" name="Rectangle 166">
            <a:extLst>
              <a:ext uri="{FF2B5EF4-FFF2-40B4-BE49-F238E27FC236}">
                <a16:creationId xmlns:a16="http://schemas.microsoft.com/office/drawing/2014/main" id="{E1FAA31F-7148-0978-4A2E-BA34152C6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813" y="34242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2599" name="Rectangle 167">
            <a:extLst>
              <a:ext uri="{FF2B5EF4-FFF2-40B4-BE49-F238E27FC236}">
                <a16:creationId xmlns:a16="http://schemas.microsoft.com/office/drawing/2014/main" id="{C3627582-5655-2921-A7E8-1960A7FD2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275138"/>
            <a:ext cx="230187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2600" name="Rectangle 168">
            <a:extLst>
              <a:ext uri="{FF2B5EF4-FFF2-40B4-BE49-F238E27FC236}">
                <a16:creationId xmlns:a16="http://schemas.microsoft.com/office/drawing/2014/main" id="{BFB3B2FA-B5F2-3672-D2C0-754032B20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638" y="4745038"/>
            <a:ext cx="3238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3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2601" name="Rectangle 169">
            <a:extLst>
              <a:ext uri="{FF2B5EF4-FFF2-40B4-BE49-F238E27FC236}">
                <a16:creationId xmlns:a16="http://schemas.microsoft.com/office/drawing/2014/main" id="{D5FE2F71-9A5F-8854-138A-2475F49E2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3949700"/>
            <a:ext cx="70802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200" b="1" i="0">
                <a:latin typeface="Helvetica" pitchFamily="2" charset="0"/>
              </a:rPr>
              <a:t>(</a:t>
            </a:r>
            <a:r>
              <a:rPr lang="ru-RU" altLang="en-US" sz="1200" b="1" i="0">
                <a:latin typeface="Helvetica" pitchFamily="2" charset="0"/>
              </a:rPr>
              <a:t>Д</a:t>
            </a:r>
            <a:r>
              <a:rPr lang="en-US" altLang="en-US" sz="1200" b="1" i="0">
                <a:latin typeface="Helvetica" pitchFamily="2" charset="0"/>
              </a:rPr>
              <a:t>)</a:t>
            </a:r>
          </a:p>
        </p:txBody>
      </p:sp>
      <p:sp>
        <p:nvSpPr>
          <p:cNvPr id="1042602" name="Rectangle 170">
            <a:extLst>
              <a:ext uri="{FF2B5EF4-FFF2-40B4-BE49-F238E27FC236}">
                <a16:creationId xmlns:a16="http://schemas.microsoft.com/office/drawing/2014/main" id="{79AEA788-439E-9209-5B49-5330518FA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27038"/>
            <a:ext cx="14620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И.Навин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042603" name="Rectangle 171">
            <a:extLst>
              <a:ext uri="{FF2B5EF4-FFF2-40B4-BE49-F238E27FC236}">
                <a16:creationId xmlns:a16="http://schemas.microsoft.com/office/drawing/2014/main" id="{C5870285-14F9-8198-F666-001DF13CB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1793875"/>
            <a:ext cx="11191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Судьи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sp>
        <p:nvSpPr>
          <p:cNvPr id="1042604" name="Rectangle 172">
            <a:extLst>
              <a:ext uri="{FF2B5EF4-FFF2-40B4-BE49-F238E27FC236}">
                <a16:creationId xmlns:a16="http://schemas.microsoft.com/office/drawing/2014/main" id="{FB9A83FA-DA37-0335-A9EE-38AE4FE0D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2208213"/>
            <a:ext cx="965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Руфь</a:t>
            </a:r>
            <a:endParaRPr lang="en-US" altLang="en-US" sz="2800" i="0">
              <a:latin typeface="Arial" panose="020B0604020202020204" pitchFamily="34" charset="0"/>
            </a:endParaRPr>
          </a:p>
        </p:txBody>
      </p:sp>
      <p:grpSp>
        <p:nvGrpSpPr>
          <p:cNvPr id="1042605" name="Group 173">
            <a:extLst>
              <a:ext uri="{FF2B5EF4-FFF2-40B4-BE49-F238E27FC236}">
                <a16:creationId xmlns:a16="http://schemas.microsoft.com/office/drawing/2014/main" id="{35B1143D-C616-5E46-B569-B0F3049C5D9A}"/>
              </a:ext>
            </a:extLst>
          </p:cNvPr>
          <p:cNvGrpSpPr>
            <a:grpSpLocks/>
          </p:cNvGrpSpPr>
          <p:nvPr/>
        </p:nvGrpSpPr>
        <p:grpSpPr bwMode="auto">
          <a:xfrm>
            <a:off x="3330575" y="3700463"/>
            <a:ext cx="741363" cy="663575"/>
            <a:chOff x="2018" y="2374"/>
            <a:chExt cx="467" cy="418"/>
          </a:xfrm>
        </p:grpSpPr>
        <p:sp>
          <p:nvSpPr>
            <p:cNvPr id="1042606" name="Text Box 174">
              <a:extLst>
                <a:ext uri="{FF2B5EF4-FFF2-40B4-BE49-F238E27FC236}">
                  <a16:creationId xmlns:a16="http://schemas.microsoft.com/office/drawing/2014/main" id="{43D7994A-493A-BE54-8F8B-F1253D9E9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2000">
                  <a:latin typeface="Kosher-Normal" charset="0"/>
                </a:rPr>
                <a:t>ДЗ</a:t>
              </a:r>
              <a:endParaRPr lang="en-US" altLang="en-US" sz="20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042607" name="Group 175">
              <a:extLst>
                <a:ext uri="{FF2B5EF4-FFF2-40B4-BE49-F238E27FC236}">
                  <a16:creationId xmlns:a16="http://schemas.microsoft.com/office/drawing/2014/main" id="{3B1C4EB5-5643-D7B7-F8F4-D20DD98A8C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0" y="2374"/>
              <a:ext cx="364" cy="418"/>
              <a:chOff x="1084" y="711"/>
              <a:chExt cx="2950" cy="2769"/>
            </a:xfrm>
          </p:grpSpPr>
          <p:grpSp>
            <p:nvGrpSpPr>
              <p:cNvPr id="1042608" name="Group 176">
                <a:extLst>
                  <a:ext uri="{FF2B5EF4-FFF2-40B4-BE49-F238E27FC236}">
                    <a16:creationId xmlns:a16="http://schemas.microsoft.com/office/drawing/2014/main" id="{78B7D4AF-1B4A-CB1E-34F9-2D7787091E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042609" name="Group 177">
                  <a:extLst>
                    <a:ext uri="{FF2B5EF4-FFF2-40B4-BE49-F238E27FC236}">
                      <a16:creationId xmlns:a16="http://schemas.microsoft.com/office/drawing/2014/main" id="{13B45550-3152-7C88-4E18-BBED7F6528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0" y="1046"/>
                  <a:ext cx="2105" cy="1421"/>
                  <a:chOff x="578" y="2316"/>
                  <a:chExt cx="2105" cy="1421"/>
                </a:xfrm>
              </p:grpSpPr>
              <p:sp>
                <p:nvSpPr>
                  <p:cNvPr id="1042610" name="Freeform 178">
                    <a:extLst>
                      <a:ext uri="{FF2B5EF4-FFF2-40B4-BE49-F238E27FC236}">
                        <a16:creationId xmlns:a16="http://schemas.microsoft.com/office/drawing/2014/main" id="{F8D06071-F22C-4967-B390-A52C85724F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3" y="2316"/>
                    <a:ext cx="2050" cy="256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611" name="Freeform 179">
                    <a:extLst>
                      <a:ext uri="{FF2B5EF4-FFF2-40B4-BE49-F238E27FC236}">
                        <a16:creationId xmlns:a16="http://schemas.microsoft.com/office/drawing/2014/main" id="{19CAA4DD-F328-F894-6FE5-39B507894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2506"/>
                    <a:ext cx="2074" cy="1231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042612" name="Picture 180">
                  <a:extLst>
                    <a:ext uri="{FF2B5EF4-FFF2-40B4-BE49-F238E27FC236}">
                      <a16:creationId xmlns:a16="http://schemas.microsoft.com/office/drawing/2014/main" id="{F10CB5AA-B271-D93E-F162-7E53AB839317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042613" name="Freeform 181">
                <a:extLst>
                  <a:ext uri="{FF2B5EF4-FFF2-40B4-BE49-F238E27FC236}">
                    <a16:creationId xmlns:a16="http://schemas.microsoft.com/office/drawing/2014/main" id="{C662F285-1C88-3CC5-709A-A88AB4F96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614" name="Freeform 182">
                <a:extLst>
                  <a:ext uri="{FF2B5EF4-FFF2-40B4-BE49-F238E27FC236}">
                    <a16:creationId xmlns:a16="http://schemas.microsoft.com/office/drawing/2014/main" id="{D1F31DAD-16F3-F7FB-8C11-6A9F1DE5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615" name="Freeform 183">
                <a:extLst>
                  <a:ext uri="{FF2B5EF4-FFF2-40B4-BE49-F238E27FC236}">
                    <a16:creationId xmlns:a16="http://schemas.microsoft.com/office/drawing/2014/main" id="{177C7076-25FF-9F53-256A-54FBE148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616" name="Freeform 184">
                <a:extLst>
                  <a:ext uri="{FF2B5EF4-FFF2-40B4-BE49-F238E27FC236}">
                    <a16:creationId xmlns:a16="http://schemas.microsoft.com/office/drawing/2014/main" id="{691A732E-CC72-FE60-575A-C4A93A154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617" name="Freeform 185">
                <a:extLst>
                  <a:ext uri="{FF2B5EF4-FFF2-40B4-BE49-F238E27FC236}">
                    <a16:creationId xmlns:a16="http://schemas.microsoft.com/office/drawing/2014/main" id="{5A35AB85-3BEC-94D2-228B-99E23043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42618" name="Group 186">
            <a:extLst>
              <a:ext uri="{FF2B5EF4-FFF2-40B4-BE49-F238E27FC236}">
                <a16:creationId xmlns:a16="http://schemas.microsoft.com/office/drawing/2014/main" id="{5C2F85E7-3364-516E-C89F-257264453DB0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5110163"/>
            <a:ext cx="1065212" cy="785812"/>
            <a:chOff x="1249" y="3245"/>
            <a:chExt cx="671" cy="495"/>
          </a:xfrm>
        </p:grpSpPr>
        <p:sp>
          <p:nvSpPr>
            <p:cNvPr id="1042619" name="Rectangle 187">
              <a:extLst>
                <a:ext uri="{FF2B5EF4-FFF2-40B4-BE49-F238E27FC236}">
                  <a16:creationId xmlns:a16="http://schemas.microsoft.com/office/drawing/2014/main" id="{E0537A9E-642E-47BC-42CD-AAE2BB3F9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3245"/>
              <a:ext cx="60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  <p:sp>
          <p:nvSpPr>
            <p:cNvPr id="1042620" name="Rectangle 188">
              <a:extLst>
                <a:ext uri="{FF2B5EF4-FFF2-40B4-BE49-F238E27FC236}">
                  <a16:creationId xmlns:a16="http://schemas.microsoft.com/office/drawing/2014/main" id="{BB3AC0B1-AD4E-AA00-C803-B8D778FEF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71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2800" b="1" i="0">
                  <a:latin typeface="Arial" panose="020B0604020202020204" pitchFamily="34" charset="0"/>
                </a:rPr>
                <a:t>II </a:t>
              </a:r>
              <a:r>
                <a:rPr lang="ru-RU" altLang="en-US" sz="2800" b="1" i="0">
                  <a:latin typeface="Arial" panose="020B0604020202020204" pitchFamily="34" charset="0"/>
                </a:rPr>
                <a:t>Пар.</a:t>
              </a:r>
              <a:endParaRPr lang="en-US" altLang="en-US" sz="28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042621" name="Rectangle 189">
            <a:extLst>
              <a:ext uri="{FF2B5EF4-FFF2-40B4-BE49-F238E27FC236}">
                <a16:creationId xmlns:a16="http://schemas.microsoft.com/office/drawing/2014/main" id="{AAD797B5-745C-2A26-7B5D-2EAC880CB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5905500"/>
            <a:ext cx="132556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Ездра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42622" name="Rectangle 190">
            <a:extLst>
              <a:ext uri="{FF2B5EF4-FFF2-40B4-BE49-F238E27FC236}">
                <a16:creationId xmlns:a16="http://schemas.microsoft.com/office/drawing/2014/main" id="{2E08CFA7-C1C6-063E-0C60-4170479F6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6288088"/>
            <a:ext cx="2101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solidFill>
                  <a:srgbClr val="000000"/>
                </a:solidFill>
                <a:latin typeface="Arial" panose="020B0604020202020204" pitchFamily="34" charset="0"/>
              </a:rPr>
              <a:t>  Неемия</a:t>
            </a:r>
            <a:endParaRPr lang="en-US" altLang="en-US" sz="2800" b="1" i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42623" name="Rectangle 191">
            <a:extLst>
              <a:ext uri="{FF2B5EF4-FFF2-40B4-BE49-F238E27FC236}">
                <a16:creationId xmlns:a16="http://schemas.microsoft.com/office/drawing/2014/main" id="{AE767DCC-88BE-60ED-D426-714C67690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188" y="6667500"/>
            <a:ext cx="1527175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hlink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800" b="1" i="0">
                <a:latin typeface="Arial" panose="020B0604020202020204" pitchFamily="34" charset="0"/>
              </a:rPr>
              <a:t>Есфирь</a:t>
            </a:r>
            <a:endParaRPr lang="en-US" altLang="en-US" sz="2800" b="1" i="0">
              <a:latin typeface="Arial" panose="020B0604020202020204" pitchFamily="34" charset="0"/>
            </a:endParaRPr>
          </a:p>
        </p:txBody>
      </p:sp>
      <p:sp>
        <p:nvSpPr>
          <p:cNvPr id="1042624" name="Text Box 192">
            <a:extLst>
              <a:ext uri="{FF2B5EF4-FFF2-40B4-BE49-F238E27FC236}">
                <a16:creationId xmlns:a16="http://schemas.microsoft.com/office/drawing/2014/main" id="{A10B9359-FC85-D6D6-C73E-B7EF84A8728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61256" y="3517106"/>
            <a:ext cx="561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ИСТОРИЯ</a:t>
            </a:r>
            <a:r>
              <a:rPr lang="en-US" altLang="en-US" sz="2000" b="1" i="0">
                <a:latin typeface="Arial Black" panose="020B0604020202020204" pitchFamily="34" charset="0"/>
              </a:rPr>
              <a:t> (12)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042518" name="Rectangle 86">
            <a:extLst>
              <a:ext uri="{FF2B5EF4-FFF2-40B4-BE49-F238E27FC236}">
                <a16:creationId xmlns:a16="http://schemas.microsoft.com/office/drawing/2014/main" id="{9DC63292-635E-A7E4-206F-F96DC0F79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290513"/>
            <a:ext cx="2773362" cy="7145337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b="1" i="0">
              <a:solidFill>
                <a:schemeClr val="hlink"/>
              </a:solidFill>
            </a:endParaRPr>
          </a:p>
        </p:txBody>
      </p:sp>
      <p:sp>
        <p:nvSpPr>
          <p:cNvPr id="1042627" name="Text Box 195">
            <a:extLst>
              <a:ext uri="{FF2B5EF4-FFF2-40B4-BE49-F238E27FC236}">
                <a16:creationId xmlns:a16="http://schemas.microsoft.com/office/drawing/2014/main" id="{95E2B740-5A9D-A218-5682-CCA9A2A77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0" y="4533900"/>
            <a:ext cx="4330700" cy="52705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“</a:t>
            </a:r>
            <a:r>
              <a:rPr lang="ru-RU" altLang="en-US" sz="4400" b="1" i="0">
                <a:solidFill>
                  <a:srgbClr val="FFEA18"/>
                </a:solidFill>
                <a:latin typeface="Helvetica" pitchFamily="2" charset="0"/>
              </a:rPr>
              <a:t>ИСТОРИИ</a:t>
            </a:r>
            <a:r>
              <a:rPr lang="en-US" altLang="en-US" sz="4400" b="1" i="0">
                <a:solidFill>
                  <a:srgbClr val="FFEA18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042628" name="Text Box 196">
            <a:extLst>
              <a:ext uri="{FF2B5EF4-FFF2-40B4-BE49-F238E27FC236}">
                <a16:creationId xmlns:a16="http://schemas.microsoft.com/office/drawing/2014/main" id="{8C1CBEE2-9C57-D0EA-8F3B-79C29B063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3654425"/>
            <a:ext cx="3621087" cy="5794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 i="0">
                <a:solidFill>
                  <a:srgbClr val="FFEA18"/>
                </a:solidFill>
                <a:latin typeface="Helvetica" pitchFamily="2" charset="0"/>
              </a:rPr>
              <a:t>12</a:t>
            </a:r>
            <a:r>
              <a:rPr lang="en-US" altLang="en-US" sz="2400" b="1" i="0">
                <a:solidFill>
                  <a:srgbClr val="FFEA18"/>
                </a:solidFill>
                <a:latin typeface="Helvetica" pitchFamily="2" charset="0"/>
              </a:rPr>
              <a:t>  </a:t>
            </a:r>
            <a:r>
              <a:rPr lang="ru-RU" altLang="en-US" sz="2400" b="1" i="0">
                <a:solidFill>
                  <a:srgbClr val="FFEA18"/>
                </a:solidFill>
                <a:latin typeface="Helvetica" pitchFamily="2" charset="0"/>
              </a:rPr>
              <a:t>КНИГ</a:t>
            </a:r>
            <a:endParaRPr lang="en-US" altLang="en-US" sz="24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042629" name="Rectangle 197">
            <a:extLst>
              <a:ext uri="{FF2B5EF4-FFF2-40B4-BE49-F238E27FC236}">
                <a16:creationId xmlns:a16="http://schemas.microsoft.com/office/drawing/2014/main" id="{2DF3911A-8436-F77D-97CB-A3F95457C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2509838"/>
            <a:ext cx="4349750" cy="10937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42630" name="Rectangle 198">
            <a:extLst>
              <a:ext uri="{FF2B5EF4-FFF2-40B4-BE49-F238E27FC236}">
                <a16:creationId xmlns:a16="http://schemas.microsoft.com/office/drawing/2014/main" id="{BD060880-EBF9-BDA1-9858-B63B19C36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675" y="584200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4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518" grpId="0" animBg="1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810" name="Picture 2">
            <a:extLst>
              <a:ext uri="{FF2B5EF4-FFF2-40B4-BE49-F238E27FC236}">
                <a16:creationId xmlns:a16="http://schemas.microsoft.com/office/drawing/2014/main" id="{0E234256-1DF4-1EE5-6F08-CCC69B6E9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3811" name="Rectangle 3">
            <a:extLst>
              <a:ext uri="{FF2B5EF4-FFF2-40B4-BE49-F238E27FC236}">
                <a16:creationId xmlns:a16="http://schemas.microsoft.com/office/drawing/2014/main" id="{5C3A14CE-E029-DA60-ACDD-0C4AC4E7E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820" name="Text Box 12">
            <a:extLst>
              <a:ext uri="{FF2B5EF4-FFF2-40B4-BE49-F238E27FC236}">
                <a16:creationId xmlns:a16="http://schemas.microsoft.com/office/drawing/2014/main" id="{E908DC63-C85B-156F-BDB9-68E483983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2075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43821" name="Text Box 13">
            <a:extLst>
              <a:ext uri="{FF2B5EF4-FFF2-40B4-BE49-F238E27FC236}">
                <a16:creationId xmlns:a16="http://schemas.microsoft.com/office/drawing/2014/main" id="{1A06BC9A-5292-CEC3-633C-DF9DFDC1E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6675" y="2882900"/>
            <a:ext cx="36195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43822" name="Text Box 14">
            <a:extLst>
              <a:ext uri="{FF2B5EF4-FFF2-40B4-BE49-F238E27FC236}">
                <a16:creationId xmlns:a16="http://schemas.microsoft.com/office/drawing/2014/main" id="{C040A530-1AA8-33A2-A1A3-E628E4B0B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6675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ПОЭЗИЯ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и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ПРОРОКИ</a:t>
            </a:r>
            <a:endParaRPr lang="en-US" altLang="en-US" sz="28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43823" name="Text Box 15">
            <a:extLst>
              <a:ext uri="{FF2B5EF4-FFF2-40B4-BE49-F238E27FC236}">
                <a16:creationId xmlns:a16="http://schemas.microsoft.com/office/drawing/2014/main" id="{A225681B-E502-B273-B7F2-FB74841C9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3975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43826" name="Text Box 18">
            <a:extLst>
              <a:ext uri="{FF2B5EF4-FFF2-40B4-BE49-F238E27FC236}">
                <a16:creationId xmlns:a16="http://schemas.microsoft.com/office/drawing/2014/main" id="{45D0A310-C106-5D5A-D46B-6FB75281F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43827" name="Text Box 19">
            <a:extLst>
              <a:ext uri="{FF2B5EF4-FFF2-40B4-BE49-F238E27FC236}">
                <a16:creationId xmlns:a16="http://schemas.microsoft.com/office/drawing/2014/main" id="{AE40EBB9-C53F-0F7D-9A7F-CB2BC1A55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143832" name="Text Box 24">
            <a:extLst>
              <a:ext uri="{FF2B5EF4-FFF2-40B4-BE49-F238E27FC236}">
                <a16:creationId xmlns:a16="http://schemas.microsoft.com/office/drawing/2014/main" id="{65420208-A39F-199D-771D-432696573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56488"/>
            <a:ext cx="239712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143833" name="Text Box 25">
            <a:extLst>
              <a:ext uri="{FF2B5EF4-FFF2-40B4-BE49-F238E27FC236}">
                <a16:creationId xmlns:a16="http://schemas.microsoft.com/office/drawing/2014/main" id="{2AA621A9-8569-7DF4-ACB1-4F8E5CF01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42</a:t>
            </a:r>
          </a:p>
        </p:txBody>
      </p:sp>
      <p:pic>
        <p:nvPicPr>
          <p:cNvPr id="1143848" name="Picture 40">
            <a:extLst>
              <a:ext uri="{FF2B5EF4-FFF2-40B4-BE49-F238E27FC236}">
                <a16:creationId xmlns:a16="http://schemas.microsoft.com/office/drawing/2014/main" id="{92231670-23C2-F5BC-D5E8-51EFC9ACA6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8" y="1487488"/>
            <a:ext cx="3983037" cy="4833937"/>
          </a:xfrm>
          <a:prstGeom prst="rect">
            <a:avLst/>
          </a:prstGeom>
          <a:noFill/>
          <a:ln w="6667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43838" name="AutoShape 30">
            <a:extLst>
              <a:ext uri="{FF2B5EF4-FFF2-40B4-BE49-F238E27FC236}">
                <a16:creationId xmlns:a16="http://schemas.microsoft.com/office/drawing/2014/main" id="{0CE83CB5-63CB-A2E1-0A65-2B75F6BFD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1835150"/>
            <a:ext cx="942975" cy="44021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3830" name="Oval 22">
            <a:extLst>
              <a:ext uri="{FF2B5EF4-FFF2-40B4-BE49-F238E27FC236}">
                <a16:creationId xmlns:a16="http://schemas.microsoft.com/office/drawing/2014/main" id="{4C405440-4A63-8AED-B731-6A67F88D4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8238" y="4092575"/>
            <a:ext cx="2033587" cy="64611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3854" name="Group 46">
            <a:extLst>
              <a:ext uri="{FF2B5EF4-FFF2-40B4-BE49-F238E27FC236}">
                <a16:creationId xmlns:a16="http://schemas.microsoft.com/office/drawing/2014/main" id="{40F40242-BCD1-E526-1198-37DF2D259584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1836738"/>
            <a:ext cx="2503488" cy="2241550"/>
            <a:chOff x="1938" y="1157"/>
            <a:chExt cx="1577" cy="1412"/>
          </a:xfrm>
        </p:grpSpPr>
        <p:sp>
          <p:nvSpPr>
            <p:cNvPr id="1143829" name="AutoShape 21">
              <a:extLst>
                <a:ext uri="{FF2B5EF4-FFF2-40B4-BE49-F238E27FC236}">
                  <a16:creationId xmlns:a16="http://schemas.microsoft.com/office/drawing/2014/main" id="{338D33C9-80B3-127F-3EE2-68D39899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157"/>
              <a:ext cx="651" cy="103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6796" dir="3806097" algn="ctr" rotWithShape="0">
                <a:schemeClr val="tx2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3831" name="Line 23">
              <a:extLst>
                <a:ext uri="{FF2B5EF4-FFF2-40B4-BE49-F238E27FC236}">
                  <a16:creationId xmlns:a16="http://schemas.microsoft.com/office/drawing/2014/main" id="{E5934FB3-589F-963D-D801-793A5A41A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72" y="1729"/>
              <a:ext cx="943" cy="84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dist="56796" dir="3806097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143846" name="Picture 38">
            <a:extLst>
              <a:ext uri="{FF2B5EF4-FFF2-40B4-BE49-F238E27FC236}">
                <a16:creationId xmlns:a16="http://schemas.microsoft.com/office/drawing/2014/main" id="{E001B10A-8748-3FA8-CEEF-AC3F0EF3A6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3832225"/>
            <a:ext cx="4267200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3847" name="Picture 39">
            <a:extLst>
              <a:ext uri="{FF2B5EF4-FFF2-40B4-BE49-F238E27FC236}">
                <a16:creationId xmlns:a16="http://schemas.microsoft.com/office/drawing/2014/main" id="{8161780A-6CC5-8A57-59F5-EED224145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3975" y="560388"/>
            <a:ext cx="4078288" cy="3059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3853" name="Text Box 45">
            <a:extLst>
              <a:ext uri="{FF2B5EF4-FFF2-40B4-BE49-F238E27FC236}">
                <a16:creationId xmlns:a16="http://schemas.microsoft.com/office/drawing/2014/main" id="{D34511BC-8A21-F3A3-E970-CEC7D92E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4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438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43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43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4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1143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02" name="Text Box 2">
            <a:extLst>
              <a:ext uri="{FF2B5EF4-FFF2-40B4-BE49-F238E27FC236}">
                <a16:creationId xmlns:a16="http://schemas.microsoft.com/office/drawing/2014/main" id="{B2859719-8954-EBDE-D505-6AB2E91CE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177603" name="Picture 3">
            <a:extLst>
              <a:ext uri="{FF2B5EF4-FFF2-40B4-BE49-F238E27FC236}">
                <a16:creationId xmlns:a16="http://schemas.microsoft.com/office/drawing/2014/main" id="{ECF3D3E7-0587-D81D-0A15-570379AB54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7604" name="Rectangle 4">
            <a:extLst>
              <a:ext uri="{FF2B5EF4-FFF2-40B4-BE49-F238E27FC236}">
                <a16:creationId xmlns:a16="http://schemas.microsoft.com/office/drawing/2014/main" id="{39F78C96-274D-FA17-F666-D7A06CA91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5" name="Rectangle 5">
            <a:extLst>
              <a:ext uri="{FF2B5EF4-FFF2-40B4-BE49-F238E27FC236}">
                <a16:creationId xmlns:a16="http://schemas.microsoft.com/office/drawing/2014/main" id="{4C4CEDA5-3DBD-A35B-852A-2A99CB1C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6" name="Line 6">
            <a:extLst>
              <a:ext uri="{FF2B5EF4-FFF2-40B4-BE49-F238E27FC236}">
                <a16:creationId xmlns:a16="http://schemas.microsoft.com/office/drawing/2014/main" id="{869E0557-D81F-4617-1092-0070D1187F5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7" name="Line 7">
            <a:extLst>
              <a:ext uri="{FF2B5EF4-FFF2-40B4-BE49-F238E27FC236}">
                <a16:creationId xmlns:a16="http://schemas.microsoft.com/office/drawing/2014/main" id="{555E8389-947F-FC11-E947-C1EFA13E5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8" name="Line 8">
            <a:extLst>
              <a:ext uri="{FF2B5EF4-FFF2-40B4-BE49-F238E27FC236}">
                <a16:creationId xmlns:a16="http://schemas.microsoft.com/office/drawing/2014/main" id="{480A9CD4-3521-640C-36C8-EF40CA588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9" name="Line 9">
            <a:extLst>
              <a:ext uri="{FF2B5EF4-FFF2-40B4-BE49-F238E27FC236}">
                <a16:creationId xmlns:a16="http://schemas.microsoft.com/office/drawing/2014/main" id="{F26F2D9E-F750-D89C-8317-74DA5E3FC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0" name="Line 10">
            <a:extLst>
              <a:ext uri="{FF2B5EF4-FFF2-40B4-BE49-F238E27FC236}">
                <a16:creationId xmlns:a16="http://schemas.microsoft.com/office/drawing/2014/main" id="{11C4A896-42B7-602A-A48C-6279BE94C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1" name="Line 11">
            <a:extLst>
              <a:ext uri="{FF2B5EF4-FFF2-40B4-BE49-F238E27FC236}">
                <a16:creationId xmlns:a16="http://schemas.microsoft.com/office/drawing/2014/main" id="{546A3E13-CEDD-DBE9-5054-B026D53C51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2" name="Line 12">
            <a:extLst>
              <a:ext uri="{FF2B5EF4-FFF2-40B4-BE49-F238E27FC236}">
                <a16:creationId xmlns:a16="http://schemas.microsoft.com/office/drawing/2014/main" id="{D9825043-F4F9-D5B0-0A13-2DB607910F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3" name="Line 13">
            <a:extLst>
              <a:ext uri="{FF2B5EF4-FFF2-40B4-BE49-F238E27FC236}">
                <a16:creationId xmlns:a16="http://schemas.microsoft.com/office/drawing/2014/main" id="{138BD988-EAF8-AC27-63B3-3EBF76980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4" name="Line 14">
            <a:extLst>
              <a:ext uri="{FF2B5EF4-FFF2-40B4-BE49-F238E27FC236}">
                <a16:creationId xmlns:a16="http://schemas.microsoft.com/office/drawing/2014/main" id="{03EF6BDE-301D-5804-50C0-F2F524DED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5" name="Line 15">
            <a:extLst>
              <a:ext uri="{FF2B5EF4-FFF2-40B4-BE49-F238E27FC236}">
                <a16:creationId xmlns:a16="http://schemas.microsoft.com/office/drawing/2014/main" id="{49A4B62F-B24F-A7EB-F090-898FBC462F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16" name="Rectangle 16">
            <a:extLst>
              <a:ext uri="{FF2B5EF4-FFF2-40B4-BE49-F238E27FC236}">
                <a16:creationId xmlns:a16="http://schemas.microsoft.com/office/drawing/2014/main" id="{D685101F-52BB-9349-BB73-037067FD2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77624" name="Text Box 24">
            <a:extLst>
              <a:ext uri="{FF2B5EF4-FFF2-40B4-BE49-F238E27FC236}">
                <a16:creationId xmlns:a16="http://schemas.microsoft.com/office/drawing/2014/main" id="{A0152030-D73A-3331-7238-3A61D839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7504113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>
              <a:solidFill>
                <a:schemeClr val="tx2"/>
              </a:solidFill>
            </a:endParaRPr>
          </a:p>
        </p:txBody>
      </p:sp>
      <p:sp>
        <p:nvSpPr>
          <p:cNvPr id="1177625" name="Rectangle 25">
            <a:extLst>
              <a:ext uri="{FF2B5EF4-FFF2-40B4-BE49-F238E27FC236}">
                <a16:creationId xmlns:a16="http://schemas.microsoft.com/office/drawing/2014/main" id="{616B1D60-0404-EC5B-1924-5FFE03B1D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  <p:pic>
        <p:nvPicPr>
          <p:cNvPr id="1177627" name="Picture 27">
            <a:extLst>
              <a:ext uri="{FF2B5EF4-FFF2-40B4-BE49-F238E27FC236}">
                <a16:creationId xmlns:a16="http://schemas.microsoft.com/office/drawing/2014/main" id="{915621AB-85BC-2891-4DCF-D439F4919F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7628" name="Rectangle 28">
            <a:extLst>
              <a:ext uri="{FF2B5EF4-FFF2-40B4-BE49-F238E27FC236}">
                <a16:creationId xmlns:a16="http://schemas.microsoft.com/office/drawing/2014/main" id="{140C0AF5-5E77-2883-E77D-E76F7976A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77629" name="Text Box 29">
            <a:extLst>
              <a:ext uri="{FF2B5EF4-FFF2-40B4-BE49-F238E27FC236}">
                <a16:creationId xmlns:a16="http://schemas.microsoft.com/office/drawing/2014/main" id="{D72B9F5A-9353-6000-0E1D-7E8A8F6FE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177630" name="Rectangle 30">
            <a:extLst>
              <a:ext uri="{FF2B5EF4-FFF2-40B4-BE49-F238E27FC236}">
                <a16:creationId xmlns:a16="http://schemas.microsoft.com/office/drawing/2014/main" id="{E711874C-2925-29A2-42DF-C397FA9D4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25" y="2286000"/>
            <a:ext cx="1520825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77631" name="Text Box 31">
            <a:extLst>
              <a:ext uri="{FF2B5EF4-FFF2-40B4-BE49-F238E27FC236}">
                <a16:creationId xmlns:a16="http://schemas.microsoft.com/office/drawing/2014/main" id="{97CA56B6-D509-B092-26CE-8BABBE61D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43</a:t>
            </a:r>
          </a:p>
        </p:txBody>
      </p:sp>
      <p:sp>
        <p:nvSpPr>
          <p:cNvPr id="1177632" name="Rectangle 32">
            <a:extLst>
              <a:ext uri="{FF2B5EF4-FFF2-40B4-BE49-F238E27FC236}">
                <a16:creationId xmlns:a16="http://schemas.microsoft.com/office/drawing/2014/main" id="{7FAC1398-3D59-FA47-9983-6E3DD2AED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77635" name="Arc 35">
            <a:extLst>
              <a:ext uri="{FF2B5EF4-FFF2-40B4-BE49-F238E27FC236}">
                <a16:creationId xmlns:a16="http://schemas.microsoft.com/office/drawing/2014/main" id="{10C264F4-E4E1-7B91-1C8E-123D37A5CBC4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77636" name="Rectangle 36">
            <a:extLst>
              <a:ext uri="{FF2B5EF4-FFF2-40B4-BE49-F238E27FC236}">
                <a16:creationId xmlns:a16="http://schemas.microsoft.com/office/drawing/2014/main" id="{D6D8B505-8F01-F2F0-4FD0-8A18AF436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37" name="Rectangle 37">
            <a:extLst>
              <a:ext uri="{FF2B5EF4-FFF2-40B4-BE49-F238E27FC236}">
                <a16:creationId xmlns:a16="http://schemas.microsoft.com/office/drawing/2014/main" id="{D8A667B0-A126-2372-383C-FA7614532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38" name="Line 38">
            <a:extLst>
              <a:ext uri="{FF2B5EF4-FFF2-40B4-BE49-F238E27FC236}">
                <a16:creationId xmlns:a16="http://schemas.microsoft.com/office/drawing/2014/main" id="{EB62555D-265A-5707-67DD-7863DC9FC5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3" name="Line 43">
            <a:extLst>
              <a:ext uri="{FF2B5EF4-FFF2-40B4-BE49-F238E27FC236}">
                <a16:creationId xmlns:a16="http://schemas.microsoft.com/office/drawing/2014/main" id="{09DB6996-915F-8F67-E6B1-2C5A0D8C7A2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4" name="Line 44">
            <a:extLst>
              <a:ext uri="{FF2B5EF4-FFF2-40B4-BE49-F238E27FC236}">
                <a16:creationId xmlns:a16="http://schemas.microsoft.com/office/drawing/2014/main" id="{3C735C79-CD79-8315-8BBB-887885580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5" name="Rectangle 45">
            <a:extLst>
              <a:ext uri="{FF2B5EF4-FFF2-40B4-BE49-F238E27FC236}">
                <a16:creationId xmlns:a16="http://schemas.microsoft.com/office/drawing/2014/main" id="{6E0937E4-734C-A8A1-81A9-5F83AE25B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7889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200" b="1" i="0">
                <a:latin typeface="Helvetica" pitchFamily="2" charset="0"/>
              </a:rPr>
              <a:t>ОКОЛО</a:t>
            </a:r>
            <a:r>
              <a:rPr lang="en-US" altLang="en-US" sz="1200" b="1" i="0">
                <a:latin typeface="Helvetica" pitchFamily="2" charset="0"/>
              </a:rPr>
              <a:t>:</a:t>
            </a:r>
          </a:p>
        </p:txBody>
      </p:sp>
      <p:sp>
        <p:nvSpPr>
          <p:cNvPr id="1177646" name="Line 46">
            <a:extLst>
              <a:ext uri="{FF2B5EF4-FFF2-40B4-BE49-F238E27FC236}">
                <a16:creationId xmlns:a16="http://schemas.microsoft.com/office/drawing/2014/main" id="{7692C36F-D33E-FAE1-5A32-02E52B9ED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7" name="Line 47">
            <a:extLst>
              <a:ext uri="{FF2B5EF4-FFF2-40B4-BE49-F238E27FC236}">
                <a16:creationId xmlns:a16="http://schemas.microsoft.com/office/drawing/2014/main" id="{EB279EF8-9907-01A9-31E8-CE183291E67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8" name="Line 48">
            <a:extLst>
              <a:ext uri="{FF2B5EF4-FFF2-40B4-BE49-F238E27FC236}">
                <a16:creationId xmlns:a16="http://schemas.microsoft.com/office/drawing/2014/main" id="{0E6A580A-0B6A-B108-E441-D0A6DEB8BD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9" name="Line 49">
            <a:extLst>
              <a:ext uri="{FF2B5EF4-FFF2-40B4-BE49-F238E27FC236}">
                <a16:creationId xmlns:a16="http://schemas.microsoft.com/office/drawing/2014/main" id="{20331752-EEC4-20F9-AA3F-33CE4565BD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0" name="Rectangle 50">
            <a:extLst>
              <a:ext uri="{FF2B5EF4-FFF2-40B4-BE49-F238E27FC236}">
                <a16:creationId xmlns:a16="http://schemas.microsoft.com/office/drawing/2014/main" id="{31D55345-57F5-E3E1-AA84-598006432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77651" name="Line 51">
            <a:extLst>
              <a:ext uri="{FF2B5EF4-FFF2-40B4-BE49-F238E27FC236}">
                <a16:creationId xmlns:a16="http://schemas.microsoft.com/office/drawing/2014/main" id="{03ABA528-166F-C067-BAA2-281438955D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2" name="Line 52">
            <a:extLst>
              <a:ext uri="{FF2B5EF4-FFF2-40B4-BE49-F238E27FC236}">
                <a16:creationId xmlns:a16="http://schemas.microsoft.com/office/drawing/2014/main" id="{E81A0FE9-A370-0973-F208-C1CDD01D89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3" name="Line 53">
            <a:extLst>
              <a:ext uri="{FF2B5EF4-FFF2-40B4-BE49-F238E27FC236}">
                <a16:creationId xmlns:a16="http://schemas.microsoft.com/office/drawing/2014/main" id="{EB864B93-761C-E8B3-82C9-A5D3910D67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4" name="Line 54">
            <a:extLst>
              <a:ext uri="{FF2B5EF4-FFF2-40B4-BE49-F238E27FC236}">
                <a16:creationId xmlns:a16="http://schemas.microsoft.com/office/drawing/2014/main" id="{760286BA-969F-C633-FAD4-281A014B90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5" name="Line 55">
            <a:extLst>
              <a:ext uri="{FF2B5EF4-FFF2-40B4-BE49-F238E27FC236}">
                <a16:creationId xmlns:a16="http://schemas.microsoft.com/office/drawing/2014/main" id="{E5A2B2DC-4797-6588-CC85-E289FB9411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6" name="Line 56">
            <a:extLst>
              <a:ext uri="{FF2B5EF4-FFF2-40B4-BE49-F238E27FC236}">
                <a16:creationId xmlns:a16="http://schemas.microsoft.com/office/drawing/2014/main" id="{6C3D4F18-1AB9-0A47-D840-9F249D5A6E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7" name="Line 57">
            <a:extLst>
              <a:ext uri="{FF2B5EF4-FFF2-40B4-BE49-F238E27FC236}">
                <a16:creationId xmlns:a16="http://schemas.microsoft.com/office/drawing/2014/main" id="{0DA0689F-93D1-19D2-B081-445F631F1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8" name="Line 58">
            <a:extLst>
              <a:ext uri="{FF2B5EF4-FFF2-40B4-BE49-F238E27FC236}">
                <a16:creationId xmlns:a16="http://schemas.microsoft.com/office/drawing/2014/main" id="{A8E344FC-811C-7B32-15E7-7E0F618A18B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9" name="Line 59">
            <a:extLst>
              <a:ext uri="{FF2B5EF4-FFF2-40B4-BE49-F238E27FC236}">
                <a16:creationId xmlns:a16="http://schemas.microsoft.com/office/drawing/2014/main" id="{4B16929B-3837-7A19-8FA6-BDEED46204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64" name="Rectangle 64">
            <a:extLst>
              <a:ext uri="{FF2B5EF4-FFF2-40B4-BE49-F238E27FC236}">
                <a16:creationId xmlns:a16="http://schemas.microsoft.com/office/drawing/2014/main" id="{27D7598A-355D-0D71-B382-9142E1EE0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425" y="2079625"/>
            <a:ext cx="1806575" cy="881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/>
            <a:r>
              <a:rPr lang="ru-RU" altLang="en-US" sz="1600" b="1" i="0">
                <a:latin typeface="Helvetica" pitchFamily="2" charset="0"/>
              </a:rPr>
              <a:t>ВСЕ</a:t>
            </a:r>
            <a:r>
              <a:rPr lang="ru-RU" altLang="en-US" sz="1200" b="1" i="0">
                <a:latin typeface="Helvetica" pitchFamily="2" charset="0"/>
              </a:rPr>
              <a:t> ДРУГИЕ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ПИСАНИЯ БЫЛИ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НАПИСАНЫ В ЦАРСКИЙ ПЕРИОД</a:t>
            </a:r>
            <a:endParaRPr lang="en-US" altLang="en-US" sz="1200" b="1" i="0">
              <a:latin typeface="Helvetica" pitchFamily="2" charset="0"/>
            </a:endParaRPr>
          </a:p>
        </p:txBody>
      </p:sp>
      <p:sp>
        <p:nvSpPr>
          <p:cNvPr id="1177665" name="Rectangle 65">
            <a:extLst>
              <a:ext uri="{FF2B5EF4-FFF2-40B4-BE49-F238E27FC236}">
                <a16:creationId xmlns:a16="http://schemas.microsoft.com/office/drawing/2014/main" id="{C13D6254-3A9E-D491-8B81-467166ED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77666" name="Line 66">
            <a:extLst>
              <a:ext uri="{FF2B5EF4-FFF2-40B4-BE49-F238E27FC236}">
                <a16:creationId xmlns:a16="http://schemas.microsoft.com/office/drawing/2014/main" id="{2D2B0463-5EA8-6A86-A642-77B4B3CB3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68" name="Rectangle 68">
            <a:extLst>
              <a:ext uri="{FF2B5EF4-FFF2-40B4-BE49-F238E27FC236}">
                <a16:creationId xmlns:a16="http://schemas.microsoft.com/office/drawing/2014/main" id="{A05A9BBB-4E45-71EC-EDA9-B950ED7F2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1544638"/>
            <a:ext cx="7731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solidFill>
                  <a:schemeClr val="hlink"/>
                </a:solidFill>
                <a:latin typeface="Helvetica" pitchFamily="2" charset="0"/>
              </a:rPr>
              <a:t>Иов</a:t>
            </a:r>
            <a:endParaRPr lang="en-US" altLang="en-US" sz="2400" b="1" i="0">
              <a:solidFill>
                <a:schemeClr val="hlink"/>
              </a:solidFill>
              <a:latin typeface="Helvetica" pitchFamily="2" charset="0"/>
            </a:endParaRPr>
          </a:p>
        </p:txBody>
      </p:sp>
      <p:sp>
        <p:nvSpPr>
          <p:cNvPr id="1177669" name="Rectangle 69">
            <a:extLst>
              <a:ext uri="{FF2B5EF4-FFF2-40B4-BE49-F238E27FC236}">
                <a16:creationId xmlns:a16="http://schemas.microsoft.com/office/drawing/2014/main" id="{74A20E0F-3562-46D7-0CB3-A76D42581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200" b="1" i="0">
              <a:latin typeface="Helvetica" pitchFamily="2" charset="0"/>
            </a:endParaRPr>
          </a:p>
        </p:txBody>
      </p:sp>
      <p:sp>
        <p:nvSpPr>
          <p:cNvPr id="1177670" name="Rectangle 70">
            <a:extLst>
              <a:ext uri="{FF2B5EF4-FFF2-40B4-BE49-F238E27FC236}">
                <a16:creationId xmlns:a16="http://schemas.microsoft.com/office/drawing/2014/main" id="{944C727A-A5BE-5BED-BF38-29B7D7CC7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sp>
        <p:nvSpPr>
          <p:cNvPr id="1177671" name="Rectangle 71">
            <a:extLst>
              <a:ext uri="{FF2B5EF4-FFF2-40B4-BE49-F238E27FC236}">
                <a16:creationId xmlns:a16="http://schemas.microsoft.com/office/drawing/2014/main" id="{6C9D977B-FCA6-9617-9CAE-C06DC0B5F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3036888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grpSp>
        <p:nvGrpSpPr>
          <p:cNvPr id="1177672" name="Group 72">
            <a:extLst>
              <a:ext uri="{FF2B5EF4-FFF2-40B4-BE49-F238E27FC236}">
                <a16:creationId xmlns:a16="http://schemas.microsoft.com/office/drawing/2014/main" id="{48C6CED9-0E5F-1927-7180-B69BA2C832E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2978150"/>
            <a:ext cx="288925" cy="481013"/>
            <a:chOff x="1836" y="1501"/>
            <a:chExt cx="182" cy="303"/>
          </a:xfrm>
        </p:grpSpPr>
        <p:sp>
          <p:nvSpPr>
            <p:cNvPr id="1177673" name="Rectangle 73">
              <a:extLst>
                <a:ext uri="{FF2B5EF4-FFF2-40B4-BE49-F238E27FC236}">
                  <a16:creationId xmlns:a16="http://schemas.microsoft.com/office/drawing/2014/main" id="{12B5D5B0-1825-5CEB-4A60-B8F3D1042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614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7674" name="Rectangle 74">
              <a:extLst>
                <a:ext uri="{FF2B5EF4-FFF2-40B4-BE49-F238E27FC236}">
                  <a16:creationId xmlns:a16="http://schemas.microsoft.com/office/drawing/2014/main" id="{91CA934D-829F-78FE-DCDC-8AF6CE33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501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77675" name="Group 75">
            <a:extLst>
              <a:ext uri="{FF2B5EF4-FFF2-40B4-BE49-F238E27FC236}">
                <a16:creationId xmlns:a16="http://schemas.microsoft.com/office/drawing/2014/main" id="{D0FE072B-30AC-7974-6F4B-8E9FE3542E70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1177676" name="Rectangle 76">
              <a:extLst>
                <a:ext uri="{FF2B5EF4-FFF2-40B4-BE49-F238E27FC236}">
                  <a16:creationId xmlns:a16="http://schemas.microsoft.com/office/drawing/2014/main" id="{E536CB0F-E263-D9DE-8C2B-BF6FA0F9C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7677" name="Rectangle 77">
              <a:extLst>
                <a:ext uri="{FF2B5EF4-FFF2-40B4-BE49-F238E27FC236}">
                  <a16:creationId xmlns:a16="http://schemas.microsoft.com/office/drawing/2014/main" id="{A30BE012-1843-5608-9FEA-4FE28CDB3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77678" name="Rectangle 78">
            <a:extLst>
              <a:ext uri="{FF2B5EF4-FFF2-40B4-BE49-F238E27FC236}">
                <a16:creationId xmlns:a16="http://schemas.microsoft.com/office/drawing/2014/main" id="{48AE946E-51D7-58C0-F4BA-CC2BDE2E9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grpSp>
        <p:nvGrpSpPr>
          <p:cNvPr id="1177679" name="Group 79">
            <a:extLst>
              <a:ext uri="{FF2B5EF4-FFF2-40B4-BE49-F238E27FC236}">
                <a16:creationId xmlns:a16="http://schemas.microsoft.com/office/drawing/2014/main" id="{947FF476-BD04-0774-367A-92E6FAC34C7F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1177680" name="Rectangle 80">
              <a:extLst>
                <a:ext uri="{FF2B5EF4-FFF2-40B4-BE49-F238E27FC236}">
                  <a16:creationId xmlns:a16="http://schemas.microsoft.com/office/drawing/2014/main" id="{9A8D03F2-2FFB-99F1-5383-0579A7522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7681" name="Rectangle 81">
              <a:extLst>
                <a:ext uri="{FF2B5EF4-FFF2-40B4-BE49-F238E27FC236}">
                  <a16:creationId xmlns:a16="http://schemas.microsoft.com/office/drawing/2014/main" id="{1DCFAF9D-2D76-A831-3F43-7EE2916C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77682" name="Group 82">
            <a:extLst>
              <a:ext uri="{FF2B5EF4-FFF2-40B4-BE49-F238E27FC236}">
                <a16:creationId xmlns:a16="http://schemas.microsoft.com/office/drawing/2014/main" id="{0E685004-0144-3BBE-C3D9-F0002A327B8C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1177683" name="Rectangle 83">
              <a:extLst>
                <a:ext uri="{FF2B5EF4-FFF2-40B4-BE49-F238E27FC236}">
                  <a16:creationId xmlns:a16="http://schemas.microsoft.com/office/drawing/2014/main" id="{1A4BEDD5-3351-FB13-0575-54E76EED4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7684" name="Rectangle 84">
              <a:extLst>
                <a:ext uri="{FF2B5EF4-FFF2-40B4-BE49-F238E27FC236}">
                  <a16:creationId xmlns:a16="http://schemas.microsoft.com/office/drawing/2014/main" id="{B44F27A7-650E-7579-3513-F82B3FA7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77685" name="Group 85">
            <a:extLst>
              <a:ext uri="{FF2B5EF4-FFF2-40B4-BE49-F238E27FC236}">
                <a16:creationId xmlns:a16="http://schemas.microsoft.com/office/drawing/2014/main" id="{23A3D53D-6C9E-AEB7-8D78-F3FDF25908F7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646238"/>
            <a:ext cx="855663" cy="498475"/>
            <a:chOff x="1952" y="554"/>
            <a:chExt cx="539" cy="314"/>
          </a:xfrm>
        </p:grpSpPr>
        <p:sp>
          <p:nvSpPr>
            <p:cNvPr id="1177686" name="Rectangle 86">
              <a:extLst>
                <a:ext uri="{FF2B5EF4-FFF2-40B4-BE49-F238E27FC236}">
                  <a16:creationId xmlns:a16="http://schemas.microsoft.com/office/drawing/2014/main" id="{49F7C08A-7796-C37F-E9E0-F4CCA730E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554"/>
              <a:ext cx="539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solidFill>
                    <a:schemeClr val="hlink"/>
                  </a:solidFill>
                  <a:latin typeface="Helvetica" pitchFamily="2" charset="0"/>
                </a:rPr>
                <a:t>Авраам</a:t>
              </a:r>
              <a:endParaRPr lang="en-US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  <p:sp>
          <p:nvSpPr>
            <p:cNvPr id="1177687" name="Rectangle 87">
              <a:extLst>
                <a:ext uri="{FF2B5EF4-FFF2-40B4-BE49-F238E27FC236}">
                  <a16:creationId xmlns:a16="http://schemas.microsoft.com/office/drawing/2014/main" id="{126A052E-ABC9-12FC-7AB9-E3D20089C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678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</p:grpSp>
      <p:sp>
        <p:nvSpPr>
          <p:cNvPr id="1177688" name="Rectangle 88">
            <a:extLst>
              <a:ext uri="{FF2B5EF4-FFF2-40B4-BE49-F238E27FC236}">
                <a16:creationId xmlns:a16="http://schemas.microsoft.com/office/drawing/2014/main" id="{E68596E2-5F9E-3036-AA00-D0CA70B1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7689" name="Rectangle 89">
            <a:extLst>
              <a:ext uri="{FF2B5EF4-FFF2-40B4-BE49-F238E27FC236}">
                <a16:creationId xmlns:a16="http://schemas.microsoft.com/office/drawing/2014/main" id="{82CE9D59-0F1C-60E6-5353-C239B35E5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7690" name="Rectangle 90">
            <a:extLst>
              <a:ext uri="{FF2B5EF4-FFF2-40B4-BE49-F238E27FC236}">
                <a16:creationId xmlns:a16="http://schemas.microsoft.com/office/drawing/2014/main" id="{C2632881-6F91-4C4D-4E56-349368B3E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7691" name="Rectangle 91">
            <a:extLst>
              <a:ext uri="{FF2B5EF4-FFF2-40B4-BE49-F238E27FC236}">
                <a16:creationId xmlns:a16="http://schemas.microsoft.com/office/drawing/2014/main" id="{317ECEE0-3997-E7DD-57B6-BB161D4DF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7692" name="Rectangle 92">
            <a:extLst>
              <a:ext uri="{FF2B5EF4-FFF2-40B4-BE49-F238E27FC236}">
                <a16:creationId xmlns:a16="http://schemas.microsoft.com/office/drawing/2014/main" id="{3A983072-B643-A050-EF9B-CD419EAA9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3" name="AutoShape 93">
            <a:extLst>
              <a:ext uri="{FF2B5EF4-FFF2-40B4-BE49-F238E27FC236}">
                <a16:creationId xmlns:a16="http://schemas.microsoft.com/office/drawing/2014/main" id="{E19F8127-A5B3-4DA4-3347-8690C2E7118D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4" name="Rectangle 94">
            <a:extLst>
              <a:ext uri="{FF2B5EF4-FFF2-40B4-BE49-F238E27FC236}">
                <a16:creationId xmlns:a16="http://schemas.microsoft.com/office/drawing/2014/main" id="{A9AEA489-3BA7-82FE-FA56-698799E66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5" name="Text Box 95">
            <a:extLst>
              <a:ext uri="{FF2B5EF4-FFF2-40B4-BE49-F238E27FC236}">
                <a16:creationId xmlns:a16="http://schemas.microsoft.com/office/drawing/2014/main" id="{865D722D-A0C0-B4E2-9AE3-2DE7BF6B2F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ПОЭЗИЯ</a:t>
            </a:r>
            <a:r>
              <a:rPr lang="en-US" altLang="en-US" sz="2000" b="1" i="0">
                <a:latin typeface="Arial Black" panose="020B0604020202020204" pitchFamily="34" charset="0"/>
              </a:rPr>
              <a:t> (5)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177697" name="AutoShape 97">
            <a:extLst>
              <a:ext uri="{FF2B5EF4-FFF2-40B4-BE49-F238E27FC236}">
                <a16:creationId xmlns:a16="http://schemas.microsoft.com/office/drawing/2014/main" id="{72F925F9-4DD9-8B80-713C-4D7F6D04E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4788" y="1257300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8" name="AutoShape 98">
            <a:extLst>
              <a:ext uri="{FF2B5EF4-FFF2-40B4-BE49-F238E27FC236}">
                <a16:creationId xmlns:a16="http://schemas.microsoft.com/office/drawing/2014/main" id="{1E2307A7-9413-3A55-F15D-15F8632E5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2265363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9" name="Line 99">
            <a:extLst>
              <a:ext uri="{FF2B5EF4-FFF2-40B4-BE49-F238E27FC236}">
                <a16:creationId xmlns:a16="http://schemas.microsoft.com/office/drawing/2014/main" id="{5F60F947-8C60-81FC-8910-264F7EC06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3175" y="1585913"/>
            <a:ext cx="1400175" cy="10445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77703" name="Group 103">
            <a:extLst>
              <a:ext uri="{FF2B5EF4-FFF2-40B4-BE49-F238E27FC236}">
                <a16:creationId xmlns:a16="http://schemas.microsoft.com/office/drawing/2014/main" id="{B02B7423-837F-244D-1A83-6C0DBE32EBCF}"/>
              </a:ext>
            </a:extLst>
          </p:cNvPr>
          <p:cNvGrpSpPr>
            <a:grpSpLocks/>
          </p:cNvGrpSpPr>
          <p:nvPr/>
        </p:nvGrpSpPr>
        <p:grpSpPr bwMode="auto">
          <a:xfrm>
            <a:off x="1739900" y="3311525"/>
            <a:ext cx="4044950" cy="2366963"/>
            <a:chOff x="180" y="1187"/>
            <a:chExt cx="2548" cy="1491"/>
          </a:xfrm>
        </p:grpSpPr>
        <p:sp>
          <p:nvSpPr>
            <p:cNvPr id="1177704" name="AutoShape 104">
              <a:extLst>
                <a:ext uri="{FF2B5EF4-FFF2-40B4-BE49-F238E27FC236}">
                  <a16:creationId xmlns:a16="http://schemas.microsoft.com/office/drawing/2014/main" id="{80151423-A7F8-5DA9-F1B3-02AB85F2F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" y="1187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dist="63500" dir="3187806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7705" name="Text Box 105">
              <a:extLst>
                <a:ext uri="{FF2B5EF4-FFF2-40B4-BE49-F238E27FC236}">
                  <a16:creationId xmlns:a16="http://schemas.microsoft.com/office/drawing/2014/main" id="{72CCA27B-5DFB-37E5-0BFC-46683F4C5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" y="1276"/>
              <a:ext cx="2507" cy="1158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600" b="1" i="0">
                  <a:solidFill>
                    <a:srgbClr val="66FFFF"/>
                  </a:solidFill>
                  <a:latin typeface="Helvetica" pitchFamily="2" charset="0"/>
                </a:rPr>
                <a:t>КНИГА </a:t>
              </a:r>
              <a:r>
                <a:rPr lang="en-US" altLang="en-US" sz="2600" b="1" i="0">
                  <a:solidFill>
                    <a:srgbClr val="66FFFF"/>
                  </a:solidFill>
                  <a:latin typeface="Helvetica" pitchFamily="2" charset="0"/>
                </a:rPr>
                <a:t>“</a:t>
              </a:r>
              <a:r>
                <a:rPr lang="ru-RU" altLang="en-US" sz="2600" b="1" i="0">
                  <a:solidFill>
                    <a:srgbClr val="66FFFF"/>
                  </a:solidFill>
                  <a:latin typeface="Helvetica" pitchFamily="2" charset="0"/>
                </a:rPr>
                <a:t>ИОВА</a:t>
              </a:r>
              <a:r>
                <a:rPr lang="en-US" altLang="en-US" sz="2600" b="1" i="0">
                  <a:solidFill>
                    <a:srgbClr val="66FFFF"/>
                  </a:solidFill>
                  <a:latin typeface="Helvetica" pitchFamily="2" charset="0"/>
                </a:rPr>
                <a:t>” </a:t>
              </a:r>
              <a:r>
                <a:rPr lang="ru-RU" altLang="en-US" sz="2600" b="1" i="0">
                  <a:solidFill>
                    <a:srgbClr val="66FFFF"/>
                  </a:solidFill>
                  <a:latin typeface="Helvetica" pitchFamily="2" charset="0"/>
                </a:rPr>
                <a:t>БЫЛА НАПИСАНА ЗАДОЛГО ДО ЦАРСКОГО ПЕРИОДА</a:t>
              </a:r>
              <a:endParaRPr lang="en-US" altLang="en-US" sz="2600" b="1" i="0">
                <a:solidFill>
                  <a:srgbClr val="66FFFF"/>
                </a:solidFill>
                <a:latin typeface="Helvetica" pitchFamily="2" charset="0"/>
              </a:endParaRPr>
            </a:p>
          </p:txBody>
        </p:sp>
      </p:grpSp>
      <p:sp>
        <p:nvSpPr>
          <p:cNvPr id="1177707" name="Text Box 107">
            <a:extLst>
              <a:ext uri="{FF2B5EF4-FFF2-40B4-BE49-F238E27FC236}">
                <a16:creationId xmlns:a16="http://schemas.microsoft.com/office/drawing/2014/main" id="{CEB984C2-88B6-9EC8-0B81-F3254324B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713" y="7318375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sp>
        <p:nvSpPr>
          <p:cNvPr id="1177708" name="Text Box 108">
            <a:extLst>
              <a:ext uri="{FF2B5EF4-FFF2-40B4-BE49-F238E27FC236}">
                <a16:creationId xmlns:a16="http://schemas.microsoft.com/office/drawing/2014/main" id="{84B6C9B4-09D5-9B07-E4A7-DF0AAD67F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18375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sp>
        <p:nvSpPr>
          <p:cNvPr id="1177709" name="Text Box 109">
            <a:extLst>
              <a:ext uri="{FF2B5EF4-FFF2-40B4-BE49-F238E27FC236}">
                <a16:creationId xmlns:a16="http://schemas.microsoft.com/office/drawing/2014/main" id="{CDDE852D-5199-BC9D-F2E1-54BA342A6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913" y="7448550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177712" name="Rectangle 112">
            <a:extLst>
              <a:ext uri="{FF2B5EF4-FFF2-40B4-BE49-F238E27FC236}">
                <a16:creationId xmlns:a16="http://schemas.microsoft.com/office/drawing/2014/main" id="{1324190C-A257-615B-9828-18E0F1DFA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77713" name="Text Box 113">
            <a:extLst>
              <a:ext uri="{FF2B5EF4-FFF2-40B4-BE49-F238E27FC236}">
                <a16:creationId xmlns:a16="http://schemas.microsoft.com/office/drawing/2014/main" id="{2FF80A6D-2BF3-9F67-0092-BF0F91493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19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4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7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7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7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7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77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77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77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77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16" grpId="0" autoUpdateAnimBg="0"/>
      <p:bldP spid="1177630" grpId="0" autoUpdateAnimBg="0"/>
      <p:bldP spid="1177668" grpId="0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50" name="Text Box 2">
            <a:extLst>
              <a:ext uri="{FF2B5EF4-FFF2-40B4-BE49-F238E27FC236}">
                <a16:creationId xmlns:a16="http://schemas.microsoft.com/office/drawing/2014/main" id="{4298CB09-E585-A4BC-60FA-44764F488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179651" name="Picture 3">
            <a:extLst>
              <a:ext uri="{FF2B5EF4-FFF2-40B4-BE49-F238E27FC236}">
                <a16:creationId xmlns:a16="http://schemas.microsoft.com/office/drawing/2014/main" id="{CF1BE105-545D-74CF-0650-44856BDE5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9652" name="Rectangle 4">
            <a:extLst>
              <a:ext uri="{FF2B5EF4-FFF2-40B4-BE49-F238E27FC236}">
                <a16:creationId xmlns:a16="http://schemas.microsoft.com/office/drawing/2014/main" id="{D5698B3F-C8D8-10DE-6D44-74BBC2801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3" name="Rectangle 5">
            <a:extLst>
              <a:ext uri="{FF2B5EF4-FFF2-40B4-BE49-F238E27FC236}">
                <a16:creationId xmlns:a16="http://schemas.microsoft.com/office/drawing/2014/main" id="{B6539F6C-7305-D0AA-5661-C380FB5B2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4" name="Line 6">
            <a:extLst>
              <a:ext uri="{FF2B5EF4-FFF2-40B4-BE49-F238E27FC236}">
                <a16:creationId xmlns:a16="http://schemas.microsoft.com/office/drawing/2014/main" id="{A3D2C108-3639-9293-0D1A-D1635E4F2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5" name="Line 7">
            <a:extLst>
              <a:ext uri="{FF2B5EF4-FFF2-40B4-BE49-F238E27FC236}">
                <a16:creationId xmlns:a16="http://schemas.microsoft.com/office/drawing/2014/main" id="{EC1310B2-22A5-248A-A304-B3AAC51FE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6" name="Line 8">
            <a:extLst>
              <a:ext uri="{FF2B5EF4-FFF2-40B4-BE49-F238E27FC236}">
                <a16:creationId xmlns:a16="http://schemas.microsoft.com/office/drawing/2014/main" id="{3967D835-EF31-74B2-0129-B2CF4439F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7" name="Line 9">
            <a:extLst>
              <a:ext uri="{FF2B5EF4-FFF2-40B4-BE49-F238E27FC236}">
                <a16:creationId xmlns:a16="http://schemas.microsoft.com/office/drawing/2014/main" id="{860D9AE7-6BBB-2198-0AEA-18C25A65F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8" name="Line 10">
            <a:extLst>
              <a:ext uri="{FF2B5EF4-FFF2-40B4-BE49-F238E27FC236}">
                <a16:creationId xmlns:a16="http://schemas.microsoft.com/office/drawing/2014/main" id="{AA3C7E58-D30D-1613-21FA-827A16373D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9" name="Line 11">
            <a:extLst>
              <a:ext uri="{FF2B5EF4-FFF2-40B4-BE49-F238E27FC236}">
                <a16:creationId xmlns:a16="http://schemas.microsoft.com/office/drawing/2014/main" id="{850C15C8-CFEA-128F-BCA7-11EE686831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60" name="Line 12">
            <a:extLst>
              <a:ext uri="{FF2B5EF4-FFF2-40B4-BE49-F238E27FC236}">
                <a16:creationId xmlns:a16="http://schemas.microsoft.com/office/drawing/2014/main" id="{956CB5A3-D051-DC3A-0521-8543566246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61" name="Line 13">
            <a:extLst>
              <a:ext uri="{FF2B5EF4-FFF2-40B4-BE49-F238E27FC236}">
                <a16:creationId xmlns:a16="http://schemas.microsoft.com/office/drawing/2014/main" id="{A65C4D53-31D6-199C-469B-7D0C2DCE6F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62" name="Line 14">
            <a:extLst>
              <a:ext uri="{FF2B5EF4-FFF2-40B4-BE49-F238E27FC236}">
                <a16:creationId xmlns:a16="http://schemas.microsoft.com/office/drawing/2014/main" id="{70C04982-6477-A089-90D3-F6131CDF1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63" name="Line 15">
            <a:extLst>
              <a:ext uri="{FF2B5EF4-FFF2-40B4-BE49-F238E27FC236}">
                <a16:creationId xmlns:a16="http://schemas.microsoft.com/office/drawing/2014/main" id="{07A25C90-1CB3-D446-7BC8-5A15D91E14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72" name="Text Box 24">
            <a:extLst>
              <a:ext uri="{FF2B5EF4-FFF2-40B4-BE49-F238E27FC236}">
                <a16:creationId xmlns:a16="http://schemas.microsoft.com/office/drawing/2014/main" id="{AEF5DA0A-345C-90B7-FDEF-79D037032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7504113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>
              <a:solidFill>
                <a:schemeClr val="tx2"/>
              </a:solidFill>
            </a:endParaRPr>
          </a:p>
        </p:txBody>
      </p:sp>
      <p:pic>
        <p:nvPicPr>
          <p:cNvPr id="1179675" name="Picture 27">
            <a:extLst>
              <a:ext uri="{FF2B5EF4-FFF2-40B4-BE49-F238E27FC236}">
                <a16:creationId xmlns:a16="http://schemas.microsoft.com/office/drawing/2014/main" id="{723052C1-315E-0167-8FA9-8D6C29B6B8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9676" name="Rectangle 28">
            <a:extLst>
              <a:ext uri="{FF2B5EF4-FFF2-40B4-BE49-F238E27FC236}">
                <a16:creationId xmlns:a16="http://schemas.microsoft.com/office/drawing/2014/main" id="{9AACCA3C-4B43-451B-ED94-DE11B0040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79679" name="Text Box 31">
            <a:extLst>
              <a:ext uri="{FF2B5EF4-FFF2-40B4-BE49-F238E27FC236}">
                <a16:creationId xmlns:a16="http://schemas.microsoft.com/office/drawing/2014/main" id="{F9D756B0-49F0-5BAC-DAC7-B3427EA10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44</a:t>
            </a:r>
          </a:p>
        </p:txBody>
      </p:sp>
      <p:sp>
        <p:nvSpPr>
          <p:cNvPr id="1179680" name="Rectangle 32">
            <a:extLst>
              <a:ext uri="{FF2B5EF4-FFF2-40B4-BE49-F238E27FC236}">
                <a16:creationId xmlns:a16="http://schemas.microsoft.com/office/drawing/2014/main" id="{82E41F07-46D2-733B-464D-2BA7AF4E6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79683" name="Arc 35">
            <a:extLst>
              <a:ext uri="{FF2B5EF4-FFF2-40B4-BE49-F238E27FC236}">
                <a16:creationId xmlns:a16="http://schemas.microsoft.com/office/drawing/2014/main" id="{740400E9-5DBF-2230-90AA-306E71741D86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79684" name="Rectangle 36">
            <a:extLst>
              <a:ext uri="{FF2B5EF4-FFF2-40B4-BE49-F238E27FC236}">
                <a16:creationId xmlns:a16="http://schemas.microsoft.com/office/drawing/2014/main" id="{7FA39951-94D6-8783-620A-DF5259694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85" name="Rectangle 37">
            <a:extLst>
              <a:ext uri="{FF2B5EF4-FFF2-40B4-BE49-F238E27FC236}">
                <a16:creationId xmlns:a16="http://schemas.microsoft.com/office/drawing/2014/main" id="{7D2B5EFC-EFC9-A6F5-03F9-015B6D75C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86" name="Line 38">
            <a:extLst>
              <a:ext uri="{FF2B5EF4-FFF2-40B4-BE49-F238E27FC236}">
                <a16:creationId xmlns:a16="http://schemas.microsoft.com/office/drawing/2014/main" id="{EEFC554F-1638-7103-D8D3-0FB99482C14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1" name="Line 43">
            <a:extLst>
              <a:ext uri="{FF2B5EF4-FFF2-40B4-BE49-F238E27FC236}">
                <a16:creationId xmlns:a16="http://schemas.microsoft.com/office/drawing/2014/main" id="{2B924CE1-8772-6282-A7C1-6E4D59662B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2" name="Line 44">
            <a:extLst>
              <a:ext uri="{FF2B5EF4-FFF2-40B4-BE49-F238E27FC236}">
                <a16:creationId xmlns:a16="http://schemas.microsoft.com/office/drawing/2014/main" id="{26006F82-BFF6-1A92-B6A2-5A7504B547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4" name="Line 46">
            <a:extLst>
              <a:ext uri="{FF2B5EF4-FFF2-40B4-BE49-F238E27FC236}">
                <a16:creationId xmlns:a16="http://schemas.microsoft.com/office/drawing/2014/main" id="{C84999AF-A023-1D71-917D-A07E602279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5" name="Line 47">
            <a:extLst>
              <a:ext uri="{FF2B5EF4-FFF2-40B4-BE49-F238E27FC236}">
                <a16:creationId xmlns:a16="http://schemas.microsoft.com/office/drawing/2014/main" id="{6EAF8871-CAEC-8E55-8067-ADC04CC218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6" name="Line 48">
            <a:extLst>
              <a:ext uri="{FF2B5EF4-FFF2-40B4-BE49-F238E27FC236}">
                <a16:creationId xmlns:a16="http://schemas.microsoft.com/office/drawing/2014/main" id="{E8014277-9025-5EBC-B2B8-9870F0F91A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7" name="Line 49">
            <a:extLst>
              <a:ext uri="{FF2B5EF4-FFF2-40B4-BE49-F238E27FC236}">
                <a16:creationId xmlns:a16="http://schemas.microsoft.com/office/drawing/2014/main" id="{F938F3A5-D24E-A54E-F693-26013C258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98" name="Rectangle 50">
            <a:extLst>
              <a:ext uri="{FF2B5EF4-FFF2-40B4-BE49-F238E27FC236}">
                <a16:creationId xmlns:a16="http://schemas.microsoft.com/office/drawing/2014/main" id="{E6557E3D-D05D-529E-46C4-B6C9A6DCD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79699" name="Line 51">
            <a:extLst>
              <a:ext uri="{FF2B5EF4-FFF2-40B4-BE49-F238E27FC236}">
                <a16:creationId xmlns:a16="http://schemas.microsoft.com/office/drawing/2014/main" id="{C3D542D3-C7F1-325B-98CD-BA0B83A352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0" name="Line 52">
            <a:extLst>
              <a:ext uri="{FF2B5EF4-FFF2-40B4-BE49-F238E27FC236}">
                <a16:creationId xmlns:a16="http://schemas.microsoft.com/office/drawing/2014/main" id="{7EDAA26B-4EE2-2973-8EE4-B5E02988A3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1" name="Line 53">
            <a:extLst>
              <a:ext uri="{FF2B5EF4-FFF2-40B4-BE49-F238E27FC236}">
                <a16:creationId xmlns:a16="http://schemas.microsoft.com/office/drawing/2014/main" id="{53A4510A-DC4A-D012-A964-6B47DD4A8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2" name="Line 54">
            <a:extLst>
              <a:ext uri="{FF2B5EF4-FFF2-40B4-BE49-F238E27FC236}">
                <a16:creationId xmlns:a16="http://schemas.microsoft.com/office/drawing/2014/main" id="{C5C09F51-3B24-7D46-3228-D4311B2D8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3" name="Line 55">
            <a:extLst>
              <a:ext uri="{FF2B5EF4-FFF2-40B4-BE49-F238E27FC236}">
                <a16:creationId xmlns:a16="http://schemas.microsoft.com/office/drawing/2014/main" id="{0AC0152B-5B20-8B61-AEEA-2EE08AFEF2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4" name="Line 56">
            <a:extLst>
              <a:ext uri="{FF2B5EF4-FFF2-40B4-BE49-F238E27FC236}">
                <a16:creationId xmlns:a16="http://schemas.microsoft.com/office/drawing/2014/main" id="{089D2A51-80BC-055D-51D3-F343DFF585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5" name="Line 57">
            <a:extLst>
              <a:ext uri="{FF2B5EF4-FFF2-40B4-BE49-F238E27FC236}">
                <a16:creationId xmlns:a16="http://schemas.microsoft.com/office/drawing/2014/main" id="{5472875D-A512-B29A-D059-B8294921A6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6" name="Line 58">
            <a:extLst>
              <a:ext uri="{FF2B5EF4-FFF2-40B4-BE49-F238E27FC236}">
                <a16:creationId xmlns:a16="http://schemas.microsoft.com/office/drawing/2014/main" id="{815391D1-FBCC-A553-A0EB-5F5BF74853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07" name="Line 59">
            <a:extLst>
              <a:ext uri="{FF2B5EF4-FFF2-40B4-BE49-F238E27FC236}">
                <a16:creationId xmlns:a16="http://schemas.microsoft.com/office/drawing/2014/main" id="{D8924949-9B67-BE8A-6BB8-F0441F76AA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13" name="Rectangle 65">
            <a:extLst>
              <a:ext uri="{FF2B5EF4-FFF2-40B4-BE49-F238E27FC236}">
                <a16:creationId xmlns:a16="http://schemas.microsoft.com/office/drawing/2014/main" id="{DDCBEA76-9E26-788D-3637-5E853A7AA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79714" name="Line 66">
            <a:extLst>
              <a:ext uri="{FF2B5EF4-FFF2-40B4-BE49-F238E27FC236}">
                <a16:creationId xmlns:a16="http://schemas.microsoft.com/office/drawing/2014/main" id="{D88C6547-39FE-B0B8-7322-284D7D2E44B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17" name="Rectangle 69">
            <a:extLst>
              <a:ext uri="{FF2B5EF4-FFF2-40B4-BE49-F238E27FC236}">
                <a16:creationId xmlns:a16="http://schemas.microsoft.com/office/drawing/2014/main" id="{E9028946-FB1A-2FAC-9217-E45601C4C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200" b="1" i="0">
              <a:latin typeface="Helvetica" pitchFamily="2" charset="0"/>
            </a:endParaRPr>
          </a:p>
        </p:txBody>
      </p:sp>
      <p:sp>
        <p:nvSpPr>
          <p:cNvPr id="1179718" name="Rectangle 70">
            <a:extLst>
              <a:ext uri="{FF2B5EF4-FFF2-40B4-BE49-F238E27FC236}">
                <a16:creationId xmlns:a16="http://schemas.microsoft.com/office/drawing/2014/main" id="{A290B310-5FB5-315E-C98B-688C10DD2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sp>
        <p:nvSpPr>
          <p:cNvPr id="1179719" name="Rectangle 71">
            <a:extLst>
              <a:ext uri="{FF2B5EF4-FFF2-40B4-BE49-F238E27FC236}">
                <a16:creationId xmlns:a16="http://schemas.microsoft.com/office/drawing/2014/main" id="{B696E67F-815D-C1CC-F15D-1B9065C95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3036888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grpSp>
        <p:nvGrpSpPr>
          <p:cNvPr id="1179720" name="Group 72">
            <a:extLst>
              <a:ext uri="{FF2B5EF4-FFF2-40B4-BE49-F238E27FC236}">
                <a16:creationId xmlns:a16="http://schemas.microsoft.com/office/drawing/2014/main" id="{719B7CF4-EF65-7689-5ECA-167BF3D312F3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2978150"/>
            <a:ext cx="288925" cy="481013"/>
            <a:chOff x="1836" y="1501"/>
            <a:chExt cx="182" cy="303"/>
          </a:xfrm>
        </p:grpSpPr>
        <p:sp>
          <p:nvSpPr>
            <p:cNvPr id="1179721" name="Rectangle 73">
              <a:extLst>
                <a:ext uri="{FF2B5EF4-FFF2-40B4-BE49-F238E27FC236}">
                  <a16:creationId xmlns:a16="http://schemas.microsoft.com/office/drawing/2014/main" id="{29496D14-3752-0EFB-A363-F217ADFCF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614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9722" name="Rectangle 74">
              <a:extLst>
                <a:ext uri="{FF2B5EF4-FFF2-40B4-BE49-F238E27FC236}">
                  <a16:creationId xmlns:a16="http://schemas.microsoft.com/office/drawing/2014/main" id="{FB76FC57-DA9D-0984-B562-CA9A6A09F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501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79723" name="Group 75">
            <a:extLst>
              <a:ext uri="{FF2B5EF4-FFF2-40B4-BE49-F238E27FC236}">
                <a16:creationId xmlns:a16="http://schemas.microsoft.com/office/drawing/2014/main" id="{4409F95E-114C-298F-ED7A-A154DF16C149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1179724" name="Rectangle 76">
              <a:extLst>
                <a:ext uri="{FF2B5EF4-FFF2-40B4-BE49-F238E27FC236}">
                  <a16:creationId xmlns:a16="http://schemas.microsoft.com/office/drawing/2014/main" id="{8C71F4EF-E137-0050-F2E1-ED6F57874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9725" name="Rectangle 77">
              <a:extLst>
                <a:ext uri="{FF2B5EF4-FFF2-40B4-BE49-F238E27FC236}">
                  <a16:creationId xmlns:a16="http://schemas.microsoft.com/office/drawing/2014/main" id="{C79BFB83-81FB-82BF-85ED-1DBFDBD97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79726" name="Rectangle 78">
            <a:extLst>
              <a:ext uri="{FF2B5EF4-FFF2-40B4-BE49-F238E27FC236}">
                <a16:creationId xmlns:a16="http://schemas.microsoft.com/office/drawing/2014/main" id="{C36383C5-B930-D1E4-8854-5FAF52C17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grpSp>
        <p:nvGrpSpPr>
          <p:cNvPr id="1179727" name="Group 79">
            <a:extLst>
              <a:ext uri="{FF2B5EF4-FFF2-40B4-BE49-F238E27FC236}">
                <a16:creationId xmlns:a16="http://schemas.microsoft.com/office/drawing/2014/main" id="{D5ABCAA3-76C3-12AA-7F94-AB78C5D3B82C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1179728" name="Rectangle 80">
              <a:extLst>
                <a:ext uri="{FF2B5EF4-FFF2-40B4-BE49-F238E27FC236}">
                  <a16:creationId xmlns:a16="http://schemas.microsoft.com/office/drawing/2014/main" id="{6F10BD59-7723-5604-588E-69F6EA168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79729" name="Rectangle 81">
              <a:extLst>
                <a:ext uri="{FF2B5EF4-FFF2-40B4-BE49-F238E27FC236}">
                  <a16:creationId xmlns:a16="http://schemas.microsoft.com/office/drawing/2014/main" id="{96B5BB0E-486E-5166-6293-1455EDCD2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79730" name="Group 82">
            <a:extLst>
              <a:ext uri="{FF2B5EF4-FFF2-40B4-BE49-F238E27FC236}">
                <a16:creationId xmlns:a16="http://schemas.microsoft.com/office/drawing/2014/main" id="{09908BE3-07D3-F71F-A913-8E38B170CFFE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673725"/>
            <a:ext cx="311150" cy="438150"/>
            <a:chOff x="1845" y="3227"/>
            <a:chExt cx="196" cy="276"/>
          </a:xfrm>
        </p:grpSpPr>
        <p:sp>
          <p:nvSpPr>
            <p:cNvPr id="1179731" name="Rectangle 83">
              <a:extLst>
                <a:ext uri="{FF2B5EF4-FFF2-40B4-BE49-F238E27FC236}">
                  <a16:creationId xmlns:a16="http://schemas.microsoft.com/office/drawing/2014/main" id="{015880EE-C716-0788-5B37-EA367B1ED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227"/>
              <a:ext cx="145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.</a:t>
              </a:r>
            </a:p>
          </p:txBody>
        </p:sp>
        <p:sp>
          <p:nvSpPr>
            <p:cNvPr id="1179732" name="Rectangle 84">
              <a:extLst>
                <a:ext uri="{FF2B5EF4-FFF2-40B4-BE49-F238E27FC236}">
                  <a16:creationId xmlns:a16="http://schemas.microsoft.com/office/drawing/2014/main" id="{90B2864A-1621-2D2F-6C48-9A24F762F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79736" name="Rectangle 88">
            <a:extLst>
              <a:ext uri="{FF2B5EF4-FFF2-40B4-BE49-F238E27FC236}">
                <a16:creationId xmlns:a16="http://schemas.microsoft.com/office/drawing/2014/main" id="{42BA1AC5-EDC3-80A5-1030-92097443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9737" name="Rectangle 89">
            <a:extLst>
              <a:ext uri="{FF2B5EF4-FFF2-40B4-BE49-F238E27FC236}">
                <a16:creationId xmlns:a16="http://schemas.microsoft.com/office/drawing/2014/main" id="{8E7A7495-BDC6-81D4-7753-422E43D27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9738" name="Rectangle 90">
            <a:extLst>
              <a:ext uri="{FF2B5EF4-FFF2-40B4-BE49-F238E27FC236}">
                <a16:creationId xmlns:a16="http://schemas.microsoft.com/office/drawing/2014/main" id="{0C5A3BBD-8DD8-4594-17C7-39ED00A30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9739" name="Rectangle 91">
            <a:extLst>
              <a:ext uri="{FF2B5EF4-FFF2-40B4-BE49-F238E27FC236}">
                <a16:creationId xmlns:a16="http://schemas.microsoft.com/office/drawing/2014/main" id="{1403908E-1C72-CB59-400E-DADDC5A0C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79740" name="Rectangle 92">
            <a:extLst>
              <a:ext uri="{FF2B5EF4-FFF2-40B4-BE49-F238E27FC236}">
                <a16:creationId xmlns:a16="http://schemas.microsoft.com/office/drawing/2014/main" id="{908D5ED1-2330-B0B6-73AC-01304244E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41" name="AutoShape 93">
            <a:extLst>
              <a:ext uri="{FF2B5EF4-FFF2-40B4-BE49-F238E27FC236}">
                <a16:creationId xmlns:a16="http://schemas.microsoft.com/office/drawing/2014/main" id="{073D24DD-E4B7-A134-5177-F0569F661A2D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42" name="Rectangle 94">
            <a:extLst>
              <a:ext uri="{FF2B5EF4-FFF2-40B4-BE49-F238E27FC236}">
                <a16:creationId xmlns:a16="http://schemas.microsoft.com/office/drawing/2014/main" id="{4BA1AFC7-6736-86D3-D515-559A2AE37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79745" name="Group 97">
            <a:extLst>
              <a:ext uri="{FF2B5EF4-FFF2-40B4-BE49-F238E27FC236}">
                <a16:creationId xmlns:a16="http://schemas.microsoft.com/office/drawing/2014/main" id="{A6C1AB5B-8FE7-5F22-EE1C-98D4E2B4A686}"/>
              </a:ext>
            </a:extLst>
          </p:cNvPr>
          <p:cNvGrpSpPr>
            <a:grpSpLocks/>
          </p:cNvGrpSpPr>
          <p:nvPr/>
        </p:nvGrpSpPr>
        <p:grpSpPr bwMode="auto">
          <a:xfrm>
            <a:off x="5292725" y="3984625"/>
            <a:ext cx="4044950" cy="2366963"/>
            <a:chOff x="361" y="2800"/>
            <a:chExt cx="2548" cy="1491"/>
          </a:xfrm>
        </p:grpSpPr>
        <p:sp>
          <p:nvSpPr>
            <p:cNvPr id="1179746" name="AutoShape 98">
              <a:extLst>
                <a:ext uri="{FF2B5EF4-FFF2-40B4-BE49-F238E27FC236}">
                  <a16:creationId xmlns:a16="http://schemas.microsoft.com/office/drawing/2014/main" id="{F6EEEAE3-8362-23B6-68C9-1373968E0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dist="63500" dir="3187806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9747" name="Text Box 99">
              <a:extLst>
                <a:ext uri="{FF2B5EF4-FFF2-40B4-BE49-F238E27FC236}">
                  <a16:creationId xmlns:a16="http://schemas.microsoft.com/office/drawing/2014/main" id="{8F56AF9B-615C-50CF-EC12-25EC5BEA7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1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ВСЕ ДРУГИЕ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ПИСАНИЯ БЫЛИ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НАПИСАНЫ В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ЦАРСКИЙ ПЕРИОД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</p:txBody>
        </p:sp>
      </p:grpSp>
      <p:sp>
        <p:nvSpPr>
          <p:cNvPr id="1179748" name="AutoShape 100">
            <a:extLst>
              <a:ext uri="{FF2B5EF4-FFF2-40B4-BE49-F238E27FC236}">
                <a16:creationId xmlns:a16="http://schemas.microsoft.com/office/drawing/2014/main" id="{C7CC044B-4F99-8D71-FBA2-014DB1C8C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950" y="1984375"/>
            <a:ext cx="1628775" cy="9937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49" name="AutoShape 101">
            <a:extLst>
              <a:ext uri="{FF2B5EF4-FFF2-40B4-BE49-F238E27FC236}">
                <a16:creationId xmlns:a16="http://schemas.microsoft.com/office/drawing/2014/main" id="{EBFAA43A-9AD9-9BE5-DB4A-DF1F050F4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9213" y="382111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50" name="Line 102">
            <a:extLst>
              <a:ext uri="{FF2B5EF4-FFF2-40B4-BE49-F238E27FC236}">
                <a16:creationId xmlns:a16="http://schemas.microsoft.com/office/drawing/2014/main" id="{39FCC6C4-8FF9-6D19-88D1-743A21184F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5500" y="2503488"/>
            <a:ext cx="1787525" cy="18573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51" name="Rectangle 103">
            <a:extLst>
              <a:ext uri="{FF2B5EF4-FFF2-40B4-BE49-F238E27FC236}">
                <a16:creationId xmlns:a16="http://schemas.microsoft.com/office/drawing/2014/main" id="{2834AA30-970F-2C6E-5AC5-53FBD68FC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79752" name="Text Box 104">
            <a:extLst>
              <a:ext uri="{FF2B5EF4-FFF2-40B4-BE49-F238E27FC236}">
                <a16:creationId xmlns:a16="http://schemas.microsoft.com/office/drawing/2014/main" id="{D26D058F-A98B-1902-BF77-066AD5FA7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179753" name="Rectangle 105">
            <a:extLst>
              <a:ext uri="{FF2B5EF4-FFF2-40B4-BE49-F238E27FC236}">
                <a16:creationId xmlns:a16="http://schemas.microsoft.com/office/drawing/2014/main" id="{9E8D2A88-33E0-15AB-E096-CF2EA6EC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25" y="2270125"/>
            <a:ext cx="1520825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79754" name="Rectangle 106">
            <a:extLst>
              <a:ext uri="{FF2B5EF4-FFF2-40B4-BE49-F238E27FC236}">
                <a16:creationId xmlns:a16="http://schemas.microsoft.com/office/drawing/2014/main" id="{F3FE439B-1215-E074-E8EE-8CE200D45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7889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200" b="1" i="0">
                <a:latin typeface="Helvetica" pitchFamily="2" charset="0"/>
              </a:rPr>
              <a:t>ОКОЛО</a:t>
            </a:r>
            <a:r>
              <a:rPr lang="en-US" altLang="en-US" sz="1200" b="1" i="0">
                <a:latin typeface="Helvetica" pitchFamily="2" charset="0"/>
              </a:rPr>
              <a:t>:</a:t>
            </a:r>
          </a:p>
        </p:txBody>
      </p:sp>
      <p:sp>
        <p:nvSpPr>
          <p:cNvPr id="1179755" name="Rectangle 107">
            <a:extLst>
              <a:ext uri="{FF2B5EF4-FFF2-40B4-BE49-F238E27FC236}">
                <a16:creationId xmlns:a16="http://schemas.microsoft.com/office/drawing/2014/main" id="{578E4AFB-1E1A-03DD-FA11-F0B28BCC0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425" y="2079625"/>
            <a:ext cx="1806575" cy="881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/>
            <a:r>
              <a:rPr lang="ru-RU" altLang="en-US" sz="1600" b="1" i="0">
                <a:latin typeface="Helvetica" pitchFamily="2" charset="0"/>
              </a:rPr>
              <a:t>ВСЕ</a:t>
            </a:r>
            <a:r>
              <a:rPr lang="ru-RU" altLang="en-US" sz="1200" b="1" i="0">
                <a:latin typeface="Helvetica" pitchFamily="2" charset="0"/>
              </a:rPr>
              <a:t> ДРУГИЕ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ПИСАНИЯ БЫЛИ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НАПИСАНЫ В ЦАРСКИЙ ПЕРИОД</a:t>
            </a:r>
            <a:endParaRPr lang="en-US" altLang="en-US" sz="1200" b="1" i="0">
              <a:latin typeface="Helvetica" pitchFamily="2" charset="0"/>
            </a:endParaRPr>
          </a:p>
        </p:txBody>
      </p:sp>
      <p:sp>
        <p:nvSpPr>
          <p:cNvPr id="1179756" name="Rectangle 108">
            <a:extLst>
              <a:ext uri="{FF2B5EF4-FFF2-40B4-BE49-F238E27FC236}">
                <a16:creationId xmlns:a16="http://schemas.microsoft.com/office/drawing/2014/main" id="{06C58DE9-013C-0403-E887-651580598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1544638"/>
            <a:ext cx="7731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Иов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79757" name="Group 109">
            <a:extLst>
              <a:ext uri="{FF2B5EF4-FFF2-40B4-BE49-F238E27FC236}">
                <a16:creationId xmlns:a16="http://schemas.microsoft.com/office/drawing/2014/main" id="{BD333843-11BB-D645-6F3C-138E029003BE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614488"/>
            <a:ext cx="855663" cy="498475"/>
            <a:chOff x="1952" y="554"/>
            <a:chExt cx="539" cy="314"/>
          </a:xfrm>
        </p:grpSpPr>
        <p:sp>
          <p:nvSpPr>
            <p:cNvPr id="1179758" name="Rectangle 110">
              <a:extLst>
                <a:ext uri="{FF2B5EF4-FFF2-40B4-BE49-F238E27FC236}">
                  <a16:creationId xmlns:a16="http://schemas.microsoft.com/office/drawing/2014/main" id="{82BDE455-CA1C-054F-81BA-BF52C2A93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554"/>
              <a:ext cx="539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Авраам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79759" name="Rectangle 111">
              <a:extLst>
                <a:ext uri="{FF2B5EF4-FFF2-40B4-BE49-F238E27FC236}">
                  <a16:creationId xmlns:a16="http://schemas.microsoft.com/office/drawing/2014/main" id="{E26D2059-91B2-947A-665E-B966622E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678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</p:grpSp>
      <p:sp>
        <p:nvSpPr>
          <p:cNvPr id="1179760" name="Text Box 112">
            <a:extLst>
              <a:ext uri="{FF2B5EF4-FFF2-40B4-BE49-F238E27FC236}">
                <a16:creationId xmlns:a16="http://schemas.microsoft.com/office/drawing/2014/main" id="{DFC774D0-66B8-BCF5-82F7-8BDB22B60CE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ПОЭЗИЯ</a:t>
            </a:r>
            <a:r>
              <a:rPr lang="en-US" altLang="en-US" sz="2000" b="1" i="0">
                <a:latin typeface="Arial Black" panose="020B0604020202020204" pitchFamily="34" charset="0"/>
              </a:rPr>
              <a:t> (5)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179761" name="Rectangle 113">
            <a:extLst>
              <a:ext uri="{FF2B5EF4-FFF2-40B4-BE49-F238E27FC236}">
                <a16:creationId xmlns:a16="http://schemas.microsoft.com/office/drawing/2014/main" id="{F8F8CF58-74D3-1F9D-56EF-D96E2CFBC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79762" name="Rectangle 114">
            <a:extLst>
              <a:ext uri="{FF2B5EF4-FFF2-40B4-BE49-F238E27FC236}">
                <a16:creationId xmlns:a16="http://schemas.microsoft.com/office/drawing/2014/main" id="{94C3E4C1-6E37-72C5-347C-BB47EA39F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7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7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79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2">
            <a:extLst>
              <a:ext uri="{FF2B5EF4-FFF2-40B4-BE49-F238E27FC236}">
                <a16:creationId xmlns:a16="http://schemas.microsoft.com/office/drawing/2014/main" id="{ADF789CF-7EF5-454B-328A-BC37BC5E9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859" name="Rectangle 3">
            <a:extLst>
              <a:ext uri="{FF2B5EF4-FFF2-40B4-BE49-F238E27FC236}">
                <a16:creationId xmlns:a16="http://schemas.microsoft.com/office/drawing/2014/main" id="{D610D65E-C2CB-F407-E381-0590F2FA4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860" name="Rectangle 4">
            <a:extLst>
              <a:ext uri="{FF2B5EF4-FFF2-40B4-BE49-F238E27FC236}">
                <a16:creationId xmlns:a16="http://schemas.microsoft.com/office/drawing/2014/main" id="{CC7B3F06-DE4C-B326-5447-12AE06AE8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861" name="Rectangle 5">
            <a:extLst>
              <a:ext uri="{FF2B5EF4-FFF2-40B4-BE49-F238E27FC236}">
                <a16:creationId xmlns:a16="http://schemas.microsoft.com/office/drawing/2014/main" id="{FA1C8BEB-C76F-4930-EC2B-7A06025D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37" name="Rectangle 81">
            <a:extLst>
              <a:ext uri="{FF2B5EF4-FFF2-40B4-BE49-F238E27FC236}">
                <a16:creationId xmlns:a16="http://schemas.microsoft.com/office/drawing/2014/main" id="{A81C5916-DD22-4303-8501-6AA7D6EF1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4" name="Rectangle 88">
            <a:extLst>
              <a:ext uri="{FF2B5EF4-FFF2-40B4-BE49-F238E27FC236}">
                <a16:creationId xmlns:a16="http://schemas.microsoft.com/office/drawing/2014/main" id="{937989FB-D9D8-21E8-F9B3-E9970517F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5" name="Rectangle 89">
            <a:extLst>
              <a:ext uri="{FF2B5EF4-FFF2-40B4-BE49-F238E27FC236}">
                <a16:creationId xmlns:a16="http://schemas.microsoft.com/office/drawing/2014/main" id="{9E284943-6A76-2309-8AAC-D9BD2F9B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6" name="Rectangle 90">
            <a:extLst>
              <a:ext uri="{FF2B5EF4-FFF2-40B4-BE49-F238E27FC236}">
                <a16:creationId xmlns:a16="http://schemas.microsoft.com/office/drawing/2014/main" id="{ED4CC764-8D04-9771-DD26-406B93537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7" name="Rectangle 91">
            <a:extLst>
              <a:ext uri="{FF2B5EF4-FFF2-40B4-BE49-F238E27FC236}">
                <a16:creationId xmlns:a16="http://schemas.microsoft.com/office/drawing/2014/main" id="{EE89DDA3-6500-AA8D-05EB-75EA24A0A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8" name="Rectangle 92">
            <a:extLst>
              <a:ext uri="{FF2B5EF4-FFF2-40B4-BE49-F238E27FC236}">
                <a16:creationId xmlns:a16="http://schemas.microsoft.com/office/drawing/2014/main" id="{0D18DD39-9DD7-3B55-F20C-6403A565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49" name="Rectangle 93">
            <a:extLst>
              <a:ext uri="{FF2B5EF4-FFF2-40B4-BE49-F238E27FC236}">
                <a16:creationId xmlns:a16="http://schemas.microsoft.com/office/drawing/2014/main" id="{C8233CEF-1CD6-F81A-657F-89107658D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0" name="Rectangle 94">
            <a:extLst>
              <a:ext uri="{FF2B5EF4-FFF2-40B4-BE49-F238E27FC236}">
                <a16:creationId xmlns:a16="http://schemas.microsoft.com/office/drawing/2014/main" id="{9928B67C-9F2D-79F7-8023-B92C22AEA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1" name="Rectangle 95">
            <a:extLst>
              <a:ext uri="{FF2B5EF4-FFF2-40B4-BE49-F238E27FC236}">
                <a16:creationId xmlns:a16="http://schemas.microsoft.com/office/drawing/2014/main" id="{13AAD711-E5C7-5C22-CF2F-4A96B5328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2" name="Rectangle 96">
            <a:extLst>
              <a:ext uri="{FF2B5EF4-FFF2-40B4-BE49-F238E27FC236}">
                <a16:creationId xmlns:a16="http://schemas.microsoft.com/office/drawing/2014/main" id="{4DB8AB74-078E-14F5-FED2-3F6AD6043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3" name="Rectangle 97">
            <a:extLst>
              <a:ext uri="{FF2B5EF4-FFF2-40B4-BE49-F238E27FC236}">
                <a16:creationId xmlns:a16="http://schemas.microsoft.com/office/drawing/2014/main" id="{9A008D9E-6E54-A566-B814-0C7F92ACC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4" name="Rectangle 98">
            <a:extLst>
              <a:ext uri="{FF2B5EF4-FFF2-40B4-BE49-F238E27FC236}">
                <a16:creationId xmlns:a16="http://schemas.microsoft.com/office/drawing/2014/main" id="{249E2F06-7859-A96A-5BEB-FD389CACF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5" name="Rectangle 99">
            <a:extLst>
              <a:ext uri="{FF2B5EF4-FFF2-40B4-BE49-F238E27FC236}">
                <a16:creationId xmlns:a16="http://schemas.microsoft.com/office/drawing/2014/main" id="{E9F8B5C9-3490-81F1-C03A-B32ACD1BE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7" name="Rectangle 101">
            <a:extLst>
              <a:ext uri="{FF2B5EF4-FFF2-40B4-BE49-F238E27FC236}">
                <a16:creationId xmlns:a16="http://schemas.microsoft.com/office/drawing/2014/main" id="{C054FFF9-B8F2-A3FC-E756-70BC0E931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8" name="Rectangle 102">
            <a:extLst>
              <a:ext uri="{FF2B5EF4-FFF2-40B4-BE49-F238E27FC236}">
                <a16:creationId xmlns:a16="http://schemas.microsoft.com/office/drawing/2014/main" id="{34FD4E98-5603-B366-BCFC-FC40460FF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59" name="Rectangle 103">
            <a:extLst>
              <a:ext uri="{FF2B5EF4-FFF2-40B4-BE49-F238E27FC236}">
                <a16:creationId xmlns:a16="http://schemas.microsoft.com/office/drawing/2014/main" id="{F8195DFF-323D-EB5F-8705-F2C994888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60" name="Rectangle 104">
            <a:extLst>
              <a:ext uri="{FF2B5EF4-FFF2-40B4-BE49-F238E27FC236}">
                <a16:creationId xmlns:a16="http://schemas.microsoft.com/office/drawing/2014/main" id="{0B2B3A85-593C-63D9-6B05-3D23E0D09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62" name="Rectangle 106">
            <a:extLst>
              <a:ext uri="{FF2B5EF4-FFF2-40B4-BE49-F238E27FC236}">
                <a16:creationId xmlns:a16="http://schemas.microsoft.com/office/drawing/2014/main" id="{8F144CC9-007D-E6BF-0509-6222962E9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17981" name="Rectangle 125">
            <a:extLst>
              <a:ext uri="{FF2B5EF4-FFF2-40B4-BE49-F238E27FC236}">
                <a16:creationId xmlns:a16="http://schemas.microsoft.com/office/drawing/2014/main" id="{5F2638E1-E3D9-1AE9-426F-C8EEBB3DC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612900"/>
            <a:ext cx="6223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С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017982" name="Rectangle 126">
            <a:extLst>
              <a:ext uri="{FF2B5EF4-FFF2-40B4-BE49-F238E27FC236}">
                <a16:creationId xmlns:a16="http://schemas.microsoft.com/office/drawing/2014/main" id="{18E23764-BDEB-BD40-217F-2B9186ED3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1113" y="2273300"/>
            <a:ext cx="6223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017983" name="Rectangle 127">
            <a:extLst>
              <a:ext uri="{FF2B5EF4-FFF2-40B4-BE49-F238E27FC236}">
                <a16:creationId xmlns:a16="http://schemas.microsoft.com/office/drawing/2014/main" id="{BFD8DBEA-D34E-AE6B-E609-A1389A5E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32559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017984" name="Rectangle 128">
            <a:extLst>
              <a:ext uri="{FF2B5EF4-FFF2-40B4-BE49-F238E27FC236}">
                <a16:creationId xmlns:a16="http://schemas.microsoft.com/office/drawing/2014/main" id="{A2868286-58E2-DB9C-7BA9-E9DF69F4F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8413" y="45799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017985" name="Rectangle 129">
            <a:extLst>
              <a:ext uri="{FF2B5EF4-FFF2-40B4-BE49-F238E27FC236}">
                <a16:creationId xmlns:a16="http://schemas.microsoft.com/office/drawing/2014/main" id="{C1DAC437-10C2-4220-9F25-3274EA021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6825" y="5153025"/>
            <a:ext cx="622300" cy="363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018004" name="Rectangle 148">
            <a:extLst>
              <a:ext uri="{FF2B5EF4-FFF2-40B4-BE49-F238E27FC236}">
                <a16:creationId xmlns:a16="http://schemas.microsoft.com/office/drawing/2014/main" id="{4445DF48-DF9B-F5AA-928A-6CDF2D26C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6426200"/>
            <a:ext cx="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1018006" name="Rectangle 150">
            <a:extLst>
              <a:ext uri="{FF2B5EF4-FFF2-40B4-BE49-F238E27FC236}">
                <a16:creationId xmlns:a16="http://schemas.microsoft.com/office/drawing/2014/main" id="{0FA1F604-63CA-F164-05A1-8B8DA4955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6983413"/>
            <a:ext cx="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1018013" name="Rectangle 157">
            <a:extLst>
              <a:ext uri="{FF2B5EF4-FFF2-40B4-BE49-F238E27FC236}">
                <a16:creationId xmlns:a16="http://schemas.microsoft.com/office/drawing/2014/main" id="{2F83A0B3-4042-22CF-F94E-77A46537A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2162175"/>
            <a:ext cx="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000" i="0">
              <a:latin typeface="Arial" panose="020B0604020202020204" pitchFamily="34" charset="0"/>
            </a:endParaRPr>
          </a:p>
        </p:txBody>
      </p:sp>
      <p:sp>
        <p:nvSpPr>
          <p:cNvPr id="1018060" name="Text Box 204">
            <a:extLst>
              <a:ext uri="{FF2B5EF4-FFF2-40B4-BE49-F238E27FC236}">
                <a16:creationId xmlns:a16="http://schemas.microsoft.com/office/drawing/2014/main" id="{1EFC24E3-8BA1-4B07-5F02-49BB5F49E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sp>
        <p:nvSpPr>
          <p:cNvPr id="1018079" name="Text Box 223">
            <a:extLst>
              <a:ext uri="{FF2B5EF4-FFF2-40B4-BE49-F238E27FC236}">
                <a16:creationId xmlns:a16="http://schemas.microsoft.com/office/drawing/2014/main" id="{6A995323-DA36-BA2D-E82E-165E70703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2475" y="7504113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000" b="1" i="0">
              <a:solidFill>
                <a:schemeClr val="tx2"/>
              </a:solidFill>
            </a:endParaRPr>
          </a:p>
        </p:txBody>
      </p:sp>
      <p:sp>
        <p:nvSpPr>
          <p:cNvPr id="1018097" name="Text Box 241">
            <a:extLst>
              <a:ext uri="{FF2B5EF4-FFF2-40B4-BE49-F238E27FC236}">
                <a16:creationId xmlns:a16="http://schemas.microsoft.com/office/drawing/2014/main" id="{290AA6DB-F904-D4FA-EF2D-3EBF32EDD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45</a:t>
            </a:r>
          </a:p>
        </p:txBody>
      </p:sp>
      <p:grpSp>
        <p:nvGrpSpPr>
          <p:cNvPr id="1018116" name="Group 260">
            <a:extLst>
              <a:ext uri="{FF2B5EF4-FFF2-40B4-BE49-F238E27FC236}">
                <a16:creationId xmlns:a16="http://schemas.microsoft.com/office/drawing/2014/main" id="{0B16DEC2-6BC1-37A1-F201-E736FCAD6C08}"/>
              </a:ext>
            </a:extLst>
          </p:cNvPr>
          <p:cNvGrpSpPr>
            <a:grpSpLocks/>
          </p:cNvGrpSpPr>
          <p:nvPr/>
        </p:nvGrpSpPr>
        <p:grpSpPr bwMode="auto">
          <a:xfrm>
            <a:off x="5321300" y="3275013"/>
            <a:ext cx="4044950" cy="2366962"/>
            <a:chOff x="361" y="2800"/>
            <a:chExt cx="2548" cy="1491"/>
          </a:xfrm>
        </p:grpSpPr>
        <p:sp>
          <p:nvSpPr>
            <p:cNvPr id="1018117" name="AutoShape 261">
              <a:extLst>
                <a:ext uri="{FF2B5EF4-FFF2-40B4-BE49-F238E27FC236}">
                  <a16:creationId xmlns:a16="http://schemas.microsoft.com/office/drawing/2014/main" id="{546D8089-153A-2BEE-5337-DACFBA843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dist="63500" dir="3187806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118" name="Text Box 262">
              <a:extLst>
                <a:ext uri="{FF2B5EF4-FFF2-40B4-BE49-F238E27FC236}">
                  <a16:creationId xmlns:a16="http://schemas.microsoft.com/office/drawing/2014/main" id="{30792AD7-134F-8216-41B6-1FFF5A5845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1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altLang="en-US" sz="2800" b="1" i="0">
                  <a:solidFill>
                    <a:srgbClr val="66FFFF"/>
                  </a:solidFill>
                  <a:latin typeface="Helvetica" pitchFamily="2" charset="0"/>
                </a:rPr>
                <a:t>ALL OTHER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altLang="en-US" sz="2800" b="1" i="0">
                  <a:solidFill>
                    <a:srgbClr val="66FFFF"/>
                  </a:solidFill>
                  <a:latin typeface="Helvetica" pitchFamily="2" charset="0"/>
                </a:rPr>
                <a:t>“WRITINGS” ARE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altLang="en-US" sz="2800" b="1" i="0">
                  <a:solidFill>
                    <a:srgbClr val="66FFFF"/>
                  </a:solidFill>
                  <a:latin typeface="Helvetica" pitchFamily="2" charset="0"/>
                </a:rPr>
                <a:t>FROM THE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altLang="en-US" sz="2800" b="1" i="0">
                  <a:solidFill>
                    <a:srgbClr val="66FFFF"/>
                  </a:solidFill>
                  <a:latin typeface="Helvetica" pitchFamily="2" charset="0"/>
                </a:rPr>
                <a:t>“ROYALTY” PERIOD</a:t>
              </a:r>
            </a:p>
          </p:txBody>
        </p:sp>
      </p:grpSp>
      <p:sp>
        <p:nvSpPr>
          <p:cNvPr id="1018119" name="AutoShape 263">
            <a:extLst>
              <a:ext uri="{FF2B5EF4-FFF2-40B4-BE49-F238E27FC236}">
                <a16:creationId xmlns:a16="http://schemas.microsoft.com/office/drawing/2014/main" id="{E7C0FB99-A970-DDDC-04A2-275ADC5EB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18120" name="Picture 264">
            <a:extLst>
              <a:ext uri="{FF2B5EF4-FFF2-40B4-BE49-F238E27FC236}">
                <a16:creationId xmlns:a16="http://schemas.microsoft.com/office/drawing/2014/main" id="{89F74AD8-188B-6D4A-4A49-83BB3B8803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8121" name="Rectangle 265">
            <a:extLst>
              <a:ext uri="{FF2B5EF4-FFF2-40B4-BE49-F238E27FC236}">
                <a16:creationId xmlns:a16="http://schemas.microsoft.com/office/drawing/2014/main" id="{3D9CBD28-C924-855E-E055-3E40180F6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2" name="Rectangle 266">
            <a:extLst>
              <a:ext uri="{FF2B5EF4-FFF2-40B4-BE49-F238E27FC236}">
                <a16:creationId xmlns:a16="http://schemas.microsoft.com/office/drawing/2014/main" id="{E43F07AE-6A2A-5993-170A-8195ECEA7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3" name="Line 267">
            <a:extLst>
              <a:ext uri="{FF2B5EF4-FFF2-40B4-BE49-F238E27FC236}">
                <a16:creationId xmlns:a16="http://schemas.microsoft.com/office/drawing/2014/main" id="{D2BA2B23-DDBF-CA34-C333-AF7E49141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4" name="Line 268">
            <a:extLst>
              <a:ext uri="{FF2B5EF4-FFF2-40B4-BE49-F238E27FC236}">
                <a16:creationId xmlns:a16="http://schemas.microsoft.com/office/drawing/2014/main" id="{DD2DBCE8-5DA2-7C7C-F259-AF9F0E596C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5" name="Line 269">
            <a:extLst>
              <a:ext uri="{FF2B5EF4-FFF2-40B4-BE49-F238E27FC236}">
                <a16:creationId xmlns:a16="http://schemas.microsoft.com/office/drawing/2014/main" id="{3512E73D-1868-FAAE-5FB3-A7FECC52D6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6" name="Line 270">
            <a:extLst>
              <a:ext uri="{FF2B5EF4-FFF2-40B4-BE49-F238E27FC236}">
                <a16:creationId xmlns:a16="http://schemas.microsoft.com/office/drawing/2014/main" id="{B818D62C-7C4B-9A2A-8A57-7AE75B8556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7" name="Line 271">
            <a:extLst>
              <a:ext uri="{FF2B5EF4-FFF2-40B4-BE49-F238E27FC236}">
                <a16:creationId xmlns:a16="http://schemas.microsoft.com/office/drawing/2014/main" id="{3328A468-35B8-F61D-872C-03043D02A56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8" name="Line 272">
            <a:extLst>
              <a:ext uri="{FF2B5EF4-FFF2-40B4-BE49-F238E27FC236}">
                <a16:creationId xmlns:a16="http://schemas.microsoft.com/office/drawing/2014/main" id="{941797CD-20D3-466C-B5A5-1B20EE54C1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9" name="Line 273">
            <a:extLst>
              <a:ext uri="{FF2B5EF4-FFF2-40B4-BE49-F238E27FC236}">
                <a16:creationId xmlns:a16="http://schemas.microsoft.com/office/drawing/2014/main" id="{E82C4410-D96C-B2A6-52B5-D4C6B2DC1F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30" name="Line 274">
            <a:extLst>
              <a:ext uri="{FF2B5EF4-FFF2-40B4-BE49-F238E27FC236}">
                <a16:creationId xmlns:a16="http://schemas.microsoft.com/office/drawing/2014/main" id="{10AE8081-A03E-073F-B4D9-9B64B5315C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31" name="Line 275">
            <a:extLst>
              <a:ext uri="{FF2B5EF4-FFF2-40B4-BE49-F238E27FC236}">
                <a16:creationId xmlns:a16="http://schemas.microsoft.com/office/drawing/2014/main" id="{D79DBF9E-2177-768B-4BBE-BA83F53C66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32" name="Line 276">
            <a:extLst>
              <a:ext uri="{FF2B5EF4-FFF2-40B4-BE49-F238E27FC236}">
                <a16:creationId xmlns:a16="http://schemas.microsoft.com/office/drawing/2014/main" id="{D2EE0EFB-F32F-013D-2A38-EC9B10C819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33" name="Rectangle 277">
            <a:extLst>
              <a:ext uri="{FF2B5EF4-FFF2-40B4-BE49-F238E27FC236}">
                <a16:creationId xmlns:a16="http://schemas.microsoft.com/office/drawing/2014/main" id="{5C0B8FA9-47C4-AA76-041B-933697F40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18134" name="Rectangle 278">
            <a:extLst>
              <a:ext uri="{FF2B5EF4-FFF2-40B4-BE49-F238E27FC236}">
                <a16:creationId xmlns:a16="http://schemas.microsoft.com/office/drawing/2014/main" id="{FC236EB1-7908-A41C-7FC1-7319432CA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3305175"/>
            <a:ext cx="1784350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1/2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ДАВИД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МОИСЕЙ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18135" name="Text Box 279">
            <a:extLst>
              <a:ext uri="{FF2B5EF4-FFF2-40B4-BE49-F238E27FC236}">
                <a16:creationId xmlns:a16="http://schemas.microsoft.com/office/drawing/2014/main" id="{33470D8B-A70A-8645-B8B5-BFF8F4A77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8900" y="3481388"/>
            <a:ext cx="1728788" cy="519112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Псал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	</a:t>
            </a: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.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18137" name="Rectangle 281">
            <a:extLst>
              <a:ext uri="{FF2B5EF4-FFF2-40B4-BE49-F238E27FC236}">
                <a16:creationId xmlns:a16="http://schemas.microsoft.com/office/drawing/2014/main" id="{0BC49810-6B1A-C9BF-D332-C98AE8E7B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018138" name="Text Box 282">
            <a:extLst>
              <a:ext uri="{FF2B5EF4-FFF2-40B4-BE49-F238E27FC236}">
                <a16:creationId xmlns:a16="http://schemas.microsoft.com/office/drawing/2014/main" id="{C51656AD-EB35-7328-B8DF-D852CDDE7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018139" name="Rectangle 283">
            <a:extLst>
              <a:ext uri="{FF2B5EF4-FFF2-40B4-BE49-F238E27FC236}">
                <a16:creationId xmlns:a16="http://schemas.microsoft.com/office/drawing/2014/main" id="{80ACA059-8EFE-4F96-3A65-A5747C637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7438" y="2530475"/>
            <a:ext cx="1520825" cy="3810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18140" name="Rectangle 284">
            <a:extLst>
              <a:ext uri="{FF2B5EF4-FFF2-40B4-BE49-F238E27FC236}">
                <a16:creationId xmlns:a16="http://schemas.microsoft.com/office/drawing/2014/main" id="{A05450D0-843E-FD60-89D2-D6CE23CD1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018145" name="AutoShape 289">
            <a:extLst>
              <a:ext uri="{FF2B5EF4-FFF2-40B4-BE49-F238E27FC236}">
                <a16:creationId xmlns:a16="http://schemas.microsoft.com/office/drawing/2014/main" id="{C4D97786-BA00-79D8-D6A8-DFD31D395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9213" y="347186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2" name="Rectangle 356">
            <a:extLst>
              <a:ext uri="{FF2B5EF4-FFF2-40B4-BE49-F238E27FC236}">
                <a16:creationId xmlns:a16="http://schemas.microsoft.com/office/drawing/2014/main" id="{56D7352E-FD4F-9EB4-C921-1B311ABF5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3" y="1174750"/>
            <a:ext cx="1592262" cy="377348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7027" tIns="48513" rIns="97027" bIns="48513" anchor="ctr"/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/>
            <a:endParaRPr lang="ru-RU" altLang="en-US" sz="2500" i="0"/>
          </a:p>
        </p:txBody>
      </p:sp>
      <p:sp>
        <p:nvSpPr>
          <p:cNvPr id="1018213" name="AutoShape 357">
            <a:extLst>
              <a:ext uri="{FF2B5EF4-FFF2-40B4-BE49-F238E27FC236}">
                <a16:creationId xmlns:a16="http://schemas.microsoft.com/office/drawing/2014/main" id="{ED5BEBE3-C6C9-7B7D-C46C-5A68DD3D4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3506788"/>
            <a:ext cx="1751012" cy="1327150"/>
          </a:xfrm>
          <a:custGeom>
            <a:avLst/>
            <a:gdLst>
              <a:gd name="G0" fmla="+- 4738 0 0"/>
              <a:gd name="G1" fmla="+- 21600 0 4738"/>
              <a:gd name="G2" fmla="*/ 4738 1 2"/>
              <a:gd name="G3" fmla="+- 21600 0 G2"/>
              <a:gd name="G4" fmla="+/ 4738 21600 2"/>
              <a:gd name="G5" fmla="+/ G1 0 2"/>
              <a:gd name="G6" fmla="*/ 21600 21600 4738"/>
              <a:gd name="G7" fmla="*/ G6 1 2"/>
              <a:gd name="G8" fmla="+- 21600 0 G7"/>
              <a:gd name="G9" fmla="*/ 21600 1 2"/>
              <a:gd name="G10" fmla="+- 4738 0 G9"/>
              <a:gd name="G11" fmla="?: G10 G8 0"/>
              <a:gd name="G12" fmla="?: G10 G7 21600"/>
              <a:gd name="T0" fmla="*/ 19231 w 21600"/>
              <a:gd name="T1" fmla="*/ 10800 h 21600"/>
              <a:gd name="T2" fmla="*/ 10800 w 21600"/>
              <a:gd name="T3" fmla="*/ 21600 h 21600"/>
              <a:gd name="T4" fmla="*/ 2369 w 21600"/>
              <a:gd name="T5" fmla="*/ 10800 h 21600"/>
              <a:gd name="T6" fmla="*/ 10800 w 21600"/>
              <a:gd name="T7" fmla="*/ 0 h 21600"/>
              <a:gd name="T8" fmla="*/ 4169 w 21600"/>
              <a:gd name="T9" fmla="*/ 4169 h 21600"/>
              <a:gd name="T10" fmla="*/ 17431 w 21600"/>
              <a:gd name="T11" fmla="*/ 1743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738" y="21600"/>
                </a:lnTo>
                <a:lnTo>
                  <a:pt x="16862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4" name="Rectangle 358">
            <a:extLst>
              <a:ext uri="{FF2B5EF4-FFF2-40B4-BE49-F238E27FC236}">
                <a16:creationId xmlns:a16="http://schemas.microsoft.com/office/drawing/2014/main" id="{24E1402A-0069-62C6-2657-10C99486E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775" y="3463925"/>
            <a:ext cx="1377950" cy="13954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5" name="AutoShape 359">
            <a:extLst>
              <a:ext uri="{FF2B5EF4-FFF2-40B4-BE49-F238E27FC236}">
                <a16:creationId xmlns:a16="http://schemas.microsoft.com/office/drawing/2014/main" id="{661899A9-E59D-4ECC-3B61-EA8314DD5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3608388"/>
            <a:ext cx="1751012" cy="1143000"/>
          </a:xfrm>
          <a:custGeom>
            <a:avLst/>
            <a:gdLst>
              <a:gd name="G0" fmla="+- 4092 0 0"/>
              <a:gd name="G1" fmla="+- 21600 0 4092"/>
              <a:gd name="G2" fmla="*/ 4092 1 2"/>
              <a:gd name="G3" fmla="+- 21600 0 G2"/>
              <a:gd name="G4" fmla="+/ 4092 21600 2"/>
              <a:gd name="G5" fmla="+/ G1 0 2"/>
              <a:gd name="G6" fmla="*/ 21600 21600 4092"/>
              <a:gd name="G7" fmla="*/ G6 1 2"/>
              <a:gd name="G8" fmla="+- 21600 0 G7"/>
              <a:gd name="G9" fmla="*/ 21600 1 2"/>
              <a:gd name="G10" fmla="+- 4092 0 G9"/>
              <a:gd name="G11" fmla="?: G10 G8 0"/>
              <a:gd name="G12" fmla="?: G10 G7 21600"/>
              <a:gd name="T0" fmla="*/ 19554 w 21600"/>
              <a:gd name="T1" fmla="*/ 10800 h 21600"/>
              <a:gd name="T2" fmla="*/ 10800 w 21600"/>
              <a:gd name="T3" fmla="*/ 21600 h 21600"/>
              <a:gd name="T4" fmla="*/ 2046 w 21600"/>
              <a:gd name="T5" fmla="*/ 10800 h 21600"/>
              <a:gd name="T6" fmla="*/ 10800 w 21600"/>
              <a:gd name="T7" fmla="*/ 0 h 21600"/>
              <a:gd name="T8" fmla="*/ 3846 w 21600"/>
              <a:gd name="T9" fmla="*/ 3846 h 21600"/>
              <a:gd name="T10" fmla="*/ 17754 w 21600"/>
              <a:gd name="T11" fmla="*/ 1775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092" y="21600"/>
                </a:lnTo>
                <a:lnTo>
                  <a:pt x="17508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6" name="Rectangle 360">
            <a:extLst>
              <a:ext uri="{FF2B5EF4-FFF2-40B4-BE49-F238E27FC236}">
                <a16:creationId xmlns:a16="http://schemas.microsoft.com/office/drawing/2014/main" id="{0398B794-9698-B1AB-B6B4-EA7BE06E9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9688" y="1541463"/>
            <a:ext cx="1257300" cy="441007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7027" tIns="48513" rIns="97027" bIns="48513" anchor="ctr"/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/>
            <a:endParaRPr lang="ru-RU" altLang="en-US" sz="2500" i="0"/>
          </a:p>
        </p:txBody>
      </p:sp>
      <p:sp>
        <p:nvSpPr>
          <p:cNvPr id="1018217" name="Line 361">
            <a:extLst>
              <a:ext uri="{FF2B5EF4-FFF2-40B4-BE49-F238E27FC236}">
                <a16:creationId xmlns:a16="http://schemas.microsoft.com/office/drawing/2014/main" id="{0C8E55C1-8AA4-985A-56FB-68BEA015A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1275" y="3630613"/>
            <a:ext cx="0" cy="611187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8" name="Line 362">
            <a:extLst>
              <a:ext uri="{FF2B5EF4-FFF2-40B4-BE49-F238E27FC236}">
                <a16:creationId xmlns:a16="http://schemas.microsoft.com/office/drawing/2014/main" id="{938ACD14-3A1A-E314-2161-FBE7271E7F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6513" y="4124325"/>
            <a:ext cx="0" cy="611188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19" name="Text Box 363">
            <a:extLst>
              <a:ext uri="{FF2B5EF4-FFF2-40B4-BE49-F238E27FC236}">
                <a16:creationId xmlns:a16="http://schemas.microsoft.com/office/drawing/2014/main" id="{54D2820E-5FAC-3E8E-468E-EFF7EE7D7D70}"/>
              </a:ext>
            </a:extLst>
          </p:cNvPr>
          <p:cNvSpPr txBox="1">
            <a:spLocks noChangeArrowheads="1"/>
          </p:cNvSpPr>
          <p:nvPr/>
        </p:nvSpPr>
        <p:spPr bwMode="auto">
          <a:xfrm rot="-5388474">
            <a:off x="-1000124" y="2749550"/>
            <a:ext cx="3632200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1500" b="1" i="0">
                <a:latin typeface="Arial" panose="020B0604020202020204" pitchFamily="34" charset="0"/>
              </a:rPr>
              <a:t>ИСТОРИЯ</a:t>
            </a:r>
            <a:r>
              <a:rPr lang="en-US" altLang="en-US" sz="1500" b="1" i="0">
                <a:latin typeface="Arial" panose="020B0604020202020204" pitchFamily="34" charset="0"/>
              </a:rPr>
              <a:t> (12)</a:t>
            </a:r>
          </a:p>
        </p:txBody>
      </p:sp>
      <p:sp>
        <p:nvSpPr>
          <p:cNvPr id="1018220" name="Line 364">
            <a:extLst>
              <a:ext uri="{FF2B5EF4-FFF2-40B4-BE49-F238E27FC236}">
                <a16:creationId xmlns:a16="http://schemas.microsoft.com/office/drawing/2014/main" id="{91AD7D4D-2765-EA64-B867-039B5CB68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952500" y="1177925"/>
            <a:ext cx="0" cy="37734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1" name="Text Box 365">
            <a:extLst>
              <a:ext uri="{FF2B5EF4-FFF2-40B4-BE49-F238E27FC236}">
                <a16:creationId xmlns:a16="http://schemas.microsoft.com/office/drawing/2014/main" id="{6EDE488B-23FB-495E-4AF0-C046C2264DD9}"/>
              </a:ext>
            </a:extLst>
          </p:cNvPr>
          <p:cNvSpPr txBox="1">
            <a:spLocks noChangeArrowheads="1"/>
          </p:cNvSpPr>
          <p:nvPr/>
        </p:nvSpPr>
        <p:spPr bwMode="auto">
          <a:xfrm rot="16185222">
            <a:off x="1798638" y="3451225"/>
            <a:ext cx="3775075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 b="1" i="0">
                <a:latin typeface="Arial" panose="020B0604020202020204" pitchFamily="34" charset="0"/>
              </a:rPr>
              <a:t> </a:t>
            </a:r>
            <a:r>
              <a:rPr lang="ru-RU" altLang="en-US" sz="1500" b="1" i="0">
                <a:latin typeface="Arial" panose="020B0604020202020204" pitchFamily="34" charset="0"/>
              </a:rPr>
              <a:t>ПРОРОКИ</a:t>
            </a:r>
            <a:r>
              <a:rPr lang="en-US" altLang="en-US" sz="1500" b="1" i="0">
                <a:latin typeface="Arial" panose="020B0604020202020204" pitchFamily="34" charset="0"/>
              </a:rPr>
              <a:t> (17)</a:t>
            </a:r>
          </a:p>
        </p:txBody>
      </p:sp>
      <p:sp>
        <p:nvSpPr>
          <p:cNvPr id="1018222" name="Line 366">
            <a:extLst>
              <a:ext uri="{FF2B5EF4-FFF2-40B4-BE49-F238E27FC236}">
                <a16:creationId xmlns:a16="http://schemas.microsoft.com/office/drawing/2014/main" id="{D8D54DF4-E12B-2ECC-49E0-2A52E3335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2188" y="1541463"/>
            <a:ext cx="0" cy="44116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3" name="Line 367">
            <a:extLst>
              <a:ext uri="{FF2B5EF4-FFF2-40B4-BE49-F238E27FC236}">
                <a16:creationId xmlns:a16="http://schemas.microsoft.com/office/drawing/2014/main" id="{D0E4C3AF-B865-DD95-8255-9BEB87DCC8F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14160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4" name="Line 368">
            <a:extLst>
              <a:ext uri="{FF2B5EF4-FFF2-40B4-BE49-F238E27FC236}">
                <a16:creationId xmlns:a16="http://schemas.microsoft.com/office/drawing/2014/main" id="{D1626724-C665-7952-5F39-D166427E42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23923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5" name="Line 369">
            <a:extLst>
              <a:ext uri="{FF2B5EF4-FFF2-40B4-BE49-F238E27FC236}">
                <a16:creationId xmlns:a16="http://schemas.microsoft.com/office/drawing/2014/main" id="{A70B53EF-837B-B748-AD0E-2DE51F1C87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2949575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6" name="Line 370">
            <a:extLst>
              <a:ext uri="{FF2B5EF4-FFF2-40B4-BE49-F238E27FC236}">
                <a16:creationId xmlns:a16="http://schemas.microsoft.com/office/drawing/2014/main" id="{11246769-A5A5-90C6-35B2-F44048091CC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32321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7" name="Line 371">
            <a:extLst>
              <a:ext uri="{FF2B5EF4-FFF2-40B4-BE49-F238E27FC236}">
                <a16:creationId xmlns:a16="http://schemas.microsoft.com/office/drawing/2014/main" id="{4A8F79DD-F0C9-AD54-919C-3EFC0C5259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6163" y="3408363"/>
            <a:ext cx="1093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8" name="Line 372">
            <a:extLst>
              <a:ext uri="{FF2B5EF4-FFF2-40B4-BE49-F238E27FC236}">
                <a16:creationId xmlns:a16="http://schemas.microsoft.com/office/drawing/2014/main" id="{4BE867BE-3DF7-B3FB-C3F0-63CAB1421F4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3690938"/>
            <a:ext cx="652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29" name="Line 373">
            <a:extLst>
              <a:ext uri="{FF2B5EF4-FFF2-40B4-BE49-F238E27FC236}">
                <a16:creationId xmlns:a16="http://schemas.microsoft.com/office/drawing/2014/main" id="{E405B535-B68E-5EA6-C2BD-8DF80BA0C2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0450" y="3959225"/>
            <a:ext cx="72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0" name="Line 374">
            <a:extLst>
              <a:ext uri="{FF2B5EF4-FFF2-40B4-BE49-F238E27FC236}">
                <a16:creationId xmlns:a16="http://schemas.microsoft.com/office/drawing/2014/main" id="{F33642A4-4EDD-2BA2-DFA6-B403E8EDC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0450" y="4149725"/>
            <a:ext cx="771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1" name="Line 375">
            <a:extLst>
              <a:ext uri="{FF2B5EF4-FFF2-40B4-BE49-F238E27FC236}">
                <a16:creationId xmlns:a16="http://schemas.microsoft.com/office/drawing/2014/main" id="{598BA16F-AE89-A651-6C82-603E86566C0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4378325"/>
            <a:ext cx="847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2" name="Line 376">
            <a:extLst>
              <a:ext uri="{FF2B5EF4-FFF2-40B4-BE49-F238E27FC236}">
                <a16:creationId xmlns:a16="http://schemas.microsoft.com/office/drawing/2014/main" id="{EEEE09F7-ACCE-F8B4-B357-FD68817150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0450" y="4608513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3" name="Line 377">
            <a:extLst>
              <a:ext uri="{FF2B5EF4-FFF2-40B4-BE49-F238E27FC236}">
                <a16:creationId xmlns:a16="http://schemas.microsoft.com/office/drawing/2014/main" id="{D23C8778-AE47-C563-DD05-12782217D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0450" y="4811713"/>
            <a:ext cx="946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4" name="Line 378">
            <a:extLst>
              <a:ext uri="{FF2B5EF4-FFF2-40B4-BE49-F238E27FC236}">
                <a16:creationId xmlns:a16="http://schemas.microsoft.com/office/drawing/2014/main" id="{9D3FEB5F-3F64-1386-C7F3-9DB1EDB7A17F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4100" y="21510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5" name="Line 379">
            <a:extLst>
              <a:ext uri="{FF2B5EF4-FFF2-40B4-BE49-F238E27FC236}">
                <a16:creationId xmlns:a16="http://schemas.microsoft.com/office/drawing/2014/main" id="{999396CA-3E38-F0FE-B6A3-979F48A55E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1906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6" name="Line 380">
            <a:extLst>
              <a:ext uri="{FF2B5EF4-FFF2-40B4-BE49-F238E27FC236}">
                <a16:creationId xmlns:a16="http://schemas.microsoft.com/office/drawing/2014/main" id="{3591B562-9918-5BAE-6C9A-67460CC6C5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1622425"/>
            <a:ext cx="8128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7" name="Line 381">
            <a:extLst>
              <a:ext uri="{FF2B5EF4-FFF2-40B4-BE49-F238E27FC236}">
                <a16:creationId xmlns:a16="http://schemas.microsoft.com/office/drawing/2014/main" id="{29B936F2-37CD-022B-2F91-692C607A2D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207803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8" name="Line 382">
            <a:extLst>
              <a:ext uri="{FF2B5EF4-FFF2-40B4-BE49-F238E27FC236}">
                <a16:creationId xmlns:a16="http://schemas.microsoft.com/office/drawing/2014/main" id="{89BFAE69-0628-5F04-61E2-F6AFDEA379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5575" y="2290763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39" name="Line 383">
            <a:extLst>
              <a:ext uri="{FF2B5EF4-FFF2-40B4-BE49-F238E27FC236}">
                <a16:creationId xmlns:a16="http://schemas.microsoft.com/office/drawing/2014/main" id="{710B1813-8E11-9586-DAE4-524F17BC35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6050" y="2670175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0" name="Line 384">
            <a:extLst>
              <a:ext uri="{FF2B5EF4-FFF2-40B4-BE49-F238E27FC236}">
                <a16:creationId xmlns:a16="http://schemas.microsoft.com/office/drawing/2014/main" id="{564E0561-2989-DE6D-797F-650F109E39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7638" y="285273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1" name="Line 385">
            <a:extLst>
              <a:ext uri="{FF2B5EF4-FFF2-40B4-BE49-F238E27FC236}">
                <a16:creationId xmlns:a16="http://schemas.microsoft.com/office/drawing/2014/main" id="{40C3CE59-1BE4-82B8-CDEA-1A4C65E01D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0432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2" name="Line 386">
            <a:extLst>
              <a:ext uri="{FF2B5EF4-FFF2-40B4-BE49-F238E27FC236}">
                <a16:creationId xmlns:a16="http://schemas.microsoft.com/office/drawing/2014/main" id="{F825F1A8-3E67-CEE0-1BA1-B05EE44549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0813" y="32305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3" name="Line 387">
            <a:extLst>
              <a:ext uri="{FF2B5EF4-FFF2-40B4-BE49-F238E27FC236}">
                <a16:creationId xmlns:a16="http://schemas.microsoft.com/office/drawing/2014/main" id="{73B14B27-803F-769A-C4AD-10EFAA6E6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06800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4" name="Line 388">
            <a:extLst>
              <a:ext uri="{FF2B5EF4-FFF2-40B4-BE49-F238E27FC236}">
                <a16:creationId xmlns:a16="http://schemas.microsoft.com/office/drawing/2014/main" id="{0E3A2A74-967E-ED1A-6918-A8577AFF7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0650" y="40830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5" name="Line 389">
            <a:extLst>
              <a:ext uri="{FF2B5EF4-FFF2-40B4-BE49-F238E27FC236}">
                <a16:creationId xmlns:a16="http://schemas.microsoft.com/office/drawing/2014/main" id="{B0F2B053-88AF-908A-2051-B41B9A2E18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0650" y="4319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6" name="Line 390">
            <a:extLst>
              <a:ext uri="{FF2B5EF4-FFF2-40B4-BE49-F238E27FC236}">
                <a16:creationId xmlns:a16="http://schemas.microsoft.com/office/drawing/2014/main" id="{67881ABC-2C86-C98B-E67A-F8D72298F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2238" y="454818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7" name="Line 391">
            <a:extLst>
              <a:ext uri="{FF2B5EF4-FFF2-40B4-BE49-F238E27FC236}">
                <a16:creationId xmlns:a16="http://schemas.microsoft.com/office/drawing/2014/main" id="{B2A963B8-61C5-FA76-F141-D32F5956E2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3825" y="49101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8" name="Line 392">
            <a:extLst>
              <a:ext uri="{FF2B5EF4-FFF2-40B4-BE49-F238E27FC236}">
                <a16:creationId xmlns:a16="http://schemas.microsoft.com/office/drawing/2014/main" id="{110664AE-0B8B-3ADA-E97D-36C4597A7A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51323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49" name="Line 393">
            <a:extLst>
              <a:ext uri="{FF2B5EF4-FFF2-40B4-BE49-F238E27FC236}">
                <a16:creationId xmlns:a16="http://schemas.microsoft.com/office/drawing/2014/main" id="{125DFA45-E8E3-6DFD-917F-F8C5919A1B9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0" y="5527675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50" name="Line 394">
            <a:extLst>
              <a:ext uri="{FF2B5EF4-FFF2-40B4-BE49-F238E27FC236}">
                <a16:creationId xmlns:a16="http://schemas.microsoft.com/office/drawing/2014/main" id="{E5249A16-6B9A-21B8-30A9-385E40F6F2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0650" y="57086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51" name="Line 395">
            <a:extLst>
              <a:ext uri="{FF2B5EF4-FFF2-40B4-BE49-F238E27FC236}">
                <a16:creationId xmlns:a16="http://schemas.microsoft.com/office/drawing/2014/main" id="{D1F45AB3-3E67-E41F-B289-67CFB735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2238" y="589121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52" name="Text Box 396">
            <a:extLst>
              <a:ext uri="{FF2B5EF4-FFF2-40B4-BE49-F238E27FC236}">
                <a16:creationId xmlns:a16="http://schemas.microsoft.com/office/drawing/2014/main" id="{7A9BA83E-9809-5DF3-6E99-515ECE1A8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563" y="1614488"/>
            <a:ext cx="982662" cy="17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500" b="1" i="0">
                <a:latin typeface="Arial" panose="020B0604020202020204" pitchFamily="34" charset="0"/>
              </a:rPr>
              <a:t>ИЗРАИЛЮ </a:t>
            </a:r>
            <a:r>
              <a:rPr lang="en-US" altLang="en-US" sz="500" b="1" i="0">
                <a:latin typeface="Arial" panose="020B0604020202020204" pitchFamily="34" charset="0"/>
              </a:rPr>
              <a:t>(</a:t>
            </a:r>
            <a:r>
              <a:rPr lang="ru-RU" altLang="en-US" sz="500" b="1" i="0">
                <a:latin typeface="Arial" panose="020B0604020202020204" pitchFamily="34" charset="0"/>
              </a:rPr>
              <a:t>С</a:t>
            </a:r>
            <a:r>
              <a:rPr lang="en-US" altLang="en-US" sz="500" b="1" i="0">
                <a:latin typeface="Arial" panose="020B0604020202020204" pitchFamily="34" charset="0"/>
              </a:rPr>
              <a:t>. </a:t>
            </a:r>
            <a:r>
              <a:rPr lang="ru-RU" altLang="en-US" sz="500" b="1" i="0">
                <a:latin typeface="Arial" panose="020B0604020202020204" pitchFamily="34" charset="0"/>
              </a:rPr>
              <a:t>ЦАРСТВО</a:t>
            </a:r>
            <a:r>
              <a:rPr lang="en-US" altLang="en-US" sz="500" b="1" i="0"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018253" name="Text Box 397">
            <a:extLst>
              <a:ext uri="{FF2B5EF4-FFF2-40B4-BE49-F238E27FC236}">
                <a16:creationId xmlns:a16="http://schemas.microsoft.com/office/drawing/2014/main" id="{4425F540-CEC5-065B-0F09-FADF6B8EB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0938" y="2332038"/>
            <a:ext cx="1223962" cy="17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500" b="1" i="0">
                <a:latin typeface="Arial" panose="020B0604020202020204" pitchFamily="34" charset="0"/>
              </a:rPr>
              <a:t>ИУДЕ</a:t>
            </a:r>
            <a:r>
              <a:rPr lang="en-US" altLang="en-US" sz="500" b="1" i="0">
                <a:latin typeface="Arial" panose="020B0604020202020204" pitchFamily="34" charset="0"/>
              </a:rPr>
              <a:t>:</a:t>
            </a:r>
            <a:r>
              <a:rPr lang="ru-RU" altLang="en-US" sz="500" b="1" i="0">
                <a:latin typeface="Arial" panose="020B0604020202020204" pitchFamily="34" charset="0"/>
              </a:rPr>
              <a:t> </a:t>
            </a:r>
            <a:r>
              <a:rPr lang="en-US" altLang="en-US" sz="500" b="1" i="0">
                <a:latin typeface="Arial" panose="020B0604020202020204" pitchFamily="34" charset="0"/>
              </a:rPr>
              <a:t>(</a:t>
            </a:r>
            <a:r>
              <a:rPr lang="ru-RU" altLang="en-US" sz="500" b="1" i="0">
                <a:latin typeface="Arial" panose="020B0604020202020204" pitchFamily="34" charset="0"/>
              </a:rPr>
              <a:t>В</a:t>
            </a:r>
            <a:r>
              <a:rPr lang="en-US" altLang="en-US" sz="500" b="1" i="0">
                <a:latin typeface="Arial" panose="020B0604020202020204" pitchFamily="34" charset="0"/>
              </a:rPr>
              <a:t> </a:t>
            </a:r>
            <a:r>
              <a:rPr lang="ru-RU" altLang="en-US" sz="500" b="1" u="sng">
                <a:latin typeface="Arial" panose="020B0604020202020204" pitchFamily="34" charset="0"/>
              </a:rPr>
              <a:t>УПАДКЕ</a:t>
            </a:r>
            <a:r>
              <a:rPr lang="en-US" altLang="en-US" sz="500" b="1" i="0">
                <a:latin typeface="Arial" panose="020B0604020202020204" pitchFamily="34" charset="0"/>
              </a:rPr>
              <a:t>)                 </a:t>
            </a:r>
          </a:p>
        </p:txBody>
      </p:sp>
      <p:sp>
        <p:nvSpPr>
          <p:cNvPr id="1018254" name="Line 398">
            <a:extLst>
              <a:ext uri="{FF2B5EF4-FFF2-40B4-BE49-F238E27FC236}">
                <a16:creationId xmlns:a16="http://schemas.microsoft.com/office/drawing/2014/main" id="{4B659592-D3B7-C483-6C0E-190566F497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2347913"/>
            <a:ext cx="782638" cy="0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55" name="Text Box 399">
            <a:extLst>
              <a:ext uri="{FF2B5EF4-FFF2-40B4-BE49-F238E27FC236}">
                <a16:creationId xmlns:a16="http://schemas.microsoft.com/office/drawing/2014/main" id="{22B6FFDE-7040-4B96-EAE3-DDDD0167D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0925" y="3271838"/>
            <a:ext cx="16414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500" b="1" i="0">
                <a:latin typeface="Arial" panose="020B0604020202020204" pitchFamily="34" charset="0"/>
              </a:rPr>
              <a:t>ИУДЕ</a:t>
            </a:r>
            <a:r>
              <a:rPr lang="en-US" altLang="en-US" sz="500" b="1" i="0">
                <a:latin typeface="Arial" panose="020B0604020202020204" pitchFamily="34" charset="0"/>
              </a:rPr>
              <a:t>:  (</a:t>
            </a:r>
            <a:r>
              <a:rPr lang="ru-RU" altLang="en-US" sz="500" b="1" i="0">
                <a:latin typeface="Arial" panose="020B0604020202020204" pitchFamily="34" charset="0"/>
              </a:rPr>
              <a:t>В</a:t>
            </a:r>
            <a:r>
              <a:rPr lang="ru-RU" altLang="en-US" sz="500" b="1" u="sng">
                <a:latin typeface="Arial" panose="020B0604020202020204" pitchFamily="34" charset="0"/>
              </a:rPr>
              <a:t>КРИЗИСЕ</a:t>
            </a:r>
            <a:r>
              <a:rPr lang="en-US" altLang="en-US" sz="500" b="1" i="0">
                <a:latin typeface="Arial" panose="020B0604020202020204" pitchFamily="34" charset="0"/>
              </a:rPr>
              <a:t>)                                                                                      </a:t>
            </a:r>
          </a:p>
        </p:txBody>
      </p:sp>
      <p:sp>
        <p:nvSpPr>
          <p:cNvPr id="1018256" name="Text Box 400">
            <a:extLst>
              <a:ext uri="{FF2B5EF4-FFF2-40B4-BE49-F238E27FC236}">
                <a16:creationId xmlns:a16="http://schemas.microsoft.com/office/drawing/2014/main" id="{9DE69262-399D-A0DA-AB40-587702AFB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963" y="4579938"/>
            <a:ext cx="1223962" cy="17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500" b="1" i="0">
                <a:latin typeface="Arial" panose="020B0604020202020204" pitchFamily="34" charset="0"/>
              </a:rPr>
              <a:t>              ИУДЕ</a:t>
            </a:r>
            <a:r>
              <a:rPr lang="en-US" altLang="en-US" sz="500" b="1" i="0">
                <a:latin typeface="Arial" panose="020B0604020202020204" pitchFamily="34" charset="0"/>
              </a:rPr>
              <a:t>:</a:t>
            </a:r>
            <a:r>
              <a:rPr lang="ru-RU" altLang="en-US" sz="500" b="1" i="0">
                <a:latin typeface="Arial" panose="020B0604020202020204" pitchFamily="34" charset="0"/>
              </a:rPr>
              <a:t> </a:t>
            </a:r>
            <a:r>
              <a:rPr lang="en-US" altLang="en-US" sz="500" b="1" i="0">
                <a:latin typeface="Arial" panose="020B0604020202020204" pitchFamily="34" charset="0"/>
              </a:rPr>
              <a:t> (</a:t>
            </a:r>
            <a:r>
              <a:rPr lang="ru-RU" altLang="en-US" sz="500" b="1" i="0">
                <a:latin typeface="Arial" panose="020B0604020202020204" pitchFamily="34" charset="0"/>
              </a:rPr>
              <a:t>В</a:t>
            </a:r>
            <a:r>
              <a:rPr lang="en-US" altLang="en-US" sz="500" b="1" i="0">
                <a:latin typeface="Arial" panose="020B0604020202020204" pitchFamily="34" charset="0"/>
              </a:rPr>
              <a:t> </a:t>
            </a:r>
            <a:r>
              <a:rPr lang="ru-RU" altLang="en-US" sz="500" b="1" u="sng">
                <a:latin typeface="Arial" panose="020B0604020202020204" pitchFamily="34" charset="0"/>
              </a:rPr>
              <a:t>ПЛЕНЕНИИ</a:t>
            </a:r>
            <a:r>
              <a:rPr lang="en-US" altLang="en-US" sz="500" b="1" i="0">
                <a:latin typeface="Arial" panose="020B0604020202020204" pitchFamily="34" charset="0"/>
              </a:rPr>
              <a:t>)                 </a:t>
            </a:r>
          </a:p>
        </p:txBody>
      </p:sp>
      <p:sp>
        <p:nvSpPr>
          <p:cNvPr id="1018257" name="Text Box 401">
            <a:extLst>
              <a:ext uri="{FF2B5EF4-FFF2-40B4-BE49-F238E27FC236}">
                <a16:creationId xmlns:a16="http://schemas.microsoft.com/office/drawing/2014/main" id="{E80A2EC3-E351-C520-631B-40760A0AA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9025" y="5154613"/>
            <a:ext cx="1223963" cy="17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500" b="1" i="0">
                <a:latin typeface="Arial" panose="020B0604020202020204" pitchFamily="34" charset="0"/>
              </a:rPr>
              <a:t>       ИУДЕ</a:t>
            </a:r>
            <a:r>
              <a:rPr lang="en-US" altLang="en-US" sz="500" b="1" i="0">
                <a:latin typeface="Arial" panose="020B0604020202020204" pitchFamily="34" charset="0"/>
              </a:rPr>
              <a:t>: (</a:t>
            </a:r>
            <a:r>
              <a:rPr lang="ru-RU" altLang="en-US" sz="500" b="1" i="0">
                <a:latin typeface="Arial" panose="020B0604020202020204" pitchFamily="34" charset="0"/>
              </a:rPr>
              <a:t>ПРИ </a:t>
            </a:r>
            <a:r>
              <a:rPr lang="ru-RU" altLang="en-US" sz="500" b="1" u="sng">
                <a:latin typeface="Arial" panose="020B0604020202020204" pitchFamily="34" charset="0"/>
              </a:rPr>
              <a:t>ВОЗВРАЩЕНИИ</a:t>
            </a:r>
            <a:r>
              <a:rPr lang="en-US" altLang="en-US" sz="500" b="1" i="0">
                <a:latin typeface="Arial" panose="020B0604020202020204" pitchFamily="34" charset="0"/>
              </a:rPr>
              <a:t>                 </a:t>
            </a:r>
          </a:p>
        </p:txBody>
      </p:sp>
      <p:sp>
        <p:nvSpPr>
          <p:cNvPr id="1018258" name="Text Box 402">
            <a:extLst>
              <a:ext uri="{FF2B5EF4-FFF2-40B4-BE49-F238E27FC236}">
                <a16:creationId xmlns:a16="http://schemas.microsoft.com/office/drawing/2014/main" id="{31D79945-A502-D2DC-92DF-DF4BED144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8100" y="2317750"/>
            <a:ext cx="600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i="0">
                <a:latin typeface="Arial" panose="020B0604020202020204" pitchFamily="34" charset="0"/>
              </a:rPr>
              <a:t>*</a:t>
            </a:r>
            <a:endParaRPr lang="en-US" altLang="en-US" sz="2500" i="0">
              <a:latin typeface="Arial" panose="020B0604020202020204" pitchFamily="34" charset="0"/>
            </a:endParaRPr>
          </a:p>
        </p:txBody>
      </p:sp>
      <p:sp>
        <p:nvSpPr>
          <p:cNvPr id="1018259" name="Text Box 403">
            <a:extLst>
              <a:ext uri="{FF2B5EF4-FFF2-40B4-BE49-F238E27FC236}">
                <a16:creationId xmlns:a16="http://schemas.microsoft.com/office/drawing/2014/main" id="{483CC959-D199-254E-BAB6-34C679324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8413" y="3225800"/>
            <a:ext cx="600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i="0">
                <a:latin typeface="Arial" panose="020B0604020202020204" pitchFamily="34" charset="0"/>
              </a:rPr>
              <a:t>*</a:t>
            </a:r>
            <a:endParaRPr lang="en-US" altLang="en-US" sz="2500" i="0">
              <a:latin typeface="Arial" panose="020B0604020202020204" pitchFamily="34" charset="0"/>
            </a:endParaRPr>
          </a:p>
        </p:txBody>
      </p:sp>
      <p:sp>
        <p:nvSpPr>
          <p:cNvPr id="1018260" name="Text Box 404">
            <a:extLst>
              <a:ext uri="{FF2B5EF4-FFF2-40B4-BE49-F238E27FC236}">
                <a16:creationId xmlns:a16="http://schemas.microsoft.com/office/drawing/2014/main" id="{642E9FD8-0979-C7DA-CDDE-46702B461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6663" y="4511675"/>
            <a:ext cx="600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i="0">
                <a:latin typeface="Arial" panose="020B0604020202020204" pitchFamily="34" charset="0"/>
              </a:rPr>
              <a:t>*</a:t>
            </a:r>
            <a:endParaRPr lang="en-US" altLang="en-US" sz="2500" i="0">
              <a:latin typeface="Arial" panose="020B0604020202020204" pitchFamily="34" charset="0"/>
            </a:endParaRPr>
          </a:p>
        </p:txBody>
      </p:sp>
      <p:sp>
        <p:nvSpPr>
          <p:cNvPr id="1018261" name="Text Box 405">
            <a:extLst>
              <a:ext uri="{FF2B5EF4-FFF2-40B4-BE49-F238E27FC236}">
                <a16:creationId xmlns:a16="http://schemas.microsoft.com/office/drawing/2014/main" id="{83CB3786-9382-D158-31DB-410F5723A6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8413" y="4778375"/>
            <a:ext cx="600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i="0">
                <a:latin typeface="Arial" panose="020B0604020202020204" pitchFamily="34" charset="0"/>
              </a:rPr>
              <a:t>*</a:t>
            </a:r>
            <a:endParaRPr lang="en-US" altLang="en-US" sz="2500" i="0">
              <a:latin typeface="Arial" panose="020B0604020202020204" pitchFamily="34" charset="0"/>
            </a:endParaRPr>
          </a:p>
        </p:txBody>
      </p:sp>
      <p:sp>
        <p:nvSpPr>
          <p:cNvPr id="1018262" name="Line 406">
            <a:extLst>
              <a:ext uri="{FF2B5EF4-FFF2-40B4-BE49-F238E27FC236}">
                <a16:creationId xmlns:a16="http://schemas.microsoft.com/office/drawing/2014/main" id="{8C6836CA-ABE7-F637-E666-CBD0C090C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5250" y="32972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63" name="Line 407">
            <a:extLst>
              <a:ext uri="{FF2B5EF4-FFF2-40B4-BE49-F238E27FC236}">
                <a16:creationId xmlns:a16="http://schemas.microsoft.com/office/drawing/2014/main" id="{530FFD2D-C809-6829-CD5B-0C9BF0F5E3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1125" y="46053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64" name="Line 408">
            <a:extLst>
              <a:ext uri="{FF2B5EF4-FFF2-40B4-BE49-F238E27FC236}">
                <a16:creationId xmlns:a16="http://schemas.microsoft.com/office/drawing/2014/main" id="{148D500F-53FD-7C41-AED9-C59D28B8040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1125" y="5194300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65" name="Text Box 409">
            <a:extLst>
              <a:ext uri="{FF2B5EF4-FFF2-40B4-BE49-F238E27FC236}">
                <a16:creationId xmlns:a16="http://schemas.microsoft.com/office/drawing/2014/main" id="{42E1AD7C-40F7-F371-BC3C-0750CD342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5" y="3641725"/>
            <a:ext cx="1039813" cy="417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700" b="1" i="0">
                <a:latin typeface="Arial" panose="020B0604020202020204" pitchFamily="34" charset="0"/>
              </a:rPr>
              <a:t>ПРОРОКИ ПИСАЛИ 400 ЛЕТ ПОСЛЕ РАЗДЕЛЕНИЯ</a:t>
            </a:r>
            <a:endParaRPr lang="en-US" altLang="en-US" sz="600" b="1" i="0">
              <a:latin typeface="Arial" panose="020B0604020202020204" pitchFamily="34" charset="0"/>
            </a:endParaRPr>
          </a:p>
        </p:txBody>
      </p:sp>
      <p:sp>
        <p:nvSpPr>
          <p:cNvPr id="1018266" name="Text Box 410">
            <a:extLst>
              <a:ext uri="{FF2B5EF4-FFF2-40B4-BE49-F238E27FC236}">
                <a16:creationId xmlns:a16="http://schemas.microsoft.com/office/drawing/2014/main" id="{2AB46730-9634-3038-435F-746D9CA3E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" y="2786063"/>
            <a:ext cx="495300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С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018267" name="Text Box 411">
            <a:extLst>
              <a:ext uri="{FF2B5EF4-FFF2-40B4-BE49-F238E27FC236}">
                <a16:creationId xmlns:a16="http://schemas.microsoft.com/office/drawing/2014/main" id="{513E8F4B-ABA0-4A61-6826-A1F6507AD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" y="3068638"/>
            <a:ext cx="495300" cy="20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Д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018268" name="Text Box 412">
            <a:extLst>
              <a:ext uri="{FF2B5EF4-FFF2-40B4-BE49-F238E27FC236}">
                <a16:creationId xmlns:a16="http://schemas.microsoft.com/office/drawing/2014/main" id="{6F530BAB-31FB-DA56-3552-CC1375AE2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3257550"/>
            <a:ext cx="496887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С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018269" name="Text Box 413">
            <a:extLst>
              <a:ext uri="{FF2B5EF4-FFF2-40B4-BE49-F238E27FC236}">
                <a16:creationId xmlns:a16="http://schemas.microsoft.com/office/drawing/2014/main" id="{60A9E7A7-655B-986F-C062-02C935C4B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3527425"/>
            <a:ext cx="496887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ГВ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018270" name="Text Box 414">
            <a:extLst>
              <a:ext uri="{FF2B5EF4-FFF2-40B4-BE49-F238E27FC236}">
                <a16:creationId xmlns:a16="http://schemas.microsoft.com/office/drawing/2014/main" id="{DA3292E7-6149-4E9D-784A-C4D1C6F2BA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2900363"/>
            <a:ext cx="579437" cy="60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300" b="1" i="0">
                <a:latin typeface="Arial" panose="020B0604020202020204" pitchFamily="34" charset="0"/>
              </a:rPr>
              <a:t>}</a:t>
            </a:r>
          </a:p>
        </p:txBody>
      </p:sp>
      <p:sp>
        <p:nvSpPr>
          <p:cNvPr id="1018271" name="Text Box 415">
            <a:extLst>
              <a:ext uri="{FF2B5EF4-FFF2-40B4-BE49-F238E27FC236}">
                <a16:creationId xmlns:a16="http://schemas.microsoft.com/office/drawing/2014/main" id="{6E3D96F7-0253-E0C2-3601-FABD4256D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222500"/>
            <a:ext cx="523875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ru-RU" altLang="en-US" sz="2500" i="0">
              <a:latin typeface="Arial" panose="020B0604020202020204" pitchFamily="34" charset="0"/>
            </a:endParaRPr>
          </a:p>
        </p:txBody>
      </p:sp>
      <p:sp>
        <p:nvSpPr>
          <p:cNvPr id="1018272" name="Text Box 416">
            <a:extLst>
              <a:ext uri="{FF2B5EF4-FFF2-40B4-BE49-F238E27FC236}">
                <a16:creationId xmlns:a16="http://schemas.microsoft.com/office/drawing/2014/main" id="{1647274F-6BEB-593E-C77A-C482B1CF1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0" y="1595438"/>
            <a:ext cx="193675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endParaRPr lang="ru-RU" altLang="en-US" sz="2500" i="0">
              <a:latin typeface="Arial" panose="020B0604020202020204" pitchFamily="34" charset="0"/>
            </a:endParaRPr>
          </a:p>
        </p:txBody>
      </p:sp>
      <p:sp>
        <p:nvSpPr>
          <p:cNvPr id="1018273" name="Text Box 417">
            <a:extLst>
              <a:ext uri="{FF2B5EF4-FFF2-40B4-BE49-F238E27FC236}">
                <a16:creationId xmlns:a16="http://schemas.microsoft.com/office/drawing/2014/main" id="{D47A0EC5-0198-E0A3-4BB3-4BC80729F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1339850"/>
            <a:ext cx="193675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endParaRPr lang="ru-RU" altLang="en-US" sz="2500" i="0">
              <a:latin typeface="Arial" panose="020B0604020202020204" pitchFamily="34" charset="0"/>
            </a:endParaRPr>
          </a:p>
        </p:txBody>
      </p:sp>
      <p:sp>
        <p:nvSpPr>
          <p:cNvPr id="1018274" name="AutoShape 418">
            <a:extLst>
              <a:ext uri="{FF2B5EF4-FFF2-40B4-BE49-F238E27FC236}">
                <a16:creationId xmlns:a16="http://schemas.microsoft.com/office/drawing/2014/main" id="{DF5353FA-8C3C-4EB5-81CC-13B0888A9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3697288"/>
            <a:ext cx="211138" cy="1508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275" name="Text Box 419">
            <a:extLst>
              <a:ext uri="{FF2B5EF4-FFF2-40B4-BE49-F238E27FC236}">
                <a16:creationId xmlns:a16="http://schemas.microsoft.com/office/drawing/2014/main" id="{14385BC6-4CBC-A0A7-5A7C-8B0B5FCDD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713" y="3706813"/>
            <a:ext cx="1265237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500" b="1" i="0">
                <a:latin typeface="Arial" panose="020B0604020202020204" pitchFamily="34" charset="0"/>
              </a:rPr>
              <a:t>(       )</a:t>
            </a:r>
          </a:p>
        </p:txBody>
      </p:sp>
      <p:sp>
        <p:nvSpPr>
          <p:cNvPr id="1018276" name="Text Box 420">
            <a:extLst>
              <a:ext uri="{FF2B5EF4-FFF2-40B4-BE49-F238E27FC236}">
                <a16:creationId xmlns:a16="http://schemas.microsoft.com/office/drawing/2014/main" id="{0D20CA66-65B5-ECE2-4E2C-F0CC57499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5525" y="1214438"/>
            <a:ext cx="1077913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И.Навин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77" name="Text Box 421">
            <a:extLst>
              <a:ext uri="{FF2B5EF4-FFF2-40B4-BE49-F238E27FC236}">
                <a16:creationId xmlns:a16="http://schemas.microsoft.com/office/drawing/2014/main" id="{5552DAA1-CCF7-0303-F40E-E99C5C8E0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1957388"/>
            <a:ext cx="998537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Судьи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78" name="Text Box 422">
            <a:extLst>
              <a:ext uri="{FF2B5EF4-FFF2-40B4-BE49-F238E27FC236}">
                <a16:creationId xmlns:a16="http://schemas.microsoft.com/office/drawing/2014/main" id="{6DA698CD-0742-97C0-4968-D61D8F0BA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8550" y="2192338"/>
            <a:ext cx="998538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Руфь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79" name="Text Box 423">
            <a:extLst>
              <a:ext uri="{FF2B5EF4-FFF2-40B4-BE49-F238E27FC236}">
                <a16:creationId xmlns:a16="http://schemas.microsoft.com/office/drawing/2014/main" id="{CF763C89-ED23-2A91-DF75-7F00F0E14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5" y="2751138"/>
            <a:ext cx="1227138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600" b="1" i="0">
                <a:latin typeface="Arial" panose="020B0604020202020204" pitchFamily="34" charset="0"/>
              </a:rPr>
              <a:t>1 </a:t>
            </a:r>
            <a:r>
              <a:rPr lang="ru-RU" altLang="en-US" sz="1600" b="1" i="0">
                <a:latin typeface="Arial" panose="020B0604020202020204" pitchFamily="34" charset="0"/>
              </a:rPr>
              <a:t>Цар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80" name="Text Box 424">
            <a:extLst>
              <a:ext uri="{FF2B5EF4-FFF2-40B4-BE49-F238E27FC236}">
                <a16:creationId xmlns:a16="http://schemas.microsoft.com/office/drawing/2014/main" id="{A5680368-5F57-B261-A817-14261ECE1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775" y="3048000"/>
            <a:ext cx="1000125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300" b="1" i="0">
                <a:latin typeface="Arial" panose="020B0604020202020204" pitchFamily="34" charset="0"/>
              </a:rPr>
              <a:t>2 </a:t>
            </a:r>
            <a:r>
              <a:rPr lang="ru-RU" altLang="en-US" sz="1300" b="1" i="0">
                <a:latin typeface="Arial" panose="020B0604020202020204" pitchFamily="34" charset="0"/>
              </a:rPr>
              <a:t>Цар.</a:t>
            </a:r>
            <a:endParaRPr lang="en-US" altLang="en-US" sz="1300" b="1" i="0">
              <a:latin typeface="Arial" panose="020B0604020202020204" pitchFamily="34" charset="0"/>
            </a:endParaRPr>
          </a:p>
        </p:txBody>
      </p:sp>
      <p:sp>
        <p:nvSpPr>
          <p:cNvPr id="1018281" name="Text Box 425">
            <a:extLst>
              <a:ext uri="{FF2B5EF4-FFF2-40B4-BE49-F238E27FC236}">
                <a16:creationId xmlns:a16="http://schemas.microsoft.com/office/drawing/2014/main" id="{A3F3B2C4-6DC4-0E86-ABE6-8EF42A9C3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" y="3232150"/>
            <a:ext cx="998538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300" b="1" i="0">
                <a:latin typeface="Arial" panose="020B0604020202020204" pitchFamily="34" charset="0"/>
              </a:rPr>
              <a:t>3</a:t>
            </a:r>
            <a:r>
              <a:rPr lang="en-US" altLang="en-US" sz="1300" b="1" i="0">
                <a:latin typeface="Arial" panose="020B0604020202020204" pitchFamily="34" charset="0"/>
              </a:rPr>
              <a:t> </a:t>
            </a:r>
            <a:r>
              <a:rPr lang="ru-RU" altLang="en-US" sz="1300" b="1" i="0">
                <a:latin typeface="Arial" panose="020B0604020202020204" pitchFamily="34" charset="0"/>
              </a:rPr>
              <a:t>Цар.</a:t>
            </a:r>
            <a:endParaRPr lang="en-US" altLang="en-US" sz="1300" b="1" i="0">
              <a:latin typeface="Arial" panose="020B0604020202020204" pitchFamily="34" charset="0"/>
            </a:endParaRPr>
          </a:p>
        </p:txBody>
      </p:sp>
      <p:sp>
        <p:nvSpPr>
          <p:cNvPr id="1018282" name="Text Box 426">
            <a:extLst>
              <a:ext uri="{FF2B5EF4-FFF2-40B4-BE49-F238E27FC236}">
                <a16:creationId xmlns:a16="http://schemas.microsoft.com/office/drawing/2014/main" id="{5EEA75DB-15A0-F014-73A5-1F8535914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3517900"/>
            <a:ext cx="1000125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300" b="1" i="0">
                <a:latin typeface="Arial" panose="020B0604020202020204" pitchFamily="34" charset="0"/>
              </a:rPr>
              <a:t>4</a:t>
            </a:r>
            <a:r>
              <a:rPr lang="en-US" altLang="en-US" sz="1300" b="1" i="0">
                <a:latin typeface="Arial" panose="020B0604020202020204" pitchFamily="34" charset="0"/>
              </a:rPr>
              <a:t> </a:t>
            </a:r>
            <a:r>
              <a:rPr lang="ru-RU" altLang="en-US" sz="1300" b="1" i="0">
                <a:latin typeface="Arial" panose="020B0604020202020204" pitchFamily="34" charset="0"/>
              </a:rPr>
              <a:t>Цар.</a:t>
            </a:r>
            <a:endParaRPr lang="en-US" altLang="en-US" sz="1300" b="1" i="0">
              <a:latin typeface="Arial" panose="020B0604020202020204" pitchFamily="34" charset="0"/>
            </a:endParaRPr>
          </a:p>
        </p:txBody>
      </p:sp>
      <p:sp>
        <p:nvSpPr>
          <p:cNvPr id="1018283" name="Text Box 427">
            <a:extLst>
              <a:ext uri="{FF2B5EF4-FFF2-40B4-BE49-F238E27FC236}">
                <a16:creationId xmlns:a16="http://schemas.microsoft.com/office/drawing/2014/main" id="{4B8C5065-8E01-71C9-2671-2A58D8B5C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3783013"/>
            <a:ext cx="998538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300" b="1" i="0">
                <a:latin typeface="Arial" panose="020B0604020202020204" pitchFamily="34" charset="0"/>
              </a:rPr>
              <a:t>1 </a:t>
            </a:r>
            <a:r>
              <a:rPr lang="ru-RU" altLang="en-US" sz="1300" b="1" i="0">
                <a:latin typeface="Arial" panose="020B0604020202020204" pitchFamily="34" charset="0"/>
              </a:rPr>
              <a:t>Пар</a:t>
            </a:r>
            <a:r>
              <a:rPr lang="en-US" altLang="en-US" sz="1300" b="1" i="0"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018284" name="Text Box 428">
            <a:extLst>
              <a:ext uri="{FF2B5EF4-FFF2-40B4-BE49-F238E27FC236}">
                <a16:creationId xmlns:a16="http://schemas.microsoft.com/office/drawing/2014/main" id="{0D4602B7-932B-AA71-A965-9FA25576F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3971925"/>
            <a:ext cx="1000125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300" b="1" i="0">
                <a:latin typeface="Arial" panose="020B0604020202020204" pitchFamily="34" charset="0"/>
              </a:rPr>
              <a:t>2 </a:t>
            </a:r>
            <a:r>
              <a:rPr lang="ru-RU" altLang="en-US" sz="1300" b="1" i="0">
                <a:latin typeface="Arial" panose="020B0604020202020204" pitchFamily="34" charset="0"/>
              </a:rPr>
              <a:t>Пар</a:t>
            </a:r>
            <a:r>
              <a:rPr lang="en-US" altLang="en-US" sz="1300" b="1" i="0"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018285" name="Text Box 429">
            <a:extLst>
              <a:ext uri="{FF2B5EF4-FFF2-40B4-BE49-F238E27FC236}">
                <a16:creationId xmlns:a16="http://schemas.microsoft.com/office/drawing/2014/main" id="{9F033F01-97D7-7A6F-2595-7B32A6563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425" y="4179888"/>
            <a:ext cx="998538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Ездра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86" name="Text Box 430">
            <a:extLst>
              <a:ext uri="{FF2B5EF4-FFF2-40B4-BE49-F238E27FC236}">
                <a16:creationId xmlns:a16="http://schemas.microsoft.com/office/drawing/2014/main" id="{97E5F2B6-EDCE-2319-957A-549840589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408488"/>
            <a:ext cx="1328738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Неемия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87" name="Text Box 431">
            <a:extLst>
              <a:ext uri="{FF2B5EF4-FFF2-40B4-BE49-F238E27FC236}">
                <a16:creationId xmlns:a16="http://schemas.microsoft.com/office/drawing/2014/main" id="{332C31E6-2CA1-456A-9F45-E19D17707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6638" y="4610100"/>
            <a:ext cx="998537" cy="269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600" b="1" i="0">
                <a:latin typeface="Arial" panose="020B0604020202020204" pitchFamily="34" charset="0"/>
              </a:rPr>
              <a:t>Есфирь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1018288" name="Text Box 432">
            <a:extLst>
              <a:ext uri="{FF2B5EF4-FFF2-40B4-BE49-F238E27FC236}">
                <a16:creationId xmlns:a16="http://schemas.microsoft.com/office/drawing/2014/main" id="{595DF856-C114-4884-923E-621E22AAB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563" y="1735138"/>
            <a:ext cx="1000125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Амос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89" name="Text Box 433">
            <a:extLst>
              <a:ext uri="{FF2B5EF4-FFF2-40B4-BE49-F238E27FC236}">
                <a16:creationId xmlns:a16="http://schemas.microsoft.com/office/drawing/2014/main" id="{19BA39DC-9D16-9C75-17D9-00A70531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150" y="1901825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Осия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0" name="Text Box 434">
            <a:extLst>
              <a:ext uri="{FF2B5EF4-FFF2-40B4-BE49-F238E27FC236}">
                <a16:creationId xmlns:a16="http://schemas.microsoft.com/office/drawing/2014/main" id="{538405D3-2E76-3C4F-6B50-D385C7B0B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3663" y="2132013"/>
            <a:ext cx="11382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Иона</a:t>
            </a:r>
            <a:endParaRPr lang="en-US" altLang="en-US" sz="1000" b="1" i="0">
              <a:latin typeface="Arial" panose="020B0604020202020204" pitchFamily="34" charset="0"/>
            </a:endParaRPr>
          </a:p>
        </p:txBody>
      </p:sp>
      <p:sp>
        <p:nvSpPr>
          <p:cNvPr id="1018291" name="Text Box 435">
            <a:extLst>
              <a:ext uri="{FF2B5EF4-FFF2-40B4-BE49-F238E27FC236}">
                <a16:creationId xmlns:a16="http://schemas.microsoft.com/office/drawing/2014/main" id="{6F5D2F9C-214B-9F75-F7D4-42EF34E87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3025" y="2514600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Исаия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2" name="Text Box 436">
            <a:extLst>
              <a:ext uri="{FF2B5EF4-FFF2-40B4-BE49-F238E27FC236}">
                <a16:creationId xmlns:a16="http://schemas.microsoft.com/office/drawing/2014/main" id="{C0F103A7-548E-A5E6-5539-984C2FA9D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3025" y="2692400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Иоиль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3" name="Text Box 437">
            <a:extLst>
              <a:ext uri="{FF2B5EF4-FFF2-40B4-BE49-F238E27FC236}">
                <a16:creationId xmlns:a16="http://schemas.microsoft.com/office/drawing/2014/main" id="{A06E03D7-1118-AB86-325F-A3C3A9A3A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563" y="2882900"/>
            <a:ext cx="1000125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Михей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4" name="Text Box 438">
            <a:extLst>
              <a:ext uri="{FF2B5EF4-FFF2-40B4-BE49-F238E27FC236}">
                <a16:creationId xmlns:a16="http://schemas.microsoft.com/office/drawing/2014/main" id="{6CA24F05-CF16-A575-B851-C24FD0A15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3335338"/>
            <a:ext cx="59213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Иеремия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5" name="Text Box 439">
            <a:extLst>
              <a:ext uri="{FF2B5EF4-FFF2-40B4-BE49-F238E27FC236}">
                <a16:creationId xmlns:a16="http://schemas.microsoft.com/office/drawing/2014/main" id="{346158DE-319A-FA80-F601-E45D21807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3921125"/>
            <a:ext cx="9985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Аввакум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6" name="Text Box 440">
            <a:extLst>
              <a:ext uri="{FF2B5EF4-FFF2-40B4-BE49-F238E27FC236}">
                <a16:creationId xmlns:a16="http://schemas.microsoft.com/office/drawing/2014/main" id="{F1F92813-DD4E-41F9-1AF6-7433A5C70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3013" y="4386263"/>
            <a:ext cx="11001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Софония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7" name="Text Box 441">
            <a:extLst>
              <a:ext uri="{FF2B5EF4-FFF2-40B4-BE49-F238E27FC236}">
                <a16:creationId xmlns:a16="http://schemas.microsoft.com/office/drawing/2014/main" id="{28481AC7-F788-66B7-E565-9843F5A29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4749800"/>
            <a:ext cx="9985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Иезекииль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8" name="Text Box 442">
            <a:extLst>
              <a:ext uri="{FF2B5EF4-FFF2-40B4-BE49-F238E27FC236}">
                <a16:creationId xmlns:a16="http://schemas.microsoft.com/office/drawing/2014/main" id="{69629154-B9CD-9597-C94C-06F968CF9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9538" y="4968875"/>
            <a:ext cx="9985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Даниил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299" name="Text Box 443">
            <a:extLst>
              <a:ext uri="{FF2B5EF4-FFF2-40B4-BE49-F238E27FC236}">
                <a16:creationId xmlns:a16="http://schemas.microsoft.com/office/drawing/2014/main" id="{22CDE6A2-5D42-5DDA-5AC2-4A8312E5A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372100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Аггей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00" name="Text Box 444">
            <a:extLst>
              <a:ext uri="{FF2B5EF4-FFF2-40B4-BE49-F238E27FC236}">
                <a16:creationId xmlns:a16="http://schemas.microsoft.com/office/drawing/2014/main" id="{D5B3F9A3-9DD8-6D6C-168C-90BE3463A8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548313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Захария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01" name="Text Box 445">
            <a:extLst>
              <a:ext uri="{FF2B5EF4-FFF2-40B4-BE49-F238E27FC236}">
                <a16:creationId xmlns:a16="http://schemas.microsoft.com/office/drawing/2014/main" id="{6056853F-3995-A2BA-B4C2-360B7E015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730875"/>
            <a:ext cx="998538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Малахия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02" name="Text Box 446">
            <a:extLst>
              <a:ext uri="{FF2B5EF4-FFF2-40B4-BE49-F238E27FC236}">
                <a16:creationId xmlns:a16="http://schemas.microsoft.com/office/drawing/2014/main" id="{1A83DB49-4CFD-EBFC-8360-B61699A5B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213" y="3065463"/>
            <a:ext cx="1138237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Авдий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03" name="Text Box 447">
            <a:extLst>
              <a:ext uri="{FF2B5EF4-FFF2-40B4-BE49-F238E27FC236}">
                <a16:creationId xmlns:a16="http://schemas.microsoft.com/office/drawing/2014/main" id="{3768DA04-BF68-2A37-7DC2-F1DE01DDF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1950" y="4064000"/>
            <a:ext cx="771525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 </a:t>
            </a:r>
            <a:r>
              <a:rPr lang="en-US" altLang="en-US" sz="800" b="1" i="0">
                <a:latin typeface="Arial" panose="020B0604020202020204" pitchFamily="34" charset="0"/>
              </a:rPr>
              <a:t>(</a:t>
            </a:r>
            <a:r>
              <a:rPr lang="ru-RU" altLang="en-US" sz="800" b="1" i="0">
                <a:latin typeface="Arial" panose="020B0604020202020204" pitchFamily="34" charset="0"/>
              </a:rPr>
              <a:t>Ниневия</a:t>
            </a:r>
            <a:r>
              <a:rPr lang="en-US" altLang="en-US" sz="800" b="1" i="0">
                <a:latin typeface="Arial" panose="020B0604020202020204" pitchFamily="34" charset="0"/>
              </a:rPr>
              <a:t>)</a:t>
            </a:r>
            <a:endParaRPr lang="en-US" altLang="en-US" sz="900" b="1" i="0">
              <a:latin typeface="Arial" panose="020B0604020202020204" pitchFamily="34" charset="0"/>
            </a:endParaRPr>
          </a:p>
        </p:txBody>
      </p:sp>
      <p:sp>
        <p:nvSpPr>
          <p:cNvPr id="1018304" name="Line 448">
            <a:extLst>
              <a:ext uri="{FF2B5EF4-FFF2-40B4-BE49-F238E27FC236}">
                <a16:creationId xmlns:a16="http://schemas.microsoft.com/office/drawing/2014/main" id="{1CA32C02-AD8F-5373-07C6-B2AA41B6C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1763" y="38528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305" name="Text Box 449">
            <a:extLst>
              <a:ext uri="{FF2B5EF4-FFF2-40B4-BE49-F238E27FC236}">
                <a16:creationId xmlns:a16="http://schemas.microsoft.com/office/drawing/2014/main" id="{4B49C3B6-6508-DD48-A820-615B2E25D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5088" y="3581400"/>
            <a:ext cx="99853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Плач Иеремии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06" name="Text Box 450">
            <a:extLst>
              <a:ext uri="{FF2B5EF4-FFF2-40B4-BE49-F238E27FC236}">
                <a16:creationId xmlns:a16="http://schemas.microsoft.com/office/drawing/2014/main" id="{C86E907D-40BE-9782-15C9-AEDCD333A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6813" y="3508375"/>
            <a:ext cx="600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i="0">
                <a:latin typeface="Arial" panose="020B0604020202020204" pitchFamily="34" charset="0"/>
              </a:rPr>
              <a:t>*</a:t>
            </a:r>
            <a:endParaRPr lang="en-US" altLang="en-US" sz="2500" i="0">
              <a:latin typeface="Arial" panose="020B0604020202020204" pitchFamily="34" charset="0"/>
            </a:endParaRPr>
          </a:p>
        </p:txBody>
      </p:sp>
      <p:sp>
        <p:nvSpPr>
          <p:cNvPr id="1018307" name="Rectangle 451">
            <a:extLst>
              <a:ext uri="{FF2B5EF4-FFF2-40B4-BE49-F238E27FC236}">
                <a16:creationId xmlns:a16="http://schemas.microsoft.com/office/drawing/2014/main" id="{B721EF83-026B-9148-BAE2-5982A4550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3150" y="881063"/>
            <a:ext cx="134938" cy="230981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308" name="AutoShape 452">
            <a:extLst>
              <a:ext uri="{FF2B5EF4-FFF2-40B4-BE49-F238E27FC236}">
                <a16:creationId xmlns:a16="http://schemas.microsoft.com/office/drawing/2014/main" id="{04DFA5CA-BC5C-5007-B49B-B966B7CC6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7713" y="3092450"/>
            <a:ext cx="341312" cy="295275"/>
          </a:xfrm>
          <a:prstGeom prst="leftArrow">
            <a:avLst>
              <a:gd name="adj1" fmla="val 50000"/>
              <a:gd name="adj2" fmla="val 28898"/>
            </a:avLst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18309" name="Group 453">
            <a:extLst>
              <a:ext uri="{FF2B5EF4-FFF2-40B4-BE49-F238E27FC236}">
                <a16:creationId xmlns:a16="http://schemas.microsoft.com/office/drawing/2014/main" id="{990B7DED-B135-9C32-8D0B-5DEFD259E3A2}"/>
              </a:ext>
            </a:extLst>
          </p:cNvPr>
          <p:cNvGrpSpPr>
            <a:grpSpLocks/>
          </p:cNvGrpSpPr>
          <p:nvPr/>
        </p:nvGrpSpPr>
        <p:grpSpPr bwMode="auto">
          <a:xfrm>
            <a:off x="1833563" y="2871788"/>
            <a:ext cx="534987" cy="290512"/>
            <a:chOff x="2375" y="3471"/>
            <a:chExt cx="337" cy="183"/>
          </a:xfrm>
        </p:grpSpPr>
        <p:grpSp>
          <p:nvGrpSpPr>
            <p:cNvPr id="1018310" name="Group 454">
              <a:extLst>
                <a:ext uri="{FF2B5EF4-FFF2-40B4-BE49-F238E27FC236}">
                  <a16:creationId xmlns:a16="http://schemas.microsoft.com/office/drawing/2014/main" id="{1E2B54C5-6197-94C9-B421-B6FFD79860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6" y="3471"/>
              <a:ext cx="166" cy="183"/>
              <a:chOff x="1005" y="2648"/>
              <a:chExt cx="342" cy="343"/>
            </a:xfrm>
          </p:grpSpPr>
          <p:pic>
            <p:nvPicPr>
              <p:cNvPr id="1018311" name="Picture 455">
                <a:extLst>
                  <a:ext uri="{FF2B5EF4-FFF2-40B4-BE49-F238E27FC236}">
                    <a16:creationId xmlns:a16="http://schemas.microsoft.com/office/drawing/2014/main" id="{CA71CF75-29B3-66AE-EA47-338343890A9B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018312" name="Rectangle 456">
                <a:extLst>
                  <a:ext uri="{FF2B5EF4-FFF2-40B4-BE49-F238E27FC236}">
                    <a16:creationId xmlns:a16="http://schemas.microsoft.com/office/drawing/2014/main" id="{5C928F93-187A-058E-EA7F-725EAF04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768"/>
                <a:ext cx="129" cy="11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018313" name="Text Box 457">
              <a:extLst>
                <a:ext uri="{FF2B5EF4-FFF2-40B4-BE49-F238E27FC236}">
                  <a16:creationId xmlns:a16="http://schemas.microsoft.com/office/drawing/2014/main" id="{329CB9AB-1C8D-CDC2-D9AE-53F1BFA7F7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5" y="3507"/>
              <a:ext cx="337" cy="1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600" b="1" i="0">
                  <a:latin typeface="Arial" panose="020B0604020202020204" pitchFamily="34" charset="0"/>
                </a:rPr>
                <a:t>ДЗ</a:t>
              </a:r>
              <a:endParaRPr lang="en-US" altLang="en-US" sz="5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018314" name="Arc 458">
            <a:extLst>
              <a:ext uri="{FF2B5EF4-FFF2-40B4-BE49-F238E27FC236}">
                <a16:creationId xmlns:a16="http://schemas.microsoft.com/office/drawing/2014/main" id="{4559A608-1828-3274-BC33-EA05927CC0D2}"/>
              </a:ext>
            </a:extLst>
          </p:cNvPr>
          <p:cNvSpPr>
            <a:spLocks/>
          </p:cNvSpPr>
          <p:nvPr/>
        </p:nvSpPr>
        <p:spPr bwMode="auto">
          <a:xfrm rot="5351927">
            <a:off x="2328069" y="3156744"/>
            <a:ext cx="142875" cy="157163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18315" name="Group 459">
            <a:extLst>
              <a:ext uri="{FF2B5EF4-FFF2-40B4-BE49-F238E27FC236}">
                <a16:creationId xmlns:a16="http://schemas.microsoft.com/office/drawing/2014/main" id="{9AE72269-3F60-CA3F-EA3A-41A19DD449DD}"/>
              </a:ext>
            </a:extLst>
          </p:cNvPr>
          <p:cNvGrpSpPr>
            <a:grpSpLocks/>
          </p:cNvGrpSpPr>
          <p:nvPr/>
        </p:nvGrpSpPr>
        <p:grpSpPr bwMode="auto">
          <a:xfrm>
            <a:off x="3106738" y="3346450"/>
            <a:ext cx="534987" cy="290513"/>
            <a:chOff x="2375" y="3471"/>
            <a:chExt cx="337" cy="183"/>
          </a:xfrm>
        </p:grpSpPr>
        <p:grpSp>
          <p:nvGrpSpPr>
            <p:cNvPr id="1018316" name="Group 460">
              <a:extLst>
                <a:ext uri="{FF2B5EF4-FFF2-40B4-BE49-F238E27FC236}">
                  <a16:creationId xmlns:a16="http://schemas.microsoft.com/office/drawing/2014/main" id="{415290CE-65D5-71DC-B397-C4CF1BB86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6" y="3471"/>
              <a:ext cx="166" cy="183"/>
              <a:chOff x="1005" y="2648"/>
              <a:chExt cx="342" cy="343"/>
            </a:xfrm>
          </p:grpSpPr>
          <p:pic>
            <p:nvPicPr>
              <p:cNvPr id="1018317" name="Picture 461">
                <a:extLst>
                  <a:ext uri="{FF2B5EF4-FFF2-40B4-BE49-F238E27FC236}">
                    <a16:creationId xmlns:a16="http://schemas.microsoft.com/office/drawing/2014/main" id="{DE3F85DB-3971-171A-EFC5-DB980E46E2DC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018318" name="Rectangle 462">
                <a:extLst>
                  <a:ext uri="{FF2B5EF4-FFF2-40B4-BE49-F238E27FC236}">
                    <a16:creationId xmlns:a16="http://schemas.microsoft.com/office/drawing/2014/main" id="{EB4ED5C7-3BE3-BE98-298F-F0158E369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" y="2768"/>
                <a:ext cx="129" cy="11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018319" name="Text Box 463">
              <a:extLst>
                <a:ext uri="{FF2B5EF4-FFF2-40B4-BE49-F238E27FC236}">
                  <a16:creationId xmlns:a16="http://schemas.microsoft.com/office/drawing/2014/main" id="{507CE771-6D4D-7EDD-8CD6-EACA6E396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5" y="3507"/>
              <a:ext cx="337" cy="1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600" b="1" i="0">
                  <a:latin typeface="Arial" panose="020B0604020202020204" pitchFamily="34" charset="0"/>
                </a:rPr>
                <a:t>НЗ</a:t>
              </a:r>
              <a:endParaRPr lang="en-US" altLang="en-US" sz="5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018320" name="Text Box 464">
            <a:extLst>
              <a:ext uri="{FF2B5EF4-FFF2-40B4-BE49-F238E27FC236}">
                <a16:creationId xmlns:a16="http://schemas.microsoft.com/office/drawing/2014/main" id="{7716BB3B-00F4-0D98-40E3-79FBF5CEE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4925" y="4114800"/>
            <a:ext cx="8128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100" b="1" i="0">
                <a:latin typeface="Arial" panose="020B0604020202020204" pitchFamily="34" charset="0"/>
              </a:rPr>
              <a:t>Наум</a:t>
            </a:r>
            <a:endParaRPr lang="en-US" altLang="en-US" sz="1100" b="1" i="0">
              <a:latin typeface="Arial" panose="020B0604020202020204" pitchFamily="34" charset="0"/>
            </a:endParaRPr>
          </a:p>
        </p:txBody>
      </p:sp>
      <p:sp>
        <p:nvSpPr>
          <p:cNvPr id="1018321" name="Text Box 465">
            <a:extLst>
              <a:ext uri="{FF2B5EF4-FFF2-40B4-BE49-F238E27FC236}">
                <a16:creationId xmlns:a16="http://schemas.microsoft.com/office/drawing/2014/main" id="{739F89CD-8E10-B9A3-ED6A-E3F7DAE66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3016250"/>
            <a:ext cx="931863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Едом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  <a:p>
            <a:pPr algn="l">
              <a:spcBef>
                <a:spcPct val="50000"/>
              </a:spcBef>
            </a:pPr>
            <a:endParaRPr lang="en-US" altLang="en-US" sz="500" i="0">
              <a:latin typeface="Century Gothic" panose="020B0502020202020204" pitchFamily="34" charset="0"/>
            </a:endParaRPr>
          </a:p>
        </p:txBody>
      </p:sp>
      <p:sp>
        <p:nvSpPr>
          <p:cNvPr id="1018322" name="Text Box 466">
            <a:extLst>
              <a:ext uri="{FF2B5EF4-FFF2-40B4-BE49-F238E27FC236}">
                <a16:creationId xmlns:a16="http://schemas.microsoft.com/office/drawing/2014/main" id="{A707EDDF-60EA-E72F-1916-C5FE657E4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3550" y="2035175"/>
            <a:ext cx="66357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700" b="1" i="0">
                <a:latin typeface="Arial" panose="020B0604020202020204" pitchFamily="34" charset="0"/>
              </a:rPr>
              <a:t>(</a:t>
            </a:r>
            <a:r>
              <a:rPr lang="ru-RU" altLang="en-US" sz="700" b="1" i="0">
                <a:latin typeface="Arial" panose="020B0604020202020204" pitchFamily="34" charset="0"/>
              </a:rPr>
              <a:t>Ниневия</a:t>
            </a:r>
            <a:r>
              <a:rPr lang="en-US" altLang="en-US" sz="700" b="1" i="0">
                <a:latin typeface="Arial" panose="020B0604020202020204" pitchFamily="34" charset="0"/>
              </a:rPr>
              <a:t>)</a:t>
            </a:r>
          </a:p>
        </p:txBody>
      </p:sp>
      <p:pic>
        <p:nvPicPr>
          <p:cNvPr id="1018081" name="Picture 225">
            <a:extLst>
              <a:ext uri="{FF2B5EF4-FFF2-40B4-BE49-F238E27FC236}">
                <a16:creationId xmlns:a16="http://schemas.microsoft.com/office/drawing/2014/main" id="{B0CEBD76-626E-3A47-9957-07CA0B075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8094" name="AutoShape 238">
            <a:extLst>
              <a:ext uri="{FF2B5EF4-FFF2-40B4-BE49-F238E27FC236}">
                <a16:creationId xmlns:a16="http://schemas.microsoft.com/office/drawing/2014/main" id="{A5C42BBF-FA17-07F9-7D9A-E827EF95C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2630488"/>
            <a:ext cx="2016125" cy="15906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095" name="Line 239">
            <a:extLst>
              <a:ext uri="{FF2B5EF4-FFF2-40B4-BE49-F238E27FC236}">
                <a16:creationId xmlns:a16="http://schemas.microsoft.com/office/drawing/2014/main" id="{98F5BF7F-C2DC-155F-8A8B-B842BD6A7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0013" y="3451225"/>
            <a:ext cx="2443162" cy="12287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090" name="AutoShape 234">
            <a:extLst>
              <a:ext uri="{FF2B5EF4-FFF2-40B4-BE49-F238E27FC236}">
                <a16:creationId xmlns:a16="http://schemas.microsoft.com/office/drawing/2014/main" id="{A251EF07-A7D3-5927-6ADE-CA1078BE3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90550"/>
            <a:ext cx="469900" cy="2514600"/>
          </a:xfrm>
          <a:prstGeom prst="downArrow">
            <a:avLst>
              <a:gd name="adj1" fmla="val 50000"/>
              <a:gd name="adj2" fmla="val 133784"/>
            </a:avLst>
          </a:prstGeom>
          <a:gradFill rotWithShape="0">
            <a:gsLst>
              <a:gs pos="0">
                <a:srgbClr val="66FF33">
                  <a:gamma/>
                  <a:shade val="0"/>
                  <a:invGamma/>
                </a:srgbClr>
              </a:gs>
              <a:gs pos="50000">
                <a:srgbClr val="66FF33"/>
              </a:gs>
              <a:gs pos="100000">
                <a:srgbClr val="66FF33">
                  <a:gamma/>
                  <a:shade val="0"/>
                  <a:invGamma/>
                </a:srgbClr>
              </a:gs>
            </a:gsLst>
            <a:lin ang="5400000" scaled="1"/>
          </a:gradFill>
          <a:ln w="381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grpSp>
        <p:nvGrpSpPr>
          <p:cNvPr id="1018323" name="Group 467">
            <a:extLst>
              <a:ext uri="{FF2B5EF4-FFF2-40B4-BE49-F238E27FC236}">
                <a16:creationId xmlns:a16="http://schemas.microsoft.com/office/drawing/2014/main" id="{5EA49597-8E86-3BEF-2BF1-4790F5B6963D}"/>
              </a:ext>
            </a:extLst>
          </p:cNvPr>
          <p:cNvGrpSpPr>
            <a:grpSpLocks/>
          </p:cNvGrpSpPr>
          <p:nvPr/>
        </p:nvGrpSpPr>
        <p:grpSpPr bwMode="auto">
          <a:xfrm>
            <a:off x="5278438" y="3613150"/>
            <a:ext cx="4044950" cy="2366963"/>
            <a:chOff x="361" y="2800"/>
            <a:chExt cx="2548" cy="1491"/>
          </a:xfrm>
        </p:grpSpPr>
        <p:sp>
          <p:nvSpPr>
            <p:cNvPr id="1018324" name="AutoShape 468">
              <a:extLst>
                <a:ext uri="{FF2B5EF4-FFF2-40B4-BE49-F238E27FC236}">
                  <a16:creationId xmlns:a16="http://schemas.microsoft.com/office/drawing/2014/main" id="{3FE7DA0E-8162-D98D-B119-7F9EEA5CD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dist="63500" dir="3187806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325" name="Text Box 469">
              <a:extLst>
                <a:ext uri="{FF2B5EF4-FFF2-40B4-BE49-F238E27FC236}">
                  <a16:creationId xmlns:a16="http://schemas.microsoft.com/office/drawing/2014/main" id="{141EE48E-9A4D-AAD3-80D8-03182EBFB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15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ВСЕ ДРУГИЕ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ПИСАНИЯ БЫЛИ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НАПИСАНЫ В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66FFFF"/>
                  </a:solidFill>
                  <a:latin typeface="Helvetica" pitchFamily="2" charset="0"/>
                </a:rPr>
                <a:t>ЦАРСКИЙ ПЕРИОД</a:t>
              </a:r>
              <a:endParaRPr lang="en-US" altLang="en-US" sz="2800" b="1" i="0">
                <a:solidFill>
                  <a:srgbClr val="66FFFF"/>
                </a:solidFill>
                <a:latin typeface="Helvetica" pitchFamily="2" charset="0"/>
              </a:endParaRPr>
            </a:p>
          </p:txBody>
        </p:sp>
      </p:grpSp>
      <p:sp>
        <p:nvSpPr>
          <p:cNvPr id="1018326" name="Rectangle 470">
            <a:extLst>
              <a:ext uri="{FF2B5EF4-FFF2-40B4-BE49-F238E27FC236}">
                <a16:creationId xmlns:a16="http://schemas.microsoft.com/office/drawing/2014/main" id="{AE92A5BB-2D02-04B4-4FEC-2AEF25FC7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  <p:sp>
        <p:nvSpPr>
          <p:cNvPr id="1018327" name="Rectangle 471">
            <a:extLst>
              <a:ext uri="{FF2B5EF4-FFF2-40B4-BE49-F238E27FC236}">
                <a16:creationId xmlns:a16="http://schemas.microsoft.com/office/drawing/2014/main" id="{EA67619B-F4CF-207D-6957-544DF392D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1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1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18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090" grpId="0" animBg="1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Text Box 2">
            <a:extLst>
              <a:ext uri="{FF2B5EF4-FFF2-40B4-BE49-F238E27FC236}">
                <a16:creationId xmlns:a16="http://schemas.microsoft.com/office/drawing/2014/main" id="{595EAC98-3647-5FA1-F908-9829863A0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sp>
        <p:nvSpPr>
          <p:cNvPr id="1187871" name="Text Box 31">
            <a:extLst>
              <a:ext uri="{FF2B5EF4-FFF2-40B4-BE49-F238E27FC236}">
                <a16:creationId xmlns:a16="http://schemas.microsoft.com/office/drawing/2014/main" id="{C03B0055-7997-7C89-0988-E7ABA236C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46</a:t>
            </a:r>
          </a:p>
        </p:txBody>
      </p:sp>
      <p:sp>
        <p:nvSpPr>
          <p:cNvPr id="1187875" name="Arc 35">
            <a:extLst>
              <a:ext uri="{FF2B5EF4-FFF2-40B4-BE49-F238E27FC236}">
                <a16:creationId xmlns:a16="http://schemas.microsoft.com/office/drawing/2014/main" id="{2F4A1887-B72B-2121-5939-E3C00CBAB9B6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87876" name="Rectangle 36">
            <a:extLst>
              <a:ext uri="{FF2B5EF4-FFF2-40B4-BE49-F238E27FC236}">
                <a16:creationId xmlns:a16="http://schemas.microsoft.com/office/drawing/2014/main" id="{C1944B11-2046-5CAB-1EF8-FCEDE251C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77" name="Rectangle 37">
            <a:extLst>
              <a:ext uri="{FF2B5EF4-FFF2-40B4-BE49-F238E27FC236}">
                <a16:creationId xmlns:a16="http://schemas.microsoft.com/office/drawing/2014/main" id="{0204C51C-1128-0002-B2D5-44000DCF4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5811838"/>
            <a:ext cx="366713" cy="99218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78" name="Line 38">
            <a:extLst>
              <a:ext uri="{FF2B5EF4-FFF2-40B4-BE49-F238E27FC236}">
                <a16:creationId xmlns:a16="http://schemas.microsoft.com/office/drawing/2014/main" id="{61E40AD1-BF8D-C14C-3CA1-516E619BD2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3" name="Line 43">
            <a:extLst>
              <a:ext uri="{FF2B5EF4-FFF2-40B4-BE49-F238E27FC236}">
                <a16:creationId xmlns:a16="http://schemas.microsoft.com/office/drawing/2014/main" id="{B864BB4C-91B1-3F0E-E516-F19FF41FB5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4" name="Line 44">
            <a:extLst>
              <a:ext uri="{FF2B5EF4-FFF2-40B4-BE49-F238E27FC236}">
                <a16:creationId xmlns:a16="http://schemas.microsoft.com/office/drawing/2014/main" id="{699192E8-5C29-6F90-8B90-594960C7BD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6" name="Line 46">
            <a:extLst>
              <a:ext uri="{FF2B5EF4-FFF2-40B4-BE49-F238E27FC236}">
                <a16:creationId xmlns:a16="http://schemas.microsoft.com/office/drawing/2014/main" id="{3294F7CB-F51F-F445-FD56-7960A935D6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7" name="Line 47">
            <a:extLst>
              <a:ext uri="{FF2B5EF4-FFF2-40B4-BE49-F238E27FC236}">
                <a16:creationId xmlns:a16="http://schemas.microsoft.com/office/drawing/2014/main" id="{8AED9B0D-E1B4-7A2E-4D4B-F89DF79DF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8" name="Line 48">
            <a:extLst>
              <a:ext uri="{FF2B5EF4-FFF2-40B4-BE49-F238E27FC236}">
                <a16:creationId xmlns:a16="http://schemas.microsoft.com/office/drawing/2014/main" id="{58715CA6-4927-0681-6B22-D97C6291AB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89" name="Line 49">
            <a:extLst>
              <a:ext uri="{FF2B5EF4-FFF2-40B4-BE49-F238E27FC236}">
                <a16:creationId xmlns:a16="http://schemas.microsoft.com/office/drawing/2014/main" id="{D892651A-DABA-CA18-070E-B0D1AB7E8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0" name="Rectangle 50">
            <a:extLst>
              <a:ext uri="{FF2B5EF4-FFF2-40B4-BE49-F238E27FC236}">
                <a16:creationId xmlns:a16="http://schemas.microsoft.com/office/drawing/2014/main" id="{8B8E0659-EC05-9010-E21B-C6586BA40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87891" name="Line 51">
            <a:extLst>
              <a:ext uri="{FF2B5EF4-FFF2-40B4-BE49-F238E27FC236}">
                <a16:creationId xmlns:a16="http://schemas.microsoft.com/office/drawing/2014/main" id="{206B096B-EA1C-FDF3-B231-98DA5600C5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2" name="Line 52">
            <a:extLst>
              <a:ext uri="{FF2B5EF4-FFF2-40B4-BE49-F238E27FC236}">
                <a16:creationId xmlns:a16="http://schemas.microsoft.com/office/drawing/2014/main" id="{881C4D61-F16F-9A9A-4024-65AFF697F7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3" name="Line 53">
            <a:extLst>
              <a:ext uri="{FF2B5EF4-FFF2-40B4-BE49-F238E27FC236}">
                <a16:creationId xmlns:a16="http://schemas.microsoft.com/office/drawing/2014/main" id="{2CA9F0A8-6474-AD0F-25E1-B142D7981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4" name="Line 54">
            <a:extLst>
              <a:ext uri="{FF2B5EF4-FFF2-40B4-BE49-F238E27FC236}">
                <a16:creationId xmlns:a16="http://schemas.microsoft.com/office/drawing/2014/main" id="{B15C3E7C-0468-0050-DB16-46CB647EF1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5" name="Line 55">
            <a:extLst>
              <a:ext uri="{FF2B5EF4-FFF2-40B4-BE49-F238E27FC236}">
                <a16:creationId xmlns:a16="http://schemas.microsoft.com/office/drawing/2014/main" id="{6FF6C80E-64B7-CE1A-A05C-32B3598ABC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6" name="Line 56">
            <a:extLst>
              <a:ext uri="{FF2B5EF4-FFF2-40B4-BE49-F238E27FC236}">
                <a16:creationId xmlns:a16="http://schemas.microsoft.com/office/drawing/2014/main" id="{168B15E1-5721-6416-898A-1E80020420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7" name="Line 57">
            <a:extLst>
              <a:ext uri="{FF2B5EF4-FFF2-40B4-BE49-F238E27FC236}">
                <a16:creationId xmlns:a16="http://schemas.microsoft.com/office/drawing/2014/main" id="{4B1F3130-BA10-7257-E720-4FED9C4719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8" name="Line 58">
            <a:extLst>
              <a:ext uri="{FF2B5EF4-FFF2-40B4-BE49-F238E27FC236}">
                <a16:creationId xmlns:a16="http://schemas.microsoft.com/office/drawing/2014/main" id="{767B1348-A9BB-4AF0-F3B9-5147D0BDB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899" name="Line 59">
            <a:extLst>
              <a:ext uri="{FF2B5EF4-FFF2-40B4-BE49-F238E27FC236}">
                <a16:creationId xmlns:a16="http://schemas.microsoft.com/office/drawing/2014/main" id="{4E82485C-B575-4E7F-B86E-585B34044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05" name="Rectangle 65">
            <a:extLst>
              <a:ext uri="{FF2B5EF4-FFF2-40B4-BE49-F238E27FC236}">
                <a16:creationId xmlns:a16="http://schemas.microsoft.com/office/drawing/2014/main" id="{1DF65A02-0CDB-749D-5858-732EBDE9C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87906" name="Line 66">
            <a:extLst>
              <a:ext uri="{FF2B5EF4-FFF2-40B4-BE49-F238E27FC236}">
                <a16:creationId xmlns:a16="http://schemas.microsoft.com/office/drawing/2014/main" id="{EE233570-64AA-72DD-4AB7-EB294EB2E1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09" name="Rectangle 69">
            <a:extLst>
              <a:ext uri="{FF2B5EF4-FFF2-40B4-BE49-F238E27FC236}">
                <a16:creationId xmlns:a16="http://schemas.microsoft.com/office/drawing/2014/main" id="{6D8B868B-F304-4AB4-C27D-7A4FAB87D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200" b="1" i="0">
              <a:latin typeface="Helvetica" pitchFamily="2" charset="0"/>
            </a:endParaRPr>
          </a:p>
        </p:txBody>
      </p:sp>
      <p:sp>
        <p:nvSpPr>
          <p:cNvPr id="1187910" name="Rectangle 70">
            <a:extLst>
              <a:ext uri="{FF2B5EF4-FFF2-40B4-BE49-F238E27FC236}">
                <a16:creationId xmlns:a16="http://schemas.microsoft.com/office/drawing/2014/main" id="{9D1E9A74-F667-527E-1F98-70F0FCA2F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sp>
        <p:nvSpPr>
          <p:cNvPr id="1187911" name="Rectangle 71">
            <a:extLst>
              <a:ext uri="{FF2B5EF4-FFF2-40B4-BE49-F238E27FC236}">
                <a16:creationId xmlns:a16="http://schemas.microsoft.com/office/drawing/2014/main" id="{AD602F44-E299-AC43-F55A-5600B8717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3036888"/>
            <a:ext cx="933450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Псал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87912" name="Group 72">
            <a:extLst>
              <a:ext uri="{FF2B5EF4-FFF2-40B4-BE49-F238E27FC236}">
                <a16:creationId xmlns:a16="http://schemas.microsoft.com/office/drawing/2014/main" id="{B6DA8CCA-615D-4328-D346-8A5324C01160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2978150"/>
            <a:ext cx="1108075" cy="481013"/>
            <a:chOff x="1836" y="1501"/>
            <a:chExt cx="698" cy="303"/>
          </a:xfrm>
        </p:grpSpPr>
        <p:sp>
          <p:nvSpPr>
            <p:cNvPr id="1187913" name="Rectangle 73">
              <a:extLst>
                <a:ext uri="{FF2B5EF4-FFF2-40B4-BE49-F238E27FC236}">
                  <a16:creationId xmlns:a16="http://schemas.microsoft.com/office/drawing/2014/main" id="{A14E8DD3-1234-0A73-9004-92ECEE754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614"/>
              <a:ext cx="630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 </a:t>
              </a:r>
              <a:r>
                <a:rPr lang="ru-RU" altLang="en-US" sz="1400" b="1" i="0">
                  <a:latin typeface="Helvetica" pitchFamily="2" charset="0"/>
                </a:rPr>
                <a:t>Моисей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87914" name="Rectangle 74">
              <a:extLst>
                <a:ext uri="{FF2B5EF4-FFF2-40B4-BE49-F238E27FC236}">
                  <a16:creationId xmlns:a16="http://schemas.microsoft.com/office/drawing/2014/main" id="{26C163A6-3CDD-03B6-E14B-BB3037CC2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501"/>
              <a:ext cx="651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1/2 </a:t>
              </a:r>
              <a:r>
                <a:rPr lang="ru-RU" altLang="en-US" sz="1400" b="1" i="0">
                  <a:latin typeface="Helvetica" pitchFamily="2" charset="0"/>
                </a:rPr>
                <a:t>Давид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87915" name="Group 75">
            <a:extLst>
              <a:ext uri="{FF2B5EF4-FFF2-40B4-BE49-F238E27FC236}">
                <a16:creationId xmlns:a16="http://schemas.microsoft.com/office/drawing/2014/main" id="{04E57480-822F-002D-9509-FC2FD9F62232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1187916" name="Rectangle 76">
              <a:extLst>
                <a:ext uri="{FF2B5EF4-FFF2-40B4-BE49-F238E27FC236}">
                  <a16:creationId xmlns:a16="http://schemas.microsoft.com/office/drawing/2014/main" id="{EE329C91-C46C-3780-8FCA-33330E0A0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87917" name="Rectangle 77">
              <a:extLst>
                <a:ext uri="{FF2B5EF4-FFF2-40B4-BE49-F238E27FC236}">
                  <a16:creationId xmlns:a16="http://schemas.microsoft.com/office/drawing/2014/main" id="{C45F4C09-9F20-3F00-4485-B1C1B7A0A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87918" name="Rectangle 78">
            <a:extLst>
              <a:ext uri="{FF2B5EF4-FFF2-40B4-BE49-F238E27FC236}">
                <a16:creationId xmlns:a16="http://schemas.microsoft.com/office/drawing/2014/main" id="{B0B485A3-3EF1-49EB-B813-A720F93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grpSp>
        <p:nvGrpSpPr>
          <p:cNvPr id="1187919" name="Group 79">
            <a:extLst>
              <a:ext uri="{FF2B5EF4-FFF2-40B4-BE49-F238E27FC236}">
                <a16:creationId xmlns:a16="http://schemas.microsoft.com/office/drawing/2014/main" id="{1D6D51BB-6CDF-6240-4991-AD732E52A89B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1187920" name="Rectangle 80">
              <a:extLst>
                <a:ext uri="{FF2B5EF4-FFF2-40B4-BE49-F238E27FC236}">
                  <a16:creationId xmlns:a16="http://schemas.microsoft.com/office/drawing/2014/main" id="{9C418DEA-851C-933A-6155-ADB7A2A2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87921" name="Rectangle 81">
              <a:extLst>
                <a:ext uri="{FF2B5EF4-FFF2-40B4-BE49-F238E27FC236}">
                  <a16:creationId xmlns:a16="http://schemas.microsoft.com/office/drawing/2014/main" id="{720B6750-3CEC-FF30-1E48-86D30E719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87922" name="Group 82">
            <a:extLst>
              <a:ext uri="{FF2B5EF4-FFF2-40B4-BE49-F238E27FC236}">
                <a16:creationId xmlns:a16="http://schemas.microsoft.com/office/drawing/2014/main" id="{4DFA5CCA-94C1-2FC2-49DD-F8D374CCAFEC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1187923" name="Rectangle 83">
              <a:extLst>
                <a:ext uri="{FF2B5EF4-FFF2-40B4-BE49-F238E27FC236}">
                  <a16:creationId xmlns:a16="http://schemas.microsoft.com/office/drawing/2014/main" id="{602847C1-4955-BADF-8E18-78503DE0A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87924" name="Rectangle 84">
              <a:extLst>
                <a:ext uri="{FF2B5EF4-FFF2-40B4-BE49-F238E27FC236}">
                  <a16:creationId xmlns:a16="http://schemas.microsoft.com/office/drawing/2014/main" id="{8984D369-9048-15D6-355F-15982C69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87928" name="Rectangle 88">
            <a:extLst>
              <a:ext uri="{FF2B5EF4-FFF2-40B4-BE49-F238E27FC236}">
                <a16:creationId xmlns:a16="http://schemas.microsoft.com/office/drawing/2014/main" id="{EC495ABE-47B5-3DD0-B3CC-7B2F3EFA0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7929" name="Rectangle 89">
            <a:extLst>
              <a:ext uri="{FF2B5EF4-FFF2-40B4-BE49-F238E27FC236}">
                <a16:creationId xmlns:a16="http://schemas.microsoft.com/office/drawing/2014/main" id="{25CE706C-2D7F-5DAF-5D75-A751862F5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7930" name="Rectangle 90">
            <a:extLst>
              <a:ext uri="{FF2B5EF4-FFF2-40B4-BE49-F238E27FC236}">
                <a16:creationId xmlns:a16="http://schemas.microsoft.com/office/drawing/2014/main" id="{3BAB0A2F-0480-0AAF-B439-2D0FD89DC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7931" name="Rectangle 91">
            <a:extLst>
              <a:ext uri="{FF2B5EF4-FFF2-40B4-BE49-F238E27FC236}">
                <a16:creationId xmlns:a16="http://schemas.microsoft.com/office/drawing/2014/main" id="{E21DC707-8C43-994F-5AC0-F77004608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7932" name="Rectangle 92">
            <a:extLst>
              <a:ext uri="{FF2B5EF4-FFF2-40B4-BE49-F238E27FC236}">
                <a16:creationId xmlns:a16="http://schemas.microsoft.com/office/drawing/2014/main" id="{04618187-1003-59E5-6503-910A6C804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33" name="AutoShape 93">
            <a:extLst>
              <a:ext uri="{FF2B5EF4-FFF2-40B4-BE49-F238E27FC236}">
                <a16:creationId xmlns:a16="http://schemas.microsoft.com/office/drawing/2014/main" id="{5BAB2D44-ED08-F5B2-704C-FE20DE7E3DE0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34" name="Rectangle 94">
            <a:extLst>
              <a:ext uri="{FF2B5EF4-FFF2-40B4-BE49-F238E27FC236}">
                <a16:creationId xmlns:a16="http://schemas.microsoft.com/office/drawing/2014/main" id="{E3642E62-CCA9-6A92-BBC3-D9B27B68B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35" name="Text Box 95">
            <a:extLst>
              <a:ext uri="{FF2B5EF4-FFF2-40B4-BE49-F238E27FC236}">
                <a16:creationId xmlns:a16="http://schemas.microsoft.com/office/drawing/2014/main" id="{122CBC8A-78EF-62D7-A347-48197FA3F03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ПОЭЗИЯ</a:t>
            </a:r>
            <a:r>
              <a:rPr lang="en-US" altLang="en-US" sz="2000" b="1" i="0">
                <a:latin typeface="Arial Black" panose="020B0604020202020204" pitchFamily="34" charset="0"/>
              </a:rPr>
              <a:t> (5)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187937" name="AutoShape 97">
            <a:extLst>
              <a:ext uri="{FF2B5EF4-FFF2-40B4-BE49-F238E27FC236}">
                <a16:creationId xmlns:a16="http://schemas.microsoft.com/office/drawing/2014/main" id="{6DAC018D-171B-358E-51AE-18ADE43D1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2847975"/>
            <a:ext cx="2351088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38" name="AutoShape 98">
            <a:extLst>
              <a:ext uri="{FF2B5EF4-FFF2-40B4-BE49-F238E27FC236}">
                <a16:creationId xmlns:a16="http://schemas.microsoft.com/office/drawing/2014/main" id="{78EC76C1-C72A-6749-74BB-68CFF2A35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988" y="3295650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87941" name="Picture 101">
            <a:extLst>
              <a:ext uri="{FF2B5EF4-FFF2-40B4-BE49-F238E27FC236}">
                <a16:creationId xmlns:a16="http://schemas.microsoft.com/office/drawing/2014/main" id="{F9232E8D-CB47-876F-1DCF-DE77C6577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7942" name="Rectangle 102">
            <a:extLst>
              <a:ext uri="{FF2B5EF4-FFF2-40B4-BE49-F238E27FC236}">
                <a16:creationId xmlns:a16="http://schemas.microsoft.com/office/drawing/2014/main" id="{5634E0BD-C0B3-9D26-D82F-FBF4A83EB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3" name="Rectangle 103">
            <a:extLst>
              <a:ext uri="{FF2B5EF4-FFF2-40B4-BE49-F238E27FC236}">
                <a16:creationId xmlns:a16="http://schemas.microsoft.com/office/drawing/2014/main" id="{34984B49-C905-84A2-9AD9-ADB472B70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4" name="Line 104">
            <a:extLst>
              <a:ext uri="{FF2B5EF4-FFF2-40B4-BE49-F238E27FC236}">
                <a16:creationId xmlns:a16="http://schemas.microsoft.com/office/drawing/2014/main" id="{340DBCC5-EB84-168C-D5A8-881FF32A90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5" name="Line 105">
            <a:extLst>
              <a:ext uri="{FF2B5EF4-FFF2-40B4-BE49-F238E27FC236}">
                <a16:creationId xmlns:a16="http://schemas.microsoft.com/office/drawing/2014/main" id="{9647C757-431F-43BB-48A7-16FC879C97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6" name="Line 106">
            <a:extLst>
              <a:ext uri="{FF2B5EF4-FFF2-40B4-BE49-F238E27FC236}">
                <a16:creationId xmlns:a16="http://schemas.microsoft.com/office/drawing/2014/main" id="{5BA95134-8DFC-2582-040E-977907B860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7" name="Line 107">
            <a:extLst>
              <a:ext uri="{FF2B5EF4-FFF2-40B4-BE49-F238E27FC236}">
                <a16:creationId xmlns:a16="http://schemas.microsoft.com/office/drawing/2014/main" id="{90B3D435-1B5E-59D6-431B-8579736E49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8" name="Line 108">
            <a:extLst>
              <a:ext uri="{FF2B5EF4-FFF2-40B4-BE49-F238E27FC236}">
                <a16:creationId xmlns:a16="http://schemas.microsoft.com/office/drawing/2014/main" id="{CE64ED30-A5E4-E5E0-B1EF-0B53FA8124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9" name="Line 109">
            <a:extLst>
              <a:ext uri="{FF2B5EF4-FFF2-40B4-BE49-F238E27FC236}">
                <a16:creationId xmlns:a16="http://schemas.microsoft.com/office/drawing/2014/main" id="{E147C010-FB54-B0EB-B7AC-A54A1B9DB2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50" name="Line 110">
            <a:extLst>
              <a:ext uri="{FF2B5EF4-FFF2-40B4-BE49-F238E27FC236}">
                <a16:creationId xmlns:a16="http://schemas.microsoft.com/office/drawing/2014/main" id="{20CFDF22-BD07-5826-CA59-2A489CD3D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51" name="Line 111">
            <a:extLst>
              <a:ext uri="{FF2B5EF4-FFF2-40B4-BE49-F238E27FC236}">
                <a16:creationId xmlns:a16="http://schemas.microsoft.com/office/drawing/2014/main" id="{7A175877-3828-7F9D-C93F-B429DA9C48C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52" name="Line 112">
            <a:extLst>
              <a:ext uri="{FF2B5EF4-FFF2-40B4-BE49-F238E27FC236}">
                <a16:creationId xmlns:a16="http://schemas.microsoft.com/office/drawing/2014/main" id="{8F937C45-4DCE-7BEF-C655-76508F59EC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53" name="Line 113">
            <a:extLst>
              <a:ext uri="{FF2B5EF4-FFF2-40B4-BE49-F238E27FC236}">
                <a16:creationId xmlns:a16="http://schemas.microsoft.com/office/drawing/2014/main" id="{902157A8-7E72-EC97-B30F-E8E1C2C3E5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56" name="Text Box 116">
            <a:extLst>
              <a:ext uri="{FF2B5EF4-FFF2-40B4-BE49-F238E27FC236}">
                <a16:creationId xmlns:a16="http://schemas.microsoft.com/office/drawing/2014/main" id="{FDAE4F85-A08B-2778-851E-61F92CAA3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3481388"/>
            <a:ext cx="1614488" cy="9461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ПСАЛ.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	</a:t>
            </a:r>
          </a:p>
        </p:txBody>
      </p:sp>
      <p:sp>
        <p:nvSpPr>
          <p:cNvPr id="1187958" name="Rectangle 118">
            <a:extLst>
              <a:ext uri="{FF2B5EF4-FFF2-40B4-BE49-F238E27FC236}">
                <a16:creationId xmlns:a16="http://schemas.microsoft.com/office/drawing/2014/main" id="{1DFCA78F-7DB7-FB8C-ECB2-7AE675471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87961" name="Rectangle 121">
            <a:extLst>
              <a:ext uri="{FF2B5EF4-FFF2-40B4-BE49-F238E27FC236}">
                <a16:creationId xmlns:a16="http://schemas.microsoft.com/office/drawing/2014/main" id="{52A48ABA-5E3B-536B-5C43-6F34C4867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87939" name="Line 99">
            <a:extLst>
              <a:ext uri="{FF2B5EF4-FFF2-40B4-BE49-F238E27FC236}">
                <a16:creationId xmlns:a16="http://schemas.microsoft.com/office/drawing/2014/main" id="{A8F4AAF6-8587-26C7-7417-C777FF842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1575" y="3308350"/>
            <a:ext cx="1512888" cy="30638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87964" name="Picture 124">
            <a:extLst>
              <a:ext uri="{FF2B5EF4-FFF2-40B4-BE49-F238E27FC236}">
                <a16:creationId xmlns:a16="http://schemas.microsoft.com/office/drawing/2014/main" id="{E35701C3-7C7B-79BD-C7F0-4FB6A2622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038" y="3754438"/>
            <a:ext cx="5075237" cy="3808412"/>
          </a:xfrm>
          <a:prstGeom prst="rect">
            <a:avLst/>
          </a:prstGeom>
          <a:noFill/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7965" name="Rectangle 125">
            <a:extLst>
              <a:ext uri="{FF2B5EF4-FFF2-40B4-BE49-F238E27FC236}">
                <a16:creationId xmlns:a16="http://schemas.microsoft.com/office/drawing/2014/main" id="{3B9C8141-2806-BBA3-F867-0019556BB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100" y="73040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 sz="2000" b="1" i="0"/>
          </a:p>
        </p:txBody>
      </p:sp>
      <p:sp>
        <p:nvSpPr>
          <p:cNvPr id="1187963" name="AutoShape 123">
            <a:extLst>
              <a:ext uri="{FF2B5EF4-FFF2-40B4-BE49-F238E27FC236}">
                <a16:creationId xmlns:a16="http://schemas.microsoft.com/office/drawing/2014/main" id="{03FEB21D-AC27-D3FD-D640-05C4A81FE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6050" y="3246438"/>
            <a:ext cx="4284663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87966" name="Picture 126">
            <a:extLst>
              <a:ext uri="{FF2B5EF4-FFF2-40B4-BE49-F238E27FC236}">
                <a16:creationId xmlns:a16="http://schemas.microsoft.com/office/drawing/2014/main" id="{01CCA7DC-8607-B16D-F119-8CB315F9E3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7967" name="Rectangle 127">
            <a:extLst>
              <a:ext uri="{FF2B5EF4-FFF2-40B4-BE49-F238E27FC236}">
                <a16:creationId xmlns:a16="http://schemas.microsoft.com/office/drawing/2014/main" id="{26116870-BACA-0653-86D1-203D70EB1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87968" name="Rectangle 128">
            <a:extLst>
              <a:ext uri="{FF2B5EF4-FFF2-40B4-BE49-F238E27FC236}">
                <a16:creationId xmlns:a16="http://schemas.microsoft.com/office/drawing/2014/main" id="{DB2AAD62-443C-E9CC-E066-B802A7E34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3305175"/>
            <a:ext cx="1784350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1/2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ДАВИД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МОИСЕЙ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87969" name="Text Box 129">
            <a:extLst>
              <a:ext uri="{FF2B5EF4-FFF2-40B4-BE49-F238E27FC236}">
                <a16:creationId xmlns:a16="http://schemas.microsoft.com/office/drawing/2014/main" id="{2DDB59B7-397D-4B99-6A41-0108B13E4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187972" name="Rectangle 132">
            <a:extLst>
              <a:ext uri="{FF2B5EF4-FFF2-40B4-BE49-F238E27FC236}">
                <a16:creationId xmlns:a16="http://schemas.microsoft.com/office/drawing/2014/main" id="{19DD86C3-5DA9-141B-ABF4-694398EC4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7438" y="2530475"/>
            <a:ext cx="1520825" cy="3810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87973" name="Rectangle 133">
            <a:extLst>
              <a:ext uri="{FF2B5EF4-FFF2-40B4-BE49-F238E27FC236}">
                <a16:creationId xmlns:a16="http://schemas.microsoft.com/office/drawing/2014/main" id="{9BAE008C-E496-4B6E-4B00-093132392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  <p:sp>
        <p:nvSpPr>
          <p:cNvPr id="1187974" name="Rectangle 134">
            <a:extLst>
              <a:ext uri="{FF2B5EF4-FFF2-40B4-BE49-F238E27FC236}">
                <a16:creationId xmlns:a16="http://schemas.microsoft.com/office/drawing/2014/main" id="{6B4EC73A-672D-FC9B-5485-99736105A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7889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200" b="1" i="0">
                <a:latin typeface="Helvetica" pitchFamily="2" charset="0"/>
              </a:rPr>
              <a:t>ОКОЛО</a:t>
            </a:r>
            <a:r>
              <a:rPr lang="en-US" altLang="en-US" sz="1200" b="1" i="0">
                <a:latin typeface="Helvetica" pitchFamily="2" charset="0"/>
              </a:rPr>
              <a:t>:</a:t>
            </a:r>
          </a:p>
        </p:txBody>
      </p:sp>
      <p:sp>
        <p:nvSpPr>
          <p:cNvPr id="1187975" name="Rectangle 135">
            <a:extLst>
              <a:ext uri="{FF2B5EF4-FFF2-40B4-BE49-F238E27FC236}">
                <a16:creationId xmlns:a16="http://schemas.microsoft.com/office/drawing/2014/main" id="{CEC2EB4D-5C32-542A-EF81-983EB28A6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1951038"/>
            <a:ext cx="1806575" cy="881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/>
            <a:r>
              <a:rPr lang="ru-RU" altLang="en-US" sz="1600" b="1" i="0">
                <a:latin typeface="Helvetica" pitchFamily="2" charset="0"/>
              </a:rPr>
              <a:t>ВСЕ</a:t>
            </a:r>
            <a:r>
              <a:rPr lang="ru-RU" altLang="en-US" sz="1200" b="1" i="0">
                <a:latin typeface="Helvetica" pitchFamily="2" charset="0"/>
              </a:rPr>
              <a:t> ДРУГИЕ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ПИСАНИЯ БЫЛИ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НАПИСАНЫ В ЦАРСКИЙ ПЕРИОД</a:t>
            </a:r>
            <a:endParaRPr lang="en-US" altLang="en-US" sz="1200" b="1" i="0">
              <a:latin typeface="Helvetica" pitchFamily="2" charset="0"/>
            </a:endParaRPr>
          </a:p>
        </p:txBody>
      </p:sp>
      <p:sp>
        <p:nvSpPr>
          <p:cNvPr id="1187976" name="Rectangle 136">
            <a:extLst>
              <a:ext uri="{FF2B5EF4-FFF2-40B4-BE49-F238E27FC236}">
                <a16:creationId xmlns:a16="http://schemas.microsoft.com/office/drawing/2014/main" id="{901BEB84-D9D4-85BD-F1B8-8A81C760E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1544638"/>
            <a:ext cx="7731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Иов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87977" name="Group 137">
            <a:extLst>
              <a:ext uri="{FF2B5EF4-FFF2-40B4-BE49-F238E27FC236}">
                <a16:creationId xmlns:a16="http://schemas.microsoft.com/office/drawing/2014/main" id="{4B47D643-2F8A-99FB-3AE2-850914FBC3E5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614488"/>
            <a:ext cx="855663" cy="498475"/>
            <a:chOff x="1952" y="554"/>
            <a:chExt cx="539" cy="314"/>
          </a:xfrm>
        </p:grpSpPr>
        <p:sp>
          <p:nvSpPr>
            <p:cNvPr id="1187978" name="Rectangle 138">
              <a:extLst>
                <a:ext uri="{FF2B5EF4-FFF2-40B4-BE49-F238E27FC236}">
                  <a16:creationId xmlns:a16="http://schemas.microsoft.com/office/drawing/2014/main" id="{97A3BD8C-74A9-E505-67C5-1E60EF14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554"/>
              <a:ext cx="539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Авраам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87979" name="Rectangle 139">
              <a:extLst>
                <a:ext uri="{FF2B5EF4-FFF2-40B4-BE49-F238E27FC236}">
                  <a16:creationId xmlns:a16="http://schemas.microsoft.com/office/drawing/2014/main" id="{93E76CE4-611B-CF02-F680-5307065E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678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</p:grpSp>
      <p:sp>
        <p:nvSpPr>
          <p:cNvPr id="1187980" name="Rectangle 140">
            <a:extLst>
              <a:ext uri="{FF2B5EF4-FFF2-40B4-BE49-F238E27FC236}">
                <a16:creationId xmlns:a16="http://schemas.microsoft.com/office/drawing/2014/main" id="{38A33614-1348-F929-2930-061BACE72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87981" name="Text Box 141">
            <a:extLst>
              <a:ext uri="{FF2B5EF4-FFF2-40B4-BE49-F238E27FC236}">
                <a16:creationId xmlns:a16="http://schemas.microsoft.com/office/drawing/2014/main" id="{597EEB92-BB67-EC7D-23AB-4D61A7B7A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87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017" name="Text Box 129">
            <a:extLst>
              <a:ext uri="{FF2B5EF4-FFF2-40B4-BE49-F238E27FC236}">
                <a16:creationId xmlns:a16="http://schemas.microsoft.com/office/drawing/2014/main" id="{824E2E25-EEFD-5931-30C8-04DFB1D3767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ПОЭЗИЯ</a:t>
            </a:r>
            <a:r>
              <a:rPr lang="en-US" altLang="en-US" sz="2000" b="1" i="0">
                <a:latin typeface="Arial Black" panose="020B0604020202020204" pitchFamily="34" charset="0"/>
              </a:rPr>
              <a:t> (5)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189890" name="Text Box 2">
            <a:extLst>
              <a:ext uri="{FF2B5EF4-FFF2-40B4-BE49-F238E27FC236}">
                <a16:creationId xmlns:a16="http://schemas.microsoft.com/office/drawing/2014/main" id="{2EAB2BB1-C86D-A21C-21E5-88E410955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189891" name="Picture 3">
            <a:extLst>
              <a:ext uri="{FF2B5EF4-FFF2-40B4-BE49-F238E27FC236}">
                <a16:creationId xmlns:a16="http://schemas.microsoft.com/office/drawing/2014/main" id="{824CB191-971A-0202-8171-907336F1E5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9892" name="Rectangle 4">
            <a:extLst>
              <a:ext uri="{FF2B5EF4-FFF2-40B4-BE49-F238E27FC236}">
                <a16:creationId xmlns:a16="http://schemas.microsoft.com/office/drawing/2014/main" id="{EEBC0EFB-5B6F-EE3C-5560-030B33ECB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3" name="Rectangle 5">
            <a:extLst>
              <a:ext uri="{FF2B5EF4-FFF2-40B4-BE49-F238E27FC236}">
                <a16:creationId xmlns:a16="http://schemas.microsoft.com/office/drawing/2014/main" id="{C432BC06-F6B9-CC5D-ECAB-145B0121D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4" name="Line 6">
            <a:extLst>
              <a:ext uri="{FF2B5EF4-FFF2-40B4-BE49-F238E27FC236}">
                <a16:creationId xmlns:a16="http://schemas.microsoft.com/office/drawing/2014/main" id="{C49817FD-1540-3C42-6F64-2EDBACA5C6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5" name="Line 7">
            <a:extLst>
              <a:ext uri="{FF2B5EF4-FFF2-40B4-BE49-F238E27FC236}">
                <a16:creationId xmlns:a16="http://schemas.microsoft.com/office/drawing/2014/main" id="{D78C8C04-FD2A-1D83-4BFF-55620880D93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6" name="Line 8">
            <a:extLst>
              <a:ext uri="{FF2B5EF4-FFF2-40B4-BE49-F238E27FC236}">
                <a16:creationId xmlns:a16="http://schemas.microsoft.com/office/drawing/2014/main" id="{47703BD7-7FEA-1255-2E56-6650CAA69F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7" name="Line 9">
            <a:extLst>
              <a:ext uri="{FF2B5EF4-FFF2-40B4-BE49-F238E27FC236}">
                <a16:creationId xmlns:a16="http://schemas.microsoft.com/office/drawing/2014/main" id="{61886482-9C6F-0CE7-1BF5-8846017F04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8" name="Line 10">
            <a:extLst>
              <a:ext uri="{FF2B5EF4-FFF2-40B4-BE49-F238E27FC236}">
                <a16:creationId xmlns:a16="http://schemas.microsoft.com/office/drawing/2014/main" id="{9362B05B-B96D-FF1E-6E08-440E50A4A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9" name="Line 11">
            <a:extLst>
              <a:ext uri="{FF2B5EF4-FFF2-40B4-BE49-F238E27FC236}">
                <a16:creationId xmlns:a16="http://schemas.microsoft.com/office/drawing/2014/main" id="{EC29AB98-52C2-86CE-C69C-7FAEA520378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00" name="Line 12">
            <a:extLst>
              <a:ext uri="{FF2B5EF4-FFF2-40B4-BE49-F238E27FC236}">
                <a16:creationId xmlns:a16="http://schemas.microsoft.com/office/drawing/2014/main" id="{F10B95CC-5A1C-8A2D-00D3-BEEC654EE5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01" name="Line 13">
            <a:extLst>
              <a:ext uri="{FF2B5EF4-FFF2-40B4-BE49-F238E27FC236}">
                <a16:creationId xmlns:a16="http://schemas.microsoft.com/office/drawing/2014/main" id="{50E19CCD-471B-3798-EDD6-216050AD9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02" name="Line 14">
            <a:extLst>
              <a:ext uri="{FF2B5EF4-FFF2-40B4-BE49-F238E27FC236}">
                <a16:creationId xmlns:a16="http://schemas.microsoft.com/office/drawing/2014/main" id="{5BDC2F2F-6AFD-1168-F534-C1607DA884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03" name="Line 15">
            <a:extLst>
              <a:ext uri="{FF2B5EF4-FFF2-40B4-BE49-F238E27FC236}">
                <a16:creationId xmlns:a16="http://schemas.microsoft.com/office/drawing/2014/main" id="{7EC47781-8F83-B8CC-E7B7-520A229C3B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07" name="Rectangle 19">
            <a:extLst>
              <a:ext uri="{FF2B5EF4-FFF2-40B4-BE49-F238E27FC236}">
                <a16:creationId xmlns:a16="http://schemas.microsoft.com/office/drawing/2014/main" id="{C4E083FF-2AA7-3F44-55BE-3EA37CC86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0113" y="4332288"/>
            <a:ext cx="1884362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СОЛОМОН </a:t>
            </a:r>
          </a:p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О ЖИЗНИ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89908" name="Text Box 20">
            <a:extLst>
              <a:ext uri="{FF2B5EF4-FFF2-40B4-BE49-F238E27FC236}">
                <a16:creationId xmlns:a16="http://schemas.microsoft.com/office/drawing/2014/main" id="{96D71AF4-3B2D-0374-4E92-0CFC4CDC7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ПРИТ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pic>
        <p:nvPicPr>
          <p:cNvPr id="1189915" name="Picture 27">
            <a:extLst>
              <a:ext uri="{FF2B5EF4-FFF2-40B4-BE49-F238E27FC236}">
                <a16:creationId xmlns:a16="http://schemas.microsoft.com/office/drawing/2014/main" id="{8877CEFA-850E-CF7A-2FEF-EE9CA35E12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9916" name="Rectangle 28">
            <a:extLst>
              <a:ext uri="{FF2B5EF4-FFF2-40B4-BE49-F238E27FC236}">
                <a16:creationId xmlns:a16="http://schemas.microsoft.com/office/drawing/2014/main" id="{F9CB4E09-89A8-999C-644E-5F6011643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89919" name="Text Box 31">
            <a:extLst>
              <a:ext uri="{FF2B5EF4-FFF2-40B4-BE49-F238E27FC236}">
                <a16:creationId xmlns:a16="http://schemas.microsoft.com/office/drawing/2014/main" id="{D0AB340A-4146-97BD-5C98-20E100ABA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47</a:t>
            </a:r>
          </a:p>
        </p:txBody>
      </p:sp>
      <p:sp>
        <p:nvSpPr>
          <p:cNvPr id="1189920" name="Rectangle 32">
            <a:extLst>
              <a:ext uri="{FF2B5EF4-FFF2-40B4-BE49-F238E27FC236}">
                <a16:creationId xmlns:a16="http://schemas.microsoft.com/office/drawing/2014/main" id="{DE60670F-2902-F027-80C1-12AADC2EE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89923" name="Arc 35">
            <a:extLst>
              <a:ext uri="{FF2B5EF4-FFF2-40B4-BE49-F238E27FC236}">
                <a16:creationId xmlns:a16="http://schemas.microsoft.com/office/drawing/2014/main" id="{B0F778E2-BB11-B6CA-8071-C981773B42F9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89924" name="Rectangle 36">
            <a:extLst>
              <a:ext uri="{FF2B5EF4-FFF2-40B4-BE49-F238E27FC236}">
                <a16:creationId xmlns:a16="http://schemas.microsoft.com/office/drawing/2014/main" id="{FB7D0A80-D179-D4D2-9FF5-FA85D9C6D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25" name="Rectangle 37">
            <a:extLst>
              <a:ext uri="{FF2B5EF4-FFF2-40B4-BE49-F238E27FC236}">
                <a16:creationId xmlns:a16="http://schemas.microsoft.com/office/drawing/2014/main" id="{655E0155-C8E8-35F1-39D4-BF9D6A1FE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26" name="Line 38">
            <a:extLst>
              <a:ext uri="{FF2B5EF4-FFF2-40B4-BE49-F238E27FC236}">
                <a16:creationId xmlns:a16="http://schemas.microsoft.com/office/drawing/2014/main" id="{DE23D161-F2EB-8970-6C87-32AE88C58BB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1" name="Line 43">
            <a:extLst>
              <a:ext uri="{FF2B5EF4-FFF2-40B4-BE49-F238E27FC236}">
                <a16:creationId xmlns:a16="http://schemas.microsoft.com/office/drawing/2014/main" id="{5ED8BE32-6324-9A42-BD4B-04B93FEAB4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2" name="Line 44">
            <a:extLst>
              <a:ext uri="{FF2B5EF4-FFF2-40B4-BE49-F238E27FC236}">
                <a16:creationId xmlns:a16="http://schemas.microsoft.com/office/drawing/2014/main" id="{09A7768A-FD86-4AEA-47FE-09E2AA5911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4" name="Line 46">
            <a:extLst>
              <a:ext uri="{FF2B5EF4-FFF2-40B4-BE49-F238E27FC236}">
                <a16:creationId xmlns:a16="http://schemas.microsoft.com/office/drawing/2014/main" id="{B72427C4-2A46-C1DB-AF54-85A034B5B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5" name="Line 47">
            <a:extLst>
              <a:ext uri="{FF2B5EF4-FFF2-40B4-BE49-F238E27FC236}">
                <a16:creationId xmlns:a16="http://schemas.microsoft.com/office/drawing/2014/main" id="{1F97EFDE-A77D-C758-6BF6-2E5AEF48FD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6" name="Line 48">
            <a:extLst>
              <a:ext uri="{FF2B5EF4-FFF2-40B4-BE49-F238E27FC236}">
                <a16:creationId xmlns:a16="http://schemas.microsoft.com/office/drawing/2014/main" id="{690AD113-665D-ED66-A0CA-512AEABF83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7" name="Line 49">
            <a:extLst>
              <a:ext uri="{FF2B5EF4-FFF2-40B4-BE49-F238E27FC236}">
                <a16:creationId xmlns:a16="http://schemas.microsoft.com/office/drawing/2014/main" id="{D9D7A0FB-541A-4072-426A-375DDF50C64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38" name="Rectangle 50">
            <a:extLst>
              <a:ext uri="{FF2B5EF4-FFF2-40B4-BE49-F238E27FC236}">
                <a16:creationId xmlns:a16="http://schemas.microsoft.com/office/drawing/2014/main" id="{641E98FC-AE55-E23D-D99C-022631CEF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89939" name="Line 51">
            <a:extLst>
              <a:ext uri="{FF2B5EF4-FFF2-40B4-BE49-F238E27FC236}">
                <a16:creationId xmlns:a16="http://schemas.microsoft.com/office/drawing/2014/main" id="{D778FFCB-483F-2AE7-F76C-4F536A4968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0" name="Line 52">
            <a:extLst>
              <a:ext uri="{FF2B5EF4-FFF2-40B4-BE49-F238E27FC236}">
                <a16:creationId xmlns:a16="http://schemas.microsoft.com/office/drawing/2014/main" id="{B3483C68-DE2E-3CFF-2E4D-CF3E3CEC51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1" name="Line 53">
            <a:extLst>
              <a:ext uri="{FF2B5EF4-FFF2-40B4-BE49-F238E27FC236}">
                <a16:creationId xmlns:a16="http://schemas.microsoft.com/office/drawing/2014/main" id="{AB638911-FDCE-0E0A-0E74-047FB874C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2" name="Line 54">
            <a:extLst>
              <a:ext uri="{FF2B5EF4-FFF2-40B4-BE49-F238E27FC236}">
                <a16:creationId xmlns:a16="http://schemas.microsoft.com/office/drawing/2014/main" id="{94507DD4-7982-7B86-B80D-24BF9A61A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3" name="Line 55">
            <a:extLst>
              <a:ext uri="{FF2B5EF4-FFF2-40B4-BE49-F238E27FC236}">
                <a16:creationId xmlns:a16="http://schemas.microsoft.com/office/drawing/2014/main" id="{6861A261-510C-4C3F-0946-B06E21ED7A0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4" name="Line 56">
            <a:extLst>
              <a:ext uri="{FF2B5EF4-FFF2-40B4-BE49-F238E27FC236}">
                <a16:creationId xmlns:a16="http://schemas.microsoft.com/office/drawing/2014/main" id="{93948543-2854-EE36-4E69-792A66166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5" name="Line 57">
            <a:extLst>
              <a:ext uri="{FF2B5EF4-FFF2-40B4-BE49-F238E27FC236}">
                <a16:creationId xmlns:a16="http://schemas.microsoft.com/office/drawing/2014/main" id="{A62B92E0-B7A7-62C0-04FC-350C7974C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6" name="Line 58">
            <a:extLst>
              <a:ext uri="{FF2B5EF4-FFF2-40B4-BE49-F238E27FC236}">
                <a16:creationId xmlns:a16="http://schemas.microsoft.com/office/drawing/2014/main" id="{4233BD48-F134-F528-BE1B-B5D9E16B8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47" name="Line 59">
            <a:extLst>
              <a:ext uri="{FF2B5EF4-FFF2-40B4-BE49-F238E27FC236}">
                <a16:creationId xmlns:a16="http://schemas.microsoft.com/office/drawing/2014/main" id="{FF7CF7BD-510A-7919-70AE-2B8DD1B3F0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54" name="Line 66">
            <a:extLst>
              <a:ext uri="{FF2B5EF4-FFF2-40B4-BE49-F238E27FC236}">
                <a16:creationId xmlns:a16="http://schemas.microsoft.com/office/drawing/2014/main" id="{46BEFE7C-B236-4B06-E5DE-1F90AE947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57" name="Rectangle 69">
            <a:extLst>
              <a:ext uri="{FF2B5EF4-FFF2-40B4-BE49-F238E27FC236}">
                <a16:creationId xmlns:a16="http://schemas.microsoft.com/office/drawing/2014/main" id="{64CB1C3C-C695-2877-6CCF-301B30EF3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200" b="1" i="0">
              <a:latin typeface="Helvetica" pitchFamily="2" charset="0"/>
            </a:endParaRPr>
          </a:p>
        </p:txBody>
      </p:sp>
      <p:sp>
        <p:nvSpPr>
          <p:cNvPr id="1189958" name="Rectangle 70">
            <a:extLst>
              <a:ext uri="{FF2B5EF4-FFF2-40B4-BE49-F238E27FC236}">
                <a16:creationId xmlns:a16="http://schemas.microsoft.com/office/drawing/2014/main" id="{F4969AFA-3DBE-A6A9-03C6-2F89B4A4F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400" b="1" i="0">
              <a:latin typeface="Helvetica" pitchFamily="2" charset="0"/>
            </a:endParaRPr>
          </a:p>
        </p:txBody>
      </p:sp>
      <p:sp>
        <p:nvSpPr>
          <p:cNvPr id="1189965" name="Rectangle 77">
            <a:extLst>
              <a:ext uri="{FF2B5EF4-FFF2-40B4-BE49-F238E27FC236}">
                <a16:creationId xmlns:a16="http://schemas.microsoft.com/office/drawing/2014/main" id="{9B28017D-237A-BCCE-A7EC-23A14E96B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8900" y="3765550"/>
            <a:ext cx="985838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400" b="1" i="0">
                <a:latin typeface="Helvetica" pitchFamily="2" charset="0"/>
              </a:rPr>
              <a:t>Соломон</a:t>
            </a:r>
          </a:p>
          <a:p>
            <a:pPr algn="l"/>
            <a:r>
              <a:rPr lang="ru-RU" altLang="en-US" sz="1400" b="1" i="0">
                <a:latin typeface="Helvetica" pitchFamily="2" charset="0"/>
              </a:rPr>
              <a:t>о жизни</a:t>
            </a:r>
            <a:endParaRPr lang="en-US" altLang="en-US" sz="1400" b="1" i="0">
              <a:latin typeface="Helvetica" pitchFamily="2" charset="0"/>
            </a:endParaRPr>
          </a:p>
        </p:txBody>
      </p:sp>
      <p:sp>
        <p:nvSpPr>
          <p:cNvPr id="1189966" name="Rectangle 78">
            <a:extLst>
              <a:ext uri="{FF2B5EF4-FFF2-40B4-BE49-F238E27FC236}">
                <a16:creationId xmlns:a16="http://schemas.microsoft.com/office/drawing/2014/main" id="{53735772-8E78-37BC-FF98-6003E30FA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886200"/>
            <a:ext cx="92233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Прит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89967" name="Group 79">
            <a:extLst>
              <a:ext uri="{FF2B5EF4-FFF2-40B4-BE49-F238E27FC236}">
                <a16:creationId xmlns:a16="http://schemas.microsoft.com/office/drawing/2014/main" id="{8E9FD5C9-DAAB-B614-AB92-34CF695BC2E8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1189968" name="Rectangle 80">
              <a:extLst>
                <a:ext uri="{FF2B5EF4-FFF2-40B4-BE49-F238E27FC236}">
                  <a16:creationId xmlns:a16="http://schemas.microsoft.com/office/drawing/2014/main" id="{0A16039E-9083-183F-44F0-395BB5A2A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89969" name="Rectangle 81">
              <a:extLst>
                <a:ext uri="{FF2B5EF4-FFF2-40B4-BE49-F238E27FC236}">
                  <a16:creationId xmlns:a16="http://schemas.microsoft.com/office/drawing/2014/main" id="{02127B89-A0CE-C00F-5D43-DED7DF1E5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grpSp>
        <p:nvGrpSpPr>
          <p:cNvPr id="1189970" name="Group 82">
            <a:extLst>
              <a:ext uri="{FF2B5EF4-FFF2-40B4-BE49-F238E27FC236}">
                <a16:creationId xmlns:a16="http://schemas.microsoft.com/office/drawing/2014/main" id="{BC4BA2D4-3953-26A9-319A-5E9E95DB9FA4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1189971" name="Rectangle 83">
              <a:extLst>
                <a:ext uri="{FF2B5EF4-FFF2-40B4-BE49-F238E27FC236}">
                  <a16:creationId xmlns:a16="http://schemas.microsoft.com/office/drawing/2014/main" id="{97631236-A7BB-4CAE-CA99-283F6BF9D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89972" name="Rectangle 84">
              <a:extLst>
                <a:ext uri="{FF2B5EF4-FFF2-40B4-BE49-F238E27FC236}">
                  <a16:creationId xmlns:a16="http://schemas.microsoft.com/office/drawing/2014/main" id="{96986567-575B-1257-5293-3693628E3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89976" name="Rectangle 88">
            <a:extLst>
              <a:ext uri="{FF2B5EF4-FFF2-40B4-BE49-F238E27FC236}">
                <a16:creationId xmlns:a16="http://schemas.microsoft.com/office/drawing/2014/main" id="{572670D1-B197-E329-2449-626F8BC07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9977" name="Rectangle 89">
            <a:extLst>
              <a:ext uri="{FF2B5EF4-FFF2-40B4-BE49-F238E27FC236}">
                <a16:creationId xmlns:a16="http://schemas.microsoft.com/office/drawing/2014/main" id="{04277DB1-1191-A7D2-63BD-4D4F53BE3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9978" name="Rectangle 90">
            <a:extLst>
              <a:ext uri="{FF2B5EF4-FFF2-40B4-BE49-F238E27FC236}">
                <a16:creationId xmlns:a16="http://schemas.microsoft.com/office/drawing/2014/main" id="{0AEEC2DE-8083-3DAA-7E63-EB279E030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9979" name="Rectangle 91">
            <a:extLst>
              <a:ext uri="{FF2B5EF4-FFF2-40B4-BE49-F238E27FC236}">
                <a16:creationId xmlns:a16="http://schemas.microsoft.com/office/drawing/2014/main" id="{02B09076-3D37-B27A-94D7-95F26A919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89980" name="Rectangle 92">
            <a:extLst>
              <a:ext uri="{FF2B5EF4-FFF2-40B4-BE49-F238E27FC236}">
                <a16:creationId xmlns:a16="http://schemas.microsoft.com/office/drawing/2014/main" id="{87CA9A5D-A605-3215-0A06-E5C0042EB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81" name="AutoShape 93">
            <a:extLst>
              <a:ext uri="{FF2B5EF4-FFF2-40B4-BE49-F238E27FC236}">
                <a16:creationId xmlns:a16="http://schemas.microsoft.com/office/drawing/2014/main" id="{4A960C9D-B2BD-D3AA-2B0A-8C31CEA50FF9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82" name="Rectangle 94">
            <a:extLst>
              <a:ext uri="{FF2B5EF4-FFF2-40B4-BE49-F238E27FC236}">
                <a16:creationId xmlns:a16="http://schemas.microsoft.com/office/drawing/2014/main" id="{26D13C27-377F-7B65-C549-2041A5B19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85" name="AutoShape 97">
            <a:extLst>
              <a:ext uri="{FF2B5EF4-FFF2-40B4-BE49-F238E27FC236}">
                <a16:creationId xmlns:a16="http://schemas.microsoft.com/office/drawing/2014/main" id="{1DCFAAC8-FF2E-C822-7DE3-E1FDB5272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3175" y="4310063"/>
            <a:ext cx="4284663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90" name="AutoShape 102">
            <a:extLst>
              <a:ext uri="{FF2B5EF4-FFF2-40B4-BE49-F238E27FC236}">
                <a16:creationId xmlns:a16="http://schemas.microsoft.com/office/drawing/2014/main" id="{2CF0A3DD-7FB2-3B30-5BB2-4EE10B206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688" y="3646488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991" name="Line 103">
            <a:extLst>
              <a:ext uri="{FF2B5EF4-FFF2-40B4-BE49-F238E27FC236}">
                <a16:creationId xmlns:a16="http://schemas.microsoft.com/office/drawing/2014/main" id="{F01ED12D-3039-D5FC-1A64-D32548332C2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4005263"/>
            <a:ext cx="1266825" cy="7366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0000" name="Rectangle 112">
            <a:extLst>
              <a:ext uri="{FF2B5EF4-FFF2-40B4-BE49-F238E27FC236}">
                <a16:creationId xmlns:a16="http://schemas.microsoft.com/office/drawing/2014/main" id="{0894ECF8-8B51-A164-9B0A-076E51D39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3036888"/>
            <a:ext cx="933450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Псал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90001" name="Group 113">
            <a:extLst>
              <a:ext uri="{FF2B5EF4-FFF2-40B4-BE49-F238E27FC236}">
                <a16:creationId xmlns:a16="http://schemas.microsoft.com/office/drawing/2014/main" id="{6433F0C4-3A4A-C67F-EBC0-BF232F2CB7F7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2978150"/>
            <a:ext cx="1108075" cy="481013"/>
            <a:chOff x="1836" y="1501"/>
            <a:chExt cx="698" cy="303"/>
          </a:xfrm>
        </p:grpSpPr>
        <p:sp>
          <p:nvSpPr>
            <p:cNvPr id="1190002" name="Rectangle 114">
              <a:extLst>
                <a:ext uri="{FF2B5EF4-FFF2-40B4-BE49-F238E27FC236}">
                  <a16:creationId xmlns:a16="http://schemas.microsoft.com/office/drawing/2014/main" id="{CB19A32C-47D6-D0AE-36CE-A0AB5FD35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614"/>
              <a:ext cx="630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 </a:t>
              </a:r>
              <a:r>
                <a:rPr lang="ru-RU" altLang="en-US" sz="1400" b="1" i="0">
                  <a:latin typeface="Helvetica" pitchFamily="2" charset="0"/>
                </a:rPr>
                <a:t>Моисей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0003" name="Rectangle 115">
              <a:extLst>
                <a:ext uri="{FF2B5EF4-FFF2-40B4-BE49-F238E27FC236}">
                  <a16:creationId xmlns:a16="http://schemas.microsoft.com/office/drawing/2014/main" id="{85EE7873-8F62-0725-D62F-8DA202B4F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501"/>
              <a:ext cx="651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1/2 </a:t>
              </a:r>
              <a:r>
                <a:rPr lang="ru-RU" altLang="en-US" sz="1400" b="1" i="0">
                  <a:latin typeface="Helvetica" pitchFamily="2" charset="0"/>
                </a:rPr>
                <a:t>Давид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  <p:sp>
        <p:nvSpPr>
          <p:cNvPr id="1190004" name="Text Box 116">
            <a:extLst>
              <a:ext uri="{FF2B5EF4-FFF2-40B4-BE49-F238E27FC236}">
                <a16:creationId xmlns:a16="http://schemas.microsoft.com/office/drawing/2014/main" id="{8FD6D03B-64E4-E94E-47F3-55261840C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3481388"/>
            <a:ext cx="1614488" cy="9461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ПСАЛ.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	</a:t>
            </a:r>
          </a:p>
        </p:txBody>
      </p:sp>
      <p:sp>
        <p:nvSpPr>
          <p:cNvPr id="1190005" name="Rectangle 117">
            <a:extLst>
              <a:ext uri="{FF2B5EF4-FFF2-40B4-BE49-F238E27FC236}">
                <a16:creationId xmlns:a16="http://schemas.microsoft.com/office/drawing/2014/main" id="{01DD43D9-3ABD-9B7F-953A-D3D5DC3CF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0006" name="Rectangle 118">
            <a:extLst>
              <a:ext uri="{FF2B5EF4-FFF2-40B4-BE49-F238E27FC236}">
                <a16:creationId xmlns:a16="http://schemas.microsoft.com/office/drawing/2014/main" id="{B02D3F62-9553-417D-A458-6E6F82A9F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3305175"/>
            <a:ext cx="1784350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1/2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ДАВИД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МОИСЕЙ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0007" name="Text Box 119">
            <a:extLst>
              <a:ext uri="{FF2B5EF4-FFF2-40B4-BE49-F238E27FC236}">
                <a16:creationId xmlns:a16="http://schemas.microsoft.com/office/drawing/2014/main" id="{C3A82862-C9B8-BACD-BDCC-1EE1CF725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190009" name="Rectangle 121">
            <a:extLst>
              <a:ext uri="{FF2B5EF4-FFF2-40B4-BE49-F238E27FC236}">
                <a16:creationId xmlns:a16="http://schemas.microsoft.com/office/drawing/2014/main" id="{A081379F-ABF2-4C88-B9A6-25F91975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7438" y="2530475"/>
            <a:ext cx="1520825" cy="3810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0010" name="Rectangle 122">
            <a:extLst>
              <a:ext uri="{FF2B5EF4-FFF2-40B4-BE49-F238E27FC236}">
                <a16:creationId xmlns:a16="http://schemas.microsoft.com/office/drawing/2014/main" id="{A547607C-6F2D-3EFD-EBF8-903007511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  <p:sp>
        <p:nvSpPr>
          <p:cNvPr id="1190011" name="Rectangle 123">
            <a:extLst>
              <a:ext uri="{FF2B5EF4-FFF2-40B4-BE49-F238E27FC236}">
                <a16:creationId xmlns:a16="http://schemas.microsoft.com/office/drawing/2014/main" id="{FB917444-1B1D-15D4-9C3B-A70860377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7889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200" b="1" i="0">
                <a:latin typeface="Helvetica" pitchFamily="2" charset="0"/>
              </a:rPr>
              <a:t>ОКОЛО</a:t>
            </a:r>
            <a:r>
              <a:rPr lang="en-US" altLang="en-US" sz="1200" b="1" i="0">
                <a:latin typeface="Helvetica" pitchFamily="2" charset="0"/>
              </a:rPr>
              <a:t>:</a:t>
            </a:r>
          </a:p>
        </p:txBody>
      </p:sp>
      <p:sp>
        <p:nvSpPr>
          <p:cNvPr id="1190012" name="Rectangle 124">
            <a:extLst>
              <a:ext uri="{FF2B5EF4-FFF2-40B4-BE49-F238E27FC236}">
                <a16:creationId xmlns:a16="http://schemas.microsoft.com/office/drawing/2014/main" id="{F788C1BD-A9CB-FE8F-8E02-36204DB33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1951038"/>
            <a:ext cx="1806575" cy="881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/>
            <a:r>
              <a:rPr lang="ru-RU" altLang="en-US" sz="1600" b="1" i="0">
                <a:latin typeface="Helvetica" pitchFamily="2" charset="0"/>
              </a:rPr>
              <a:t>ВСЕ</a:t>
            </a:r>
            <a:r>
              <a:rPr lang="ru-RU" altLang="en-US" sz="1200" b="1" i="0">
                <a:latin typeface="Helvetica" pitchFamily="2" charset="0"/>
              </a:rPr>
              <a:t> ДРУГИЕ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ПИСАНИЯ БЫЛИ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НАПИСАНЫ В ЦАРСКИЙ ПЕРИОД</a:t>
            </a:r>
            <a:endParaRPr lang="en-US" altLang="en-US" sz="1200" b="1" i="0">
              <a:latin typeface="Helvetica" pitchFamily="2" charset="0"/>
            </a:endParaRPr>
          </a:p>
        </p:txBody>
      </p:sp>
      <p:sp>
        <p:nvSpPr>
          <p:cNvPr id="1190013" name="Rectangle 125">
            <a:extLst>
              <a:ext uri="{FF2B5EF4-FFF2-40B4-BE49-F238E27FC236}">
                <a16:creationId xmlns:a16="http://schemas.microsoft.com/office/drawing/2014/main" id="{10119146-A905-EC9A-0BB7-7F08799D4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1544638"/>
            <a:ext cx="7731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Иов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90014" name="Group 126">
            <a:extLst>
              <a:ext uri="{FF2B5EF4-FFF2-40B4-BE49-F238E27FC236}">
                <a16:creationId xmlns:a16="http://schemas.microsoft.com/office/drawing/2014/main" id="{B49B5AB1-4D67-E67D-18B6-02B221BF891B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614488"/>
            <a:ext cx="855663" cy="498475"/>
            <a:chOff x="1952" y="554"/>
            <a:chExt cx="539" cy="314"/>
          </a:xfrm>
        </p:grpSpPr>
        <p:sp>
          <p:nvSpPr>
            <p:cNvPr id="1190015" name="Rectangle 127">
              <a:extLst>
                <a:ext uri="{FF2B5EF4-FFF2-40B4-BE49-F238E27FC236}">
                  <a16:creationId xmlns:a16="http://schemas.microsoft.com/office/drawing/2014/main" id="{4720C6B2-AFF5-2DAC-3D07-7E42DCA22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554"/>
              <a:ext cx="539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Авраам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0016" name="Rectangle 128">
              <a:extLst>
                <a:ext uri="{FF2B5EF4-FFF2-40B4-BE49-F238E27FC236}">
                  <a16:creationId xmlns:a16="http://schemas.microsoft.com/office/drawing/2014/main" id="{9EB237EE-B2C8-D8C5-4ED9-896D854B9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678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</p:grpSp>
      <p:sp>
        <p:nvSpPr>
          <p:cNvPr id="1190018" name="Rectangle 130">
            <a:extLst>
              <a:ext uri="{FF2B5EF4-FFF2-40B4-BE49-F238E27FC236}">
                <a16:creationId xmlns:a16="http://schemas.microsoft.com/office/drawing/2014/main" id="{ADE21E0B-FA57-2625-2F76-72289F1B3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9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1939" name="Picture 3">
            <a:extLst>
              <a:ext uri="{FF2B5EF4-FFF2-40B4-BE49-F238E27FC236}">
                <a16:creationId xmlns:a16="http://schemas.microsoft.com/office/drawing/2014/main" id="{00D61596-42A2-98C1-3E38-E18B93160B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1940" name="Rectangle 4">
            <a:extLst>
              <a:ext uri="{FF2B5EF4-FFF2-40B4-BE49-F238E27FC236}">
                <a16:creationId xmlns:a16="http://schemas.microsoft.com/office/drawing/2014/main" id="{8BFF1D6A-A88E-58B2-2C07-99B48898C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42" name="Text Box 106">
            <a:extLst>
              <a:ext uri="{FF2B5EF4-FFF2-40B4-BE49-F238E27FC236}">
                <a16:creationId xmlns:a16="http://schemas.microsoft.com/office/drawing/2014/main" id="{101F5173-FAA6-86D3-4F23-5CDDEFE26E6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latin typeface="Arial Black" panose="020B0604020202020204" pitchFamily="34" charset="0"/>
              </a:rPr>
              <a:t>ПОЭЗИЯ</a:t>
            </a:r>
            <a:r>
              <a:rPr lang="en-US" altLang="en-US" sz="2000" b="1" i="0">
                <a:latin typeface="Arial Black" panose="020B0604020202020204" pitchFamily="34" charset="0"/>
              </a:rPr>
              <a:t> (5)</a:t>
            </a:r>
            <a:endParaRPr lang="en-US" altLang="en-US" sz="1000" i="0">
              <a:latin typeface="Arial Black" panose="020B0604020202020204" pitchFamily="34" charset="0"/>
            </a:endParaRPr>
          </a:p>
        </p:txBody>
      </p:sp>
      <p:sp>
        <p:nvSpPr>
          <p:cNvPr id="1192043" name="Rectangle 107">
            <a:extLst>
              <a:ext uri="{FF2B5EF4-FFF2-40B4-BE49-F238E27FC236}">
                <a16:creationId xmlns:a16="http://schemas.microsoft.com/office/drawing/2014/main" id="{D87C1B1D-2FF4-7740-6075-10573FFDE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0113" y="4332288"/>
            <a:ext cx="1884362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СОЛОМОН </a:t>
            </a:r>
          </a:p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О ЖИЗНИ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44" name="Text Box 108">
            <a:extLst>
              <a:ext uri="{FF2B5EF4-FFF2-40B4-BE49-F238E27FC236}">
                <a16:creationId xmlns:a16="http://schemas.microsoft.com/office/drawing/2014/main" id="{DEF4D6CB-23CC-E22D-8E53-1ECC426DA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ПРИТ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45" name="Rectangle 109">
            <a:extLst>
              <a:ext uri="{FF2B5EF4-FFF2-40B4-BE49-F238E27FC236}">
                <a16:creationId xmlns:a16="http://schemas.microsoft.com/office/drawing/2014/main" id="{F6E3BF95-142D-D932-4CCB-DC6F69353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8900" y="3765550"/>
            <a:ext cx="985838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400" b="1" i="0">
                <a:latin typeface="Helvetica" pitchFamily="2" charset="0"/>
              </a:rPr>
              <a:t>Соломон</a:t>
            </a:r>
          </a:p>
          <a:p>
            <a:pPr algn="l"/>
            <a:r>
              <a:rPr lang="ru-RU" altLang="en-US" sz="1400" b="1" i="0">
                <a:latin typeface="Helvetica" pitchFamily="2" charset="0"/>
              </a:rPr>
              <a:t>о жизни</a:t>
            </a:r>
            <a:endParaRPr lang="en-US" altLang="en-US" sz="1400" b="1" i="0">
              <a:latin typeface="Helvetica" pitchFamily="2" charset="0"/>
            </a:endParaRPr>
          </a:p>
        </p:txBody>
      </p:sp>
      <p:sp>
        <p:nvSpPr>
          <p:cNvPr id="1192046" name="Rectangle 110">
            <a:extLst>
              <a:ext uri="{FF2B5EF4-FFF2-40B4-BE49-F238E27FC236}">
                <a16:creationId xmlns:a16="http://schemas.microsoft.com/office/drawing/2014/main" id="{501E6B61-4653-F216-CC4D-200D43B70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3886200"/>
            <a:ext cx="92233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Прит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192047" name="Rectangle 111">
            <a:extLst>
              <a:ext uri="{FF2B5EF4-FFF2-40B4-BE49-F238E27FC236}">
                <a16:creationId xmlns:a16="http://schemas.microsoft.com/office/drawing/2014/main" id="{BBE1585A-7C5B-552D-2EF0-5C87873C7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213" y="3036888"/>
            <a:ext cx="933450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Псал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92048" name="Group 112">
            <a:extLst>
              <a:ext uri="{FF2B5EF4-FFF2-40B4-BE49-F238E27FC236}">
                <a16:creationId xmlns:a16="http://schemas.microsoft.com/office/drawing/2014/main" id="{60AC3C63-D64D-AD4E-CC35-8BF059FBF5FC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2978150"/>
            <a:ext cx="1108075" cy="481013"/>
            <a:chOff x="1836" y="1501"/>
            <a:chExt cx="698" cy="303"/>
          </a:xfrm>
        </p:grpSpPr>
        <p:sp>
          <p:nvSpPr>
            <p:cNvPr id="1192049" name="Rectangle 113">
              <a:extLst>
                <a:ext uri="{FF2B5EF4-FFF2-40B4-BE49-F238E27FC236}">
                  <a16:creationId xmlns:a16="http://schemas.microsoft.com/office/drawing/2014/main" id="{19C9DE99-32D9-89F7-1A17-10CC44E7D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614"/>
              <a:ext cx="630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 </a:t>
              </a:r>
              <a:r>
                <a:rPr lang="ru-RU" altLang="en-US" sz="1400" b="1" i="0">
                  <a:latin typeface="Helvetica" pitchFamily="2" charset="0"/>
                </a:rPr>
                <a:t>Моисей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2050" name="Rectangle 114">
              <a:extLst>
                <a:ext uri="{FF2B5EF4-FFF2-40B4-BE49-F238E27FC236}">
                  <a16:creationId xmlns:a16="http://schemas.microsoft.com/office/drawing/2014/main" id="{6A2764A9-AA60-84B9-072A-CCBC8CD20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501"/>
              <a:ext cx="651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altLang="en-US" sz="1400" b="1" i="0">
                  <a:latin typeface="Helvetica" pitchFamily="2" charset="0"/>
                </a:rPr>
                <a:t>1/2 </a:t>
              </a:r>
              <a:r>
                <a:rPr lang="ru-RU" altLang="en-US" sz="1400" b="1" i="0">
                  <a:latin typeface="Helvetica" pitchFamily="2" charset="0"/>
                </a:rPr>
                <a:t>Давид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  <p:sp>
        <p:nvSpPr>
          <p:cNvPr id="1192051" name="Text Box 115">
            <a:extLst>
              <a:ext uri="{FF2B5EF4-FFF2-40B4-BE49-F238E27FC236}">
                <a16:creationId xmlns:a16="http://schemas.microsoft.com/office/drawing/2014/main" id="{2BEE702A-0266-EECB-E954-7AB96FC8F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3481388"/>
            <a:ext cx="1614488" cy="9461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ПСАЛ.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	</a:t>
            </a:r>
          </a:p>
        </p:txBody>
      </p:sp>
      <p:sp>
        <p:nvSpPr>
          <p:cNvPr id="1192052" name="Rectangle 116">
            <a:extLst>
              <a:ext uri="{FF2B5EF4-FFF2-40B4-BE49-F238E27FC236}">
                <a16:creationId xmlns:a16="http://schemas.microsoft.com/office/drawing/2014/main" id="{70618855-FD6E-BB29-C80B-CEDD66B37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2613" y="2468563"/>
            <a:ext cx="969962" cy="51593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ИОВ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53" name="Rectangle 117">
            <a:extLst>
              <a:ext uri="{FF2B5EF4-FFF2-40B4-BE49-F238E27FC236}">
                <a16:creationId xmlns:a16="http://schemas.microsoft.com/office/drawing/2014/main" id="{7852A59B-5CB5-C822-9EFF-B87B8734F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3305175"/>
            <a:ext cx="1784350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1/2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ДАВИД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</a:pP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1 </a:t>
            </a: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МОИСЕЙ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54" name="Text Box 118">
            <a:extLst>
              <a:ext uri="{FF2B5EF4-FFF2-40B4-BE49-F238E27FC236}">
                <a16:creationId xmlns:a16="http://schemas.microsoft.com/office/drawing/2014/main" id="{DE92DBD5-511E-D38C-74BD-192F369A1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>
                <a:solidFill>
                  <a:srgbClr val="FFF819"/>
                </a:solidFill>
                <a:latin typeface="Helvetica" pitchFamily="2" charset="0"/>
              </a:rPr>
              <a:t>ПОЭЗИЯ</a:t>
            </a:r>
            <a:r>
              <a:rPr lang="en-US" altLang="en-US" sz="3200" b="1">
                <a:solidFill>
                  <a:srgbClr val="FFF819"/>
                </a:solidFill>
                <a:latin typeface="Helvetica" pitchFamily="2" charset="0"/>
              </a:rPr>
              <a:t>”</a:t>
            </a:r>
          </a:p>
        </p:txBody>
      </p:sp>
      <p:sp>
        <p:nvSpPr>
          <p:cNvPr id="1192055" name="Rectangle 119">
            <a:extLst>
              <a:ext uri="{FF2B5EF4-FFF2-40B4-BE49-F238E27FC236}">
                <a16:creationId xmlns:a16="http://schemas.microsoft.com/office/drawing/2014/main" id="{F46D7CC7-6B54-B070-2CE7-3785CBE50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7438" y="2530475"/>
            <a:ext cx="1520825" cy="3810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АВРААМ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56" name="Rectangle 120">
            <a:extLst>
              <a:ext uri="{FF2B5EF4-FFF2-40B4-BE49-F238E27FC236}">
                <a16:creationId xmlns:a16="http://schemas.microsoft.com/office/drawing/2014/main" id="{6348D3BB-8342-5FD4-7AC0-883420FA6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8900" y="2284413"/>
            <a:ext cx="890588" cy="304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altLang="en-US" sz="1400" b="1" i="0">
                <a:solidFill>
                  <a:schemeClr val="bg1"/>
                </a:solidFill>
                <a:latin typeface="Helvetica" pitchFamily="2" charset="0"/>
              </a:rPr>
              <a:t>ОКОЛО</a:t>
            </a:r>
            <a:r>
              <a:rPr lang="en-US" altLang="en-US" sz="1400" b="1" i="0">
                <a:solidFill>
                  <a:schemeClr val="bg1"/>
                </a:solidFill>
                <a:latin typeface="Helvetica" pitchFamily="2" charset="0"/>
              </a:rPr>
              <a:t>:</a:t>
            </a:r>
          </a:p>
        </p:txBody>
      </p:sp>
      <p:sp>
        <p:nvSpPr>
          <p:cNvPr id="1192057" name="Rectangle 121">
            <a:extLst>
              <a:ext uri="{FF2B5EF4-FFF2-40B4-BE49-F238E27FC236}">
                <a16:creationId xmlns:a16="http://schemas.microsoft.com/office/drawing/2014/main" id="{95C52BC9-5E80-B2D7-7E7D-4FD8C8F43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788988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200" b="1" i="0">
                <a:latin typeface="Helvetica" pitchFamily="2" charset="0"/>
              </a:rPr>
              <a:t>ОКОЛО</a:t>
            </a:r>
            <a:r>
              <a:rPr lang="en-US" altLang="en-US" sz="1200" b="1" i="0">
                <a:latin typeface="Helvetica" pitchFamily="2" charset="0"/>
              </a:rPr>
              <a:t>:</a:t>
            </a:r>
          </a:p>
        </p:txBody>
      </p:sp>
      <p:sp>
        <p:nvSpPr>
          <p:cNvPr id="1192058" name="Rectangle 122">
            <a:extLst>
              <a:ext uri="{FF2B5EF4-FFF2-40B4-BE49-F238E27FC236}">
                <a16:creationId xmlns:a16="http://schemas.microsoft.com/office/drawing/2014/main" id="{037EA1E2-6BEA-8CAA-7C5A-B47142881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1951038"/>
            <a:ext cx="1806575" cy="881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/>
            <a:r>
              <a:rPr lang="ru-RU" altLang="en-US" sz="1600" b="1" i="0">
                <a:latin typeface="Helvetica" pitchFamily="2" charset="0"/>
              </a:rPr>
              <a:t>ВСЕ</a:t>
            </a:r>
            <a:r>
              <a:rPr lang="ru-RU" altLang="en-US" sz="1200" b="1" i="0">
                <a:latin typeface="Helvetica" pitchFamily="2" charset="0"/>
              </a:rPr>
              <a:t> ДРУГИЕ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ПИСАНИЯ БЫЛИ </a:t>
            </a:r>
          </a:p>
          <a:p>
            <a:pPr algn="ctr"/>
            <a:r>
              <a:rPr lang="ru-RU" altLang="en-US" sz="1200" b="1" i="0">
                <a:latin typeface="Helvetica" pitchFamily="2" charset="0"/>
              </a:rPr>
              <a:t>НАПИСАНЫ В ЦАРСКИЙ ПЕРИОД</a:t>
            </a:r>
            <a:endParaRPr lang="en-US" altLang="en-US" sz="1200" b="1" i="0">
              <a:latin typeface="Helvetica" pitchFamily="2" charset="0"/>
            </a:endParaRPr>
          </a:p>
        </p:txBody>
      </p:sp>
      <p:sp>
        <p:nvSpPr>
          <p:cNvPr id="1192059" name="Rectangle 123">
            <a:extLst>
              <a:ext uri="{FF2B5EF4-FFF2-40B4-BE49-F238E27FC236}">
                <a16:creationId xmlns:a16="http://schemas.microsoft.com/office/drawing/2014/main" id="{47675C05-AC76-F2B9-8F0C-ACF83BB40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1544638"/>
            <a:ext cx="7731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Иов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92060" name="Group 124">
            <a:extLst>
              <a:ext uri="{FF2B5EF4-FFF2-40B4-BE49-F238E27FC236}">
                <a16:creationId xmlns:a16="http://schemas.microsoft.com/office/drawing/2014/main" id="{5B4BF140-C7FF-07D2-4D29-13549742E952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614488"/>
            <a:ext cx="855663" cy="498475"/>
            <a:chOff x="1952" y="554"/>
            <a:chExt cx="539" cy="314"/>
          </a:xfrm>
        </p:grpSpPr>
        <p:sp>
          <p:nvSpPr>
            <p:cNvPr id="1192061" name="Rectangle 125">
              <a:extLst>
                <a:ext uri="{FF2B5EF4-FFF2-40B4-BE49-F238E27FC236}">
                  <a16:creationId xmlns:a16="http://schemas.microsoft.com/office/drawing/2014/main" id="{2D30354B-725B-BC72-52E4-E08BAA802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" y="554"/>
              <a:ext cx="539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Авраам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2062" name="Rectangle 126">
              <a:extLst>
                <a:ext uri="{FF2B5EF4-FFF2-40B4-BE49-F238E27FC236}">
                  <a16:creationId xmlns:a16="http://schemas.microsoft.com/office/drawing/2014/main" id="{D1084C0C-8CB4-D767-CD93-3271D7E82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678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solidFill>
                  <a:schemeClr val="hlink"/>
                </a:solidFill>
                <a:latin typeface="Helvetica" pitchFamily="2" charset="0"/>
              </a:endParaRPr>
            </a:p>
          </p:txBody>
        </p:sp>
      </p:grpSp>
      <p:sp>
        <p:nvSpPr>
          <p:cNvPr id="1191938" name="Text Box 2">
            <a:extLst>
              <a:ext uri="{FF2B5EF4-FFF2-40B4-BE49-F238E27FC236}">
                <a16:creationId xmlns:a16="http://schemas.microsoft.com/office/drawing/2014/main" id="{1C25CE68-931C-8F9C-1C7A-C4A4E5EB5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sp>
        <p:nvSpPr>
          <p:cNvPr id="1191941" name="Rectangle 5">
            <a:extLst>
              <a:ext uri="{FF2B5EF4-FFF2-40B4-BE49-F238E27FC236}">
                <a16:creationId xmlns:a16="http://schemas.microsoft.com/office/drawing/2014/main" id="{DDE46428-F10E-F949-B189-927E53A10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2" name="Line 6">
            <a:extLst>
              <a:ext uri="{FF2B5EF4-FFF2-40B4-BE49-F238E27FC236}">
                <a16:creationId xmlns:a16="http://schemas.microsoft.com/office/drawing/2014/main" id="{1F935A29-21B1-3BD6-4549-18D66105FA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3" name="Line 7">
            <a:extLst>
              <a:ext uri="{FF2B5EF4-FFF2-40B4-BE49-F238E27FC236}">
                <a16:creationId xmlns:a16="http://schemas.microsoft.com/office/drawing/2014/main" id="{E2550F96-D082-30A8-EE6F-2DBD3C58E36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4" name="Line 8">
            <a:extLst>
              <a:ext uri="{FF2B5EF4-FFF2-40B4-BE49-F238E27FC236}">
                <a16:creationId xmlns:a16="http://schemas.microsoft.com/office/drawing/2014/main" id="{C54056E6-7D18-4C69-A6E9-1B18CEC505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5" name="Line 9">
            <a:extLst>
              <a:ext uri="{FF2B5EF4-FFF2-40B4-BE49-F238E27FC236}">
                <a16:creationId xmlns:a16="http://schemas.microsoft.com/office/drawing/2014/main" id="{40A82123-38C2-3089-47B6-87D6A0C53C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6" name="Line 10">
            <a:extLst>
              <a:ext uri="{FF2B5EF4-FFF2-40B4-BE49-F238E27FC236}">
                <a16:creationId xmlns:a16="http://schemas.microsoft.com/office/drawing/2014/main" id="{0A7B5407-8532-FCEE-C1D1-F01B0623E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7" name="Line 11">
            <a:extLst>
              <a:ext uri="{FF2B5EF4-FFF2-40B4-BE49-F238E27FC236}">
                <a16:creationId xmlns:a16="http://schemas.microsoft.com/office/drawing/2014/main" id="{31C49246-1C4C-02DD-3767-5131657BB3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8" name="Line 12">
            <a:extLst>
              <a:ext uri="{FF2B5EF4-FFF2-40B4-BE49-F238E27FC236}">
                <a16:creationId xmlns:a16="http://schemas.microsoft.com/office/drawing/2014/main" id="{22E8F156-40DC-1471-88B6-E32D2E8DFCE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9" name="Line 13">
            <a:extLst>
              <a:ext uri="{FF2B5EF4-FFF2-40B4-BE49-F238E27FC236}">
                <a16:creationId xmlns:a16="http://schemas.microsoft.com/office/drawing/2014/main" id="{32CABC03-8308-4DE7-AE5F-B6E381B29E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50" name="Line 14">
            <a:extLst>
              <a:ext uri="{FF2B5EF4-FFF2-40B4-BE49-F238E27FC236}">
                <a16:creationId xmlns:a16="http://schemas.microsoft.com/office/drawing/2014/main" id="{7B72C42D-28DF-2776-4EF5-17862F26F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51" name="Line 15">
            <a:extLst>
              <a:ext uri="{FF2B5EF4-FFF2-40B4-BE49-F238E27FC236}">
                <a16:creationId xmlns:a16="http://schemas.microsoft.com/office/drawing/2014/main" id="{851CDB35-D079-E77D-41FE-9D4423639FC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59" name="Text Box 23">
            <a:extLst>
              <a:ext uri="{FF2B5EF4-FFF2-40B4-BE49-F238E27FC236}">
                <a16:creationId xmlns:a16="http://schemas.microsoft.com/office/drawing/2014/main" id="{A8FC5E4D-BBF3-B4D6-D179-5D04CC716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5538788"/>
            <a:ext cx="1468438" cy="9461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ЕККЛ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	</a:t>
            </a:r>
          </a:p>
        </p:txBody>
      </p:sp>
      <p:pic>
        <p:nvPicPr>
          <p:cNvPr id="1191963" name="Picture 27">
            <a:extLst>
              <a:ext uri="{FF2B5EF4-FFF2-40B4-BE49-F238E27FC236}">
                <a16:creationId xmlns:a16="http://schemas.microsoft.com/office/drawing/2014/main" id="{6893BCCC-E4EE-7782-7C67-CE5C79DD69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1964" name="Rectangle 28">
            <a:extLst>
              <a:ext uri="{FF2B5EF4-FFF2-40B4-BE49-F238E27FC236}">
                <a16:creationId xmlns:a16="http://schemas.microsoft.com/office/drawing/2014/main" id="{2FB53A92-BA89-F8AF-C372-1A533A7FC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91967" name="Text Box 31">
            <a:extLst>
              <a:ext uri="{FF2B5EF4-FFF2-40B4-BE49-F238E27FC236}">
                <a16:creationId xmlns:a16="http://schemas.microsoft.com/office/drawing/2014/main" id="{E02AEB5B-8062-30C4-F132-9E13C2D2E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48</a:t>
            </a:r>
          </a:p>
        </p:txBody>
      </p:sp>
      <p:sp>
        <p:nvSpPr>
          <p:cNvPr id="1191968" name="Rectangle 32">
            <a:extLst>
              <a:ext uri="{FF2B5EF4-FFF2-40B4-BE49-F238E27FC236}">
                <a16:creationId xmlns:a16="http://schemas.microsoft.com/office/drawing/2014/main" id="{FB1F90CD-FFD4-8258-0C4B-AE8168A86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91971" name="Arc 35">
            <a:extLst>
              <a:ext uri="{FF2B5EF4-FFF2-40B4-BE49-F238E27FC236}">
                <a16:creationId xmlns:a16="http://schemas.microsoft.com/office/drawing/2014/main" id="{D5EE6EE5-259F-630B-98DF-1014BDE295E5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91972" name="Rectangle 36">
            <a:extLst>
              <a:ext uri="{FF2B5EF4-FFF2-40B4-BE49-F238E27FC236}">
                <a16:creationId xmlns:a16="http://schemas.microsoft.com/office/drawing/2014/main" id="{1A842A4C-5F19-31D7-ABE2-40ED25009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73" name="Rectangle 37">
            <a:extLst>
              <a:ext uri="{FF2B5EF4-FFF2-40B4-BE49-F238E27FC236}">
                <a16:creationId xmlns:a16="http://schemas.microsoft.com/office/drawing/2014/main" id="{B5CA53AB-E02A-BCF1-AD92-BEE1C98DA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74" name="Line 38">
            <a:extLst>
              <a:ext uri="{FF2B5EF4-FFF2-40B4-BE49-F238E27FC236}">
                <a16:creationId xmlns:a16="http://schemas.microsoft.com/office/drawing/2014/main" id="{450C3964-9DAE-3D4D-FCCC-941E9D52E07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79" name="Line 43">
            <a:extLst>
              <a:ext uri="{FF2B5EF4-FFF2-40B4-BE49-F238E27FC236}">
                <a16:creationId xmlns:a16="http://schemas.microsoft.com/office/drawing/2014/main" id="{B9674DAC-5317-0BA9-DC1B-75D2E4C221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0" name="Line 44">
            <a:extLst>
              <a:ext uri="{FF2B5EF4-FFF2-40B4-BE49-F238E27FC236}">
                <a16:creationId xmlns:a16="http://schemas.microsoft.com/office/drawing/2014/main" id="{F9396F8E-9E7E-9704-1279-C3CB869405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2" name="Line 46">
            <a:extLst>
              <a:ext uri="{FF2B5EF4-FFF2-40B4-BE49-F238E27FC236}">
                <a16:creationId xmlns:a16="http://schemas.microsoft.com/office/drawing/2014/main" id="{3346E2D6-B1C8-A72A-DC9D-4C39A51F3C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3" name="Line 47">
            <a:extLst>
              <a:ext uri="{FF2B5EF4-FFF2-40B4-BE49-F238E27FC236}">
                <a16:creationId xmlns:a16="http://schemas.microsoft.com/office/drawing/2014/main" id="{802A687D-CF4A-8B34-6F61-02FC70C44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4" name="Line 48">
            <a:extLst>
              <a:ext uri="{FF2B5EF4-FFF2-40B4-BE49-F238E27FC236}">
                <a16:creationId xmlns:a16="http://schemas.microsoft.com/office/drawing/2014/main" id="{2DCFA700-42E2-F59A-FBFA-369C39BFA5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5" name="Line 49">
            <a:extLst>
              <a:ext uri="{FF2B5EF4-FFF2-40B4-BE49-F238E27FC236}">
                <a16:creationId xmlns:a16="http://schemas.microsoft.com/office/drawing/2014/main" id="{90F45268-C2E7-5FB2-2C52-2D03732D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6" name="Rectangle 50">
            <a:extLst>
              <a:ext uri="{FF2B5EF4-FFF2-40B4-BE49-F238E27FC236}">
                <a16:creationId xmlns:a16="http://schemas.microsoft.com/office/drawing/2014/main" id="{2C4D5F0B-CF98-1BC6-BBE8-DA45FD1A7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91987" name="Line 51">
            <a:extLst>
              <a:ext uri="{FF2B5EF4-FFF2-40B4-BE49-F238E27FC236}">
                <a16:creationId xmlns:a16="http://schemas.microsoft.com/office/drawing/2014/main" id="{4B0368F6-8FD3-25B0-B349-745089EF03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8" name="Line 52">
            <a:extLst>
              <a:ext uri="{FF2B5EF4-FFF2-40B4-BE49-F238E27FC236}">
                <a16:creationId xmlns:a16="http://schemas.microsoft.com/office/drawing/2014/main" id="{078923F9-7137-1BF1-6904-7124CA0AE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89" name="Line 53">
            <a:extLst>
              <a:ext uri="{FF2B5EF4-FFF2-40B4-BE49-F238E27FC236}">
                <a16:creationId xmlns:a16="http://schemas.microsoft.com/office/drawing/2014/main" id="{1B0A3438-7E66-DA1A-7F5A-F0D4BEABAD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0" name="Line 54">
            <a:extLst>
              <a:ext uri="{FF2B5EF4-FFF2-40B4-BE49-F238E27FC236}">
                <a16:creationId xmlns:a16="http://schemas.microsoft.com/office/drawing/2014/main" id="{D5903CAE-C0B9-E67F-B163-0EDF5A0D32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1" name="Line 55">
            <a:extLst>
              <a:ext uri="{FF2B5EF4-FFF2-40B4-BE49-F238E27FC236}">
                <a16:creationId xmlns:a16="http://schemas.microsoft.com/office/drawing/2014/main" id="{FF68D40D-050D-FEE6-41E9-71C2AABDC5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2" name="Line 56">
            <a:extLst>
              <a:ext uri="{FF2B5EF4-FFF2-40B4-BE49-F238E27FC236}">
                <a16:creationId xmlns:a16="http://schemas.microsoft.com/office/drawing/2014/main" id="{2F7AE16F-39C7-3AF3-B181-B1AB6E4B8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3" name="Line 57">
            <a:extLst>
              <a:ext uri="{FF2B5EF4-FFF2-40B4-BE49-F238E27FC236}">
                <a16:creationId xmlns:a16="http://schemas.microsoft.com/office/drawing/2014/main" id="{A7C50867-7C1A-DD51-544E-860F3FD222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4" name="Line 58">
            <a:extLst>
              <a:ext uri="{FF2B5EF4-FFF2-40B4-BE49-F238E27FC236}">
                <a16:creationId xmlns:a16="http://schemas.microsoft.com/office/drawing/2014/main" id="{85F87370-10BC-37EA-7655-E21416911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95" name="Line 59">
            <a:extLst>
              <a:ext uri="{FF2B5EF4-FFF2-40B4-BE49-F238E27FC236}">
                <a16:creationId xmlns:a16="http://schemas.microsoft.com/office/drawing/2014/main" id="{3C702E99-B606-0E27-29CF-56AF82693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01" name="Rectangle 65">
            <a:extLst>
              <a:ext uri="{FF2B5EF4-FFF2-40B4-BE49-F238E27FC236}">
                <a16:creationId xmlns:a16="http://schemas.microsoft.com/office/drawing/2014/main" id="{C0EF1D44-BC35-FF1B-6243-13C38084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92002" name="Line 66">
            <a:extLst>
              <a:ext uri="{FF2B5EF4-FFF2-40B4-BE49-F238E27FC236}">
                <a16:creationId xmlns:a16="http://schemas.microsoft.com/office/drawing/2014/main" id="{4660CD81-7047-24DA-C5DC-D1BC462D29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05" name="Rectangle 69">
            <a:extLst>
              <a:ext uri="{FF2B5EF4-FFF2-40B4-BE49-F238E27FC236}">
                <a16:creationId xmlns:a16="http://schemas.microsoft.com/office/drawing/2014/main" id="{168A536A-DDF8-1425-A1F3-B01C03443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2200" b="1" i="0">
              <a:latin typeface="Helvetica" pitchFamily="2" charset="0"/>
            </a:endParaRPr>
          </a:p>
        </p:txBody>
      </p:sp>
      <p:sp>
        <p:nvSpPr>
          <p:cNvPr id="1192006" name="Rectangle 70">
            <a:extLst>
              <a:ext uri="{FF2B5EF4-FFF2-40B4-BE49-F238E27FC236}">
                <a16:creationId xmlns:a16="http://schemas.microsoft.com/office/drawing/2014/main" id="{C71C9FEC-12D5-8214-2F32-42E17DE71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113" y="4768850"/>
            <a:ext cx="882650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2400" b="1" i="0">
                <a:latin typeface="Helvetica" pitchFamily="2" charset="0"/>
              </a:rPr>
              <a:t>Еккл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192018" name="Group 82">
            <a:extLst>
              <a:ext uri="{FF2B5EF4-FFF2-40B4-BE49-F238E27FC236}">
                <a16:creationId xmlns:a16="http://schemas.microsoft.com/office/drawing/2014/main" id="{2E025DEF-E1EB-9140-632F-5646DCBE70EF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1192019" name="Rectangle 83">
              <a:extLst>
                <a:ext uri="{FF2B5EF4-FFF2-40B4-BE49-F238E27FC236}">
                  <a16:creationId xmlns:a16="http://schemas.microsoft.com/office/drawing/2014/main" id="{A474C3DC-2595-8163-3749-7E3683AE3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  <p:sp>
          <p:nvSpPr>
            <p:cNvPr id="1192020" name="Rectangle 84">
              <a:extLst>
                <a:ext uri="{FF2B5EF4-FFF2-40B4-BE49-F238E27FC236}">
                  <a16:creationId xmlns:a16="http://schemas.microsoft.com/office/drawing/2014/main" id="{F40954C0-2031-3791-BC40-1CEA5DDD0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ru-RU" altLang="en-US" sz="1400" b="1" i="0">
                <a:latin typeface="Helvetica" pitchFamily="2" charset="0"/>
              </a:endParaRPr>
            </a:p>
          </p:txBody>
        </p:sp>
      </p:grpSp>
      <p:sp>
        <p:nvSpPr>
          <p:cNvPr id="1192024" name="Rectangle 88">
            <a:extLst>
              <a:ext uri="{FF2B5EF4-FFF2-40B4-BE49-F238E27FC236}">
                <a16:creationId xmlns:a16="http://schemas.microsoft.com/office/drawing/2014/main" id="{244262A4-1D31-D5E1-B82E-A47F78B0F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2025" name="Rectangle 89">
            <a:extLst>
              <a:ext uri="{FF2B5EF4-FFF2-40B4-BE49-F238E27FC236}">
                <a16:creationId xmlns:a16="http://schemas.microsoft.com/office/drawing/2014/main" id="{31A7DB60-7BA0-6924-3755-2A4C784DF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2026" name="Rectangle 90">
            <a:extLst>
              <a:ext uri="{FF2B5EF4-FFF2-40B4-BE49-F238E27FC236}">
                <a16:creationId xmlns:a16="http://schemas.microsoft.com/office/drawing/2014/main" id="{D307D6D0-22E2-E1D4-CBCE-354C06C6E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2027" name="Rectangle 91">
            <a:extLst>
              <a:ext uri="{FF2B5EF4-FFF2-40B4-BE49-F238E27FC236}">
                <a16:creationId xmlns:a16="http://schemas.microsoft.com/office/drawing/2014/main" id="{8B5FB5A6-35A3-6FF2-F6F5-96CB824DE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2028" name="Rectangle 92">
            <a:extLst>
              <a:ext uri="{FF2B5EF4-FFF2-40B4-BE49-F238E27FC236}">
                <a16:creationId xmlns:a16="http://schemas.microsoft.com/office/drawing/2014/main" id="{D827978D-A849-AE77-EA9C-249CB6C9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29" name="AutoShape 93">
            <a:extLst>
              <a:ext uri="{FF2B5EF4-FFF2-40B4-BE49-F238E27FC236}">
                <a16:creationId xmlns:a16="http://schemas.microsoft.com/office/drawing/2014/main" id="{F3843428-E775-35F4-2EFB-C35950885A4E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30" name="Rectangle 94">
            <a:extLst>
              <a:ext uri="{FF2B5EF4-FFF2-40B4-BE49-F238E27FC236}">
                <a16:creationId xmlns:a16="http://schemas.microsoft.com/office/drawing/2014/main" id="{79C296F4-7B9F-4846-9B8F-029AD8D19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33" name="AutoShape 97">
            <a:extLst>
              <a:ext uri="{FF2B5EF4-FFF2-40B4-BE49-F238E27FC236}">
                <a16:creationId xmlns:a16="http://schemas.microsoft.com/office/drawing/2014/main" id="{1DD43862-7331-64DF-85E7-11585B902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2238" y="5321300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34" name="Line 98">
            <a:extLst>
              <a:ext uri="{FF2B5EF4-FFF2-40B4-BE49-F238E27FC236}">
                <a16:creationId xmlns:a16="http://schemas.microsoft.com/office/drawing/2014/main" id="{154BA3C7-5F87-B72A-743C-85D60C5BE6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3950" y="4984750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2035" name="AutoShape 99">
            <a:extLst>
              <a:ext uri="{FF2B5EF4-FFF2-40B4-BE49-F238E27FC236}">
                <a16:creationId xmlns:a16="http://schemas.microsoft.com/office/drawing/2014/main" id="{DC9ABE2A-F3AD-AEB6-77FA-065DD75C0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557713"/>
            <a:ext cx="21097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92036" name="Picture 100">
            <a:extLst>
              <a:ext uri="{FF2B5EF4-FFF2-40B4-BE49-F238E27FC236}">
                <a16:creationId xmlns:a16="http://schemas.microsoft.com/office/drawing/2014/main" id="{93F16CDC-1BBC-0E7F-83F4-56CFD99BDB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58" t="20915" r="27026" b="60414"/>
          <a:stretch>
            <a:fillRect/>
          </a:stretch>
        </p:blipFill>
        <p:spPr bwMode="auto">
          <a:xfrm>
            <a:off x="509588" y="1871663"/>
            <a:ext cx="5607050" cy="1924050"/>
          </a:xfrm>
          <a:prstGeom prst="rect">
            <a:avLst/>
          </a:prstGeom>
          <a:noFill/>
          <a:effectLst>
            <a:outerShdw dist="125724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037" name="Text Box 101">
            <a:extLst>
              <a:ext uri="{FF2B5EF4-FFF2-40B4-BE49-F238E27FC236}">
                <a16:creationId xmlns:a16="http://schemas.microsoft.com/office/drawing/2014/main" id="{9E49C13B-8518-B73C-7505-C9790A427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9688" y="2058988"/>
            <a:ext cx="2773362" cy="3667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1800" b="1" i="0">
                <a:solidFill>
                  <a:srgbClr val="FFFF66"/>
                </a:solidFill>
              </a:rPr>
              <a:t>Масленичная гора</a:t>
            </a:r>
            <a:endParaRPr lang="en-US" altLang="en-US" sz="1800" b="1" i="0">
              <a:solidFill>
                <a:srgbClr val="FFFF66"/>
              </a:solidFill>
            </a:endParaRPr>
          </a:p>
        </p:txBody>
      </p:sp>
      <p:pic>
        <p:nvPicPr>
          <p:cNvPr id="1192038" name="Picture 102">
            <a:extLst>
              <a:ext uri="{FF2B5EF4-FFF2-40B4-BE49-F238E27FC236}">
                <a16:creationId xmlns:a16="http://schemas.microsoft.com/office/drawing/2014/main" id="{EF94105B-44ED-71C6-9DE5-F9573BD1E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838" y="1276350"/>
            <a:ext cx="479425" cy="1119188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125724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2039" name="Picture 103">
            <a:extLst>
              <a:ext uri="{FF2B5EF4-FFF2-40B4-BE49-F238E27FC236}">
                <a16:creationId xmlns:a16="http://schemas.microsoft.com/office/drawing/2014/main" id="{40358CAA-C535-79DD-6A6E-2CBE153261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3738" y="3100388"/>
            <a:ext cx="1123950" cy="103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99190" dir="238833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040" name="Text Box 104">
            <a:extLst>
              <a:ext uri="{FF2B5EF4-FFF2-40B4-BE49-F238E27FC236}">
                <a16:creationId xmlns:a16="http://schemas.microsoft.com/office/drawing/2014/main" id="{623254EC-F9F0-0396-9CE3-F377CD727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838" y="3390900"/>
            <a:ext cx="2981325" cy="3667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1800" b="1" i="0">
                <a:solidFill>
                  <a:srgbClr val="FFFF66"/>
                </a:solidFill>
              </a:rPr>
              <a:t>Храмовая гора</a:t>
            </a:r>
            <a:endParaRPr lang="en-US" altLang="en-US" sz="1800" b="1" i="0">
              <a:solidFill>
                <a:srgbClr val="FFFF66"/>
              </a:solidFill>
            </a:endParaRPr>
          </a:p>
        </p:txBody>
      </p:sp>
      <p:sp>
        <p:nvSpPr>
          <p:cNvPr id="1192041" name="Rectangle 105">
            <a:extLst>
              <a:ext uri="{FF2B5EF4-FFF2-40B4-BE49-F238E27FC236}">
                <a16:creationId xmlns:a16="http://schemas.microsoft.com/office/drawing/2014/main" id="{FF95BB71-C383-2F3F-12F2-61C6382EA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100" y="7304088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 sz="2000" b="1" i="0"/>
          </a:p>
        </p:txBody>
      </p:sp>
      <p:sp>
        <p:nvSpPr>
          <p:cNvPr id="1192063" name="Rectangle 127">
            <a:extLst>
              <a:ext uri="{FF2B5EF4-FFF2-40B4-BE49-F238E27FC236}">
                <a16:creationId xmlns:a16="http://schemas.microsoft.com/office/drawing/2014/main" id="{76A21EF4-B3C3-F0BC-2434-66A5C6C4A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92064" name="Rectangle 128">
            <a:extLst>
              <a:ext uri="{FF2B5EF4-FFF2-40B4-BE49-F238E27FC236}">
                <a16:creationId xmlns:a16="http://schemas.microsoft.com/office/drawing/2014/main" id="{80A1C264-57B0-8F59-1A74-3E0EAB00B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0488" y="4624388"/>
            <a:ext cx="985837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ru-RU" altLang="en-US" sz="1400" b="1" i="0">
                <a:latin typeface="Helvetica" pitchFamily="2" charset="0"/>
              </a:rPr>
              <a:t>Соломон</a:t>
            </a:r>
          </a:p>
          <a:p>
            <a:pPr algn="l"/>
            <a:r>
              <a:rPr lang="ru-RU" altLang="en-US" sz="1400" b="1" i="0">
                <a:latin typeface="Helvetica" pitchFamily="2" charset="0"/>
              </a:rPr>
              <a:t>о жизни</a:t>
            </a:r>
            <a:endParaRPr lang="en-US" altLang="en-US" sz="1400" b="1" i="0">
              <a:latin typeface="Helvetica" pitchFamily="2" charset="0"/>
            </a:endParaRPr>
          </a:p>
        </p:txBody>
      </p:sp>
      <p:sp>
        <p:nvSpPr>
          <p:cNvPr id="1192065" name="Rectangle 129">
            <a:extLst>
              <a:ext uri="{FF2B5EF4-FFF2-40B4-BE49-F238E27FC236}">
                <a16:creationId xmlns:a16="http://schemas.microsoft.com/office/drawing/2014/main" id="{5ACE1443-E7AF-EF1C-9D4B-60DA7F654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4563" y="5348288"/>
            <a:ext cx="1884362" cy="6731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СОЛОМОН </a:t>
            </a:r>
          </a:p>
          <a:p>
            <a:pPr algn="ctr">
              <a:lnSpc>
                <a:spcPct val="80000"/>
              </a:lnSpc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О ЖИЗНИ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192066" name="Text Box 130">
            <a:extLst>
              <a:ext uri="{FF2B5EF4-FFF2-40B4-BE49-F238E27FC236}">
                <a16:creationId xmlns:a16="http://schemas.microsoft.com/office/drawing/2014/main" id="{E3B9B348-9BB3-70B5-86B7-371BDEB759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2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92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9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92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92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92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2037" grpId="0" autoUpdateAnimBg="0"/>
      <p:bldP spid="1192040" grpId="0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742" name="Picture 86">
            <a:extLst>
              <a:ext uri="{FF2B5EF4-FFF2-40B4-BE49-F238E27FC236}">
                <a16:creationId xmlns:a16="http://schemas.microsoft.com/office/drawing/2014/main" id="{E27E5178-F003-7E4C-6C08-61F154FD632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5113" y="962025"/>
            <a:ext cx="7186612" cy="5037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6725" name="Rectangle 69">
            <a:extLst>
              <a:ext uri="{FF2B5EF4-FFF2-40B4-BE49-F238E27FC236}">
                <a16:creationId xmlns:a16="http://schemas.microsoft.com/office/drawing/2014/main" id="{A5316ED8-F280-60F0-860B-B78C68A8C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3399FF">
                  <a:gamma/>
                  <a:tint val="0"/>
                  <a:invGamma/>
                </a:srgbClr>
              </a:gs>
              <a:gs pos="100000">
                <a:srgbClr val="3399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59" name="Oval 3">
            <a:extLst>
              <a:ext uri="{FF2B5EF4-FFF2-40B4-BE49-F238E27FC236}">
                <a16:creationId xmlns:a16="http://schemas.microsoft.com/office/drawing/2014/main" id="{19856858-C4BE-B477-66C8-6419C0162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892175"/>
            <a:ext cx="433388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61" name="Rectangle 5">
            <a:extLst>
              <a:ext uri="{FF2B5EF4-FFF2-40B4-BE49-F238E27FC236}">
                <a16:creationId xmlns:a16="http://schemas.microsoft.com/office/drawing/2014/main" id="{0DC7A33F-C464-08D7-C2F3-0A559E98F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5" y="5087938"/>
            <a:ext cx="898525" cy="50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700" b="1" i="0"/>
              <a:t>1</a:t>
            </a:r>
          </a:p>
        </p:txBody>
      </p:sp>
      <p:sp>
        <p:nvSpPr>
          <p:cNvPr id="326662" name="Rectangle 6">
            <a:extLst>
              <a:ext uri="{FF2B5EF4-FFF2-40B4-BE49-F238E27FC236}">
                <a16:creationId xmlns:a16="http://schemas.microsoft.com/office/drawing/2014/main" id="{F1E5A9DB-2C5E-03AD-036F-0C9B359D5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1113" y="4051300"/>
            <a:ext cx="900112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2</a:t>
            </a:r>
          </a:p>
        </p:txBody>
      </p:sp>
      <p:sp>
        <p:nvSpPr>
          <p:cNvPr id="326663" name="Rectangle 7">
            <a:extLst>
              <a:ext uri="{FF2B5EF4-FFF2-40B4-BE49-F238E27FC236}">
                <a16:creationId xmlns:a16="http://schemas.microsoft.com/office/drawing/2014/main" id="{599754E2-AAFF-E9C2-7755-BB12F14F7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7400" y="324643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3</a:t>
            </a:r>
          </a:p>
        </p:txBody>
      </p:sp>
      <p:sp>
        <p:nvSpPr>
          <p:cNvPr id="326664" name="Rectangle 8">
            <a:extLst>
              <a:ext uri="{FF2B5EF4-FFF2-40B4-BE49-F238E27FC236}">
                <a16:creationId xmlns:a16="http://schemas.microsoft.com/office/drawing/2014/main" id="{A67F0041-8475-D09F-92CD-D111C7D7B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2832100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4</a:t>
            </a:r>
          </a:p>
        </p:txBody>
      </p:sp>
      <p:sp>
        <p:nvSpPr>
          <p:cNvPr id="326665" name="Rectangle 9">
            <a:extLst>
              <a:ext uri="{FF2B5EF4-FFF2-40B4-BE49-F238E27FC236}">
                <a16:creationId xmlns:a16="http://schemas.microsoft.com/office/drawing/2014/main" id="{5F4FDF37-B2B4-6A1D-B3AC-9F7ED9D15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31892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5</a:t>
            </a:r>
          </a:p>
        </p:txBody>
      </p:sp>
      <p:sp>
        <p:nvSpPr>
          <p:cNvPr id="326666" name="Rectangle 10">
            <a:extLst>
              <a:ext uri="{FF2B5EF4-FFF2-40B4-BE49-F238E27FC236}">
                <a16:creationId xmlns:a16="http://schemas.microsoft.com/office/drawing/2014/main" id="{41D03732-F9A0-9AB0-2FFF-85BDAA17C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0" y="37099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6</a:t>
            </a:r>
          </a:p>
        </p:txBody>
      </p:sp>
      <p:sp>
        <p:nvSpPr>
          <p:cNvPr id="326667" name="Rectangle 11">
            <a:extLst>
              <a:ext uri="{FF2B5EF4-FFF2-40B4-BE49-F238E27FC236}">
                <a16:creationId xmlns:a16="http://schemas.microsoft.com/office/drawing/2014/main" id="{3773DB6B-371C-03D3-7D76-5F41E6DC3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4408488"/>
            <a:ext cx="898525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7</a:t>
            </a:r>
          </a:p>
        </p:txBody>
      </p:sp>
      <p:sp>
        <p:nvSpPr>
          <p:cNvPr id="326668" name="Line 12">
            <a:extLst>
              <a:ext uri="{FF2B5EF4-FFF2-40B4-BE49-F238E27FC236}">
                <a16:creationId xmlns:a16="http://schemas.microsoft.com/office/drawing/2014/main" id="{2A6A5CF0-1DF7-592A-7C7C-79944099B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5213" y="5638800"/>
            <a:ext cx="1606550" cy="777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69" name="Line 13">
            <a:extLst>
              <a:ext uri="{FF2B5EF4-FFF2-40B4-BE49-F238E27FC236}">
                <a16:creationId xmlns:a16="http://schemas.microsoft.com/office/drawing/2014/main" id="{6D2415A9-E145-01FF-85F7-9002C21AB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4138" y="4568825"/>
            <a:ext cx="1489075" cy="6207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0" name="Line 14">
            <a:extLst>
              <a:ext uri="{FF2B5EF4-FFF2-40B4-BE49-F238E27FC236}">
                <a16:creationId xmlns:a16="http://schemas.microsoft.com/office/drawing/2014/main" id="{AC429D7C-8C00-C717-A5C0-9050D70AF5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1688" y="3605213"/>
            <a:ext cx="1114425" cy="13223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1" name="Line 15">
            <a:extLst>
              <a:ext uri="{FF2B5EF4-FFF2-40B4-BE49-F238E27FC236}">
                <a16:creationId xmlns:a16="http://schemas.microsoft.com/office/drawing/2014/main" id="{3A4E9FC0-1110-4929-7D3B-F03B9E419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0238" y="2955925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2" name="Line 16">
            <a:extLst>
              <a:ext uri="{FF2B5EF4-FFF2-40B4-BE49-F238E27FC236}">
                <a16:creationId xmlns:a16="http://schemas.microsoft.com/office/drawing/2014/main" id="{EC40CB2B-6B49-A457-80A9-0FD63E81E7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3" name="Line 17">
            <a:extLst>
              <a:ext uri="{FF2B5EF4-FFF2-40B4-BE49-F238E27FC236}">
                <a16:creationId xmlns:a16="http://schemas.microsoft.com/office/drawing/2014/main" id="{2985D671-53A3-A98B-E04C-09A65D014C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4" name="Line 18">
            <a:extLst>
              <a:ext uri="{FF2B5EF4-FFF2-40B4-BE49-F238E27FC236}">
                <a16:creationId xmlns:a16="http://schemas.microsoft.com/office/drawing/2014/main" id="{9F943E1A-B491-C7F9-1C18-25B3CF4F65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5" name="Line 19">
            <a:extLst>
              <a:ext uri="{FF2B5EF4-FFF2-40B4-BE49-F238E27FC236}">
                <a16:creationId xmlns:a16="http://schemas.microsoft.com/office/drawing/2014/main" id="{762BC2DE-CA1B-9A3C-A9B4-F1D78F3E4D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6" name="Rectangle 20">
            <a:extLst>
              <a:ext uri="{FF2B5EF4-FFF2-40B4-BE49-F238E27FC236}">
                <a16:creationId xmlns:a16="http://schemas.microsoft.com/office/drawing/2014/main" id="{AB719534-302F-BDB4-98C2-1F954FCD1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0663" y="5462588"/>
            <a:ext cx="900112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100" b="1" i="0"/>
              <a:t>8</a:t>
            </a:r>
          </a:p>
        </p:txBody>
      </p:sp>
      <p:sp>
        <p:nvSpPr>
          <p:cNvPr id="326677" name="Rectangle 21">
            <a:extLst>
              <a:ext uri="{FF2B5EF4-FFF2-40B4-BE49-F238E27FC236}">
                <a16:creationId xmlns:a16="http://schemas.microsoft.com/office/drawing/2014/main" id="{1A8AC1EB-1C04-6D29-E81A-D6ADF5584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678" name="Freeform 22">
            <a:extLst>
              <a:ext uri="{FF2B5EF4-FFF2-40B4-BE49-F238E27FC236}">
                <a16:creationId xmlns:a16="http://schemas.microsoft.com/office/drawing/2014/main" id="{5FA2A169-68BD-0F70-11E8-594560518EA0}"/>
              </a:ext>
            </a:extLst>
          </p:cNvPr>
          <p:cNvSpPr>
            <a:spLocks/>
          </p:cNvSpPr>
          <p:nvPr/>
        </p:nvSpPr>
        <p:spPr bwMode="auto">
          <a:xfrm>
            <a:off x="5876925" y="1362075"/>
            <a:ext cx="650875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0" name="Freeform 24">
            <a:extLst>
              <a:ext uri="{FF2B5EF4-FFF2-40B4-BE49-F238E27FC236}">
                <a16:creationId xmlns:a16="http://schemas.microsoft.com/office/drawing/2014/main" id="{79CA8D79-54E6-3E9F-E9D2-1EA0B643DA55}"/>
              </a:ext>
            </a:extLst>
          </p:cNvPr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1" name="Freeform 25">
            <a:extLst>
              <a:ext uri="{FF2B5EF4-FFF2-40B4-BE49-F238E27FC236}">
                <a16:creationId xmlns:a16="http://schemas.microsoft.com/office/drawing/2014/main" id="{9592315E-06AC-19C0-1B6A-24F58FCBA076}"/>
              </a:ext>
            </a:extLst>
          </p:cNvPr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2" name="Freeform 26">
            <a:extLst>
              <a:ext uri="{FF2B5EF4-FFF2-40B4-BE49-F238E27FC236}">
                <a16:creationId xmlns:a16="http://schemas.microsoft.com/office/drawing/2014/main" id="{C172BD49-4E92-A7A6-3F80-829A30572873}"/>
              </a:ext>
            </a:extLst>
          </p:cNvPr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3" name="Freeform 27">
            <a:extLst>
              <a:ext uri="{FF2B5EF4-FFF2-40B4-BE49-F238E27FC236}">
                <a16:creationId xmlns:a16="http://schemas.microsoft.com/office/drawing/2014/main" id="{8EAA0EBF-48D9-628A-854D-E410DF262576}"/>
              </a:ext>
            </a:extLst>
          </p:cNvPr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4" name="Freeform 28">
            <a:extLst>
              <a:ext uri="{FF2B5EF4-FFF2-40B4-BE49-F238E27FC236}">
                <a16:creationId xmlns:a16="http://schemas.microsoft.com/office/drawing/2014/main" id="{9CAF4AEB-CF08-2A2D-48BC-41EB55DDAEAF}"/>
              </a:ext>
            </a:extLst>
          </p:cNvPr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5" name="Freeform 29">
            <a:extLst>
              <a:ext uri="{FF2B5EF4-FFF2-40B4-BE49-F238E27FC236}">
                <a16:creationId xmlns:a16="http://schemas.microsoft.com/office/drawing/2014/main" id="{8C129F44-D95E-3719-CFC0-E00CD5800C09}"/>
              </a:ext>
            </a:extLst>
          </p:cNvPr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6" name="Freeform 30">
            <a:extLst>
              <a:ext uri="{FF2B5EF4-FFF2-40B4-BE49-F238E27FC236}">
                <a16:creationId xmlns:a16="http://schemas.microsoft.com/office/drawing/2014/main" id="{C06B61AB-0ED0-7C8B-40FD-536A1A92D686}"/>
              </a:ext>
            </a:extLst>
          </p:cNvPr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7" name="Freeform 31">
            <a:extLst>
              <a:ext uri="{FF2B5EF4-FFF2-40B4-BE49-F238E27FC236}">
                <a16:creationId xmlns:a16="http://schemas.microsoft.com/office/drawing/2014/main" id="{75412858-1B62-0054-38C4-4211979BF9B0}"/>
              </a:ext>
            </a:extLst>
          </p:cNvPr>
          <p:cNvSpPr>
            <a:spLocks/>
          </p:cNvSpPr>
          <p:nvPr/>
        </p:nvSpPr>
        <p:spPr bwMode="auto">
          <a:xfrm>
            <a:off x="3041650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8" name="Freeform 32">
            <a:extLst>
              <a:ext uri="{FF2B5EF4-FFF2-40B4-BE49-F238E27FC236}">
                <a16:creationId xmlns:a16="http://schemas.microsoft.com/office/drawing/2014/main" id="{41E4386A-2203-D1F2-04A3-9C7891CA7826}"/>
              </a:ext>
            </a:extLst>
          </p:cNvPr>
          <p:cNvSpPr>
            <a:spLocks/>
          </p:cNvSpPr>
          <p:nvPr/>
        </p:nvSpPr>
        <p:spPr bwMode="auto">
          <a:xfrm>
            <a:off x="3294063" y="5797550"/>
            <a:ext cx="127000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89" name="Freeform 33">
            <a:extLst>
              <a:ext uri="{FF2B5EF4-FFF2-40B4-BE49-F238E27FC236}">
                <a16:creationId xmlns:a16="http://schemas.microsoft.com/office/drawing/2014/main" id="{BEA3BAB2-AC36-BC22-D4F2-B9A4F5359F19}"/>
              </a:ext>
            </a:extLst>
          </p:cNvPr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0" name="Freeform 34">
            <a:extLst>
              <a:ext uri="{FF2B5EF4-FFF2-40B4-BE49-F238E27FC236}">
                <a16:creationId xmlns:a16="http://schemas.microsoft.com/office/drawing/2014/main" id="{DF196DCF-7835-908C-4B88-55D3C7D613C0}"/>
              </a:ext>
            </a:extLst>
          </p:cNvPr>
          <p:cNvSpPr>
            <a:spLocks/>
          </p:cNvSpPr>
          <p:nvPr/>
        </p:nvSpPr>
        <p:spPr bwMode="auto">
          <a:xfrm>
            <a:off x="3146425" y="5854700"/>
            <a:ext cx="280988" cy="131763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1" name="Freeform 35">
            <a:extLst>
              <a:ext uri="{FF2B5EF4-FFF2-40B4-BE49-F238E27FC236}">
                <a16:creationId xmlns:a16="http://schemas.microsoft.com/office/drawing/2014/main" id="{A36356F9-3E1F-F5F2-30EF-C96BA80FABB7}"/>
              </a:ext>
            </a:extLst>
          </p:cNvPr>
          <p:cNvSpPr>
            <a:spLocks/>
          </p:cNvSpPr>
          <p:nvPr/>
        </p:nvSpPr>
        <p:spPr bwMode="auto">
          <a:xfrm>
            <a:off x="3248025" y="5865813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2" name="Freeform 36">
            <a:extLst>
              <a:ext uri="{FF2B5EF4-FFF2-40B4-BE49-F238E27FC236}">
                <a16:creationId xmlns:a16="http://schemas.microsoft.com/office/drawing/2014/main" id="{B915655E-5CEA-8B76-6D0B-2F75586C651D}"/>
              </a:ext>
            </a:extLst>
          </p:cNvPr>
          <p:cNvSpPr>
            <a:spLocks/>
          </p:cNvSpPr>
          <p:nvPr/>
        </p:nvSpPr>
        <p:spPr bwMode="auto">
          <a:xfrm>
            <a:off x="3346450" y="5868988"/>
            <a:ext cx="46038" cy="106362"/>
          </a:xfrm>
          <a:custGeom>
            <a:avLst/>
            <a:gdLst>
              <a:gd name="T0" fmla="*/ 26 w 27"/>
              <a:gd name="T1" fmla="*/ 2 h 59"/>
              <a:gd name="T2" fmla="*/ 24 w 27"/>
              <a:gd name="T3" fmla="*/ 6 h 59"/>
              <a:gd name="T4" fmla="*/ 22 w 27"/>
              <a:gd name="T5" fmla="*/ 10 h 59"/>
              <a:gd name="T6" fmla="*/ 20 w 27"/>
              <a:gd name="T7" fmla="*/ 14 h 59"/>
              <a:gd name="T8" fmla="*/ 20 w 27"/>
              <a:gd name="T9" fmla="*/ 18 h 59"/>
              <a:gd name="T10" fmla="*/ 18 w 27"/>
              <a:gd name="T11" fmla="*/ 22 h 59"/>
              <a:gd name="T12" fmla="*/ 18 w 27"/>
              <a:gd name="T13" fmla="*/ 26 h 59"/>
              <a:gd name="T14" fmla="*/ 16 w 27"/>
              <a:gd name="T15" fmla="*/ 30 h 59"/>
              <a:gd name="T16" fmla="*/ 16 w 27"/>
              <a:gd name="T17" fmla="*/ 34 h 59"/>
              <a:gd name="T18" fmla="*/ 16 w 27"/>
              <a:gd name="T19" fmla="*/ 38 h 59"/>
              <a:gd name="T20" fmla="*/ 16 w 27"/>
              <a:gd name="T21" fmla="*/ 42 h 59"/>
              <a:gd name="T22" fmla="*/ 14 w 27"/>
              <a:gd name="T23" fmla="*/ 46 h 59"/>
              <a:gd name="T24" fmla="*/ 12 w 27"/>
              <a:gd name="T25" fmla="*/ 50 h 59"/>
              <a:gd name="T26" fmla="*/ 12 w 27"/>
              <a:gd name="T27" fmla="*/ 54 h 59"/>
              <a:gd name="T28" fmla="*/ 8 w 27"/>
              <a:gd name="T29" fmla="*/ 56 h 59"/>
              <a:gd name="T30" fmla="*/ 4 w 27"/>
              <a:gd name="T31" fmla="*/ 58 h 59"/>
              <a:gd name="T32" fmla="*/ 0 w 27"/>
              <a:gd name="T33" fmla="*/ 58 h 59"/>
              <a:gd name="T34" fmla="*/ 0 w 27"/>
              <a:gd name="T35" fmla="*/ 54 h 59"/>
              <a:gd name="T36" fmla="*/ 4 w 27"/>
              <a:gd name="T37" fmla="*/ 52 h 59"/>
              <a:gd name="T38" fmla="*/ 6 w 27"/>
              <a:gd name="T39" fmla="*/ 48 h 59"/>
              <a:gd name="T40" fmla="*/ 6 w 27"/>
              <a:gd name="T41" fmla="*/ 44 h 59"/>
              <a:gd name="T42" fmla="*/ 6 w 27"/>
              <a:gd name="T43" fmla="*/ 40 h 59"/>
              <a:gd name="T44" fmla="*/ 10 w 27"/>
              <a:gd name="T45" fmla="*/ 36 h 59"/>
              <a:gd name="T46" fmla="*/ 12 w 27"/>
              <a:gd name="T47" fmla="*/ 32 h 59"/>
              <a:gd name="T48" fmla="*/ 14 w 27"/>
              <a:gd name="T49" fmla="*/ 28 h 59"/>
              <a:gd name="T50" fmla="*/ 14 w 27"/>
              <a:gd name="T51" fmla="*/ 24 h 59"/>
              <a:gd name="T52" fmla="*/ 16 w 27"/>
              <a:gd name="T53" fmla="*/ 20 h 59"/>
              <a:gd name="T54" fmla="*/ 18 w 27"/>
              <a:gd name="T55" fmla="*/ 16 h 59"/>
              <a:gd name="T56" fmla="*/ 20 w 27"/>
              <a:gd name="T57" fmla="*/ 12 h 59"/>
              <a:gd name="T58" fmla="*/ 20 w 27"/>
              <a:gd name="T59" fmla="*/ 8 h 59"/>
              <a:gd name="T60" fmla="*/ 22 w 27"/>
              <a:gd name="T61" fmla="*/ 4 h 59"/>
              <a:gd name="T62" fmla="*/ 22 w 27"/>
              <a:gd name="T63" fmla="*/ 0 h 59"/>
              <a:gd name="T64" fmla="*/ 26 w 27"/>
              <a:gd name="T65" fmla="*/ 0 h 59"/>
              <a:gd name="T66" fmla="*/ 26 w 27"/>
              <a:gd name="T67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3" name="Freeform 37">
            <a:extLst>
              <a:ext uri="{FF2B5EF4-FFF2-40B4-BE49-F238E27FC236}">
                <a16:creationId xmlns:a16="http://schemas.microsoft.com/office/drawing/2014/main" id="{4EBCCD90-3FE5-C8E3-871E-050DF0FC9D61}"/>
              </a:ext>
            </a:extLst>
          </p:cNvPr>
          <p:cNvSpPr>
            <a:spLocks/>
          </p:cNvSpPr>
          <p:nvPr/>
        </p:nvSpPr>
        <p:spPr bwMode="auto">
          <a:xfrm>
            <a:off x="3300413" y="5872163"/>
            <a:ext cx="44450" cy="1095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4 h 61"/>
              <a:gd name="T4" fmla="*/ 24 w 25"/>
              <a:gd name="T5" fmla="*/ 8 h 61"/>
              <a:gd name="T6" fmla="*/ 22 w 25"/>
              <a:gd name="T7" fmla="*/ 12 h 61"/>
              <a:gd name="T8" fmla="*/ 20 w 25"/>
              <a:gd name="T9" fmla="*/ 16 h 61"/>
              <a:gd name="T10" fmla="*/ 20 w 25"/>
              <a:gd name="T11" fmla="*/ 20 h 61"/>
              <a:gd name="T12" fmla="*/ 18 w 25"/>
              <a:gd name="T13" fmla="*/ 24 h 61"/>
              <a:gd name="T14" fmla="*/ 18 w 25"/>
              <a:gd name="T15" fmla="*/ 28 h 61"/>
              <a:gd name="T16" fmla="*/ 18 w 25"/>
              <a:gd name="T17" fmla="*/ 32 h 61"/>
              <a:gd name="T18" fmla="*/ 14 w 25"/>
              <a:gd name="T19" fmla="*/ 36 h 61"/>
              <a:gd name="T20" fmla="*/ 12 w 25"/>
              <a:gd name="T21" fmla="*/ 40 h 61"/>
              <a:gd name="T22" fmla="*/ 12 w 25"/>
              <a:gd name="T23" fmla="*/ 44 h 61"/>
              <a:gd name="T24" fmla="*/ 12 w 25"/>
              <a:gd name="T25" fmla="*/ 48 h 61"/>
              <a:gd name="T26" fmla="*/ 10 w 25"/>
              <a:gd name="T27" fmla="*/ 52 h 61"/>
              <a:gd name="T28" fmla="*/ 6 w 25"/>
              <a:gd name="T29" fmla="*/ 54 h 61"/>
              <a:gd name="T30" fmla="*/ 6 w 25"/>
              <a:gd name="T31" fmla="*/ 58 h 61"/>
              <a:gd name="T32" fmla="*/ 2 w 25"/>
              <a:gd name="T33" fmla="*/ 60 h 61"/>
              <a:gd name="T34" fmla="*/ 0 w 25"/>
              <a:gd name="T35" fmla="*/ 56 h 61"/>
              <a:gd name="T36" fmla="*/ 2 w 25"/>
              <a:gd name="T37" fmla="*/ 52 h 61"/>
              <a:gd name="T38" fmla="*/ 4 w 25"/>
              <a:gd name="T39" fmla="*/ 48 h 61"/>
              <a:gd name="T40" fmla="*/ 6 w 25"/>
              <a:gd name="T41" fmla="*/ 44 h 61"/>
              <a:gd name="T42" fmla="*/ 6 w 25"/>
              <a:gd name="T43" fmla="*/ 40 h 61"/>
              <a:gd name="T44" fmla="*/ 8 w 25"/>
              <a:gd name="T45" fmla="*/ 36 h 61"/>
              <a:gd name="T46" fmla="*/ 10 w 25"/>
              <a:gd name="T47" fmla="*/ 32 h 61"/>
              <a:gd name="T48" fmla="*/ 10 w 25"/>
              <a:gd name="T49" fmla="*/ 28 h 61"/>
              <a:gd name="T50" fmla="*/ 14 w 25"/>
              <a:gd name="T51" fmla="*/ 24 h 61"/>
              <a:gd name="T52" fmla="*/ 14 w 25"/>
              <a:gd name="T53" fmla="*/ 20 h 61"/>
              <a:gd name="T54" fmla="*/ 16 w 25"/>
              <a:gd name="T55" fmla="*/ 16 h 61"/>
              <a:gd name="T56" fmla="*/ 18 w 25"/>
              <a:gd name="T57" fmla="*/ 12 h 61"/>
              <a:gd name="T58" fmla="*/ 18 w 25"/>
              <a:gd name="T59" fmla="*/ 8 h 61"/>
              <a:gd name="T60" fmla="*/ 20 w 25"/>
              <a:gd name="T61" fmla="*/ 4 h 61"/>
              <a:gd name="T62" fmla="*/ 22 w 25"/>
              <a:gd name="T63" fmla="*/ 0 h 61"/>
              <a:gd name="T64" fmla="*/ 24 w 25"/>
              <a:gd name="T6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4" name="Freeform 38">
            <a:extLst>
              <a:ext uri="{FF2B5EF4-FFF2-40B4-BE49-F238E27FC236}">
                <a16:creationId xmlns:a16="http://schemas.microsoft.com/office/drawing/2014/main" id="{65B43FDF-4CC1-34E3-6F51-7D4957010859}"/>
              </a:ext>
            </a:extLst>
          </p:cNvPr>
          <p:cNvSpPr>
            <a:spLocks/>
          </p:cNvSpPr>
          <p:nvPr/>
        </p:nvSpPr>
        <p:spPr bwMode="auto">
          <a:xfrm>
            <a:off x="1425575" y="5189538"/>
            <a:ext cx="650875" cy="515937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5" name="Freeform 39">
            <a:extLst>
              <a:ext uri="{FF2B5EF4-FFF2-40B4-BE49-F238E27FC236}">
                <a16:creationId xmlns:a16="http://schemas.microsoft.com/office/drawing/2014/main" id="{ADD3FAF2-0195-9FEA-7FD1-D1860B65090B}"/>
              </a:ext>
            </a:extLst>
          </p:cNvPr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6" name="Freeform 40">
            <a:extLst>
              <a:ext uri="{FF2B5EF4-FFF2-40B4-BE49-F238E27FC236}">
                <a16:creationId xmlns:a16="http://schemas.microsoft.com/office/drawing/2014/main" id="{B57580A5-7AC8-3E8B-CF3A-01132F37299D}"/>
              </a:ext>
            </a:extLst>
          </p:cNvPr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7" name="Freeform 41">
            <a:extLst>
              <a:ext uri="{FF2B5EF4-FFF2-40B4-BE49-F238E27FC236}">
                <a16:creationId xmlns:a16="http://schemas.microsoft.com/office/drawing/2014/main" id="{62C6F12B-1847-F8DA-B90D-537D685B484B}"/>
              </a:ext>
            </a:extLst>
          </p:cNvPr>
          <p:cNvSpPr>
            <a:spLocks/>
          </p:cNvSpPr>
          <p:nvPr/>
        </p:nvSpPr>
        <p:spPr bwMode="auto">
          <a:xfrm>
            <a:off x="3227388" y="5954713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8" name="Freeform 42">
            <a:extLst>
              <a:ext uri="{FF2B5EF4-FFF2-40B4-BE49-F238E27FC236}">
                <a16:creationId xmlns:a16="http://schemas.microsoft.com/office/drawing/2014/main" id="{9135EC59-B149-C3AE-DF41-5196D07EE6CE}"/>
              </a:ext>
            </a:extLst>
          </p:cNvPr>
          <p:cNvSpPr>
            <a:spLocks/>
          </p:cNvSpPr>
          <p:nvPr/>
        </p:nvSpPr>
        <p:spPr bwMode="auto">
          <a:xfrm>
            <a:off x="3181350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9" name="Rectangle 43">
            <a:extLst>
              <a:ext uri="{FF2B5EF4-FFF2-40B4-BE49-F238E27FC236}">
                <a16:creationId xmlns:a16="http://schemas.microsoft.com/office/drawing/2014/main" id="{89CDBBB4-AE0A-EABE-AE75-5528EF91A15F}"/>
              </a:ext>
            </a:extLst>
          </p:cNvPr>
          <p:cNvSpPr>
            <a:spLocks noChangeArrowheads="1"/>
          </p:cNvSpPr>
          <p:nvPr/>
        </p:nvSpPr>
        <p:spPr bwMode="auto">
          <a:xfrm rot="240000">
            <a:off x="2379663" y="5213350"/>
            <a:ext cx="1227137" cy="40322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ЗАКОН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6700" name="Rectangle 44">
            <a:extLst>
              <a:ext uri="{FF2B5EF4-FFF2-40B4-BE49-F238E27FC236}">
                <a16:creationId xmlns:a16="http://schemas.microsoft.com/office/drawing/2014/main" id="{C04AFAF2-056D-3590-F95B-77B06BC18909}"/>
              </a:ext>
            </a:extLst>
          </p:cNvPr>
          <p:cNvSpPr>
            <a:spLocks noChangeArrowheads="1"/>
          </p:cNvSpPr>
          <p:nvPr/>
        </p:nvSpPr>
        <p:spPr bwMode="auto">
          <a:xfrm rot="3060000">
            <a:off x="3368675" y="4008438"/>
            <a:ext cx="1425575" cy="40322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ПОЭЗИЯ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6701" name="Rectangle 45">
            <a:extLst>
              <a:ext uri="{FF2B5EF4-FFF2-40B4-BE49-F238E27FC236}">
                <a16:creationId xmlns:a16="http://schemas.microsoft.com/office/drawing/2014/main" id="{33781928-88F8-A617-DBCE-DFE450F58ACA}"/>
              </a:ext>
            </a:extLst>
          </p:cNvPr>
          <p:cNvSpPr>
            <a:spLocks noChangeArrowheads="1"/>
          </p:cNvSpPr>
          <p:nvPr/>
        </p:nvSpPr>
        <p:spPr bwMode="auto">
          <a:xfrm rot="4560000">
            <a:off x="4007644" y="3585369"/>
            <a:ext cx="1550987" cy="40322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ПРОРОКИ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sp>
        <p:nvSpPr>
          <p:cNvPr id="326707" name="Rectangle 51">
            <a:extLst>
              <a:ext uri="{FF2B5EF4-FFF2-40B4-BE49-F238E27FC236}">
                <a16:creationId xmlns:a16="http://schemas.microsoft.com/office/drawing/2014/main" id="{673AFC0E-414D-78EF-80C3-2F55129D3719}"/>
              </a:ext>
            </a:extLst>
          </p:cNvPr>
          <p:cNvSpPr>
            <a:spLocks noChangeArrowheads="1"/>
          </p:cNvSpPr>
          <p:nvPr/>
        </p:nvSpPr>
        <p:spPr bwMode="auto">
          <a:xfrm rot="1560000">
            <a:off x="2706688" y="4622800"/>
            <a:ext cx="2078037" cy="403225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ru-RU" altLang="en-US" sz="2000" b="1" i="0">
                <a:solidFill>
                  <a:schemeClr val="hlink"/>
                </a:solidFill>
                <a:latin typeface="Helvetica BlackOblique" pitchFamily="2" charset="0"/>
              </a:rPr>
              <a:t>ИСТОРИЯ</a:t>
            </a:r>
            <a:endParaRPr lang="en-US" altLang="en-US" sz="2000" b="1" i="0">
              <a:solidFill>
                <a:schemeClr val="hlink"/>
              </a:solidFill>
              <a:latin typeface="Helvetica BlackOblique" pitchFamily="2" charset="0"/>
            </a:endParaRPr>
          </a:p>
        </p:txBody>
      </p:sp>
      <p:grpSp>
        <p:nvGrpSpPr>
          <p:cNvPr id="326708" name="Group 52">
            <a:extLst>
              <a:ext uri="{FF2B5EF4-FFF2-40B4-BE49-F238E27FC236}">
                <a16:creationId xmlns:a16="http://schemas.microsoft.com/office/drawing/2014/main" id="{BEDE40C0-31C0-54D7-633B-7E738A15FA89}"/>
              </a:ext>
            </a:extLst>
          </p:cNvPr>
          <p:cNvGrpSpPr>
            <a:grpSpLocks/>
          </p:cNvGrpSpPr>
          <p:nvPr/>
        </p:nvGrpSpPr>
        <p:grpSpPr bwMode="auto">
          <a:xfrm>
            <a:off x="6188075" y="1150938"/>
            <a:ext cx="1006475" cy="1425575"/>
            <a:chOff x="4392" y="752"/>
            <a:chExt cx="576" cy="792"/>
          </a:xfrm>
        </p:grpSpPr>
        <p:sp>
          <p:nvSpPr>
            <p:cNvPr id="326709" name="Rectangle 53">
              <a:extLst>
                <a:ext uri="{FF2B5EF4-FFF2-40B4-BE49-F238E27FC236}">
                  <a16:creationId xmlns:a16="http://schemas.microsoft.com/office/drawing/2014/main" id="{1FB4C8DC-7A43-80E8-7D03-5FB36092E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6710" name="Rectangle 54">
              <a:extLst>
                <a:ext uri="{FF2B5EF4-FFF2-40B4-BE49-F238E27FC236}">
                  <a16:creationId xmlns:a16="http://schemas.microsoft.com/office/drawing/2014/main" id="{5B32B172-48EE-5390-5C59-6F76B2639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712" name="Rectangle 56">
            <a:extLst>
              <a:ext uri="{FF2B5EF4-FFF2-40B4-BE49-F238E27FC236}">
                <a16:creationId xmlns:a16="http://schemas.microsoft.com/office/drawing/2014/main" id="{5293ECB1-CD37-F659-536E-DE20AB992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1566863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3" name="Rectangle 57">
            <a:extLst>
              <a:ext uri="{FF2B5EF4-FFF2-40B4-BE49-F238E27FC236}">
                <a16:creationId xmlns:a16="http://schemas.microsoft.com/office/drawing/2014/main" id="{3FCBAC24-C901-2731-3670-14CA36B51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4" name="Rectangle 58">
            <a:extLst>
              <a:ext uri="{FF2B5EF4-FFF2-40B4-BE49-F238E27FC236}">
                <a16:creationId xmlns:a16="http://schemas.microsoft.com/office/drawing/2014/main" id="{27150477-200F-05A2-93D9-B3EED6AA1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5" name="Rectangle 59">
            <a:extLst>
              <a:ext uri="{FF2B5EF4-FFF2-40B4-BE49-F238E27FC236}">
                <a16:creationId xmlns:a16="http://schemas.microsoft.com/office/drawing/2014/main" id="{3E2C4CBA-4D58-1B48-DC56-BB4F29426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3075" y="4754563"/>
            <a:ext cx="525463" cy="50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9" name="Rectangle 63">
            <a:extLst>
              <a:ext uri="{FF2B5EF4-FFF2-40B4-BE49-F238E27FC236}">
                <a16:creationId xmlns:a16="http://schemas.microsoft.com/office/drawing/2014/main" id="{232C4DC9-FE7A-C16B-CAA4-B5D1241F3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7377113"/>
            <a:ext cx="211137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24" name="Rectangle 68">
            <a:extLst>
              <a:ext uri="{FF2B5EF4-FFF2-40B4-BE49-F238E27FC236}">
                <a16:creationId xmlns:a16="http://schemas.microsoft.com/office/drawing/2014/main" id="{1BA0C8D1-E2EA-25F2-9E21-AACB66937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525"/>
            <a:ext cx="1243013" cy="7762875"/>
          </a:xfrm>
          <a:prstGeom prst="rect">
            <a:avLst/>
          </a:prstGeom>
          <a:gradFill rotWithShape="0">
            <a:gsLst>
              <a:gs pos="0">
                <a:srgbClr val="3399FF"/>
              </a:gs>
              <a:gs pos="100000">
                <a:srgbClr val="3399FF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7" name="Line 61">
            <a:extLst>
              <a:ext uri="{FF2B5EF4-FFF2-40B4-BE49-F238E27FC236}">
                <a16:creationId xmlns:a16="http://schemas.microsoft.com/office/drawing/2014/main" id="{6B4DEC6A-6CC2-6559-83DC-78CB943A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000" y="533400"/>
            <a:ext cx="90170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27" name="Line 71">
            <a:extLst>
              <a:ext uri="{FF2B5EF4-FFF2-40B4-BE49-F238E27FC236}">
                <a16:creationId xmlns:a16="http://schemas.microsoft.com/office/drawing/2014/main" id="{D73B2507-BE13-7CAD-9F74-EE0912D2D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63" y="7137400"/>
            <a:ext cx="90043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8" name="Rectangle 62">
            <a:extLst>
              <a:ext uri="{FF2B5EF4-FFF2-40B4-BE49-F238E27FC236}">
                <a16:creationId xmlns:a16="http://schemas.microsoft.com/office/drawing/2014/main" id="{56833BE9-D322-2ED9-29D7-B5C3C62A5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1050" y="6880225"/>
            <a:ext cx="3417888" cy="5095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0821" tIns="49526" rIns="100821" bIns="49526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/>
            <a:r>
              <a:rPr lang="en-US" altLang="en-US" sz="2700" b="1" i="0"/>
              <a:t>“</a:t>
            </a:r>
            <a:r>
              <a:rPr lang="ru-RU" altLang="en-US" sz="2700" b="1" i="0"/>
              <a:t>Открытая</a:t>
            </a:r>
            <a:r>
              <a:rPr lang="en-US" altLang="en-US" sz="2700" b="1" i="0"/>
              <a:t>” </a:t>
            </a:r>
            <a:r>
              <a:rPr lang="ru-RU" altLang="en-US" sz="2700" b="1" i="0"/>
              <a:t>Библия</a:t>
            </a:r>
            <a:endParaRPr lang="en-US" altLang="en-US" sz="2700" b="1" i="0"/>
          </a:p>
        </p:txBody>
      </p:sp>
      <p:sp>
        <p:nvSpPr>
          <p:cNvPr id="326728" name="Text Box 72">
            <a:extLst>
              <a:ext uri="{FF2B5EF4-FFF2-40B4-BE49-F238E27FC236}">
                <a16:creationId xmlns:a16="http://schemas.microsoft.com/office/drawing/2014/main" id="{2CFF98A9-51E4-A819-4341-6E193CC6E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326737" name="Text Box 81">
            <a:extLst>
              <a:ext uri="{FF2B5EF4-FFF2-40B4-BE49-F238E27FC236}">
                <a16:creationId xmlns:a16="http://schemas.microsoft.com/office/drawing/2014/main" id="{576DDD1F-821F-4850-E52B-A00081A43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0650" y="748188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04</a:t>
            </a:r>
          </a:p>
        </p:txBody>
      </p:sp>
      <p:sp>
        <p:nvSpPr>
          <p:cNvPr id="326739" name="Rectangle 83">
            <a:extLst>
              <a:ext uri="{FF2B5EF4-FFF2-40B4-BE49-F238E27FC236}">
                <a16:creationId xmlns:a16="http://schemas.microsoft.com/office/drawing/2014/main" id="{459918B4-3A75-0FC0-B385-1FE5BFAFA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2813" y="7480300"/>
            <a:ext cx="6619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000" b="1" i="0">
                <a:effectLst>
                  <a:outerShdw blurRad="38100" dist="38100" dir="2700000" algn="tl">
                    <a:srgbClr val="C0C0C0"/>
                  </a:outerShdw>
                </a:effectLst>
              </a:rPr>
              <a:t>8.0.07.</a:t>
            </a:r>
          </a:p>
        </p:txBody>
      </p:sp>
      <p:sp>
        <p:nvSpPr>
          <p:cNvPr id="326744" name="Rectangle 88">
            <a:extLst>
              <a:ext uri="{FF2B5EF4-FFF2-40B4-BE49-F238E27FC236}">
                <a16:creationId xmlns:a16="http://schemas.microsoft.com/office/drawing/2014/main" id="{4F1690C5-CDB4-A8F3-5CB2-22D9B4F6DEB3}"/>
              </a:ext>
            </a:extLst>
          </p:cNvPr>
          <p:cNvSpPr>
            <a:spLocks noChangeArrowheads="1"/>
          </p:cNvSpPr>
          <p:nvPr/>
        </p:nvSpPr>
        <p:spPr bwMode="auto">
          <a:xfrm rot="665646">
            <a:off x="1462088" y="4711700"/>
            <a:ext cx="696912" cy="8064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45" name="Rectangle 89">
            <a:extLst>
              <a:ext uri="{FF2B5EF4-FFF2-40B4-BE49-F238E27FC236}">
                <a16:creationId xmlns:a16="http://schemas.microsoft.com/office/drawing/2014/main" id="{108FCB64-1173-20E7-58C5-0AF3F1C294E4}"/>
              </a:ext>
            </a:extLst>
          </p:cNvPr>
          <p:cNvSpPr>
            <a:spLocks noChangeArrowheads="1"/>
          </p:cNvSpPr>
          <p:nvPr/>
        </p:nvSpPr>
        <p:spPr bwMode="auto">
          <a:xfrm rot="-1169142">
            <a:off x="7834313" y="4616450"/>
            <a:ext cx="749300" cy="7493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46" name="Rectangle 90">
            <a:extLst>
              <a:ext uri="{FF2B5EF4-FFF2-40B4-BE49-F238E27FC236}">
                <a16:creationId xmlns:a16="http://schemas.microsoft.com/office/drawing/2014/main" id="{026645E0-38E4-B01C-52C3-6FABC14E67A7}"/>
              </a:ext>
            </a:extLst>
          </p:cNvPr>
          <p:cNvSpPr>
            <a:spLocks noChangeArrowheads="1"/>
          </p:cNvSpPr>
          <p:nvPr/>
        </p:nvSpPr>
        <p:spPr bwMode="auto">
          <a:xfrm rot="-1169142">
            <a:off x="6670675" y="5911850"/>
            <a:ext cx="749300" cy="7493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47" name="Rectangle 91">
            <a:extLst>
              <a:ext uri="{FF2B5EF4-FFF2-40B4-BE49-F238E27FC236}">
                <a16:creationId xmlns:a16="http://schemas.microsoft.com/office/drawing/2014/main" id="{F445F8BF-EA5C-A616-DA2F-40DEAD935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5867400"/>
            <a:ext cx="1558925" cy="7493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1" name="Oval 55">
            <a:extLst>
              <a:ext uri="{FF2B5EF4-FFF2-40B4-BE49-F238E27FC236}">
                <a16:creationId xmlns:a16="http://schemas.microsoft.com/office/drawing/2014/main" id="{ED64EF3B-D8E7-EB55-2D42-01F8400B44C6}"/>
              </a:ext>
            </a:extLst>
          </p:cNvPr>
          <p:cNvSpPr>
            <a:spLocks noChangeArrowheads="1"/>
          </p:cNvSpPr>
          <p:nvPr/>
        </p:nvSpPr>
        <p:spPr bwMode="auto">
          <a:xfrm rot="3254610">
            <a:off x="2008981" y="2170907"/>
            <a:ext cx="3306763" cy="4222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48" name="Text Box 92">
            <a:extLst>
              <a:ext uri="{FF2B5EF4-FFF2-40B4-BE49-F238E27FC236}">
                <a16:creationId xmlns:a16="http://schemas.microsoft.com/office/drawing/2014/main" id="{8BC963C1-C3B5-4393-80BE-571D641EE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© 2006 TBBMI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99" grpId="0" autoUpdateAnimBg="0"/>
      <p:bldP spid="326700" grpId="0" autoUpdateAnimBg="0"/>
      <p:bldP spid="326701" grpId="0" autoUpdateAnimBg="0"/>
      <p:bldP spid="326707" grpId="0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Text Box 2">
            <a:extLst>
              <a:ext uri="{FF2B5EF4-FFF2-40B4-BE49-F238E27FC236}">
                <a16:creationId xmlns:a16="http://schemas.microsoft.com/office/drawing/2014/main" id="{2911FFF0-10C5-8F61-5191-D7B317D33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193987" name="Picture 3">
            <a:extLst>
              <a:ext uri="{FF2B5EF4-FFF2-40B4-BE49-F238E27FC236}">
                <a16:creationId xmlns:a16="http://schemas.microsoft.com/office/drawing/2014/main" id="{1018FADC-0B01-F19E-A0A6-716F6D461D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3988" name="Rectangle 4">
            <a:extLst>
              <a:ext uri="{FF2B5EF4-FFF2-40B4-BE49-F238E27FC236}">
                <a16:creationId xmlns:a16="http://schemas.microsoft.com/office/drawing/2014/main" id="{202C42AB-25CF-1931-C782-590EC38FB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89" name="Rectangle 5">
            <a:extLst>
              <a:ext uri="{FF2B5EF4-FFF2-40B4-BE49-F238E27FC236}">
                <a16:creationId xmlns:a16="http://schemas.microsoft.com/office/drawing/2014/main" id="{FCCFDC2A-69D6-4D7A-655F-1C54884B2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0" name="Line 6">
            <a:extLst>
              <a:ext uri="{FF2B5EF4-FFF2-40B4-BE49-F238E27FC236}">
                <a16:creationId xmlns:a16="http://schemas.microsoft.com/office/drawing/2014/main" id="{C0477085-7766-AEF2-6D33-31EBD18C1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1" name="Line 7">
            <a:extLst>
              <a:ext uri="{FF2B5EF4-FFF2-40B4-BE49-F238E27FC236}">
                <a16:creationId xmlns:a16="http://schemas.microsoft.com/office/drawing/2014/main" id="{DDC7590A-D43B-CC5B-BEB7-161A48614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2" name="Line 8">
            <a:extLst>
              <a:ext uri="{FF2B5EF4-FFF2-40B4-BE49-F238E27FC236}">
                <a16:creationId xmlns:a16="http://schemas.microsoft.com/office/drawing/2014/main" id="{3EF41D13-1178-CBFA-369E-210ECAFBB3C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3" name="Line 9">
            <a:extLst>
              <a:ext uri="{FF2B5EF4-FFF2-40B4-BE49-F238E27FC236}">
                <a16:creationId xmlns:a16="http://schemas.microsoft.com/office/drawing/2014/main" id="{951407A5-0BB6-29F0-8A29-A9F009D2AD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4" name="Line 10">
            <a:extLst>
              <a:ext uri="{FF2B5EF4-FFF2-40B4-BE49-F238E27FC236}">
                <a16:creationId xmlns:a16="http://schemas.microsoft.com/office/drawing/2014/main" id="{6B4FB417-5A8C-441C-25A5-8D7FBEBAC0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5" name="Line 11">
            <a:extLst>
              <a:ext uri="{FF2B5EF4-FFF2-40B4-BE49-F238E27FC236}">
                <a16:creationId xmlns:a16="http://schemas.microsoft.com/office/drawing/2014/main" id="{3A48C703-0A29-CAFF-73CC-026E0E4CF8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6" name="Line 12">
            <a:extLst>
              <a:ext uri="{FF2B5EF4-FFF2-40B4-BE49-F238E27FC236}">
                <a16:creationId xmlns:a16="http://schemas.microsoft.com/office/drawing/2014/main" id="{CDDACC73-B2A8-EE69-98A8-FB6837033F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7" name="Line 13">
            <a:extLst>
              <a:ext uri="{FF2B5EF4-FFF2-40B4-BE49-F238E27FC236}">
                <a16:creationId xmlns:a16="http://schemas.microsoft.com/office/drawing/2014/main" id="{440658FD-B83E-F223-2D8F-F5566471F5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8" name="Line 14">
            <a:extLst>
              <a:ext uri="{FF2B5EF4-FFF2-40B4-BE49-F238E27FC236}">
                <a16:creationId xmlns:a16="http://schemas.microsoft.com/office/drawing/2014/main" id="{7E44D38A-83C1-79E8-415A-83673E482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9" name="Line 15">
            <a:extLst>
              <a:ext uri="{FF2B5EF4-FFF2-40B4-BE49-F238E27FC236}">
                <a16:creationId xmlns:a16="http://schemas.microsoft.com/office/drawing/2014/main" id="{7E667747-3B97-FD33-AA3B-E225B5ACF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94011" name="Picture 27">
            <a:extLst>
              <a:ext uri="{FF2B5EF4-FFF2-40B4-BE49-F238E27FC236}">
                <a16:creationId xmlns:a16="http://schemas.microsoft.com/office/drawing/2014/main" id="{71CD2540-B7DA-56E4-A404-67AEA80D69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4012" name="Rectangle 28">
            <a:extLst>
              <a:ext uri="{FF2B5EF4-FFF2-40B4-BE49-F238E27FC236}">
                <a16:creationId xmlns:a16="http://schemas.microsoft.com/office/drawing/2014/main" id="{FDDE3041-8AC7-A571-FC87-C55125365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94015" name="Text Box 31">
            <a:extLst>
              <a:ext uri="{FF2B5EF4-FFF2-40B4-BE49-F238E27FC236}">
                <a16:creationId xmlns:a16="http://schemas.microsoft.com/office/drawing/2014/main" id="{63A26740-CF43-65A7-4EED-119FD2881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49</a:t>
            </a:r>
          </a:p>
        </p:txBody>
      </p:sp>
      <p:sp>
        <p:nvSpPr>
          <p:cNvPr id="1194016" name="Rectangle 32">
            <a:extLst>
              <a:ext uri="{FF2B5EF4-FFF2-40B4-BE49-F238E27FC236}">
                <a16:creationId xmlns:a16="http://schemas.microsoft.com/office/drawing/2014/main" id="{6C1EA99F-B437-88CE-DCEF-3FDBC0CB2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94019" name="Arc 35">
            <a:extLst>
              <a:ext uri="{FF2B5EF4-FFF2-40B4-BE49-F238E27FC236}">
                <a16:creationId xmlns:a16="http://schemas.microsoft.com/office/drawing/2014/main" id="{E3355AE9-BBC6-CAB9-B0DF-74E3ADDD0637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94020" name="Rectangle 36">
            <a:extLst>
              <a:ext uri="{FF2B5EF4-FFF2-40B4-BE49-F238E27FC236}">
                <a16:creationId xmlns:a16="http://schemas.microsoft.com/office/drawing/2014/main" id="{CD5758E3-19FA-5EDE-E05A-860FDF68A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21" name="Rectangle 37">
            <a:extLst>
              <a:ext uri="{FF2B5EF4-FFF2-40B4-BE49-F238E27FC236}">
                <a16:creationId xmlns:a16="http://schemas.microsoft.com/office/drawing/2014/main" id="{DDE94612-6D74-FC38-E8FA-ED9347311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22" name="Line 38">
            <a:extLst>
              <a:ext uri="{FF2B5EF4-FFF2-40B4-BE49-F238E27FC236}">
                <a16:creationId xmlns:a16="http://schemas.microsoft.com/office/drawing/2014/main" id="{ECC127EC-3F68-8127-C4D2-96BC67A1D8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27" name="Line 43">
            <a:extLst>
              <a:ext uri="{FF2B5EF4-FFF2-40B4-BE49-F238E27FC236}">
                <a16:creationId xmlns:a16="http://schemas.microsoft.com/office/drawing/2014/main" id="{5867F1E1-6E54-A585-05FE-2A7131E43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28" name="Line 44">
            <a:extLst>
              <a:ext uri="{FF2B5EF4-FFF2-40B4-BE49-F238E27FC236}">
                <a16:creationId xmlns:a16="http://schemas.microsoft.com/office/drawing/2014/main" id="{D0CF1F0B-65C6-390A-DC7F-7BED7C4FAB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0" name="Line 46">
            <a:extLst>
              <a:ext uri="{FF2B5EF4-FFF2-40B4-BE49-F238E27FC236}">
                <a16:creationId xmlns:a16="http://schemas.microsoft.com/office/drawing/2014/main" id="{4CB41B4A-0DF6-0E13-DACA-21007048CA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1" name="Line 47">
            <a:extLst>
              <a:ext uri="{FF2B5EF4-FFF2-40B4-BE49-F238E27FC236}">
                <a16:creationId xmlns:a16="http://schemas.microsoft.com/office/drawing/2014/main" id="{6C982189-3ED3-6F50-621E-D0E735900B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2" name="Line 48">
            <a:extLst>
              <a:ext uri="{FF2B5EF4-FFF2-40B4-BE49-F238E27FC236}">
                <a16:creationId xmlns:a16="http://schemas.microsoft.com/office/drawing/2014/main" id="{3A552A05-9530-0D30-F846-8B9C4413C9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3" name="Line 49">
            <a:extLst>
              <a:ext uri="{FF2B5EF4-FFF2-40B4-BE49-F238E27FC236}">
                <a16:creationId xmlns:a16="http://schemas.microsoft.com/office/drawing/2014/main" id="{EA8D2AC2-9A06-6D40-AA9E-153E23A231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4" name="Rectangle 50">
            <a:extLst>
              <a:ext uri="{FF2B5EF4-FFF2-40B4-BE49-F238E27FC236}">
                <a16:creationId xmlns:a16="http://schemas.microsoft.com/office/drawing/2014/main" id="{47A84891-90F0-DCB0-1BC2-F930A7468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94035" name="Line 51">
            <a:extLst>
              <a:ext uri="{FF2B5EF4-FFF2-40B4-BE49-F238E27FC236}">
                <a16:creationId xmlns:a16="http://schemas.microsoft.com/office/drawing/2014/main" id="{20082570-C011-1A97-C9E5-BD3EB28913B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6" name="Line 52">
            <a:extLst>
              <a:ext uri="{FF2B5EF4-FFF2-40B4-BE49-F238E27FC236}">
                <a16:creationId xmlns:a16="http://schemas.microsoft.com/office/drawing/2014/main" id="{FE0E3870-BBEE-5FC9-6297-E4DA6C1B4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7" name="Line 53">
            <a:extLst>
              <a:ext uri="{FF2B5EF4-FFF2-40B4-BE49-F238E27FC236}">
                <a16:creationId xmlns:a16="http://schemas.microsoft.com/office/drawing/2014/main" id="{B1DD90D2-89EE-3218-5A2D-F653437B1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8" name="Line 54">
            <a:extLst>
              <a:ext uri="{FF2B5EF4-FFF2-40B4-BE49-F238E27FC236}">
                <a16:creationId xmlns:a16="http://schemas.microsoft.com/office/drawing/2014/main" id="{465CA013-8640-22E6-2438-2A5554B277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39" name="Line 55">
            <a:extLst>
              <a:ext uri="{FF2B5EF4-FFF2-40B4-BE49-F238E27FC236}">
                <a16:creationId xmlns:a16="http://schemas.microsoft.com/office/drawing/2014/main" id="{FD531587-859B-7F1D-8753-CFBA8EB304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40" name="Line 56">
            <a:extLst>
              <a:ext uri="{FF2B5EF4-FFF2-40B4-BE49-F238E27FC236}">
                <a16:creationId xmlns:a16="http://schemas.microsoft.com/office/drawing/2014/main" id="{EBBBCAAB-A35D-5E09-5135-4DC1CBC497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41" name="Line 57">
            <a:extLst>
              <a:ext uri="{FF2B5EF4-FFF2-40B4-BE49-F238E27FC236}">
                <a16:creationId xmlns:a16="http://schemas.microsoft.com/office/drawing/2014/main" id="{8F5B0140-909A-A806-F347-4FBAC8CDE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42" name="Line 58">
            <a:extLst>
              <a:ext uri="{FF2B5EF4-FFF2-40B4-BE49-F238E27FC236}">
                <a16:creationId xmlns:a16="http://schemas.microsoft.com/office/drawing/2014/main" id="{42BBF1B2-2936-4A54-1F8E-56338FD976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43" name="Line 59">
            <a:extLst>
              <a:ext uri="{FF2B5EF4-FFF2-40B4-BE49-F238E27FC236}">
                <a16:creationId xmlns:a16="http://schemas.microsoft.com/office/drawing/2014/main" id="{558DEED1-FC04-F517-1F77-B1D5EB082F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49" name="Rectangle 65">
            <a:extLst>
              <a:ext uri="{FF2B5EF4-FFF2-40B4-BE49-F238E27FC236}">
                <a16:creationId xmlns:a16="http://schemas.microsoft.com/office/drawing/2014/main" id="{B3E25B04-CA51-26CC-2719-827E491FD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94050" name="Line 66">
            <a:extLst>
              <a:ext uri="{FF2B5EF4-FFF2-40B4-BE49-F238E27FC236}">
                <a16:creationId xmlns:a16="http://schemas.microsoft.com/office/drawing/2014/main" id="{6962D7B1-9418-C693-D2AF-71F0D86DB1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72" name="Rectangle 88">
            <a:extLst>
              <a:ext uri="{FF2B5EF4-FFF2-40B4-BE49-F238E27FC236}">
                <a16:creationId xmlns:a16="http://schemas.microsoft.com/office/drawing/2014/main" id="{7107E3D8-1A9A-7E91-1E29-DE5984C85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4073" name="Rectangle 89">
            <a:extLst>
              <a:ext uri="{FF2B5EF4-FFF2-40B4-BE49-F238E27FC236}">
                <a16:creationId xmlns:a16="http://schemas.microsoft.com/office/drawing/2014/main" id="{04C5FC57-FD4C-573E-DDB5-CFFB72D33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4074" name="Rectangle 90">
            <a:extLst>
              <a:ext uri="{FF2B5EF4-FFF2-40B4-BE49-F238E27FC236}">
                <a16:creationId xmlns:a16="http://schemas.microsoft.com/office/drawing/2014/main" id="{FEDF4975-D2CC-8AEB-FADD-3908B3AC5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4075" name="Rectangle 91">
            <a:extLst>
              <a:ext uri="{FF2B5EF4-FFF2-40B4-BE49-F238E27FC236}">
                <a16:creationId xmlns:a16="http://schemas.microsoft.com/office/drawing/2014/main" id="{C452A4FD-8FC3-230D-BCC8-07FF8F139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4076" name="Rectangle 92">
            <a:extLst>
              <a:ext uri="{FF2B5EF4-FFF2-40B4-BE49-F238E27FC236}">
                <a16:creationId xmlns:a16="http://schemas.microsoft.com/office/drawing/2014/main" id="{394F21E7-56F5-0A6E-9B63-E9F2FFD1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77" name="AutoShape 93">
            <a:extLst>
              <a:ext uri="{FF2B5EF4-FFF2-40B4-BE49-F238E27FC236}">
                <a16:creationId xmlns:a16="http://schemas.microsoft.com/office/drawing/2014/main" id="{147EB5C7-C337-AC9A-5323-4A82E8524D4F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78" name="Rectangle 94">
            <a:extLst>
              <a:ext uri="{FF2B5EF4-FFF2-40B4-BE49-F238E27FC236}">
                <a16:creationId xmlns:a16="http://schemas.microsoft.com/office/drawing/2014/main" id="{71D8CF62-1841-DBD0-94D0-43185E7A9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84" name="AutoShape 100">
            <a:extLst>
              <a:ext uri="{FF2B5EF4-FFF2-40B4-BE49-F238E27FC236}">
                <a16:creationId xmlns:a16="http://schemas.microsoft.com/office/drawing/2014/main" id="{1A2E1241-3795-D60B-2696-89695DD36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2238" y="6353175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85" name="Line 101">
            <a:extLst>
              <a:ext uri="{FF2B5EF4-FFF2-40B4-BE49-F238E27FC236}">
                <a16:creationId xmlns:a16="http://schemas.microsoft.com/office/drawing/2014/main" id="{9F09017E-D810-C925-A866-275FF5CE9D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3950" y="5921375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4086" name="AutoShape 102">
            <a:extLst>
              <a:ext uri="{FF2B5EF4-FFF2-40B4-BE49-F238E27FC236}">
                <a16:creationId xmlns:a16="http://schemas.microsoft.com/office/drawing/2014/main" id="{D25D0042-5863-6B8A-5F9F-BCCE6D2DF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5494338"/>
            <a:ext cx="21097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94118" name="Group 134">
            <a:extLst>
              <a:ext uri="{FF2B5EF4-FFF2-40B4-BE49-F238E27FC236}">
                <a16:creationId xmlns:a16="http://schemas.microsoft.com/office/drawing/2014/main" id="{A1DCC138-C905-08F1-BAC5-513E7DA5F56F}"/>
              </a:ext>
            </a:extLst>
          </p:cNvPr>
          <p:cNvGrpSpPr>
            <a:grpSpLocks/>
          </p:cNvGrpSpPr>
          <p:nvPr/>
        </p:nvGrpSpPr>
        <p:grpSpPr bwMode="auto">
          <a:xfrm>
            <a:off x="1720850" y="542925"/>
            <a:ext cx="8166100" cy="6530975"/>
            <a:chOff x="1084" y="342"/>
            <a:chExt cx="5144" cy="4114"/>
          </a:xfrm>
        </p:grpSpPr>
        <p:sp>
          <p:nvSpPr>
            <p:cNvPr id="1194005" name="Text Box 21">
              <a:extLst>
                <a:ext uri="{FF2B5EF4-FFF2-40B4-BE49-F238E27FC236}">
                  <a16:creationId xmlns:a16="http://schemas.microsoft.com/office/drawing/2014/main" id="{1BE51758-BCB9-A8CF-670A-4AE23F19A0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6" y="4129"/>
              <a:ext cx="1009" cy="32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Песня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10" name="Rectangle 26">
              <a:extLst>
                <a:ext uri="{FF2B5EF4-FFF2-40B4-BE49-F238E27FC236}">
                  <a16:creationId xmlns:a16="http://schemas.microsoft.com/office/drawing/2014/main" id="{9CD4CB5A-A5C9-A96D-E45C-BEE3AA912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4002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БРАКЕ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53" name="Rectangle 69">
              <a:extLst>
                <a:ext uri="{FF2B5EF4-FFF2-40B4-BE49-F238E27FC236}">
                  <a16:creationId xmlns:a16="http://schemas.microsoft.com/office/drawing/2014/main" id="{9FD63E27-2722-E5BE-DF67-89D5CEBA2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" y="3615"/>
              <a:ext cx="519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Пес.</a:t>
              </a:r>
              <a:endParaRPr lang="en-US" altLang="en-US" sz="2200" b="1" i="0">
                <a:latin typeface="Helvetica" pitchFamily="2" charset="0"/>
              </a:endParaRPr>
            </a:p>
          </p:txBody>
        </p:sp>
        <p:sp>
          <p:nvSpPr>
            <p:cNvPr id="1194087" name="Text Box 103">
              <a:extLst>
                <a:ext uri="{FF2B5EF4-FFF2-40B4-BE49-F238E27FC236}">
                  <a16:creationId xmlns:a16="http://schemas.microsoft.com/office/drawing/2014/main" id="{D47E3E4B-97F4-C484-F25B-992FEE677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987" y="2199"/>
              <a:ext cx="282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latin typeface="Arial Black" panose="020B0604020202020204" pitchFamily="34" charset="0"/>
                </a:rPr>
                <a:t>ПОЭЗИЯ</a:t>
              </a:r>
              <a:r>
                <a:rPr lang="en-US" altLang="en-US" sz="2000" b="1" i="0">
                  <a:latin typeface="Arial Black" panose="020B0604020202020204" pitchFamily="34" charset="0"/>
                </a:rPr>
                <a:t> (5)</a:t>
              </a:r>
              <a:endParaRPr lang="en-US" altLang="en-US" sz="1000" i="0">
                <a:latin typeface="Arial Black" panose="020B0604020202020204" pitchFamily="34" charset="0"/>
              </a:endParaRPr>
            </a:p>
          </p:txBody>
        </p:sp>
        <p:sp>
          <p:nvSpPr>
            <p:cNvPr id="1194088" name="Rectangle 104">
              <a:extLst>
                <a:ext uri="{FF2B5EF4-FFF2-40B4-BE49-F238E27FC236}">
                  <a16:creationId xmlns:a16="http://schemas.microsoft.com/office/drawing/2014/main" id="{4AF96638-2ED1-D7A5-005A-CB2563817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72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89" name="Text Box 105">
              <a:extLst>
                <a:ext uri="{FF2B5EF4-FFF2-40B4-BE49-F238E27FC236}">
                  <a16:creationId xmlns:a16="http://schemas.microsoft.com/office/drawing/2014/main" id="{CF988E3E-2866-127B-39F8-4E9681869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2853"/>
              <a:ext cx="867" cy="32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ПРИТ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90" name="Rectangle 106">
              <a:extLst>
                <a:ext uri="{FF2B5EF4-FFF2-40B4-BE49-F238E27FC236}">
                  <a16:creationId xmlns:a16="http://schemas.microsoft.com/office/drawing/2014/main" id="{341B49BC-FADB-F960-D2B0-27BD0F6F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372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4091" name="Rectangle 107">
              <a:extLst>
                <a:ext uri="{FF2B5EF4-FFF2-40B4-BE49-F238E27FC236}">
                  <a16:creationId xmlns:a16="http://schemas.microsoft.com/office/drawing/2014/main" id="{E570F122-4E01-3148-BAD7-A1078D9D1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448"/>
              <a:ext cx="581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Прит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194092" name="Rectangle 108">
              <a:extLst>
                <a:ext uri="{FF2B5EF4-FFF2-40B4-BE49-F238E27FC236}">
                  <a16:creationId xmlns:a16="http://schemas.microsoft.com/office/drawing/2014/main" id="{7CA7A537-0BFA-66EC-6F7B-135EF6E86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1913"/>
              <a:ext cx="588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Псал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194093" name="Group 109">
              <a:extLst>
                <a:ext uri="{FF2B5EF4-FFF2-40B4-BE49-F238E27FC236}">
                  <a16:creationId xmlns:a16="http://schemas.microsoft.com/office/drawing/2014/main" id="{DE22ADF5-1BCE-1833-3696-19B83ADF45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3" y="1876"/>
              <a:ext cx="698" cy="303"/>
              <a:chOff x="1836" y="1501"/>
              <a:chExt cx="698" cy="303"/>
            </a:xfrm>
          </p:grpSpPr>
          <p:sp>
            <p:nvSpPr>
              <p:cNvPr id="1194094" name="Rectangle 110">
                <a:extLst>
                  <a:ext uri="{FF2B5EF4-FFF2-40B4-BE49-F238E27FC236}">
                    <a16:creationId xmlns:a16="http://schemas.microsoft.com/office/drawing/2014/main" id="{52614F2C-56BE-612F-7894-2A51901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" y="1614"/>
                <a:ext cx="630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 </a:t>
                </a:r>
                <a:r>
                  <a:rPr lang="ru-RU" altLang="en-US" sz="1400" b="1" i="0">
                    <a:latin typeface="Helvetica" pitchFamily="2" charset="0"/>
                  </a:rPr>
                  <a:t>Моисей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194095" name="Rectangle 111">
                <a:extLst>
                  <a:ext uri="{FF2B5EF4-FFF2-40B4-BE49-F238E27FC236}">
                    <a16:creationId xmlns:a16="http://schemas.microsoft.com/office/drawing/2014/main" id="{C5D2E502-F2EA-1342-9D14-3C459E870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1501"/>
                <a:ext cx="651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1/2 </a:t>
                </a:r>
                <a:r>
                  <a:rPr lang="ru-RU" altLang="en-US" sz="1400" b="1" i="0">
                    <a:latin typeface="Helvetica" pitchFamily="2" charset="0"/>
                  </a:rPr>
                  <a:t>Давид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</p:grpSp>
        <p:sp>
          <p:nvSpPr>
            <p:cNvPr id="1194096" name="Text Box 112">
              <a:extLst>
                <a:ext uri="{FF2B5EF4-FFF2-40B4-BE49-F238E27FC236}">
                  <a16:creationId xmlns:a16="http://schemas.microsoft.com/office/drawing/2014/main" id="{B65BFBB7-358D-6164-B54B-7264C9BA9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2193"/>
              <a:ext cx="1017" cy="596"/>
            </a:xfrm>
            <a:prstGeom prst="rect">
              <a:avLst/>
            </a:prstGeom>
            <a:noFill/>
            <a:ln>
              <a:noFill/>
            </a:ln>
            <a:effectLst>
              <a:outerShdw dist="63500" dir="318780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ПСАЛ.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194097" name="Rectangle 113">
              <a:extLst>
                <a:ext uri="{FF2B5EF4-FFF2-40B4-BE49-F238E27FC236}">
                  <a16:creationId xmlns:a16="http://schemas.microsoft.com/office/drawing/2014/main" id="{525EF137-E9E8-27DB-091F-44CB2C65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55"/>
              <a:ext cx="611" cy="325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ИОВ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98" name="Rectangle 114">
              <a:extLst>
                <a:ext uri="{FF2B5EF4-FFF2-40B4-BE49-F238E27FC236}">
                  <a16:creationId xmlns:a16="http://schemas.microsoft.com/office/drawing/2014/main" id="{91734540-68C9-07D8-EFF7-43825ED89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2082"/>
              <a:ext cx="1124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1/2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ДАВИД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МОИСЕЙ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099" name="Text Box 115">
              <a:extLst>
                <a:ext uri="{FF2B5EF4-FFF2-40B4-BE49-F238E27FC236}">
                  <a16:creationId xmlns:a16="http://schemas.microsoft.com/office/drawing/2014/main" id="{BCA0682A-92BF-414E-C970-4823306A7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1158"/>
              <a:ext cx="2590" cy="365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“</a:t>
              </a:r>
              <a:r>
                <a:rPr lang="ru-RU" altLang="en-US" sz="3200" b="1">
                  <a:solidFill>
                    <a:srgbClr val="FFF819"/>
                  </a:solidFill>
                  <a:latin typeface="Helvetica" pitchFamily="2" charset="0"/>
                </a:rPr>
                <a:t>ПОЭЗИЯ</a:t>
              </a: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”</a:t>
              </a:r>
            </a:p>
          </p:txBody>
        </p:sp>
        <p:sp>
          <p:nvSpPr>
            <p:cNvPr id="1194100" name="Rectangle 116">
              <a:extLst>
                <a:ext uri="{FF2B5EF4-FFF2-40B4-BE49-F238E27FC236}">
                  <a16:creationId xmlns:a16="http://schemas.microsoft.com/office/drawing/2014/main" id="{1F3F268B-9284-0632-9A75-1E390ECF2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594"/>
              <a:ext cx="958" cy="240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АВРААМ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101" name="Rectangle 117">
              <a:extLst>
                <a:ext uri="{FF2B5EF4-FFF2-40B4-BE49-F238E27FC236}">
                  <a16:creationId xmlns:a16="http://schemas.microsoft.com/office/drawing/2014/main" id="{81604147-1B5C-5D02-3620-E2EC07E0C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1439"/>
              <a:ext cx="561" cy="192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en-US" sz="1400" b="1" i="0">
                  <a:solidFill>
                    <a:schemeClr val="bg1"/>
                  </a:solidFill>
                  <a:latin typeface="Helvetica" pitchFamily="2" charset="0"/>
                </a:rPr>
                <a:t>ОКОЛО</a:t>
              </a:r>
              <a:r>
                <a:rPr lang="en-US" altLang="en-US" sz="1400" b="1" i="0">
                  <a:solidFill>
                    <a:schemeClr val="bg1"/>
                  </a:solidFill>
                  <a:latin typeface="Helvetica" pitchFamily="2" charset="0"/>
                </a:rPr>
                <a:t>:</a:t>
              </a:r>
            </a:p>
          </p:txBody>
        </p:sp>
        <p:sp>
          <p:nvSpPr>
            <p:cNvPr id="1194102" name="Rectangle 118">
              <a:extLst>
                <a:ext uri="{FF2B5EF4-FFF2-40B4-BE49-F238E27FC236}">
                  <a16:creationId xmlns:a16="http://schemas.microsoft.com/office/drawing/2014/main" id="{D8A06FD7-AC40-977E-6CB9-241FF3B7B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820"/>
              <a:ext cx="497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200" b="1" i="0">
                  <a:latin typeface="Helvetica" pitchFamily="2" charset="0"/>
                </a:rPr>
                <a:t>ОКОЛО</a:t>
              </a:r>
              <a:r>
                <a:rPr lang="en-US" altLang="en-US" sz="1200" b="1" i="0">
                  <a:latin typeface="Helvetica" pitchFamily="2" charset="0"/>
                </a:rPr>
                <a:t>:</a:t>
              </a:r>
            </a:p>
          </p:txBody>
        </p:sp>
        <p:sp>
          <p:nvSpPr>
            <p:cNvPr id="1194103" name="Rectangle 119">
              <a:extLst>
                <a:ext uri="{FF2B5EF4-FFF2-40B4-BE49-F238E27FC236}">
                  <a16:creationId xmlns:a16="http://schemas.microsoft.com/office/drawing/2014/main" id="{06D8F792-9F36-0948-B5FA-EB79F06AB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1229"/>
              <a:ext cx="1138" cy="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ru-RU" altLang="en-US" sz="1600" b="1" i="0">
                  <a:latin typeface="Helvetica" pitchFamily="2" charset="0"/>
                </a:rPr>
                <a:t>ВСЕ</a:t>
              </a:r>
              <a:r>
                <a:rPr lang="ru-RU" altLang="en-US" sz="1200" b="1" i="0">
                  <a:latin typeface="Helvetica" pitchFamily="2" charset="0"/>
                </a:rPr>
                <a:t> ДРУГИЕ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ПИСАНИЯ БЫЛИ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НАПИСАНЫ В ЦАРСКИЙ ПЕРИОД</a:t>
              </a:r>
              <a:endParaRPr lang="en-US" altLang="en-US" sz="1200" b="1" i="0">
                <a:latin typeface="Helvetica" pitchFamily="2" charset="0"/>
              </a:endParaRPr>
            </a:p>
          </p:txBody>
        </p:sp>
        <p:sp>
          <p:nvSpPr>
            <p:cNvPr id="1194104" name="Rectangle 120">
              <a:extLst>
                <a:ext uri="{FF2B5EF4-FFF2-40B4-BE49-F238E27FC236}">
                  <a16:creationId xmlns:a16="http://schemas.microsoft.com/office/drawing/2014/main" id="{89E02607-A8D3-AE36-7BF6-FBFB6E4C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973"/>
              <a:ext cx="487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Иов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194105" name="Group 121">
              <a:extLst>
                <a:ext uri="{FF2B5EF4-FFF2-40B4-BE49-F238E27FC236}">
                  <a16:creationId xmlns:a16="http://schemas.microsoft.com/office/drawing/2014/main" id="{56E269EF-E708-25B6-FDB9-6D6A9D989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8" y="1017"/>
              <a:ext cx="539" cy="314"/>
              <a:chOff x="1952" y="554"/>
              <a:chExt cx="539" cy="314"/>
            </a:xfrm>
          </p:grpSpPr>
          <p:sp>
            <p:nvSpPr>
              <p:cNvPr id="1194106" name="Rectangle 122">
                <a:extLst>
                  <a:ext uri="{FF2B5EF4-FFF2-40B4-BE49-F238E27FC236}">
                    <a16:creationId xmlns:a16="http://schemas.microsoft.com/office/drawing/2014/main" id="{329634AB-FB4B-FF6F-1779-8C0D31223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554"/>
                <a:ext cx="539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ru-RU" altLang="en-US" sz="1400" b="1" i="0">
                    <a:latin typeface="Helvetica" pitchFamily="2" charset="0"/>
                  </a:rPr>
                  <a:t>Авраам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194107" name="Rectangle 123">
                <a:extLst>
                  <a:ext uri="{FF2B5EF4-FFF2-40B4-BE49-F238E27FC236}">
                    <a16:creationId xmlns:a16="http://schemas.microsoft.com/office/drawing/2014/main" id="{B77B3037-7D27-5955-FA4D-0754D4D6A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678"/>
                <a:ext cx="114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endParaRPr lang="ru-RU" altLang="en-US" sz="1400" b="1" i="0">
                  <a:solidFill>
                    <a:schemeClr val="hlink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1194108" name="Rectangle 124">
              <a:extLst>
                <a:ext uri="{FF2B5EF4-FFF2-40B4-BE49-F238E27FC236}">
                  <a16:creationId xmlns:a16="http://schemas.microsoft.com/office/drawing/2014/main" id="{A39D40B6-9056-272B-607B-3E38D5045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4109" name="Text Box 125">
              <a:extLst>
                <a:ext uri="{FF2B5EF4-FFF2-40B4-BE49-F238E27FC236}">
                  <a16:creationId xmlns:a16="http://schemas.microsoft.com/office/drawing/2014/main" id="{731E3A43-B034-34AF-7E0C-F309C48754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" y="3489"/>
              <a:ext cx="925" cy="59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ЕККЛ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194110" name="Rectangle 126">
              <a:extLst>
                <a:ext uri="{FF2B5EF4-FFF2-40B4-BE49-F238E27FC236}">
                  <a16:creationId xmlns:a16="http://schemas.microsoft.com/office/drawing/2014/main" id="{19E40241-AA51-C784-ACD9-92FBCF78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04"/>
              <a:ext cx="556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Еккл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194111" name="Rectangle 127">
              <a:extLst>
                <a:ext uri="{FF2B5EF4-FFF2-40B4-BE49-F238E27FC236}">
                  <a16:creationId xmlns:a16="http://schemas.microsoft.com/office/drawing/2014/main" id="{A4B5B237-0C95-B6E0-EF4B-14E5C7A35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2913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4112" name="Rectangle 128">
              <a:extLst>
                <a:ext uri="{FF2B5EF4-FFF2-40B4-BE49-F238E27FC236}">
                  <a16:creationId xmlns:a16="http://schemas.microsoft.com/office/drawing/2014/main" id="{FAECF3F1-E8B5-3AF3-3E90-935223730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36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4117" name="Rectangle 133">
              <a:extLst>
                <a:ext uri="{FF2B5EF4-FFF2-40B4-BE49-F238E27FC236}">
                  <a16:creationId xmlns:a16="http://schemas.microsoft.com/office/drawing/2014/main" id="{AFEAFB82-B6F1-89C9-BFFD-DBADC046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" y="3535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браке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4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4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4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034" name="Text Box 2">
            <a:extLst>
              <a:ext uri="{FF2B5EF4-FFF2-40B4-BE49-F238E27FC236}">
                <a16:creationId xmlns:a16="http://schemas.microsoft.com/office/drawing/2014/main" id="{8DF169CE-D563-2E6A-F62E-8A9258EC6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196035" name="Picture 3">
            <a:extLst>
              <a:ext uri="{FF2B5EF4-FFF2-40B4-BE49-F238E27FC236}">
                <a16:creationId xmlns:a16="http://schemas.microsoft.com/office/drawing/2014/main" id="{9AA55585-AF29-1D3E-F406-D71C581DB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6036" name="Rectangle 4">
            <a:extLst>
              <a:ext uri="{FF2B5EF4-FFF2-40B4-BE49-F238E27FC236}">
                <a16:creationId xmlns:a16="http://schemas.microsoft.com/office/drawing/2014/main" id="{A3AD1A78-8459-4811-599A-345D1110F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37" name="Rectangle 5">
            <a:extLst>
              <a:ext uri="{FF2B5EF4-FFF2-40B4-BE49-F238E27FC236}">
                <a16:creationId xmlns:a16="http://schemas.microsoft.com/office/drawing/2014/main" id="{697E6D58-9B8A-E599-D50C-3864E6096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38" name="Line 6">
            <a:extLst>
              <a:ext uri="{FF2B5EF4-FFF2-40B4-BE49-F238E27FC236}">
                <a16:creationId xmlns:a16="http://schemas.microsoft.com/office/drawing/2014/main" id="{C7E130D8-7CDE-E726-F972-256F07666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39" name="Line 7">
            <a:extLst>
              <a:ext uri="{FF2B5EF4-FFF2-40B4-BE49-F238E27FC236}">
                <a16:creationId xmlns:a16="http://schemas.microsoft.com/office/drawing/2014/main" id="{CB1A727D-1E58-0350-F788-B96BFFE9B7B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0" name="Line 8">
            <a:extLst>
              <a:ext uri="{FF2B5EF4-FFF2-40B4-BE49-F238E27FC236}">
                <a16:creationId xmlns:a16="http://schemas.microsoft.com/office/drawing/2014/main" id="{F21C90DB-106F-8081-006C-4C5E8C264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1" name="Line 9">
            <a:extLst>
              <a:ext uri="{FF2B5EF4-FFF2-40B4-BE49-F238E27FC236}">
                <a16:creationId xmlns:a16="http://schemas.microsoft.com/office/drawing/2014/main" id="{02466A69-B812-D6F3-3EE3-D87105BDC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2" name="Line 10">
            <a:extLst>
              <a:ext uri="{FF2B5EF4-FFF2-40B4-BE49-F238E27FC236}">
                <a16:creationId xmlns:a16="http://schemas.microsoft.com/office/drawing/2014/main" id="{852A1F12-DC7E-6066-59D6-8E1C81BBA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3" name="Line 11">
            <a:extLst>
              <a:ext uri="{FF2B5EF4-FFF2-40B4-BE49-F238E27FC236}">
                <a16:creationId xmlns:a16="http://schemas.microsoft.com/office/drawing/2014/main" id="{5C6595BD-61C4-04FF-D913-8575E63A2C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4" name="Line 12">
            <a:extLst>
              <a:ext uri="{FF2B5EF4-FFF2-40B4-BE49-F238E27FC236}">
                <a16:creationId xmlns:a16="http://schemas.microsoft.com/office/drawing/2014/main" id="{AE9980F5-3450-A3EE-9B99-2178C9CE706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5" name="Line 13">
            <a:extLst>
              <a:ext uri="{FF2B5EF4-FFF2-40B4-BE49-F238E27FC236}">
                <a16:creationId xmlns:a16="http://schemas.microsoft.com/office/drawing/2014/main" id="{74545976-3BA6-7B31-B804-0AB5FC208A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6" name="Line 14">
            <a:extLst>
              <a:ext uri="{FF2B5EF4-FFF2-40B4-BE49-F238E27FC236}">
                <a16:creationId xmlns:a16="http://schemas.microsoft.com/office/drawing/2014/main" id="{03A0FA5D-B6BC-F65B-73E1-DA66AB734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47" name="Line 15">
            <a:extLst>
              <a:ext uri="{FF2B5EF4-FFF2-40B4-BE49-F238E27FC236}">
                <a16:creationId xmlns:a16="http://schemas.microsoft.com/office/drawing/2014/main" id="{AB364A9F-DCA9-0DAC-11B8-40C1BB787C3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96059" name="Picture 27">
            <a:extLst>
              <a:ext uri="{FF2B5EF4-FFF2-40B4-BE49-F238E27FC236}">
                <a16:creationId xmlns:a16="http://schemas.microsoft.com/office/drawing/2014/main" id="{0A2DD6F5-BB16-2251-FBEE-6B0AC055C2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6060" name="Rectangle 28">
            <a:extLst>
              <a:ext uri="{FF2B5EF4-FFF2-40B4-BE49-F238E27FC236}">
                <a16:creationId xmlns:a16="http://schemas.microsoft.com/office/drawing/2014/main" id="{923B5744-BC50-9132-5795-7BB4E1756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96063" name="Text Box 31">
            <a:extLst>
              <a:ext uri="{FF2B5EF4-FFF2-40B4-BE49-F238E27FC236}">
                <a16:creationId xmlns:a16="http://schemas.microsoft.com/office/drawing/2014/main" id="{8290BC8E-C073-6F20-D068-6B4704BD4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50</a:t>
            </a:r>
          </a:p>
        </p:txBody>
      </p:sp>
      <p:sp>
        <p:nvSpPr>
          <p:cNvPr id="1196064" name="Rectangle 32">
            <a:extLst>
              <a:ext uri="{FF2B5EF4-FFF2-40B4-BE49-F238E27FC236}">
                <a16:creationId xmlns:a16="http://schemas.microsoft.com/office/drawing/2014/main" id="{B4CD8EC2-E387-215B-79FA-37FE15ED4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96067" name="Arc 35">
            <a:extLst>
              <a:ext uri="{FF2B5EF4-FFF2-40B4-BE49-F238E27FC236}">
                <a16:creationId xmlns:a16="http://schemas.microsoft.com/office/drawing/2014/main" id="{9CF12FB3-FA4B-EEAC-4701-7138EC32154F}"/>
              </a:ext>
            </a:extLst>
          </p:cNvPr>
          <p:cNvSpPr>
            <a:spLocks/>
          </p:cNvSpPr>
          <p:nvPr/>
        </p:nvSpPr>
        <p:spPr bwMode="auto">
          <a:xfrm rot="16133306">
            <a:off x="1031875" y="1385888"/>
            <a:ext cx="557213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ru-RU" altLang="en-US" sz="1800" b="1" i="0"/>
          </a:p>
        </p:txBody>
      </p:sp>
      <p:sp>
        <p:nvSpPr>
          <p:cNvPr id="1196068" name="Rectangle 36">
            <a:extLst>
              <a:ext uri="{FF2B5EF4-FFF2-40B4-BE49-F238E27FC236}">
                <a16:creationId xmlns:a16="http://schemas.microsoft.com/office/drawing/2014/main" id="{4902A3E6-B4A9-EB15-95EF-3123013D8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69" name="Rectangle 37">
            <a:extLst>
              <a:ext uri="{FF2B5EF4-FFF2-40B4-BE49-F238E27FC236}">
                <a16:creationId xmlns:a16="http://schemas.microsoft.com/office/drawing/2014/main" id="{06CCD067-9D28-8E46-7A8E-06D4F1050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70" name="Line 38">
            <a:extLst>
              <a:ext uri="{FF2B5EF4-FFF2-40B4-BE49-F238E27FC236}">
                <a16:creationId xmlns:a16="http://schemas.microsoft.com/office/drawing/2014/main" id="{B53A3C31-DCE3-F099-D3D1-78A0164FBF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75" name="Line 43">
            <a:extLst>
              <a:ext uri="{FF2B5EF4-FFF2-40B4-BE49-F238E27FC236}">
                <a16:creationId xmlns:a16="http://schemas.microsoft.com/office/drawing/2014/main" id="{8CFBD7C2-F2C3-221F-3E3E-9DA40C6AA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76" name="Line 44">
            <a:extLst>
              <a:ext uri="{FF2B5EF4-FFF2-40B4-BE49-F238E27FC236}">
                <a16:creationId xmlns:a16="http://schemas.microsoft.com/office/drawing/2014/main" id="{3FC8C755-0E53-0A61-0F64-71F079A33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78" name="Line 46">
            <a:extLst>
              <a:ext uri="{FF2B5EF4-FFF2-40B4-BE49-F238E27FC236}">
                <a16:creationId xmlns:a16="http://schemas.microsoft.com/office/drawing/2014/main" id="{8F4C5DA0-098B-95AB-CCC3-CF2D967CF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79" name="Line 47">
            <a:extLst>
              <a:ext uri="{FF2B5EF4-FFF2-40B4-BE49-F238E27FC236}">
                <a16:creationId xmlns:a16="http://schemas.microsoft.com/office/drawing/2014/main" id="{D81E4006-2BCD-315E-8C00-FCCCB57F37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0" name="Line 48">
            <a:extLst>
              <a:ext uri="{FF2B5EF4-FFF2-40B4-BE49-F238E27FC236}">
                <a16:creationId xmlns:a16="http://schemas.microsoft.com/office/drawing/2014/main" id="{61231C66-F865-D903-66DD-75F17CD9B6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1" name="Line 49">
            <a:extLst>
              <a:ext uri="{FF2B5EF4-FFF2-40B4-BE49-F238E27FC236}">
                <a16:creationId xmlns:a16="http://schemas.microsoft.com/office/drawing/2014/main" id="{68C26B73-9215-B30E-6983-EC2AF105C6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2" name="Rectangle 50">
            <a:extLst>
              <a:ext uri="{FF2B5EF4-FFF2-40B4-BE49-F238E27FC236}">
                <a16:creationId xmlns:a16="http://schemas.microsoft.com/office/drawing/2014/main" id="{EAE211B2-3A26-3985-59FF-30911A71A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196083" name="Line 51">
            <a:extLst>
              <a:ext uri="{FF2B5EF4-FFF2-40B4-BE49-F238E27FC236}">
                <a16:creationId xmlns:a16="http://schemas.microsoft.com/office/drawing/2014/main" id="{9C533354-E93A-2EA2-E0F2-88A1DA4F9F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4" name="Line 52">
            <a:extLst>
              <a:ext uri="{FF2B5EF4-FFF2-40B4-BE49-F238E27FC236}">
                <a16:creationId xmlns:a16="http://schemas.microsoft.com/office/drawing/2014/main" id="{11FF3B78-EC3E-8801-7B28-E01834D6D9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5" name="Line 53">
            <a:extLst>
              <a:ext uri="{FF2B5EF4-FFF2-40B4-BE49-F238E27FC236}">
                <a16:creationId xmlns:a16="http://schemas.microsoft.com/office/drawing/2014/main" id="{522628F4-533B-0FB3-FB50-91C7FF951F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6" name="Line 54">
            <a:extLst>
              <a:ext uri="{FF2B5EF4-FFF2-40B4-BE49-F238E27FC236}">
                <a16:creationId xmlns:a16="http://schemas.microsoft.com/office/drawing/2014/main" id="{DEF8092B-99E0-9D73-9C04-7DFE28A58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7" name="Line 55">
            <a:extLst>
              <a:ext uri="{FF2B5EF4-FFF2-40B4-BE49-F238E27FC236}">
                <a16:creationId xmlns:a16="http://schemas.microsoft.com/office/drawing/2014/main" id="{28081E01-876B-8F91-F57A-9FF22DF524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8" name="Line 56">
            <a:extLst>
              <a:ext uri="{FF2B5EF4-FFF2-40B4-BE49-F238E27FC236}">
                <a16:creationId xmlns:a16="http://schemas.microsoft.com/office/drawing/2014/main" id="{D1382B6A-86A1-543C-8140-24B196AC85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89" name="Line 57">
            <a:extLst>
              <a:ext uri="{FF2B5EF4-FFF2-40B4-BE49-F238E27FC236}">
                <a16:creationId xmlns:a16="http://schemas.microsoft.com/office/drawing/2014/main" id="{BC435553-50B2-86D6-88E2-83D9C1B654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90" name="Line 58">
            <a:extLst>
              <a:ext uri="{FF2B5EF4-FFF2-40B4-BE49-F238E27FC236}">
                <a16:creationId xmlns:a16="http://schemas.microsoft.com/office/drawing/2014/main" id="{12B824E9-4195-4EC1-221A-EAB23DDFD1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91" name="Line 59">
            <a:extLst>
              <a:ext uri="{FF2B5EF4-FFF2-40B4-BE49-F238E27FC236}">
                <a16:creationId xmlns:a16="http://schemas.microsoft.com/office/drawing/2014/main" id="{CCFB8B9F-2C47-44AD-6274-AAC14200A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97" name="Rectangle 65">
            <a:extLst>
              <a:ext uri="{FF2B5EF4-FFF2-40B4-BE49-F238E27FC236}">
                <a16:creationId xmlns:a16="http://schemas.microsoft.com/office/drawing/2014/main" id="{FF3854BB-6C65-7BAD-209F-94F67A760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196098" name="Line 66">
            <a:extLst>
              <a:ext uri="{FF2B5EF4-FFF2-40B4-BE49-F238E27FC236}">
                <a16:creationId xmlns:a16="http://schemas.microsoft.com/office/drawing/2014/main" id="{F3B1F39A-898D-0C62-1010-E378E661AE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20" name="Rectangle 88">
            <a:extLst>
              <a:ext uri="{FF2B5EF4-FFF2-40B4-BE49-F238E27FC236}">
                <a16:creationId xmlns:a16="http://schemas.microsoft.com/office/drawing/2014/main" id="{3E605928-E80B-AC62-DDE0-2869413E5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6121" name="Rectangle 89">
            <a:extLst>
              <a:ext uri="{FF2B5EF4-FFF2-40B4-BE49-F238E27FC236}">
                <a16:creationId xmlns:a16="http://schemas.microsoft.com/office/drawing/2014/main" id="{75826C17-7341-5073-2901-B298CC4B7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6122" name="Rectangle 90">
            <a:extLst>
              <a:ext uri="{FF2B5EF4-FFF2-40B4-BE49-F238E27FC236}">
                <a16:creationId xmlns:a16="http://schemas.microsoft.com/office/drawing/2014/main" id="{8376C2E4-A5A1-75FE-B1A0-912E88E63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6123" name="Rectangle 91">
            <a:extLst>
              <a:ext uri="{FF2B5EF4-FFF2-40B4-BE49-F238E27FC236}">
                <a16:creationId xmlns:a16="http://schemas.microsoft.com/office/drawing/2014/main" id="{74E5C2FC-C5A8-2B8B-1DCB-704EDD971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196124" name="Rectangle 92">
            <a:extLst>
              <a:ext uri="{FF2B5EF4-FFF2-40B4-BE49-F238E27FC236}">
                <a16:creationId xmlns:a16="http://schemas.microsoft.com/office/drawing/2014/main" id="{697DF702-A856-51E3-712F-8EE59BF63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25" name="AutoShape 93">
            <a:extLst>
              <a:ext uri="{FF2B5EF4-FFF2-40B4-BE49-F238E27FC236}">
                <a16:creationId xmlns:a16="http://schemas.microsoft.com/office/drawing/2014/main" id="{CAB81742-8B82-7A0A-0ED3-F2324B9EF1B1}"/>
              </a:ext>
            </a:extLst>
          </p:cNvPr>
          <p:cNvSpPr>
            <a:spLocks noChangeArrowheads="1"/>
          </p:cNvSpPr>
          <p:nvPr/>
        </p:nvSpPr>
        <p:spPr bwMode="auto">
          <a:xfrm rot="1632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26" name="Rectangle 94">
            <a:extLst>
              <a:ext uri="{FF2B5EF4-FFF2-40B4-BE49-F238E27FC236}">
                <a16:creationId xmlns:a16="http://schemas.microsoft.com/office/drawing/2014/main" id="{5801334C-E1D4-EB83-B0D1-1901D89F1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29" name="AutoShape 97">
            <a:extLst>
              <a:ext uri="{FF2B5EF4-FFF2-40B4-BE49-F238E27FC236}">
                <a16:creationId xmlns:a16="http://schemas.microsoft.com/office/drawing/2014/main" id="{873DF077-E767-1E55-5052-B98315152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2238" y="1819275"/>
            <a:ext cx="4284662" cy="54737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63500" dir="221219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130" name="Rectangle 98">
            <a:extLst>
              <a:ext uri="{FF2B5EF4-FFF2-40B4-BE49-F238E27FC236}">
                <a16:creationId xmlns:a16="http://schemas.microsoft.com/office/drawing/2014/main" id="{A0451B9D-B714-A9D8-F915-B6C78151E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819150"/>
            <a:ext cx="2925763" cy="5670550"/>
          </a:xfrm>
          <a:prstGeom prst="rect">
            <a:avLst/>
          </a:prstGeom>
          <a:noFill/>
          <a:ln w="114300">
            <a:solidFill>
              <a:schemeClr val="hlink"/>
            </a:solidFill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b="1" i="0">
              <a:solidFill>
                <a:schemeClr val="hlink"/>
              </a:solidFill>
            </a:endParaRPr>
          </a:p>
        </p:txBody>
      </p:sp>
      <p:grpSp>
        <p:nvGrpSpPr>
          <p:cNvPr id="1196162" name="Group 130">
            <a:extLst>
              <a:ext uri="{FF2B5EF4-FFF2-40B4-BE49-F238E27FC236}">
                <a16:creationId xmlns:a16="http://schemas.microsoft.com/office/drawing/2014/main" id="{8192C252-4FB2-296D-1B94-AFF6FF913F6B}"/>
              </a:ext>
            </a:extLst>
          </p:cNvPr>
          <p:cNvGrpSpPr>
            <a:grpSpLocks/>
          </p:cNvGrpSpPr>
          <p:nvPr/>
        </p:nvGrpSpPr>
        <p:grpSpPr bwMode="auto">
          <a:xfrm>
            <a:off x="1720850" y="542925"/>
            <a:ext cx="8166100" cy="6958013"/>
            <a:chOff x="1084" y="342"/>
            <a:chExt cx="5144" cy="4383"/>
          </a:xfrm>
        </p:grpSpPr>
        <p:sp>
          <p:nvSpPr>
            <p:cNvPr id="1196163" name="Text Box 131">
              <a:extLst>
                <a:ext uri="{FF2B5EF4-FFF2-40B4-BE49-F238E27FC236}">
                  <a16:creationId xmlns:a16="http://schemas.microsoft.com/office/drawing/2014/main" id="{BE6DB935-C493-52BE-8DF0-BCAD5C3FBB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6" y="4129"/>
              <a:ext cx="1009" cy="59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Песня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196164" name="Rectangle 132">
              <a:extLst>
                <a:ext uri="{FF2B5EF4-FFF2-40B4-BE49-F238E27FC236}">
                  <a16:creationId xmlns:a16="http://schemas.microsoft.com/office/drawing/2014/main" id="{DC897717-57D0-75EE-2939-3B77D8D00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4002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БРАКЕ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65" name="Rectangle 133">
              <a:extLst>
                <a:ext uri="{FF2B5EF4-FFF2-40B4-BE49-F238E27FC236}">
                  <a16:creationId xmlns:a16="http://schemas.microsoft.com/office/drawing/2014/main" id="{4F802AC0-E1AA-B790-FA4E-75D0DB2A0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" y="3615"/>
              <a:ext cx="519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Пес.</a:t>
              </a:r>
              <a:endParaRPr lang="en-US" altLang="en-US" sz="2200" b="1" i="0">
                <a:latin typeface="Helvetica" pitchFamily="2" charset="0"/>
              </a:endParaRPr>
            </a:p>
          </p:txBody>
        </p:sp>
        <p:sp>
          <p:nvSpPr>
            <p:cNvPr id="1196166" name="Text Box 134">
              <a:extLst>
                <a:ext uri="{FF2B5EF4-FFF2-40B4-BE49-F238E27FC236}">
                  <a16:creationId xmlns:a16="http://schemas.microsoft.com/office/drawing/2014/main" id="{4A2FDA6D-50D4-FB2C-BD61-B610427757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987" y="2199"/>
              <a:ext cx="282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latin typeface="Arial Black" panose="020B0604020202020204" pitchFamily="34" charset="0"/>
                </a:rPr>
                <a:t>ПОЭЗИЯ</a:t>
              </a:r>
              <a:r>
                <a:rPr lang="en-US" altLang="en-US" sz="2000" b="1" i="0">
                  <a:latin typeface="Arial Black" panose="020B0604020202020204" pitchFamily="34" charset="0"/>
                </a:rPr>
                <a:t> (5)</a:t>
              </a:r>
              <a:endParaRPr lang="en-US" altLang="en-US" sz="1000" i="0">
                <a:latin typeface="Arial Black" panose="020B0604020202020204" pitchFamily="34" charset="0"/>
              </a:endParaRPr>
            </a:p>
          </p:txBody>
        </p:sp>
        <p:sp>
          <p:nvSpPr>
            <p:cNvPr id="1196167" name="Rectangle 135">
              <a:extLst>
                <a:ext uri="{FF2B5EF4-FFF2-40B4-BE49-F238E27FC236}">
                  <a16:creationId xmlns:a16="http://schemas.microsoft.com/office/drawing/2014/main" id="{FF1BDD93-5D50-D916-0E91-786485C64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72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68" name="Text Box 136">
              <a:extLst>
                <a:ext uri="{FF2B5EF4-FFF2-40B4-BE49-F238E27FC236}">
                  <a16:creationId xmlns:a16="http://schemas.microsoft.com/office/drawing/2014/main" id="{DBF94514-0D34-424D-DC58-CD0378100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2853"/>
              <a:ext cx="867" cy="32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ПРИТ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69" name="Rectangle 137">
              <a:extLst>
                <a:ext uri="{FF2B5EF4-FFF2-40B4-BE49-F238E27FC236}">
                  <a16:creationId xmlns:a16="http://schemas.microsoft.com/office/drawing/2014/main" id="{2014DDA8-E6DC-47D9-DB56-022541287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372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6170" name="Rectangle 138">
              <a:extLst>
                <a:ext uri="{FF2B5EF4-FFF2-40B4-BE49-F238E27FC236}">
                  <a16:creationId xmlns:a16="http://schemas.microsoft.com/office/drawing/2014/main" id="{AF9852EE-D741-5677-EDDB-6CE086120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448"/>
              <a:ext cx="581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Прит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196171" name="Rectangle 139">
              <a:extLst>
                <a:ext uri="{FF2B5EF4-FFF2-40B4-BE49-F238E27FC236}">
                  <a16:creationId xmlns:a16="http://schemas.microsoft.com/office/drawing/2014/main" id="{121357EE-4C79-5CB5-C118-9B37398E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1913"/>
              <a:ext cx="588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Псал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196172" name="Group 140">
              <a:extLst>
                <a:ext uri="{FF2B5EF4-FFF2-40B4-BE49-F238E27FC236}">
                  <a16:creationId xmlns:a16="http://schemas.microsoft.com/office/drawing/2014/main" id="{1D039E69-C0B4-428D-1CD8-4E106D5F5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3" y="1876"/>
              <a:ext cx="698" cy="303"/>
              <a:chOff x="1836" y="1501"/>
              <a:chExt cx="698" cy="303"/>
            </a:xfrm>
          </p:grpSpPr>
          <p:sp>
            <p:nvSpPr>
              <p:cNvPr id="1196173" name="Rectangle 141">
                <a:extLst>
                  <a:ext uri="{FF2B5EF4-FFF2-40B4-BE49-F238E27FC236}">
                    <a16:creationId xmlns:a16="http://schemas.microsoft.com/office/drawing/2014/main" id="{C878CE68-A10D-2D7A-FD21-358E1979F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" y="1614"/>
                <a:ext cx="630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 </a:t>
                </a:r>
                <a:r>
                  <a:rPr lang="ru-RU" altLang="en-US" sz="1400" b="1" i="0">
                    <a:latin typeface="Helvetica" pitchFamily="2" charset="0"/>
                  </a:rPr>
                  <a:t>Моисей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196174" name="Rectangle 142">
                <a:extLst>
                  <a:ext uri="{FF2B5EF4-FFF2-40B4-BE49-F238E27FC236}">
                    <a16:creationId xmlns:a16="http://schemas.microsoft.com/office/drawing/2014/main" id="{95C98B28-7315-71F0-9BE2-C3DD9CE1E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1501"/>
                <a:ext cx="651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1/2 </a:t>
                </a:r>
                <a:r>
                  <a:rPr lang="ru-RU" altLang="en-US" sz="1400" b="1" i="0">
                    <a:latin typeface="Helvetica" pitchFamily="2" charset="0"/>
                  </a:rPr>
                  <a:t>Давид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</p:grpSp>
        <p:sp>
          <p:nvSpPr>
            <p:cNvPr id="1196175" name="Text Box 143">
              <a:extLst>
                <a:ext uri="{FF2B5EF4-FFF2-40B4-BE49-F238E27FC236}">
                  <a16:creationId xmlns:a16="http://schemas.microsoft.com/office/drawing/2014/main" id="{A288027B-FDD7-CB85-927B-954472C4DE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2193"/>
              <a:ext cx="1017" cy="596"/>
            </a:xfrm>
            <a:prstGeom prst="rect">
              <a:avLst/>
            </a:prstGeom>
            <a:noFill/>
            <a:ln>
              <a:noFill/>
            </a:ln>
            <a:effectLst>
              <a:outerShdw dist="63500" dir="318780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ПСАЛ.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196176" name="Rectangle 144">
              <a:extLst>
                <a:ext uri="{FF2B5EF4-FFF2-40B4-BE49-F238E27FC236}">
                  <a16:creationId xmlns:a16="http://schemas.microsoft.com/office/drawing/2014/main" id="{5742C3C5-FE3C-F482-86E4-FC63495AD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55"/>
              <a:ext cx="611" cy="325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ИОВ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77" name="Rectangle 145">
              <a:extLst>
                <a:ext uri="{FF2B5EF4-FFF2-40B4-BE49-F238E27FC236}">
                  <a16:creationId xmlns:a16="http://schemas.microsoft.com/office/drawing/2014/main" id="{2BDD9025-490D-C471-8236-1E13F6C28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2082"/>
              <a:ext cx="1124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1/2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ДАВИД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МОИСЕЙ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78" name="Text Box 146">
              <a:extLst>
                <a:ext uri="{FF2B5EF4-FFF2-40B4-BE49-F238E27FC236}">
                  <a16:creationId xmlns:a16="http://schemas.microsoft.com/office/drawing/2014/main" id="{37A922D4-D2D4-899C-6102-2DBD055D2F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1158"/>
              <a:ext cx="2590" cy="365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“</a:t>
              </a:r>
              <a:r>
                <a:rPr lang="ru-RU" altLang="en-US" sz="3200" b="1">
                  <a:solidFill>
                    <a:srgbClr val="FFF819"/>
                  </a:solidFill>
                  <a:latin typeface="Helvetica" pitchFamily="2" charset="0"/>
                </a:rPr>
                <a:t>ПОЭЗИЯ</a:t>
              </a: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”</a:t>
              </a:r>
            </a:p>
          </p:txBody>
        </p:sp>
        <p:sp>
          <p:nvSpPr>
            <p:cNvPr id="1196179" name="Rectangle 147">
              <a:extLst>
                <a:ext uri="{FF2B5EF4-FFF2-40B4-BE49-F238E27FC236}">
                  <a16:creationId xmlns:a16="http://schemas.microsoft.com/office/drawing/2014/main" id="{DF8D34BC-35F7-6FAD-298D-02532FC7B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594"/>
              <a:ext cx="958" cy="240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АВРААМ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80" name="Rectangle 148">
              <a:extLst>
                <a:ext uri="{FF2B5EF4-FFF2-40B4-BE49-F238E27FC236}">
                  <a16:creationId xmlns:a16="http://schemas.microsoft.com/office/drawing/2014/main" id="{6B6E3065-FD18-C50D-75E3-39775C1A9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1439"/>
              <a:ext cx="561" cy="192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en-US" sz="1400" b="1" i="0">
                  <a:solidFill>
                    <a:schemeClr val="bg1"/>
                  </a:solidFill>
                  <a:latin typeface="Helvetica" pitchFamily="2" charset="0"/>
                </a:rPr>
                <a:t>ОКОЛО</a:t>
              </a:r>
              <a:r>
                <a:rPr lang="en-US" altLang="en-US" sz="1400" b="1" i="0">
                  <a:solidFill>
                    <a:schemeClr val="bg1"/>
                  </a:solidFill>
                  <a:latin typeface="Helvetica" pitchFamily="2" charset="0"/>
                </a:rPr>
                <a:t>:</a:t>
              </a:r>
            </a:p>
          </p:txBody>
        </p:sp>
        <p:sp>
          <p:nvSpPr>
            <p:cNvPr id="1196181" name="Rectangle 149">
              <a:extLst>
                <a:ext uri="{FF2B5EF4-FFF2-40B4-BE49-F238E27FC236}">
                  <a16:creationId xmlns:a16="http://schemas.microsoft.com/office/drawing/2014/main" id="{2E076308-F610-A839-726B-CA6A4E060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820"/>
              <a:ext cx="497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200" b="1" i="0">
                  <a:latin typeface="Helvetica" pitchFamily="2" charset="0"/>
                </a:rPr>
                <a:t>ОКОЛО</a:t>
              </a:r>
              <a:r>
                <a:rPr lang="en-US" altLang="en-US" sz="1200" b="1" i="0">
                  <a:latin typeface="Helvetica" pitchFamily="2" charset="0"/>
                </a:rPr>
                <a:t>:</a:t>
              </a:r>
            </a:p>
          </p:txBody>
        </p:sp>
        <p:sp>
          <p:nvSpPr>
            <p:cNvPr id="1196182" name="Rectangle 150">
              <a:extLst>
                <a:ext uri="{FF2B5EF4-FFF2-40B4-BE49-F238E27FC236}">
                  <a16:creationId xmlns:a16="http://schemas.microsoft.com/office/drawing/2014/main" id="{41E232D7-CD8A-1F74-AC14-2AAFCF872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1229"/>
              <a:ext cx="1138" cy="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ru-RU" altLang="en-US" sz="1600" b="1" i="0">
                  <a:latin typeface="Helvetica" pitchFamily="2" charset="0"/>
                </a:rPr>
                <a:t>ВСЕ</a:t>
              </a:r>
              <a:r>
                <a:rPr lang="ru-RU" altLang="en-US" sz="1200" b="1" i="0">
                  <a:latin typeface="Helvetica" pitchFamily="2" charset="0"/>
                </a:rPr>
                <a:t> ДРУГИЕ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ПИСАНИЯ БЫЛИ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НАПИСАНЫ В ЦАРСКИЙ ПЕРИОД</a:t>
              </a:r>
              <a:endParaRPr lang="en-US" altLang="en-US" sz="1200" b="1" i="0">
                <a:latin typeface="Helvetica" pitchFamily="2" charset="0"/>
              </a:endParaRPr>
            </a:p>
          </p:txBody>
        </p:sp>
        <p:sp>
          <p:nvSpPr>
            <p:cNvPr id="1196183" name="Rectangle 151">
              <a:extLst>
                <a:ext uri="{FF2B5EF4-FFF2-40B4-BE49-F238E27FC236}">
                  <a16:creationId xmlns:a16="http://schemas.microsoft.com/office/drawing/2014/main" id="{8D07D148-FF4F-45DD-4199-87D95171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973"/>
              <a:ext cx="487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Иов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196184" name="Group 152">
              <a:extLst>
                <a:ext uri="{FF2B5EF4-FFF2-40B4-BE49-F238E27FC236}">
                  <a16:creationId xmlns:a16="http://schemas.microsoft.com/office/drawing/2014/main" id="{A11F446C-8614-48C4-5674-33EC53B28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8" y="1017"/>
              <a:ext cx="539" cy="314"/>
              <a:chOff x="1952" y="554"/>
              <a:chExt cx="539" cy="314"/>
            </a:xfrm>
          </p:grpSpPr>
          <p:sp>
            <p:nvSpPr>
              <p:cNvPr id="1196185" name="Rectangle 153">
                <a:extLst>
                  <a:ext uri="{FF2B5EF4-FFF2-40B4-BE49-F238E27FC236}">
                    <a16:creationId xmlns:a16="http://schemas.microsoft.com/office/drawing/2014/main" id="{6558DC7D-76B9-39E8-CBB7-2DF28A15A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554"/>
                <a:ext cx="539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ru-RU" altLang="en-US" sz="1400" b="1" i="0">
                    <a:latin typeface="Helvetica" pitchFamily="2" charset="0"/>
                  </a:rPr>
                  <a:t>Авраам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196186" name="Rectangle 154">
                <a:extLst>
                  <a:ext uri="{FF2B5EF4-FFF2-40B4-BE49-F238E27FC236}">
                    <a16:creationId xmlns:a16="http://schemas.microsoft.com/office/drawing/2014/main" id="{8873C063-8AC9-26BD-5E2E-541374151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678"/>
                <a:ext cx="114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endParaRPr lang="ru-RU" altLang="en-US" sz="1400" b="1" i="0">
                  <a:solidFill>
                    <a:schemeClr val="hlink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1196187" name="Rectangle 155">
              <a:extLst>
                <a:ext uri="{FF2B5EF4-FFF2-40B4-BE49-F238E27FC236}">
                  <a16:creationId xmlns:a16="http://schemas.microsoft.com/office/drawing/2014/main" id="{3B6A743E-C187-274E-D311-2B58A05C5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6188" name="Text Box 156">
              <a:extLst>
                <a:ext uri="{FF2B5EF4-FFF2-40B4-BE49-F238E27FC236}">
                  <a16:creationId xmlns:a16="http://schemas.microsoft.com/office/drawing/2014/main" id="{915A3C8B-2392-8C1B-88DD-940B74C8F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" y="3489"/>
              <a:ext cx="925" cy="59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ЕККЛ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196189" name="Rectangle 157">
              <a:extLst>
                <a:ext uri="{FF2B5EF4-FFF2-40B4-BE49-F238E27FC236}">
                  <a16:creationId xmlns:a16="http://schemas.microsoft.com/office/drawing/2014/main" id="{914C3741-20FD-8947-79F8-690581C95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04"/>
              <a:ext cx="556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Еккл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196190" name="Rectangle 158">
              <a:extLst>
                <a:ext uri="{FF2B5EF4-FFF2-40B4-BE49-F238E27FC236}">
                  <a16:creationId xmlns:a16="http://schemas.microsoft.com/office/drawing/2014/main" id="{07E7223C-A8F0-FE77-8A92-D1D140B27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2913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196191" name="Rectangle 159">
              <a:extLst>
                <a:ext uri="{FF2B5EF4-FFF2-40B4-BE49-F238E27FC236}">
                  <a16:creationId xmlns:a16="http://schemas.microsoft.com/office/drawing/2014/main" id="{F08C9CF5-32FB-945F-9897-9C6F3EB63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36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196192" name="Rectangle 160">
              <a:extLst>
                <a:ext uri="{FF2B5EF4-FFF2-40B4-BE49-F238E27FC236}">
                  <a16:creationId xmlns:a16="http://schemas.microsoft.com/office/drawing/2014/main" id="{49406F16-810C-1DDA-09D2-B855ED7F3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" y="3535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браке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96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6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6130" grpId="0" animBg="1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42" name="Text Box 2">
            <a:extLst>
              <a:ext uri="{FF2B5EF4-FFF2-40B4-BE49-F238E27FC236}">
                <a16:creationId xmlns:a16="http://schemas.microsoft.com/office/drawing/2014/main" id="{6049E1E4-611C-3EB0-F2E7-4EC1F0946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2313" y="7326313"/>
            <a:ext cx="260350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/>
              <a:t> </a:t>
            </a:r>
          </a:p>
        </p:txBody>
      </p:sp>
      <p:pic>
        <p:nvPicPr>
          <p:cNvPr id="1239043" name="Picture 3">
            <a:extLst>
              <a:ext uri="{FF2B5EF4-FFF2-40B4-BE49-F238E27FC236}">
                <a16:creationId xmlns:a16="http://schemas.microsoft.com/office/drawing/2014/main" id="{621CA9B2-FB11-8D2C-C303-16A34E0D5F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45" name="Rectangle 5">
            <a:extLst>
              <a:ext uri="{FF2B5EF4-FFF2-40B4-BE49-F238E27FC236}">
                <a16:creationId xmlns:a16="http://schemas.microsoft.com/office/drawing/2014/main" id="{715D502D-A6E2-1EE9-A3DC-68C37BA73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46" name="Line 6">
            <a:extLst>
              <a:ext uri="{FF2B5EF4-FFF2-40B4-BE49-F238E27FC236}">
                <a16:creationId xmlns:a16="http://schemas.microsoft.com/office/drawing/2014/main" id="{0CB89433-5D5C-C6E2-D3EB-C144BB0CA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47" name="Line 7">
            <a:extLst>
              <a:ext uri="{FF2B5EF4-FFF2-40B4-BE49-F238E27FC236}">
                <a16:creationId xmlns:a16="http://schemas.microsoft.com/office/drawing/2014/main" id="{34BB0B57-577A-6A2E-5DD6-FE864269F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48" name="Line 8">
            <a:extLst>
              <a:ext uri="{FF2B5EF4-FFF2-40B4-BE49-F238E27FC236}">
                <a16:creationId xmlns:a16="http://schemas.microsoft.com/office/drawing/2014/main" id="{CE5B1A0F-9468-7DBD-532F-935BB7E2E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49" name="Line 9">
            <a:extLst>
              <a:ext uri="{FF2B5EF4-FFF2-40B4-BE49-F238E27FC236}">
                <a16:creationId xmlns:a16="http://schemas.microsoft.com/office/drawing/2014/main" id="{64690D83-D426-B75F-220E-01B969F44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0" name="Line 10">
            <a:extLst>
              <a:ext uri="{FF2B5EF4-FFF2-40B4-BE49-F238E27FC236}">
                <a16:creationId xmlns:a16="http://schemas.microsoft.com/office/drawing/2014/main" id="{D5700845-565F-564E-F8DA-E45F0EE5C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1" name="Line 11">
            <a:extLst>
              <a:ext uri="{FF2B5EF4-FFF2-40B4-BE49-F238E27FC236}">
                <a16:creationId xmlns:a16="http://schemas.microsoft.com/office/drawing/2014/main" id="{A774140B-0169-222C-EDDE-421BACB2AF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2" name="Line 12">
            <a:extLst>
              <a:ext uri="{FF2B5EF4-FFF2-40B4-BE49-F238E27FC236}">
                <a16:creationId xmlns:a16="http://schemas.microsoft.com/office/drawing/2014/main" id="{8F07190C-D9AB-84BA-F09A-BD39877B24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3" name="Line 13">
            <a:extLst>
              <a:ext uri="{FF2B5EF4-FFF2-40B4-BE49-F238E27FC236}">
                <a16:creationId xmlns:a16="http://schemas.microsoft.com/office/drawing/2014/main" id="{41CD0CD3-18E8-DF65-2799-E431BF329C7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4" name="Line 14">
            <a:extLst>
              <a:ext uri="{FF2B5EF4-FFF2-40B4-BE49-F238E27FC236}">
                <a16:creationId xmlns:a16="http://schemas.microsoft.com/office/drawing/2014/main" id="{1579E11E-979F-DC4D-3151-D19948B8199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55" name="Line 15">
            <a:extLst>
              <a:ext uri="{FF2B5EF4-FFF2-40B4-BE49-F238E27FC236}">
                <a16:creationId xmlns:a16="http://schemas.microsoft.com/office/drawing/2014/main" id="{5D976D23-9BFA-0A7A-87A4-327CAAA729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39056" name="Picture 16">
            <a:extLst>
              <a:ext uri="{FF2B5EF4-FFF2-40B4-BE49-F238E27FC236}">
                <a16:creationId xmlns:a16="http://schemas.microsoft.com/office/drawing/2014/main" id="{70AC2D34-247B-9BA8-A0B7-8ED9966121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57" name="Rectangle 17">
            <a:extLst>
              <a:ext uri="{FF2B5EF4-FFF2-40B4-BE49-F238E27FC236}">
                <a16:creationId xmlns:a16="http://schemas.microsoft.com/office/drawing/2014/main" id="{301CF707-D17E-5F4F-A8BB-A0BDEBB58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39058" name="Text Box 18">
            <a:extLst>
              <a:ext uri="{FF2B5EF4-FFF2-40B4-BE49-F238E27FC236}">
                <a16:creationId xmlns:a16="http://schemas.microsoft.com/office/drawing/2014/main" id="{E5EE20BF-7263-DD59-4639-DEC9536FF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</a:t>
            </a:r>
            <a:r>
              <a:rPr lang="ru-RU" altLang="en-US" sz="1000" b="1" i="0"/>
              <a:t>1</a:t>
            </a:r>
            <a:endParaRPr lang="en-US" altLang="en-US" sz="1000" b="1" i="0"/>
          </a:p>
        </p:txBody>
      </p:sp>
      <p:sp>
        <p:nvSpPr>
          <p:cNvPr id="1239059" name="Rectangle 19">
            <a:extLst>
              <a:ext uri="{FF2B5EF4-FFF2-40B4-BE49-F238E27FC236}">
                <a16:creationId xmlns:a16="http://schemas.microsoft.com/office/drawing/2014/main" id="{4FE95AEC-A3FC-AB18-0D78-24520B57D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39063" name="Line 23">
            <a:extLst>
              <a:ext uri="{FF2B5EF4-FFF2-40B4-BE49-F238E27FC236}">
                <a16:creationId xmlns:a16="http://schemas.microsoft.com/office/drawing/2014/main" id="{639CEB44-14B4-AEC3-A64F-404148C33FF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4" name="Line 24">
            <a:extLst>
              <a:ext uri="{FF2B5EF4-FFF2-40B4-BE49-F238E27FC236}">
                <a16:creationId xmlns:a16="http://schemas.microsoft.com/office/drawing/2014/main" id="{2847988A-68B6-85A4-34E7-827FC132F44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5" name="Line 25">
            <a:extLst>
              <a:ext uri="{FF2B5EF4-FFF2-40B4-BE49-F238E27FC236}">
                <a16:creationId xmlns:a16="http://schemas.microsoft.com/office/drawing/2014/main" id="{4D2436EE-25B9-708A-6932-D5BD457A9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6" name="Line 26">
            <a:extLst>
              <a:ext uri="{FF2B5EF4-FFF2-40B4-BE49-F238E27FC236}">
                <a16:creationId xmlns:a16="http://schemas.microsoft.com/office/drawing/2014/main" id="{610AD115-B018-2A3A-A221-E96EAC560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7" name="Line 27">
            <a:extLst>
              <a:ext uri="{FF2B5EF4-FFF2-40B4-BE49-F238E27FC236}">
                <a16:creationId xmlns:a16="http://schemas.microsoft.com/office/drawing/2014/main" id="{AA81D2DD-5D3A-B5FE-4E5A-6964871CFB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8" name="Line 28">
            <a:extLst>
              <a:ext uri="{FF2B5EF4-FFF2-40B4-BE49-F238E27FC236}">
                <a16:creationId xmlns:a16="http://schemas.microsoft.com/office/drawing/2014/main" id="{6A5CE4E8-A277-E864-B1F8-2134E431C1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69" name="Line 29">
            <a:extLst>
              <a:ext uri="{FF2B5EF4-FFF2-40B4-BE49-F238E27FC236}">
                <a16:creationId xmlns:a16="http://schemas.microsoft.com/office/drawing/2014/main" id="{BB400FBE-F878-9DC5-A501-98C765469D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0" name="Rectangle 30">
            <a:extLst>
              <a:ext uri="{FF2B5EF4-FFF2-40B4-BE49-F238E27FC236}">
                <a16:creationId xmlns:a16="http://schemas.microsoft.com/office/drawing/2014/main" id="{251B6C22-F068-8382-A342-526142B6F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2.</a:t>
            </a:r>
          </a:p>
        </p:txBody>
      </p:sp>
      <p:sp>
        <p:nvSpPr>
          <p:cNvPr id="1239071" name="Line 31">
            <a:extLst>
              <a:ext uri="{FF2B5EF4-FFF2-40B4-BE49-F238E27FC236}">
                <a16:creationId xmlns:a16="http://schemas.microsoft.com/office/drawing/2014/main" id="{319A77DA-07EE-1EFD-0DA6-50D5EC37A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2" name="Line 32">
            <a:extLst>
              <a:ext uri="{FF2B5EF4-FFF2-40B4-BE49-F238E27FC236}">
                <a16:creationId xmlns:a16="http://schemas.microsoft.com/office/drawing/2014/main" id="{BA94DE60-01ED-1469-F4E9-6276C60852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3" name="Line 33">
            <a:extLst>
              <a:ext uri="{FF2B5EF4-FFF2-40B4-BE49-F238E27FC236}">
                <a16:creationId xmlns:a16="http://schemas.microsoft.com/office/drawing/2014/main" id="{1FB7E2E2-C8B2-2A34-92B1-D219BEA337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4" name="Line 34">
            <a:extLst>
              <a:ext uri="{FF2B5EF4-FFF2-40B4-BE49-F238E27FC236}">
                <a16:creationId xmlns:a16="http://schemas.microsoft.com/office/drawing/2014/main" id="{7D346440-B0A3-7AC5-8802-8B66077B2E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5" name="Line 35">
            <a:extLst>
              <a:ext uri="{FF2B5EF4-FFF2-40B4-BE49-F238E27FC236}">
                <a16:creationId xmlns:a16="http://schemas.microsoft.com/office/drawing/2014/main" id="{7B6B054C-AEAD-69CB-A020-763E1367DF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6" name="Line 36">
            <a:extLst>
              <a:ext uri="{FF2B5EF4-FFF2-40B4-BE49-F238E27FC236}">
                <a16:creationId xmlns:a16="http://schemas.microsoft.com/office/drawing/2014/main" id="{D7CFF4D8-7B16-68CF-40E1-4BEE94644E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7" name="Line 37">
            <a:extLst>
              <a:ext uri="{FF2B5EF4-FFF2-40B4-BE49-F238E27FC236}">
                <a16:creationId xmlns:a16="http://schemas.microsoft.com/office/drawing/2014/main" id="{D59DD750-158D-9918-23BF-E27418D7D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8" name="Line 38">
            <a:extLst>
              <a:ext uri="{FF2B5EF4-FFF2-40B4-BE49-F238E27FC236}">
                <a16:creationId xmlns:a16="http://schemas.microsoft.com/office/drawing/2014/main" id="{027500F1-3DCA-6FA2-EE4C-2C258989D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79" name="Line 39">
            <a:extLst>
              <a:ext uri="{FF2B5EF4-FFF2-40B4-BE49-F238E27FC236}">
                <a16:creationId xmlns:a16="http://schemas.microsoft.com/office/drawing/2014/main" id="{632484EB-2658-D08E-0D00-B97B348306A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80" name="Rectangle 40">
            <a:extLst>
              <a:ext uri="{FF2B5EF4-FFF2-40B4-BE49-F238E27FC236}">
                <a16:creationId xmlns:a16="http://schemas.microsoft.com/office/drawing/2014/main" id="{37085025-B4EA-2041-E2C2-9426D7D60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ru-RU" altLang="en-US" sz="1200" b="1" i="0">
              <a:latin typeface="Helvetica" pitchFamily="2" charset="0"/>
            </a:endParaRPr>
          </a:p>
        </p:txBody>
      </p:sp>
      <p:sp>
        <p:nvSpPr>
          <p:cNvPr id="1239081" name="Line 41">
            <a:extLst>
              <a:ext uri="{FF2B5EF4-FFF2-40B4-BE49-F238E27FC236}">
                <a16:creationId xmlns:a16="http://schemas.microsoft.com/office/drawing/2014/main" id="{3D2F55C7-FE08-A7FC-E71E-B92AC8DBE8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82" name="Rectangle 42">
            <a:extLst>
              <a:ext uri="{FF2B5EF4-FFF2-40B4-BE49-F238E27FC236}">
                <a16:creationId xmlns:a16="http://schemas.microsoft.com/office/drawing/2014/main" id="{4B5BF86D-DBC5-288B-7EDD-931662BF1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239083" name="Rectangle 43">
            <a:extLst>
              <a:ext uri="{FF2B5EF4-FFF2-40B4-BE49-F238E27FC236}">
                <a16:creationId xmlns:a16="http://schemas.microsoft.com/office/drawing/2014/main" id="{1327A874-E63B-1209-FD90-045B4EB56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239084" name="Rectangle 44">
            <a:extLst>
              <a:ext uri="{FF2B5EF4-FFF2-40B4-BE49-F238E27FC236}">
                <a16:creationId xmlns:a16="http://schemas.microsoft.com/office/drawing/2014/main" id="{2A8C2447-9B5C-3BD5-F248-0AE0EE3A2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239085" name="Rectangle 45">
            <a:extLst>
              <a:ext uri="{FF2B5EF4-FFF2-40B4-BE49-F238E27FC236}">
                <a16:creationId xmlns:a16="http://schemas.microsoft.com/office/drawing/2014/main" id="{1375F5BF-49B9-2F84-8299-D97977634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altLang="en-US" sz="2400" b="1" i="0">
                <a:latin typeface="Helvetica" pitchFamily="2" charset="0"/>
              </a:rPr>
              <a:t>7.</a:t>
            </a:r>
          </a:p>
        </p:txBody>
      </p:sp>
      <p:sp>
        <p:nvSpPr>
          <p:cNvPr id="1239086" name="Rectangle 46">
            <a:extLst>
              <a:ext uri="{FF2B5EF4-FFF2-40B4-BE49-F238E27FC236}">
                <a16:creationId xmlns:a16="http://schemas.microsoft.com/office/drawing/2014/main" id="{6F524E10-43E3-5821-3708-7838A4C55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39091" name="Group 51">
            <a:extLst>
              <a:ext uri="{FF2B5EF4-FFF2-40B4-BE49-F238E27FC236}">
                <a16:creationId xmlns:a16="http://schemas.microsoft.com/office/drawing/2014/main" id="{2BB2F70B-8CE2-E493-CAB2-D38DBD128819}"/>
              </a:ext>
            </a:extLst>
          </p:cNvPr>
          <p:cNvGrpSpPr>
            <a:grpSpLocks/>
          </p:cNvGrpSpPr>
          <p:nvPr/>
        </p:nvGrpSpPr>
        <p:grpSpPr bwMode="auto">
          <a:xfrm>
            <a:off x="1720850" y="542925"/>
            <a:ext cx="8166100" cy="6958013"/>
            <a:chOff x="1084" y="342"/>
            <a:chExt cx="5144" cy="4383"/>
          </a:xfrm>
        </p:grpSpPr>
        <p:sp>
          <p:nvSpPr>
            <p:cNvPr id="1239092" name="Text Box 52">
              <a:extLst>
                <a:ext uri="{FF2B5EF4-FFF2-40B4-BE49-F238E27FC236}">
                  <a16:creationId xmlns:a16="http://schemas.microsoft.com/office/drawing/2014/main" id="{5846B136-3032-26B0-0B16-9E50A723D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6" y="4129"/>
              <a:ext cx="1009" cy="59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Песня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239093" name="Rectangle 53">
              <a:extLst>
                <a:ext uri="{FF2B5EF4-FFF2-40B4-BE49-F238E27FC236}">
                  <a16:creationId xmlns:a16="http://schemas.microsoft.com/office/drawing/2014/main" id="{984C6487-BD47-8C22-FA4D-3C6FC1DA0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4002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БРАКЕ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094" name="Rectangle 54">
              <a:extLst>
                <a:ext uri="{FF2B5EF4-FFF2-40B4-BE49-F238E27FC236}">
                  <a16:creationId xmlns:a16="http://schemas.microsoft.com/office/drawing/2014/main" id="{5696E011-07C9-19F5-F545-0EF29F54B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" y="3615"/>
              <a:ext cx="519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Пес.</a:t>
              </a:r>
              <a:endParaRPr lang="en-US" altLang="en-US" sz="2200" b="1" i="0">
                <a:latin typeface="Helvetica" pitchFamily="2" charset="0"/>
              </a:endParaRPr>
            </a:p>
          </p:txBody>
        </p:sp>
        <p:sp>
          <p:nvSpPr>
            <p:cNvPr id="1239095" name="Text Box 55">
              <a:extLst>
                <a:ext uri="{FF2B5EF4-FFF2-40B4-BE49-F238E27FC236}">
                  <a16:creationId xmlns:a16="http://schemas.microsoft.com/office/drawing/2014/main" id="{7306D58B-F749-46F5-CE27-805C882AA6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987" y="2199"/>
              <a:ext cx="282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000" b="1" i="0">
                  <a:latin typeface="Arial Black" panose="020B0604020202020204" pitchFamily="34" charset="0"/>
                </a:rPr>
                <a:t>ПОЭЗИЯ</a:t>
              </a:r>
              <a:r>
                <a:rPr lang="en-US" altLang="en-US" sz="2000" b="1" i="0">
                  <a:latin typeface="Arial Black" panose="020B0604020202020204" pitchFamily="34" charset="0"/>
                </a:rPr>
                <a:t> (5)</a:t>
              </a:r>
              <a:endParaRPr lang="en-US" altLang="en-US" sz="1000" i="0">
                <a:latin typeface="Arial Black" panose="020B0604020202020204" pitchFamily="34" charset="0"/>
              </a:endParaRPr>
            </a:p>
          </p:txBody>
        </p:sp>
        <p:sp>
          <p:nvSpPr>
            <p:cNvPr id="1239096" name="Rectangle 56">
              <a:extLst>
                <a:ext uri="{FF2B5EF4-FFF2-40B4-BE49-F238E27FC236}">
                  <a16:creationId xmlns:a16="http://schemas.microsoft.com/office/drawing/2014/main" id="{9E39BB43-F9C2-F401-C0A3-B31151218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72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097" name="Text Box 57">
              <a:extLst>
                <a:ext uri="{FF2B5EF4-FFF2-40B4-BE49-F238E27FC236}">
                  <a16:creationId xmlns:a16="http://schemas.microsoft.com/office/drawing/2014/main" id="{996368A0-7B4F-420D-0CFB-7BEFA37D7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" y="2853"/>
              <a:ext cx="867" cy="32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ПРИТ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098" name="Rectangle 58">
              <a:extLst>
                <a:ext uri="{FF2B5EF4-FFF2-40B4-BE49-F238E27FC236}">
                  <a16:creationId xmlns:a16="http://schemas.microsoft.com/office/drawing/2014/main" id="{A4F0F142-A63C-43BB-4156-053BB5FC6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372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239099" name="Rectangle 59">
              <a:extLst>
                <a:ext uri="{FF2B5EF4-FFF2-40B4-BE49-F238E27FC236}">
                  <a16:creationId xmlns:a16="http://schemas.microsoft.com/office/drawing/2014/main" id="{07F068DD-21C7-BDA2-469B-AB3C960BB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448"/>
              <a:ext cx="581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Прит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39100" name="Rectangle 60">
              <a:extLst>
                <a:ext uri="{FF2B5EF4-FFF2-40B4-BE49-F238E27FC236}">
                  <a16:creationId xmlns:a16="http://schemas.microsoft.com/office/drawing/2014/main" id="{DFA78AD0-0EDF-F0D8-E721-A51989FD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1913"/>
              <a:ext cx="588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Псал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239101" name="Group 61">
              <a:extLst>
                <a:ext uri="{FF2B5EF4-FFF2-40B4-BE49-F238E27FC236}">
                  <a16:creationId xmlns:a16="http://schemas.microsoft.com/office/drawing/2014/main" id="{7DCE204F-108A-F982-2663-6560818AB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3" y="1876"/>
              <a:ext cx="698" cy="303"/>
              <a:chOff x="1836" y="1501"/>
              <a:chExt cx="698" cy="303"/>
            </a:xfrm>
          </p:grpSpPr>
          <p:sp>
            <p:nvSpPr>
              <p:cNvPr id="1239102" name="Rectangle 62">
                <a:extLst>
                  <a:ext uri="{FF2B5EF4-FFF2-40B4-BE49-F238E27FC236}">
                    <a16:creationId xmlns:a16="http://schemas.microsoft.com/office/drawing/2014/main" id="{C4157543-6988-ADBD-12A2-D65462605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" y="1614"/>
                <a:ext cx="630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 </a:t>
                </a:r>
                <a:r>
                  <a:rPr lang="ru-RU" altLang="en-US" sz="1400" b="1" i="0">
                    <a:latin typeface="Helvetica" pitchFamily="2" charset="0"/>
                  </a:rPr>
                  <a:t>Моисей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239103" name="Rectangle 63">
                <a:extLst>
                  <a:ext uri="{FF2B5EF4-FFF2-40B4-BE49-F238E27FC236}">
                    <a16:creationId xmlns:a16="http://schemas.microsoft.com/office/drawing/2014/main" id="{AF638D42-31F8-B497-CC3D-9997DD8CB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1501"/>
                <a:ext cx="651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en-US" altLang="en-US" sz="1400" b="1" i="0">
                    <a:latin typeface="Helvetica" pitchFamily="2" charset="0"/>
                  </a:rPr>
                  <a:t>1/2 </a:t>
                </a:r>
                <a:r>
                  <a:rPr lang="ru-RU" altLang="en-US" sz="1400" b="1" i="0">
                    <a:latin typeface="Helvetica" pitchFamily="2" charset="0"/>
                  </a:rPr>
                  <a:t>Давид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</p:grpSp>
        <p:sp>
          <p:nvSpPr>
            <p:cNvPr id="1239104" name="Text Box 64">
              <a:extLst>
                <a:ext uri="{FF2B5EF4-FFF2-40B4-BE49-F238E27FC236}">
                  <a16:creationId xmlns:a16="http://schemas.microsoft.com/office/drawing/2014/main" id="{62E127D2-67C2-F319-5FB0-D4957E52A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2193"/>
              <a:ext cx="1017" cy="596"/>
            </a:xfrm>
            <a:prstGeom prst="rect">
              <a:avLst/>
            </a:prstGeom>
            <a:noFill/>
            <a:ln>
              <a:noFill/>
            </a:ln>
            <a:effectLst>
              <a:outerShdw dist="63500" dir="318780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ПСАЛ.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239105" name="Rectangle 65">
              <a:extLst>
                <a:ext uri="{FF2B5EF4-FFF2-40B4-BE49-F238E27FC236}">
                  <a16:creationId xmlns:a16="http://schemas.microsoft.com/office/drawing/2014/main" id="{DBBF7065-24A7-C5A1-1FBB-75B81F192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55"/>
              <a:ext cx="611" cy="325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ИОВ</a:t>
              </a:r>
              <a:endParaRPr lang="en-US" altLang="en-US" sz="2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106" name="Rectangle 66">
              <a:extLst>
                <a:ext uri="{FF2B5EF4-FFF2-40B4-BE49-F238E27FC236}">
                  <a16:creationId xmlns:a16="http://schemas.microsoft.com/office/drawing/2014/main" id="{8F697ACB-1042-0BB3-184B-6F1731017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2082"/>
              <a:ext cx="1124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1/2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ДАВИД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  <a:p>
              <a:pPr algn="ctr">
                <a:lnSpc>
                  <a:spcPct val="80000"/>
                </a:lnSpc>
              </a:pP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1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МОИСЕЙ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107" name="Text Box 67">
              <a:extLst>
                <a:ext uri="{FF2B5EF4-FFF2-40B4-BE49-F238E27FC236}">
                  <a16:creationId xmlns:a16="http://schemas.microsoft.com/office/drawing/2014/main" id="{C2C5458C-277E-277D-BA81-12524BC075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1158"/>
              <a:ext cx="2590" cy="365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“</a:t>
              </a:r>
              <a:r>
                <a:rPr lang="ru-RU" altLang="en-US" sz="3200" b="1">
                  <a:solidFill>
                    <a:srgbClr val="FFF819"/>
                  </a:solidFill>
                  <a:latin typeface="Helvetica" pitchFamily="2" charset="0"/>
                </a:rPr>
                <a:t>ПОЭЗИЯ</a:t>
              </a:r>
              <a:r>
                <a:rPr lang="en-US" altLang="en-US" sz="3200" b="1">
                  <a:solidFill>
                    <a:srgbClr val="FFF819"/>
                  </a:solidFill>
                  <a:latin typeface="Helvetica" pitchFamily="2" charset="0"/>
                </a:rPr>
                <a:t>”</a:t>
              </a:r>
            </a:p>
          </p:txBody>
        </p:sp>
        <p:sp>
          <p:nvSpPr>
            <p:cNvPr id="1239108" name="Rectangle 68">
              <a:extLst>
                <a:ext uri="{FF2B5EF4-FFF2-40B4-BE49-F238E27FC236}">
                  <a16:creationId xmlns:a16="http://schemas.microsoft.com/office/drawing/2014/main" id="{A58302C7-4338-40B5-6B4E-F312D59E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594"/>
              <a:ext cx="958" cy="240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АВРААМ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109" name="Rectangle 69">
              <a:extLst>
                <a:ext uri="{FF2B5EF4-FFF2-40B4-BE49-F238E27FC236}">
                  <a16:creationId xmlns:a16="http://schemas.microsoft.com/office/drawing/2014/main" id="{E053FDCE-5C75-1201-4842-B6440E36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1439"/>
              <a:ext cx="561" cy="192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en-US" sz="1400" b="1" i="0">
                  <a:solidFill>
                    <a:schemeClr val="bg1"/>
                  </a:solidFill>
                  <a:latin typeface="Helvetica" pitchFamily="2" charset="0"/>
                </a:rPr>
                <a:t>ОКОЛО</a:t>
              </a:r>
              <a:r>
                <a:rPr lang="en-US" altLang="en-US" sz="1400" b="1" i="0">
                  <a:solidFill>
                    <a:schemeClr val="bg1"/>
                  </a:solidFill>
                  <a:latin typeface="Helvetica" pitchFamily="2" charset="0"/>
                </a:rPr>
                <a:t>:</a:t>
              </a:r>
            </a:p>
          </p:txBody>
        </p:sp>
        <p:sp>
          <p:nvSpPr>
            <p:cNvPr id="1239110" name="Rectangle 70">
              <a:extLst>
                <a:ext uri="{FF2B5EF4-FFF2-40B4-BE49-F238E27FC236}">
                  <a16:creationId xmlns:a16="http://schemas.microsoft.com/office/drawing/2014/main" id="{A69BFE63-864A-7FF1-6922-45179AF9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820"/>
              <a:ext cx="497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200" b="1" i="0">
                  <a:latin typeface="Helvetica" pitchFamily="2" charset="0"/>
                </a:rPr>
                <a:t>ОКОЛО</a:t>
              </a:r>
              <a:r>
                <a:rPr lang="en-US" altLang="en-US" sz="1200" b="1" i="0">
                  <a:latin typeface="Helvetica" pitchFamily="2" charset="0"/>
                </a:rPr>
                <a:t>:</a:t>
              </a:r>
            </a:p>
          </p:txBody>
        </p:sp>
        <p:sp>
          <p:nvSpPr>
            <p:cNvPr id="1239111" name="Rectangle 71">
              <a:extLst>
                <a:ext uri="{FF2B5EF4-FFF2-40B4-BE49-F238E27FC236}">
                  <a16:creationId xmlns:a16="http://schemas.microsoft.com/office/drawing/2014/main" id="{172F5F1B-2FEE-BF4C-68B7-6EBE2537E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1229"/>
              <a:ext cx="1138" cy="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ru-RU" altLang="en-US" sz="1600" b="1" i="0">
                  <a:latin typeface="Helvetica" pitchFamily="2" charset="0"/>
                </a:rPr>
                <a:t>ВСЕ</a:t>
              </a:r>
              <a:r>
                <a:rPr lang="ru-RU" altLang="en-US" sz="1200" b="1" i="0">
                  <a:latin typeface="Helvetica" pitchFamily="2" charset="0"/>
                </a:rPr>
                <a:t> ДРУГИЕ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ПИСАНИЯ БЫЛИ </a:t>
              </a:r>
            </a:p>
            <a:p>
              <a:pPr algn="ctr"/>
              <a:r>
                <a:rPr lang="ru-RU" altLang="en-US" sz="1200" b="1" i="0">
                  <a:latin typeface="Helvetica" pitchFamily="2" charset="0"/>
                </a:rPr>
                <a:t>НАПИСАНЫ В ЦАРСКИЙ ПЕРИОД</a:t>
              </a:r>
              <a:endParaRPr lang="en-US" altLang="en-US" sz="1200" b="1" i="0">
                <a:latin typeface="Helvetica" pitchFamily="2" charset="0"/>
              </a:endParaRPr>
            </a:p>
          </p:txBody>
        </p:sp>
        <p:sp>
          <p:nvSpPr>
            <p:cNvPr id="1239112" name="Rectangle 72">
              <a:extLst>
                <a:ext uri="{FF2B5EF4-FFF2-40B4-BE49-F238E27FC236}">
                  <a16:creationId xmlns:a16="http://schemas.microsoft.com/office/drawing/2014/main" id="{21D77E9A-8EDE-790B-0E4E-8BB058E47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" y="973"/>
              <a:ext cx="487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Иов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239113" name="Group 73">
              <a:extLst>
                <a:ext uri="{FF2B5EF4-FFF2-40B4-BE49-F238E27FC236}">
                  <a16:creationId xmlns:a16="http://schemas.microsoft.com/office/drawing/2014/main" id="{0CFE7009-519E-7ED6-F22B-1D2DF27DFD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8" y="1017"/>
              <a:ext cx="539" cy="314"/>
              <a:chOff x="1952" y="554"/>
              <a:chExt cx="539" cy="314"/>
            </a:xfrm>
          </p:grpSpPr>
          <p:sp>
            <p:nvSpPr>
              <p:cNvPr id="1239114" name="Rectangle 74">
                <a:extLst>
                  <a:ext uri="{FF2B5EF4-FFF2-40B4-BE49-F238E27FC236}">
                    <a16:creationId xmlns:a16="http://schemas.microsoft.com/office/drawing/2014/main" id="{BEC7AE6D-5C88-2FFF-8BEE-448353056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554"/>
                <a:ext cx="539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r>
                  <a:rPr lang="ru-RU" altLang="en-US" sz="1400" b="1" i="0">
                    <a:latin typeface="Helvetica" pitchFamily="2" charset="0"/>
                  </a:rPr>
                  <a:t>Авраам</a:t>
                </a:r>
                <a:endParaRPr lang="en-US" altLang="en-US" sz="1400" b="1" i="0">
                  <a:latin typeface="Helvetica" pitchFamily="2" charset="0"/>
                </a:endParaRPr>
              </a:p>
            </p:txBody>
          </p:sp>
          <p:sp>
            <p:nvSpPr>
              <p:cNvPr id="1239115" name="Rectangle 75">
                <a:extLst>
                  <a:ext uri="{FF2B5EF4-FFF2-40B4-BE49-F238E27FC236}">
                    <a16:creationId xmlns:a16="http://schemas.microsoft.com/office/drawing/2014/main" id="{E98C26D9-B224-E021-2B20-DCCA33384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678"/>
                <a:ext cx="114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lIns="90487" tIns="44450" rIns="90487" bIns="44450">
                <a:spAutoFit/>
              </a:bodyPr>
              <a:lstStyle/>
              <a:p>
                <a:pPr algn="l"/>
                <a:endParaRPr lang="ru-RU" altLang="en-US" sz="1400" b="1" i="0">
                  <a:solidFill>
                    <a:schemeClr val="hlink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1239116" name="Rectangle 76">
              <a:extLst>
                <a:ext uri="{FF2B5EF4-FFF2-40B4-BE49-F238E27FC236}">
                  <a16:creationId xmlns:a16="http://schemas.microsoft.com/office/drawing/2014/main" id="{4A89E814-5DBF-868A-1CAA-5CFEEB521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9117" name="Text Box 77">
              <a:extLst>
                <a:ext uri="{FF2B5EF4-FFF2-40B4-BE49-F238E27FC236}">
                  <a16:creationId xmlns:a16="http://schemas.microsoft.com/office/drawing/2014/main" id="{131E9C68-5C20-B95A-EDE6-04F94780C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" y="3489"/>
              <a:ext cx="925" cy="596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800" b="1" i="0">
                  <a:solidFill>
                    <a:schemeClr val="bg1"/>
                  </a:solidFill>
                  <a:latin typeface="Helvetica" pitchFamily="2" charset="0"/>
                </a:rPr>
                <a:t>ЕККЛ</a:t>
              </a:r>
              <a:r>
                <a:rPr lang="en-US" altLang="en-US" sz="2800" b="1" i="0">
                  <a:solidFill>
                    <a:schemeClr val="bg1"/>
                  </a:solidFill>
                  <a:latin typeface="Helvetica" pitchFamily="2" charset="0"/>
                </a:rPr>
                <a:t>	</a:t>
              </a:r>
            </a:p>
          </p:txBody>
        </p:sp>
        <p:sp>
          <p:nvSpPr>
            <p:cNvPr id="1239118" name="Rectangle 78">
              <a:extLst>
                <a:ext uri="{FF2B5EF4-FFF2-40B4-BE49-F238E27FC236}">
                  <a16:creationId xmlns:a16="http://schemas.microsoft.com/office/drawing/2014/main" id="{63943018-39C7-9EBA-2556-A59DF46E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04"/>
              <a:ext cx="556" cy="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2400" b="1" i="0">
                  <a:latin typeface="Helvetica" pitchFamily="2" charset="0"/>
                </a:rPr>
                <a:t>Еккл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39119" name="Rectangle 79">
              <a:extLst>
                <a:ext uri="{FF2B5EF4-FFF2-40B4-BE49-F238E27FC236}">
                  <a16:creationId xmlns:a16="http://schemas.microsoft.com/office/drawing/2014/main" id="{D6983EF4-44B2-7760-4DDA-D2041CAA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2913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жизни</a:t>
              </a:r>
              <a:endParaRPr lang="en-US" altLang="en-US" sz="1400" b="1" i="0">
                <a:latin typeface="Helvetica" pitchFamily="2" charset="0"/>
              </a:endParaRPr>
            </a:p>
          </p:txBody>
        </p:sp>
        <p:sp>
          <p:nvSpPr>
            <p:cNvPr id="1239120" name="Rectangle 80">
              <a:extLst>
                <a:ext uri="{FF2B5EF4-FFF2-40B4-BE49-F238E27FC236}">
                  <a16:creationId xmlns:a16="http://schemas.microsoft.com/office/drawing/2014/main" id="{A235D090-DF50-832F-1CD7-2CEBE87D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369"/>
              <a:ext cx="1187" cy="42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СОЛОМОН </a:t>
              </a:r>
            </a:p>
            <a:p>
              <a:pPr algn="ctr">
                <a:lnSpc>
                  <a:spcPct val="80000"/>
                </a:lnSpc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О ЖИЗНИ</a:t>
              </a:r>
              <a:endParaRPr lang="en-US" altLang="en-US" sz="24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  <p:sp>
          <p:nvSpPr>
            <p:cNvPr id="1239121" name="Rectangle 81">
              <a:extLst>
                <a:ext uri="{FF2B5EF4-FFF2-40B4-BE49-F238E27FC236}">
                  <a16:creationId xmlns:a16="http://schemas.microsoft.com/office/drawing/2014/main" id="{E0D7C70E-8847-DEF7-65B9-9596F08E9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" y="3535"/>
              <a:ext cx="621" cy="3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ru-RU" altLang="en-US" sz="1400" b="1" i="0">
                  <a:latin typeface="Helvetica" pitchFamily="2" charset="0"/>
                </a:rPr>
                <a:t>Соломон</a:t>
              </a:r>
            </a:p>
            <a:p>
              <a:pPr algn="l"/>
              <a:r>
                <a:rPr lang="ru-RU" altLang="en-US" sz="1400" b="1" i="0">
                  <a:latin typeface="Helvetica" pitchFamily="2" charset="0"/>
                </a:rPr>
                <a:t>о браке</a:t>
              </a:r>
              <a:endParaRPr lang="en-US" altLang="en-US" sz="1400" b="1" i="0">
                <a:latin typeface="Helvetica" pitchFamily="2" charset="0"/>
              </a:endParaRPr>
            </a:p>
          </p:txBody>
        </p:sp>
      </p:grpSp>
      <p:sp>
        <p:nvSpPr>
          <p:cNvPr id="1239122" name="Rectangle 82">
            <a:extLst>
              <a:ext uri="{FF2B5EF4-FFF2-40B4-BE49-F238E27FC236}">
                <a16:creationId xmlns:a16="http://schemas.microsoft.com/office/drawing/2014/main" id="{7E65AACF-104D-0788-EADD-E8BAF270C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39123" name="Group 83">
            <a:extLst>
              <a:ext uri="{FF2B5EF4-FFF2-40B4-BE49-F238E27FC236}">
                <a16:creationId xmlns:a16="http://schemas.microsoft.com/office/drawing/2014/main" id="{9D0A5158-7534-4BE8-6212-3E032423BF30}"/>
              </a:ext>
            </a:extLst>
          </p:cNvPr>
          <p:cNvGrpSpPr>
            <a:grpSpLocks/>
          </p:cNvGrpSpPr>
          <p:nvPr/>
        </p:nvGrpSpPr>
        <p:grpSpPr bwMode="auto">
          <a:xfrm>
            <a:off x="373063" y="777875"/>
            <a:ext cx="4762500" cy="730250"/>
            <a:chOff x="190" y="490"/>
            <a:chExt cx="3000" cy="460"/>
          </a:xfrm>
        </p:grpSpPr>
        <p:sp>
          <p:nvSpPr>
            <p:cNvPr id="1239124" name="Rectangle 84">
              <a:extLst>
                <a:ext uri="{FF2B5EF4-FFF2-40B4-BE49-F238E27FC236}">
                  <a16:creationId xmlns:a16="http://schemas.microsoft.com/office/drawing/2014/main" id="{73A23EB0-FAF1-815E-E202-520259F9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" y="490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dist="109250" dir="3267739" algn="ctr" rotWithShape="0">
                <a:srgbClr val="58478F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25" name="Text Box 85">
              <a:extLst>
                <a:ext uri="{FF2B5EF4-FFF2-40B4-BE49-F238E27FC236}">
                  <a16:creationId xmlns:a16="http://schemas.microsoft.com/office/drawing/2014/main" id="{51170FBF-1F0A-1351-8B0B-6618561E7C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0" y="530"/>
              <a:ext cx="2460" cy="40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F819"/>
                  </a:solidFill>
                  <a:latin typeface="Arial" panose="020B0604020202020204" pitchFamily="34" charset="0"/>
                </a:rPr>
                <a:t>ИОВ</a:t>
              </a:r>
              <a:endParaRPr lang="en-US" altLang="en-US" sz="1800" i="0">
                <a:solidFill>
                  <a:srgbClr val="FFF819"/>
                </a:solidFill>
              </a:endParaRPr>
            </a:p>
          </p:txBody>
        </p:sp>
      </p:grpSp>
      <p:grpSp>
        <p:nvGrpSpPr>
          <p:cNvPr id="1239126" name="Group 86">
            <a:extLst>
              <a:ext uri="{FF2B5EF4-FFF2-40B4-BE49-F238E27FC236}">
                <a16:creationId xmlns:a16="http://schemas.microsoft.com/office/drawing/2014/main" id="{38184BDB-5621-7268-48C5-97303FC3EFEA}"/>
              </a:ext>
            </a:extLst>
          </p:cNvPr>
          <p:cNvGrpSpPr>
            <a:grpSpLocks/>
          </p:cNvGrpSpPr>
          <p:nvPr/>
        </p:nvGrpSpPr>
        <p:grpSpPr bwMode="auto">
          <a:xfrm>
            <a:off x="1557338" y="2122488"/>
            <a:ext cx="4762500" cy="730250"/>
            <a:chOff x="936" y="1346"/>
            <a:chExt cx="3000" cy="460"/>
          </a:xfrm>
        </p:grpSpPr>
        <p:sp>
          <p:nvSpPr>
            <p:cNvPr id="1239127" name="Rectangle 87">
              <a:extLst>
                <a:ext uri="{FF2B5EF4-FFF2-40B4-BE49-F238E27FC236}">
                  <a16:creationId xmlns:a16="http://schemas.microsoft.com/office/drawing/2014/main" id="{8E247664-1613-B6D8-74D8-3910D9516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1346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dist="109250" dir="3267739" algn="ctr" rotWithShape="0">
                <a:srgbClr val="58478F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28" name="Text Box 88">
              <a:extLst>
                <a:ext uri="{FF2B5EF4-FFF2-40B4-BE49-F238E27FC236}">
                  <a16:creationId xmlns:a16="http://schemas.microsoft.com/office/drawing/2014/main" id="{AE9C042E-6ACA-6CFC-E487-7B07550D3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6" y="1366"/>
              <a:ext cx="2460" cy="40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F819"/>
                  </a:solidFill>
                  <a:latin typeface="Arial" panose="020B0604020202020204" pitchFamily="34" charset="0"/>
                </a:rPr>
                <a:t>ПСАЛТИРЬ</a:t>
              </a:r>
              <a:endParaRPr lang="en-US" altLang="en-US" sz="1800" i="0">
                <a:solidFill>
                  <a:srgbClr val="FFF819"/>
                </a:solidFill>
              </a:endParaRPr>
            </a:p>
          </p:txBody>
        </p:sp>
      </p:grpSp>
      <p:grpSp>
        <p:nvGrpSpPr>
          <p:cNvPr id="1239129" name="Group 89">
            <a:extLst>
              <a:ext uri="{FF2B5EF4-FFF2-40B4-BE49-F238E27FC236}">
                <a16:creationId xmlns:a16="http://schemas.microsoft.com/office/drawing/2014/main" id="{8FD0A1C0-786C-9A6D-EC0B-E7D0B1AD4F96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455988"/>
            <a:ext cx="4762500" cy="730250"/>
            <a:chOff x="1592" y="2222"/>
            <a:chExt cx="3000" cy="460"/>
          </a:xfrm>
        </p:grpSpPr>
        <p:sp>
          <p:nvSpPr>
            <p:cNvPr id="1239130" name="Rectangle 90">
              <a:extLst>
                <a:ext uri="{FF2B5EF4-FFF2-40B4-BE49-F238E27FC236}">
                  <a16:creationId xmlns:a16="http://schemas.microsoft.com/office/drawing/2014/main" id="{257FEC28-1169-5B88-A248-A44F9AF5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222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dist="109250" dir="3267739" algn="ctr" rotWithShape="0">
                <a:srgbClr val="58478F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31" name="Text Box 91">
              <a:extLst>
                <a:ext uri="{FF2B5EF4-FFF2-40B4-BE49-F238E27FC236}">
                  <a16:creationId xmlns:a16="http://schemas.microsoft.com/office/drawing/2014/main" id="{4BF099EC-C4EE-218E-D2A9-A1F97E0FA0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2" y="2252"/>
              <a:ext cx="2460" cy="40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F819"/>
                  </a:solidFill>
                  <a:latin typeface="Arial" panose="020B0604020202020204" pitchFamily="34" charset="0"/>
                </a:rPr>
                <a:t>ПРИТЧИ</a:t>
              </a:r>
              <a:endParaRPr lang="en-US" altLang="en-US" sz="1800" i="0">
                <a:solidFill>
                  <a:srgbClr val="FFF819"/>
                </a:solidFill>
              </a:endParaRPr>
            </a:p>
          </p:txBody>
        </p:sp>
      </p:grpSp>
      <p:grpSp>
        <p:nvGrpSpPr>
          <p:cNvPr id="1239132" name="Group 92">
            <a:extLst>
              <a:ext uri="{FF2B5EF4-FFF2-40B4-BE49-F238E27FC236}">
                <a16:creationId xmlns:a16="http://schemas.microsoft.com/office/drawing/2014/main" id="{9B387853-84B1-4C21-32EA-F423760709FD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4787900"/>
            <a:ext cx="4762500" cy="730250"/>
            <a:chOff x="2318" y="3088"/>
            <a:chExt cx="3000" cy="460"/>
          </a:xfrm>
        </p:grpSpPr>
        <p:sp>
          <p:nvSpPr>
            <p:cNvPr id="1239133" name="Rectangle 93">
              <a:extLst>
                <a:ext uri="{FF2B5EF4-FFF2-40B4-BE49-F238E27FC236}">
                  <a16:creationId xmlns:a16="http://schemas.microsoft.com/office/drawing/2014/main" id="{374219AA-F2B7-18EE-D21A-7232B4276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3088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dist="89803" dir="2700000" algn="ctr" rotWithShape="0">
                <a:srgbClr val="58478F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34" name="Text Box 94">
              <a:extLst>
                <a:ext uri="{FF2B5EF4-FFF2-40B4-BE49-F238E27FC236}">
                  <a16:creationId xmlns:a16="http://schemas.microsoft.com/office/drawing/2014/main" id="{1160BCF6-9F6C-8ACA-03FD-4A0E33F45D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8" y="3118"/>
              <a:ext cx="2460" cy="404"/>
            </a:xfrm>
            <a:prstGeom prst="rect">
              <a:avLst/>
            </a:prstGeom>
            <a:noFill/>
            <a:ln>
              <a:noFill/>
            </a:ln>
            <a:effectLst>
              <a:outerShdw dist="74053" dir="3542175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F819"/>
                  </a:solidFill>
                  <a:latin typeface="Arial" panose="020B0604020202020204" pitchFamily="34" charset="0"/>
                </a:rPr>
                <a:t>ЕККЛЕСИАСТ</a:t>
              </a:r>
              <a:endParaRPr lang="en-US" altLang="en-US" sz="1800" i="0">
                <a:solidFill>
                  <a:srgbClr val="FFF819"/>
                </a:solidFill>
              </a:endParaRPr>
            </a:p>
          </p:txBody>
        </p:sp>
      </p:grpSp>
      <p:grpSp>
        <p:nvGrpSpPr>
          <p:cNvPr id="1239135" name="Group 95">
            <a:extLst>
              <a:ext uri="{FF2B5EF4-FFF2-40B4-BE49-F238E27FC236}">
                <a16:creationId xmlns:a16="http://schemas.microsoft.com/office/drawing/2014/main" id="{D8D79824-AD99-08D3-BED2-3053D67D8D26}"/>
              </a:ext>
            </a:extLst>
          </p:cNvPr>
          <p:cNvGrpSpPr>
            <a:grpSpLocks/>
          </p:cNvGrpSpPr>
          <p:nvPr/>
        </p:nvGrpSpPr>
        <p:grpSpPr bwMode="auto">
          <a:xfrm>
            <a:off x="4794250" y="6116638"/>
            <a:ext cx="4857750" cy="730250"/>
            <a:chOff x="3086" y="4114"/>
            <a:chExt cx="3060" cy="460"/>
          </a:xfrm>
        </p:grpSpPr>
        <p:sp>
          <p:nvSpPr>
            <p:cNvPr id="1239136" name="Rectangle 96">
              <a:extLst>
                <a:ext uri="{FF2B5EF4-FFF2-40B4-BE49-F238E27FC236}">
                  <a16:creationId xmlns:a16="http://schemas.microsoft.com/office/drawing/2014/main" id="{A8A67E81-56C7-0692-016E-0A95C0A33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4114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dist="89803" dir="2700000" algn="ctr" rotWithShape="0">
                <a:srgbClr val="58478F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37" name="Text Box 97">
              <a:extLst>
                <a:ext uri="{FF2B5EF4-FFF2-40B4-BE49-F238E27FC236}">
                  <a16:creationId xmlns:a16="http://schemas.microsoft.com/office/drawing/2014/main" id="{F272C578-57BE-516D-C5EA-C2FDCC518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86" y="4164"/>
              <a:ext cx="3060" cy="404"/>
            </a:xfrm>
            <a:prstGeom prst="rect">
              <a:avLst/>
            </a:prstGeom>
            <a:noFill/>
            <a:ln>
              <a:noFill/>
            </a:ln>
            <a:effectLst>
              <a:outerShdw dist="74053" dir="3542175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F819"/>
                  </a:solidFill>
                  <a:latin typeface="Arial" panose="020B0604020202020204" pitchFamily="34" charset="0"/>
                </a:rPr>
                <a:t>ПЕСНЯ ПЕСНЕЙ</a:t>
              </a:r>
              <a:endParaRPr lang="en-US" altLang="en-US" sz="1800" i="0">
                <a:solidFill>
                  <a:srgbClr val="FFF819"/>
                </a:solidFill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39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39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39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39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39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84" name="Rectangle 8">
            <a:extLst>
              <a:ext uri="{FF2B5EF4-FFF2-40B4-BE49-F238E27FC236}">
                <a16:creationId xmlns:a16="http://schemas.microsoft.com/office/drawing/2014/main" id="{6568F899-CFA8-2BF5-E51F-1D3F1DC36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ru-RU" altLang="en-US" sz="1200" i="0">
              <a:solidFill>
                <a:srgbClr val="8EF0FA"/>
              </a:solidFill>
              <a:latin typeface="Helvetica" pitchFamily="2" charset="0"/>
            </a:endParaRPr>
          </a:p>
        </p:txBody>
      </p:sp>
      <p:sp>
        <p:nvSpPr>
          <p:cNvPr id="485386" name="Text Box 10">
            <a:extLst>
              <a:ext uri="{FF2B5EF4-FFF2-40B4-BE49-F238E27FC236}">
                <a16:creationId xmlns:a16="http://schemas.microsoft.com/office/drawing/2014/main" id="{5A04FC39-B5DA-3DC7-B144-82391625A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1450" y="1403350"/>
            <a:ext cx="4613275" cy="44831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4800" b="1" i="0">
                <a:solidFill>
                  <a:srgbClr val="FAFD00"/>
                </a:solidFill>
                <a:latin typeface="Helvetica" pitchFamily="2" charset="0"/>
              </a:rPr>
              <a:t>ТЕПЕРЬ</a:t>
            </a:r>
            <a:r>
              <a:rPr lang="en-US" altLang="en-US" sz="4800" b="1" i="0">
                <a:solidFill>
                  <a:srgbClr val="FAFD00"/>
                </a:solidFill>
                <a:latin typeface="Helvetica" pitchFamily="2" charset="0"/>
              </a:rPr>
              <a:t>…        </a:t>
            </a:r>
            <a:r>
              <a:rPr lang="ru-RU" altLang="en-US" sz="4800" b="1" i="0">
                <a:solidFill>
                  <a:srgbClr val="FAFD00"/>
                </a:solidFill>
                <a:latin typeface="Helvetica" pitchFamily="2" charset="0"/>
              </a:rPr>
              <a:t>ЧТО МНЕ ДЕЛАТЬ СО ВСЕМИ ЭТИМИ ПРОРОКАМИ</a:t>
            </a:r>
            <a:r>
              <a:rPr lang="en-US" altLang="en-US" sz="4800" b="1" i="0">
                <a:solidFill>
                  <a:srgbClr val="FAFD00"/>
                </a:solidFill>
                <a:latin typeface="Helvetica" pitchFamily="2" charset="0"/>
              </a:rPr>
              <a:t>?</a:t>
            </a:r>
          </a:p>
        </p:txBody>
      </p:sp>
      <p:sp>
        <p:nvSpPr>
          <p:cNvPr id="485393" name="Text Box 17">
            <a:extLst>
              <a:ext uri="{FF2B5EF4-FFF2-40B4-BE49-F238E27FC236}">
                <a16:creationId xmlns:a16="http://schemas.microsoft.com/office/drawing/2014/main" id="{4FFF4670-3B96-8D15-D6A1-360967EF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grpSp>
        <p:nvGrpSpPr>
          <p:cNvPr id="485397" name="Group 21">
            <a:extLst>
              <a:ext uri="{FF2B5EF4-FFF2-40B4-BE49-F238E27FC236}">
                <a16:creationId xmlns:a16="http://schemas.microsoft.com/office/drawing/2014/main" id="{479CF77E-435B-D2C2-5309-74CC7A04ACC1}"/>
              </a:ext>
            </a:extLst>
          </p:cNvPr>
          <p:cNvGrpSpPr>
            <a:grpSpLocks/>
          </p:cNvGrpSpPr>
          <p:nvPr/>
        </p:nvGrpSpPr>
        <p:grpSpPr bwMode="auto">
          <a:xfrm>
            <a:off x="4084638" y="1044575"/>
            <a:ext cx="5694362" cy="5310188"/>
            <a:chOff x="2593" y="630"/>
            <a:chExt cx="3587" cy="3345"/>
          </a:xfrm>
        </p:grpSpPr>
        <p:sp>
          <p:nvSpPr>
            <p:cNvPr id="485398" name="Oval 22">
              <a:extLst>
                <a:ext uri="{FF2B5EF4-FFF2-40B4-BE49-F238E27FC236}">
                  <a16:creationId xmlns:a16="http://schemas.microsoft.com/office/drawing/2014/main" id="{50427FF6-0975-DEE9-D009-AFED4AB17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630"/>
              <a:ext cx="2582" cy="1541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>
              <a:outerShdw dist="107763" dir="2700000" algn="ctr" rotWithShape="0">
                <a:srgbClr val="080808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399" name="Rectangle 23">
              <a:extLst>
                <a:ext uri="{FF2B5EF4-FFF2-40B4-BE49-F238E27FC236}">
                  <a16:creationId xmlns:a16="http://schemas.microsoft.com/office/drawing/2014/main" id="{0BB3A23C-65A6-EB91-E6B5-822A2681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715"/>
              <a:ext cx="1902" cy="1205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0821" tIns="49526" rIns="100821" bIns="49526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/>
              <a:r>
                <a:rPr lang="ru-RU" altLang="en-US" sz="3700" b="1">
                  <a:solidFill>
                    <a:srgbClr val="FAFD00"/>
                  </a:solidFill>
                </a:rPr>
                <a:t> </a:t>
              </a:r>
              <a:r>
                <a:rPr lang="ru-RU" altLang="en-US" sz="4100" b="1">
                  <a:solidFill>
                    <a:srgbClr val="FAFD00"/>
                  </a:solidFill>
                </a:rPr>
                <a:t>БОЛЬШОЕ </a:t>
              </a:r>
              <a:r>
                <a:rPr lang="ru-RU" altLang="en-US" sz="3700" b="1">
                  <a:solidFill>
                    <a:srgbClr val="FAFD00"/>
                  </a:solidFill>
                </a:rPr>
                <a:t>СПАСИБО</a:t>
              </a:r>
              <a:r>
                <a:rPr lang="en-US" altLang="en-US" sz="4100" b="1">
                  <a:solidFill>
                    <a:srgbClr val="FAFD00"/>
                  </a:solidFill>
                </a:rPr>
                <a:t>...</a:t>
              </a:r>
            </a:p>
          </p:txBody>
        </p:sp>
        <p:sp>
          <p:nvSpPr>
            <p:cNvPr id="485400" name="Oval 24">
              <a:extLst>
                <a:ext uri="{FF2B5EF4-FFF2-40B4-BE49-F238E27FC236}">
                  <a16:creationId xmlns:a16="http://schemas.microsoft.com/office/drawing/2014/main" id="{BADFBA0B-8D53-F0F7-D19D-EB798FAB2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989"/>
              <a:ext cx="3274" cy="1986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>
              <a:outerShdw dist="71842" dir="2700000" algn="ctr" rotWithShape="0">
                <a:srgbClr val="080808"/>
              </a:outerShdw>
            </a:effectLst>
          </p:spPr>
          <p:txBody>
            <a:bodyPr wrap="none" lIns="100821" tIns="49526" rIns="100821" bIns="49526">
              <a:spAutoFit/>
            </a:bodyPr>
            <a:lstStyle/>
            <a:p>
              <a:endParaRPr lang="en-US"/>
            </a:p>
          </p:txBody>
        </p:sp>
        <p:sp>
          <p:nvSpPr>
            <p:cNvPr id="485401" name="Rectangle 25">
              <a:extLst>
                <a:ext uri="{FF2B5EF4-FFF2-40B4-BE49-F238E27FC236}">
                  <a16:creationId xmlns:a16="http://schemas.microsoft.com/office/drawing/2014/main" id="{36FFA53A-D52F-133B-8DD5-8130E1BBA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2134"/>
              <a:ext cx="3042" cy="1358"/>
            </a:xfrm>
            <a:prstGeom prst="rect">
              <a:avLst/>
            </a:prstGeom>
            <a:noFill/>
            <a:ln>
              <a:noFill/>
            </a:ln>
            <a:effectLst>
              <a:outerShdw dist="71842" dir="2700000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0821" tIns="49526" rIns="100821" bIns="49526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/>
              <a:r>
                <a:rPr lang="ru-RU" altLang="en-US" sz="4500" b="1">
                  <a:solidFill>
                    <a:srgbClr val="FAFD00"/>
                  </a:solidFill>
                </a:rPr>
                <a:t>НО</a:t>
              </a:r>
              <a:r>
                <a:rPr lang="en-US" altLang="en-US" sz="4500" b="1">
                  <a:solidFill>
                    <a:srgbClr val="FAFD00"/>
                  </a:solidFill>
                </a:rPr>
                <a:t>...</a:t>
              </a:r>
              <a:r>
                <a:rPr lang="ru-RU" altLang="en-US" sz="4500" b="1">
                  <a:solidFill>
                    <a:srgbClr val="FAFD00"/>
                  </a:solidFill>
                </a:rPr>
                <a:t>ПУСТЬ</a:t>
              </a:r>
            </a:p>
            <a:p>
              <a:pPr algn="ctr"/>
              <a:r>
                <a:rPr lang="ru-RU" altLang="en-US" sz="4500" b="1">
                  <a:solidFill>
                    <a:srgbClr val="FAFD00"/>
                  </a:solidFill>
                </a:rPr>
                <a:t>ПАСТОР В ЭТОМ</a:t>
              </a:r>
              <a:endParaRPr lang="en-US" altLang="en-US" sz="4500" b="1">
                <a:solidFill>
                  <a:srgbClr val="FAFD00"/>
                </a:solidFill>
              </a:endParaRPr>
            </a:p>
            <a:p>
              <a:pPr algn="ctr"/>
              <a:r>
                <a:rPr lang="ru-RU" altLang="en-US" sz="4500" b="1">
                  <a:solidFill>
                    <a:srgbClr val="FAFD00"/>
                  </a:solidFill>
                </a:rPr>
                <a:t>РАЗБИРАЕТСЯ</a:t>
              </a:r>
              <a:r>
                <a:rPr lang="en-US" altLang="en-US" sz="4500" b="1">
                  <a:solidFill>
                    <a:srgbClr val="FAFD00"/>
                  </a:solidFill>
                </a:rPr>
                <a:t>!</a:t>
              </a:r>
            </a:p>
          </p:txBody>
        </p:sp>
      </p:grpSp>
      <p:graphicFrame>
        <p:nvGraphicFramePr>
          <p:cNvPr id="485383" name="Object 7">
            <a:extLst>
              <a:ext uri="{FF2B5EF4-FFF2-40B4-BE49-F238E27FC236}">
                <a16:creationId xmlns:a16="http://schemas.microsoft.com/office/drawing/2014/main" id="{A83D1DFB-B593-3446-80E9-5C96BA8073F0}"/>
              </a:ext>
            </a:extLst>
          </p:cNvPr>
          <p:cNvGraphicFramePr>
            <a:graphicFrameLocks/>
          </p:cNvGraphicFramePr>
          <p:nvPr/>
        </p:nvGraphicFramePr>
        <p:xfrm>
          <a:off x="241300" y="979488"/>
          <a:ext cx="4335463" cy="618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Microsoft ClipArt Gallery" r:id="rId2" imgW="2755900" imgH="3937000" progId="MS_ClipArt_Gallery">
                  <p:embed/>
                </p:oleObj>
              </mc:Choice>
              <mc:Fallback>
                <p:oleObj name="Microsoft ClipArt Gallery" r:id="rId2" imgW="2755900" imgH="3937000" progId="MS_ClipArt_Gallery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979488"/>
                        <a:ext cx="4335463" cy="618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dist="107763" dir="2700000" algn="ctr" rotWithShape="0">
                          <a:srgbClr val="080808"/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5412" name="Text Box 36">
            <a:extLst>
              <a:ext uri="{FF2B5EF4-FFF2-40B4-BE49-F238E27FC236}">
                <a16:creationId xmlns:a16="http://schemas.microsoft.com/office/drawing/2014/main" id="{5235485D-5BF6-4C0E-F2BD-E9DB74206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52</a:t>
            </a:r>
          </a:p>
        </p:txBody>
      </p:sp>
      <p:sp>
        <p:nvSpPr>
          <p:cNvPr id="485414" name="Text Box 38">
            <a:extLst>
              <a:ext uri="{FF2B5EF4-FFF2-40B4-BE49-F238E27FC236}">
                <a16:creationId xmlns:a16="http://schemas.microsoft.com/office/drawing/2014/main" id="{E05E0C02-C4E2-9F01-14F2-B12109743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 sz="2000" b="1" i="0"/>
          </a:p>
        </p:txBody>
      </p:sp>
      <p:sp>
        <p:nvSpPr>
          <p:cNvPr id="485415" name="Text Box 39">
            <a:extLst>
              <a:ext uri="{FF2B5EF4-FFF2-40B4-BE49-F238E27FC236}">
                <a16:creationId xmlns:a16="http://schemas.microsoft.com/office/drawing/2014/main" id="{4B134CFC-CF8E-93A0-B267-D02654B47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988" y="7472363"/>
            <a:ext cx="661987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8.0.07.</a:t>
            </a:r>
          </a:p>
        </p:txBody>
      </p:sp>
      <p:sp>
        <p:nvSpPr>
          <p:cNvPr id="485416" name="Text Box 40">
            <a:extLst>
              <a:ext uri="{FF2B5EF4-FFF2-40B4-BE49-F238E27FC236}">
                <a16:creationId xmlns:a16="http://schemas.microsoft.com/office/drawing/2014/main" id="{A17B9A6F-4AB2-365C-C1A3-5D202F014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sp>
        <p:nvSpPr>
          <p:cNvPr id="485417" name="Text Box 41">
            <a:extLst>
              <a:ext uri="{FF2B5EF4-FFF2-40B4-BE49-F238E27FC236}">
                <a16:creationId xmlns:a16="http://schemas.microsoft.com/office/drawing/2014/main" id="{1D87B031-64F0-A03A-3C39-4F87ED273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solidFill>
                  <a:schemeClr val="bg1"/>
                </a:solidFill>
                <a:latin typeface="Arial" panose="020B0604020202020204" pitchFamily="34" charset="0"/>
              </a:rPr>
              <a:t>© 2006 TBBMI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53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8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38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570" name="Rectangle 2">
            <a:extLst>
              <a:ext uri="{FF2B5EF4-FFF2-40B4-BE49-F238E27FC236}">
                <a16:creationId xmlns:a16="http://schemas.microsoft.com/office/drawing/2014/main" id="{BDED8B07-8B5D-E2E3-20D1-ADCE2299F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1" name="Rectangle 3">
            <a:extLst>
              <a:ext uri="{FF2B5EF4-FFF2-40B4-BE49-F238E27FC236}">
                <a16:creationId xmlns:a16="http://schemas.microsoft.com/office/drawing/2014/main" id="{687C5151-3A02-1712-5394-1F826196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2" name="Rectangle 4">
            <a:extLst>
              <a:ext uri="{FF2B5EF4-FFF2-40B4-BE49-F238E27FC236}">
                <a16:creationId xmlns:a16="http://schemas.microsoft.com/office/drawing/2014/main" id="{E23ED211-30DC-22F4-9E2D-50CF91231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3" name="Rectangle 5">
            <a:extLst>
              <a:ext uri="{FF2B5EF4-FFF2-40B4-BE49-F238E27FC236}">
                <a16:creationId xmlns:a16="http://schemas.microsoft.com/office/drawing/2014/main" id="{83D5577F-167C-EE56-4D09-5DB1C1F50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4" name="Rectangle 6">
            <a:extLst>
              <a:ext uri="{FF2B5EF4-FFF2-40B4-BE49-F238E27FC236}">
                <a16:creationId xmlns:a16="http://schemas.microsoft.com/office/drawing/2014/main" id="{4EC36D18-1FA4-6774-AB6A-B259E731F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5" name="Rectangle 7">
            <a:extLst>
              <a:ext uri="{FF2B5EF4-FFF2-40B4-BE49-F238E27FC236}">
                <a16:creationId xmlns:a16="http://schemas.microsoft.com/office/drawing/2014/main" id="{208135B0-BD69-C4B3-7FB8-59898062E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6" name="Rectangle 8">
            <a:extLst>
              <a:ext uri="{FF2B5EF4-FFF2-40B4-BE49-F238E27FC236}">
                <a16:creationId xmlns:a16="http://schemas.microsoft.com/office/drawing/2014/main" id="{42AD9115-0896-D9EC-BF6F-92FD697AC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7" name="Rectangle 9">
            <a:extLst>
              <a:ext uri="{FF2B5EF4-FFF2-40B4-BE49-F238E27FC236}">
                <a16:creationId xmlns:a16="http://schemas.microsoft.com/office/drawing/2014/main" id="{B11DF61F-1492-E497-722C-0B9B2BDB0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8" name="Rectangle 10">
            <a:extLst>
              <a:ext uri="{FF2B5EF4-FFF2-40B4-BE49-F238E27FC236}">
                <a16:creationId xmlns:a16="http://schemas.microsoft.com/office/drawing/2014/main" id="{4A59E50A-5E0F-46F3-CF31-7E9DE767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79" name="Rectangle 11">
            <a:extLst>
              <a:ext uri="{FF2B5EF4-FFF2-40B4-BE49-F238E27FC236}">
                <a16:creationId xmlns:a16="http://schemas.microsoft.com/office/drawing/2014/main" id="{2D10D3FB-87B6-97BA-B620-B4860C93F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0" name="Rectangle 12">
            <a:extLst>
              <a:ext uri="{FF2B5EF4-FFF2-40B4-BE49-F238E27FC236}">
                <a16:creationId xmlns:a16="http://schemas.microsoft.com/office/drawing/2014/main" id="{F762DD52-A20E-3ECA-A8DA-5990F9A7A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1" name="Rectangle 13">
            <a:extLst>
              <a:ext uri="{FF2B5EF4-FFF2-40B4-BE49-F238E27FC236}">
                <a16:creationId xmlns:a16="http://schemas.microsoft.com/office/drawing/2014/main" id="{74984952-667F-6B91-836C-8B139A350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2" name="Rectangle 14">
            <a:extLst>
              <a:ext uri="{FF2B5EF4-FFF2-40B4-BE49-F238E27FC236}">
                <a16:creationId xmlns:a16="http://schemas.microsoft.com/office/drawing/2014/main" id="{A7ABC5A3-A56B-09C4-A468-4EFF4C2BC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3" name="Rectangle 15">
            <a:extLst>
              <a:ext uri="{FF2B5EF4-FFF2-40B4-BE49-F238E27FC236}">
                <a16:creationId xmlns:a16="http://schemas.microsoft.com/office/drawing/2014/main" id="{4362B81A-6F7D-D22E-AC8E-0C44437E1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4" name="Rectangle 16">
            <a:extLst>
              <a:ext uri="{FF2B5EF4-FFF2-40B4-BE49-F238E27FC236}">
                <a16:creationId xmlns:a16="http://schemas.microsoft.com/office/drawing/2014/main" id="{5E186976-73C3-F6B7-9E26-D78353F5A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5" name="Rectangle 17">
            <a:extLst>
              <a:ext uri="{FF2B5EF4-FFF2-40B4-BE49-F238E27FC236}">
                <a16:creationId xmlns:a16="http://schemas.microsoft.com/office/drawing/2014/main" id="{304E89B0-00FC-A06A-DAF2-86E6BE271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6" name="Rectangle 18">
            <a:extLst>
              <a:ext uri="{FF2B5EF4-FFF2-40B4-BE49-F238E27FC236}">
                <a16:creationId xmlns:a16="http://schemas.microsoft.com/office/drawing/2014/main" id="{1088745A-8792-C266-6B7A-8C967EB53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7" name="Rectangle 19">
            <a:extLst>
              <a:ext uri="{FF2B5EF4-FFF2-40B4-BE49-F238E27FC236}">
                <a16:creationId xmlns:a16="http://schemas.microsoft.com/office/drawing/2014/main" id="{9B8D419E-213D-5821-9EF8-499F5586A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8" name="Rectangle 20">
            <a:extLst>
              <a:ext uri="{FF2B5EF4-FFF2-40B4-BE49-F238E27FC236}">
                <a16:creationId xmlns:a16="http://schemas.microsoft.com/office/drawing/2014/main" id="{99335CC6-037F-F0E4-3BDA-1076A5654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89" name="Rectangle 21">
            <a:extLst>
              <a:ext uri="{FF2B5EF4-FFF2-40B4-BE49-F238E27FC236}">
                <a16:creationId xmlns:a16="http://schemas.microsoft.com/office/drawing/2014/main" id="{279B486E-412A-7F29-1A32-B290ADE0D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90" name="Rectangle 22">
            <a:extLst>
              <a:ext uri="{FF2B5EF4-FFF2-40B4-BE49-F238E27FC236}">
                <a16:creationId xmlns:a16="http://schemas.microsoft.com/office/drawing/2014/main" id="{40CC7F2E-EB8A-BB92-4C1E-3FA63F53A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91" name="Rectangle 23">
            <a:extLst>
              <a:ext uri="{FF2B5EF4-FFF2-40B4-BE49-F238E27FC236}">
                <a16:creationId xmlns:a16="http://schemas.microsoft.com/office/drawing/2014/main" id="{1D6608B5-84CF-77FB-7A90-B3FD79A12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389592" name="Rectangle 24">
            <a:extLst>
              <a:ext uri="{FF2B5EF4-FFF2-40B4-BE49-F238E27FC236}">
                <a16:creationId xmlns:a16="http://schemas.microsoft.com/office/drawing/2014/main" id="{FA91D8ED-8EEC-107A-BD19-65C3A2297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89593" name="Picture 25">
            <a:extLst>
              <a:ext uri="{FF2B5EF4-FFF2-40B4-BE49-F238E27FC236}">
                <a16:creationId xmlns:a16="http://schemas.microsoft.com/office/drawing/2014/main" id="{348B0F8A-0394-63BE-C4F5-20179FFA25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9594" name="Rectangle 26">
            <a:extLst>
              <a:ext uri="{FF2B5EF4-FFF2-40B4-BE49-F238E27FC236}">
                <a16:creationId xmlns:a16="http://schemas.microsoft.com/office/drawing/2014/main" id="{417784AA-3CEE-EE39-FF6E-98C22F36E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595" name="Rectangle 27">
            <a:extLst>
              <a:ext uri="{FF2B5EF4-FFF2-40B4-BE49-F238E27FC236}">
                <a16:creationId xmlns:a16="http://schemas.microsoft.com/office/drawing/2014/main" id="{8576DB88-9890-8BED-1678-198282B90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389596" name="Text Box 28">
            <a:extLst>
              <a:ext uri="{FF2B5EF4-FFF2-40B4-BE49-F238E27FC236}">
                <a16:creationId xmlns:a16="http://schemas.microsoft.com/office/drawing/2014/main" id="{6345351E-28A5-6532-B098-32F00D5DD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53</a:t>
            </a:r>
          </a:p>
        </p:txBody>
      </p:sp>
      <p:sp>
        <p:nvSpPr>
          <p:cNvPr id="1389597" name="Rectangle 29">
            <a:extLst>
              <a:ext uri="{FF2B5EF4-FFF2-40B4-BE49-F238E27FC236}">
                <a16:creationId xmlns:a16="http://schemas.microsoft.com/office/drawing/2014/main" id="{F609C0DF-D8D8-22DD-F4E3-7D5C8BEE8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1389598" name="Group 30">
            <a:extLst>
              <a:ext uri="{FF2B5EF4-FFF2-40B4-BE49-F238E27FC236}">
                <a16:creationId xmlns:a16="http://schemas.microsoft.com/office/drawing/2014/main" id="{F3A85BA7-1CF8-C544-2BD4-1DEE3524E063}"/>
              </a:ext>
            </a:extLst>
          </p:cNvPr>
          <p:cNvGrpSpPr>
            <a:grpSpLocks/>
          </p:cNvGrpSpPr>
          <p:nvPr/>
        </p:nvGrpSpPr>
        <p:grpSpPr bwMode="auto">
          <a:xfrm>
            <a:off x="5395913" y="1966913"/>
            <a:ext cx="4400550" cy="2227262"/>
            <a:chOff x="3399" y="1239"/>
            <a:chExt cx="2772" cy="1403"/>
          </a:xfrm>
        </p:grpSpPr>
        <p:sp>
          <p:nvSpPr>
            <p:cNvPr id="1389599" name="Text Box 31">
              <a:extLst>
                <a:ext uri="{FF2B5EF4-FFF2-40B4-BE49-F238E27FC236}">
                  <a16:creationId xmlns:a16="http://schemas.microsoft.com/office/drawing/2014/main" id="{E03CDD65-6A52-266B-DFE3-42418D1DC6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“</a:t>
              </a: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”</a:t>
              </a:r>
            </a:p>
          </p:txBody>
        </p:sp>
        <p:sp>
          <p:nvSpPr>
            <p:cNvPr id="1389600" name="Text Box 32">
              <a:extLst>
                <a:ext uri="{FF2B5EF4-FFF2-40B4-BE49-F238E27FC236}">
                  <a16:creationId xmlns:a16="http://schemas.microsoft.com/office/drawing/2014/main" id="{F16F2B35-C291-FB9D-64CA-83BB7894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389601" name="Text Box 33">
              <a:extLst>
                <a:ext uri="{FF2B5EF4-FFF2-40B4-BE49-F238E27FC236}">
                  <a16:creationId xmlns:a16="http://schemas.microsoft.com/office/drawing/2014/main" id="{DE363AC6-1E84-BFE1-2A18-76B25D07B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pic>
        <p:nvPicPr>
          <p:cNvPr id="1389602" name="Picture 34">
            <a:extLst>
              <a:ext uri="{FF2B5EF4-FFF2-40B4-BE49-F238E27FC236}">
                <a16:creationId xmlns:a16="http://schemas.microsoft.com/office/drawing/2014/main" id="{9C7D848D-E24E-48B1-A58F-342BD904B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89603" name="Group 35">
            <a:extLst>
              <a:ext uri="{FF2B5EF4-FFF2-40B4-BE49-F238E27FC236}">
                <a16:creationId xmlns:a16="http://schemas.microsoft.com/office/drawing/2014/main" id="{BDB3AEC4-93E2-06BA-9C5A-0482A2B399D3}"/>
              </a:ext>
            </a:extLst>
          </p:cNvPr>
          <p:cNvGrpSpPr>
            <a:grpSpLocks/>
          </p:cNvGrpSpPr>
          <p:nvPr/>
        </p:nvGrpSpPr>
        <p:grpSpPr bwMode="auto">
          <a:xfrm>
            <a:off x="6807200" y="4546600"/>
            <a:ext cx="2014538" cy="1341438"/>
            <a:chOff x="4372" y="3032"/>
            <a:chExt cx="1269" cy="845"/>
          </a:xfrm>
        </p:grpSpPr>
        <p:sp>
          <p:nvSpPr>
            <p:cNvPr id="1389604" name="Text Box 36">
              <a:extLst>
                <a:ext uri="{FF2B5EF4-FFF2-40B4-BE49-F238E27FC236}">
                  <a16:creationId xmlns:a16="http://schemas.microsoft.com/office/drawing/2014/main" id="{BF3451DC-553A-6194-8CDC-7CD26B27C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748"/>
            </a:xfrm>
            <a:prstGeom prst="rect">
              <a:avLst/>
            </a:prstGeom>
            <a:noFill/>
            <a:ln>
              <a:noFill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Заметьте   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         этот      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r>
                <a:rPr lang="en-US" altLang="en-US" sz="2400" i="0">
                  <a:solidFill>
                    <a:srgbClr val="66FFFF"/>
                  </a:solidFill>
                  <a:latin typeface="Helvetica" pitchFamily="2" charset="0"/>
                </a:rPr>
                <a:t>    </a:t>
              </a: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КЛИН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!</a:t>
              </a:r>
            </a:p>
          </p:txBody>
        </p:sp>
        <p:grpSp>
          <p:nvGrpSpPr>
            <p:cNvPr id="1389605" name="Group 37">
              <a:extLst>
                <a:ext uri="{FF2B5EF4-FFF2-40B4-BE49-F238E27FC236}">
                  <a16:creationId xmlns:a16="http://schemas.microsoft.com/office/drawing/2014/main" id="{8727CD14-76F0-5C82-596C-625F02A821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389606" name="Line 38">
                <a:extLst>
                  <a:ext uri="{FF2B5EF4-FFF2-40B4-BE49-F238E27FC236}">
                    <a16:creationId xmlns:a16="http://schemas.microsoft.com/office/drawing/2014/main" id="{843DB903-6B67-7A6D-E1CE-53247968B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9607" name="Line 39">
                <a:extLst>
                  <a:ext uri="{FF2B5EF4-FFF2-40B4-BE49-F238E27FC236}">
                    <a16:creationId xmlns:a16="http://schemas.microsoft.com/office/drawing/2014/main" id="{D9BABAA5-B309-8698-A166-E82CBF3C9C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9608" name="Line 40">
                <a:extLst>
                  <a:ext uri="{FF2B5EF4-FFF2-40B4-BE49-F238E27FC236}">
                    <a16:creationId xmlns:a16="http://schemas.microsoft.com/office/drawing/2014/main" id="{893BC6E0-C203-60AC-7DB7-F15823234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89609" name="AutoShape 41">
            <a:extLst>
              <a:ext uri="{FF2B5EF4-FFF2-40B4-BE49-F238E27FC236}">
                <a16:creationId xmlns:a16="http://schemas.microsoft.com/office/drawing/2014/main" id="{EF043046-BEFB-E275-9990-AB15E990184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10" name="Rectangle 42">
            <a:extLst>
              <a:ext uri="{FF2B5EF4-FFF2-40B4-BE49-F238E27FC236}">
                <a16:creationId xmlns:a16="http://schemas.microsoft.com/office/drawing/2014/main" id="{9782BFF5-570D-5923-00E7-571BED60C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11" name="Rectangle 43">
            <a:extLst>
              <a:ext uri="{FF2B5EF4-FFF2-40B4-BE49-F238E27FC236}">
                <a16:creationId xmlns:a16="http://schemas.microsoft.com/office/drawing/2014/main" id="{7571600A-4F97-7EF6-4C76-8F1E24172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12" name="Rectangle 44">
            <a:extLst>
              <a:ext uri="{FF2B5EF4-FFF2-40B4-BE49-F238E27FC236}">
                <a16:creationId xmlns:a16="http://schemas.microsoft.com/office/drawing/2014/main" id="{3046C613-AF45-5A05-ECC8-924FE717A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13" name="Rectangle 45">
            <a:extLst>
              <a:ext uri="{FF2B5EF4-FFF2-40B4-BE49-F238E27FC236}">
                <a16:creationId xmlns:a16="http://schemas.microsoft.com/office/drawing/2014/main" id="{ED7755C3-AE04-6A18-AA83-B7A490BDF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14" name="Line 46">
            <a:extLst>
              <a:ext uri="{FF2B5EF4-FFF2-40B4-BE49-F238E27FC236}">
                <a16:creationId xmlns:a16="http://schemas.microsoft.com/office/drawing/2014/main" id="{65A66BAA-FEB5-EF0C-0604-7E1A8F9F33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15" name="Line 47">
            <a:extLst>
              <a:ext uri="{FF2B5EF4-FFF2-40B4-BE49-F238E27FC236}">
                <a16:creationId xmlns:a16="http://schemas.microsoft.com/office/drawing/2014/main" id="{0E5F8289-9A50-14AC-88AA-10D0D1BE22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16" name="Line 48">
            <a:extLst>
              <a:ext uri="{FF2B5EF4-FFF2-40B4-BE49-F238E27FC236}">
                <a16:creationId xmlns:a16="http://schemas.microsoft.com/office/drawing/2014/main" id="{91EC0706-585B-C1C9-D40F-879F2ADAE7E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17" name="Line 49">
            <a:extLst>
              <a:ext uri="{FF2B5EF4-FFF2-40B4-BE49-F238E27FC236}">
                <a16:creationId xmlns:a16="http://schemas.microsoft.com/office/drawing/2014/main" id="{83D9DAF8-4912-F8F1-5C6A-595B2D19F8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18" name="Freeform 50">
            <a:extLst>
              <a:ext uri="{FF2B5EF4-FFF2-40B4-BE49-F238E27FC236}">
                <a16:creationId xmlns:a16="http://schemas.microsoft.com/office/drawing/2014/main" id="{CCE236B9-F855-4241-6073-12A70DD98334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89619" name="Line 51">
            <a:extLst>
              <a:ext uri="{FF2B5EF4-FFF2-40B4-BE49-F238E27FC236}">
                <a16:creationId xmlns:a16="http://schemas.microsoft.com/office/drawing/2014/main" id="{F3BC1AF5-D276-CACA-7038-6F4105E4BE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0" name="Freeform 52">
            <a:extLst>
              <a:ext uri="{FF2B5EF4-FFF2-40B4-BE49-F238E27FC236}">
                <a16:creationId xmlns:a16="http://schemas.microsoft.com/office/drawing/2014/main" id="{5CDF32E2-679F-5614-0A7D-71860CCB8B74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1" name="Line 53">
            <a:extLst>
              <a:ext uri="{FF2B5EF4-FFF2-40B4-BE49-F238E27FC236}">
                <a16:creationId xmlns:a16="http://schemas.microsoft.com/office/drawing/2014/main" id="{DB81FB69-E56B-1D3C-7C79-956EBCEE9A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2" name="Line 54">
            <a:extLst>
              <a:ext uri="{FF2B5EF4-FFF2-40B4-BE49-F238E27FC236}">
                <a16:creationId xmlns:a16="http://schemas.microsoft.com/office/drawing/2014/main" id="{5073B626-80F0-F9FA-E677-9714E4EADD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3" name="Line 55">
            <a:extLst>
              <a:ext uri="{FF2B5EF4-FFF2-40B4-BE49-F238E27FC236}">
                <a16:creationId xmlns:a16="http://schemas.microsoft.com/office/drawing/2014/main" id="{E1E4B335-E87E-7003-E753-B94D954F9E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4" name="Line 56">
            <a:extLst>
              <a:ext uri="{FF2B5EF4-FFF2-40B4-BE49-F238E27FC236}">
                <a16:creationId xmlns:a16="http://schemas.microsoft.com/office/drawing/2014/main" id="{8BB44454-D7ED-7B58-3C34-CA60FA6B3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5" name="Line 57">
            <a:extLst>
              <a:ext uri="{FF2B5EF4-FFF2-40B4-BE49-F238E27FC236}">
                <a16:creationId xmlns:a16="http://schemas.microsoft.com/office/drawing/2014/main" id="{C4303E57-D378-EE02-CA56-556966C0C5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6" name="Line 58">
            <a:extLst>
              <a:ext uri="{FF2B5EF4-FFF2-40B4-BE49-F238E27FC236}">
                <a16:creationId xmlns:a16="http://schemas.microsoft.com/office/drawing/2014/main" id="{C3B42841-0667-0AE5-6ACE-FCFDFB811BA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7" name="Line 59">
            <a:extLst>
              <a:ext uri="{FF2B5EF4-FFF2-40B4-BE49-F238E27FC236}">
                <a16:creationId xmlns:a16="http://schemas.microsoft.com/office/drawing/2014/main" id="{2EF8A502-6AC1-915E-0983-027D7227C7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8" name="Line 60">
            <a:extLst>
              <a:ext uri="{FF2B5EF4-FFF2-40B4-BE49-F238E27FC236}">
                <a16:creationId xmlns:a16="http://schemas.microsoft.com/office/drawing/2014/main" id="{93329EB3-BFFD-6011-8854-42515C643B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29" name="Line 61">
            <a:extLst>
              <a:ext uri="{FF2B5EF4-FFF2-40B4-BE49-F238E27FC236}">
                <a16:creationId xmlns:a16="http://schemas.microsoft.com/office/drawing/2014/main" id="{3EB8ACFC-026E-D621-A0A2-0AA814B885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0" name="Line 62">
            <a:extLst>
              <a:ext uri="{FF2B5EF4-FFF2-40B4-BE49-F238E27FC236}">
                <a16:creationId xmlns:a16="http://schemas.microsoft.com/office/drawing/2014/main" id="{FB6ED2DD-12DF-6C74-8AAC-41DF706A9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1" name="Line 63">
            <a:extLst>
              <a:ext uri="{FF2B5EF4-FFF2-40B4-BE49-F238E27FC236}">
                <a16:creationId xmlns:a16="http://schemas.microsoft.com/office/drawing/2014/main" id="{2BB4EA62-60AD-3AB9-8C14-D8873F86E20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2" name="Line 64">
            <a:extLst>
              <a:ext uri="{FF2B5EF4-FFF2-40B4-BE49-F238E27FC236}">
                <a16:creationId xmlns:a16="http://schemas.microsoft.com/office/drawing/2014/main" id="{8BC52E48-9E8C-BC4C-3D4F-C70D4543E62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3" name="Rectangle 65">
            <a:extLst>
              <a:ext uri="{FF2B5EF4-FFF2-40B4-BE49-F238E27FC236}">
                <a16:creationId xmlns:a16="http://schemas.microsoft.com/office/drawing/2014/main" id="{9CDC21A0-49B8-D667-3F8F-85A5C1F37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34" name="Line 66">
            <a:extLst>
              <a:ext uri="{FF2B5EF4-FFF2-40B4-BE49-F238E27FC236}">
                <a16:creationId xmlns:a16="http://schemas.microsoft.com/office/drawing/2014/main" id="{90EDC5A1-6134-AC7E-3D56-D3304370AA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5" name="Line 67">
            <a:extLst>
              <a:ext uri="{FF2B5EF4-FFF2-40B4-BE49-F238E27FC236}">
                <a16:creationId xmlns:a16="http://schemas.microsoft.com/office/drawing/2014/main" id="{CA0CA51F-E178-D8E8-7E78-F78AE5081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36" name="Rectangle 68">
            <a:extLst>
              <a:ext uri="{FF2B5EF4-FFF2-40B4-BE49-F238E27FC236}">
                <a16:creationId xmlns:a16="http://schemas.microsoft.com/office/drawing/2014/main" id="{35CB755D-E037-E89E-22D4-B66AEF8C7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37" name="Rectangle 69">
            <a:extLst>
              <a:ext uri="{FF2B5EF4-FFF2-40B4-BE49-F238E27FC236}">
                <a16:creationId xmlns:a16="http://schemas.microsoft.com/office/drawing/2014/main" id="{9E07BA5C-6349-2BF9-C04B-9B871F3D9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38" name="Rectangle 70">
            <a:extLst>
              <a:ext uri="{FF2B5EF4-FFF2-40B4-BE49-F238E27FC236}">
                <a16:creationId xmlns:a16="http://schemas.microsoft.com/office/drawing/2014/main" id="{F54B18D5-164E-8C13-347C-9624E379D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39" name="Line 71">
            <a:extLst>
              <a:ext uri="{FF2B5EF4-FFF2-40B4-BE49-F238E27FC236}">
                <a16:creationId xmlns:a16="http://schemas.microsoft.com/office/drawing/2014/main" id="{B16CA963-6295-D2FA-273D-C021D33DD1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0" name="Rectangle 72">
            <a:extLst>
              <a:ext uri="{FF2B5EF4-FFF2-40B4-BE49-F238E27FC236}">
                <a16:creationId xmlns:a16="http://schemas.microsoft.com/office/drawing/2014/main" id="{A10EF6F4-7471-E707-C5E1-D9FF8532F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41" name="Rectangle 73">
            <a:extLst>
              <a:ext uri="{FF2B5EF4-FFF2-40B4-BE49-F238E27FC236}">
                <a16:creationId xmlns:a16="http://schemas.microsoft.com/office/drawing/2014/main" id="{BA616655-5557-9EA9-BEC8-07EF87F86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42" name="Rectangle 74">
            <a:extLst>
              <a:ext uri="{FF2B5EF4-FFF2-40B4-BE49-F238E27FC236}">
                <a16:creationId xmlns:a16="http://schemas.microsoft.com/office/drawing/2014/main" id="{2FE6C108-9347-EF44-D906-40B557006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43" name="Freeform 75">
            <a:extLst>
              <a:ext uri="{FF2B5EF4-FFF2-40B4-BE49-F238E27FC236}">
                <a16:creationId xmlns:a16="http://schemas.microsoft.com/office/drawing/2014/main" id="{49071A8B-1D62-6F72-5790-BC94F5D74008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89644" name="Line 76">
            <a:extLst>
              <a:ext uri="{FF2B5EF4-FFF2-40B4-BE49-F238E27FC236}">
                <a16:creationId xmlns:a16="http://schemas.microsoft.com/office/drawing/2014/main" id="{E803422F-B9BD-9DC3-9F60-D41E2C8DF0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5" name="Line 77">
            <a:extLst>
              <a:ext uri="{FF2B5EF4-FFF2-40B4-BE49-F238E27FC236}">
                <a16:creationId xmlns:a16="http://schemas.microsoft.com/office/drawing/2014/main" id="{29261BDB-0536-9519-F476-8F81E102E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6" name="Line 78">
            <a:extLst>
              <a:ext uri="{FF2B5EF4-FFF2-40B4-BE49-F238E27FC236}">
                <a16:creationId xmlns:a16="http://schemas.microsoft.com/office/drawing/2014/main" id="{1260A388-C480-CFC7-47EA-8D78A2B60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7" name="Line 79">
            <a:extLst>
              <a:ext uri="{FF2B5EF4-FFF2-40B4-BE49-F238E27FC236}">
                <a16:creationId xmlns:a16="http://schemas.microsoft.com/office/drawing/2014/main" id="{0E4AE1C0-C6B0-1E74-60E9-479D9D436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8" name="Line 80">
            <a:extLst>
              <a:ext uri="{FF2B5EF4-FFF2-40B4-BE49-F238E27FC236}">
                <a16:creationId xmlns:a16="http://schemas.microsoft.com/office/drawing/2014/main" id="{44B06BC2-3B35-D9FB-3863-B0323CEBA6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49" name="Line 81">
            <a:extLst>
              <a:ext uri="{FF2B5EF4-FFF2-40B4-BE49-F238E27FC236}">
                <a16:creationId xmlns:a16="http://schemas.microsoft.com/office/drawing/2014/main" id="{9652A401-FC74-B559-D8BF-2DC9B584D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50" name="Line 82">
            <a:extLst>
              <a:ext uri="{FF2B5EF4-FFF2-40B4-BE49-F238E27FC236}">
                <a16:creationId xmlns:a16="http://schemas.microsoft.com/office/drawing/2014/main" id="{61CCF28C-E7E7-804B-C74D-D2718B977C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51" name="Line 83">
            <a:extLst>
              <a:ext uri="{FF2B5EF4-FFF2-40B4-BE49-F238E27FC236}">
                <a16:creationId xmlns:a16="http://schemas.microsoft.com/office/drawing/2014/main" id="{5ADA166B-931D-43B4-0A67-32278CCEF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52" name="Rectangle 84">
            <a:extLst>
              <a:ext uri="{FF2B5EF4-FFF2-40B4-BE49-F238E27FC236}">
                <a16:creationId xmlns:a16="http://schemas.microsoft.com/office/drawing/2014/main" id="{5AD50BB3-567E-21B6-ECC5-89013D257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53" name="Rectangle 85">
            <a:extLst>
              <a:ext uri="{FF2B5EF4-FFF2-40B4-BE49-F238E27FC236}">
                <a16:creationId xmlns:a16="http://schemas.microsoft.com/office/drawing/2014/main" id="{524B28A1-C15A-FBB5-8574-6A7917B26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54" name="Rectangle 86">
            <a:extLst>
              <a:ext uri="{FF2B5EF4-FFF2-40B4-BE49-F238E27FC236}">
                <a16:creationId xmlns:a16="http://schemas.microsoft.com/office/drawing/2014/main" id="{5F1F5CD3-8B85-7CD6-DE95-2E8FA408B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55" name="Rectangle 87">
            <a:extLst>
              <a:ext uri="{FF2B5EF4-FFF2-40B4-BE49-F238E27FC236}">
                <a16:creationId xmlns:a16="http://schemas.microsoft.com/office/drawing/2014/main" id="{92A5946A-7F91-B5E6-6C77-05F52A7B0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56" name="AutoShape 88">
            <a:extLst>
              <a:ext uri="{FF2B5EF4-FFF2-40B4-BE49-F238E27FC236}">
                <a16:creationId xmlns:a16="http://schemas.microsoft.com/office/drawing/2014/main" id="{48BD2DDD-1282-7D5F-C2B9-415D8313DBA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57" name="Rectangle 89">
            <a:extLst>
              <a:ext uri="{FF2B5EF4-FFF2-40B4-BE49-F238E27FC236}">
                <a16:creationId xmlns:a16="http://schemas.microsoft.com/office/drawing/2014/main" id="{32E24BCC-2398-F5F4-967B-735B9391E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58" name="Line 90">
            <a:extLst>
              <a:ext uri="{FF2B5EF4-FFF2-40B4-BE49-F238E27FC236}">
                <a16:creationId xmlns:a16="http://schemas.microsoft.com/office/drawing/2014/main" id="{4B63841B-F55B-E74D-7D6F-77374CD6E4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59" name="Line 91">
            <a:extLst>
              <a:ext uri="{FF2B5EF4-FFF2-40B4-BE49-F238E27FC236}">
                <a16:creationId xmlns:a16="http://schemas.microsoft.com/office/drawing/2014/main" id="{E2A8B133-D015-FA29-FE14-3035184C27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0" name="Line 92">
            <a:extLst>
              <a:ext uri="{FF2B5EF4-FFF2-40B4-BE49-F238E27FC236}">
                <a16:creationId xmlns:a16="http://schemas.microsoft.com/office/drawing/2014/main" id="{C3A1AE7B-2E7C-0E03-2BFC-A5B5C57A6D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1" name="Line 93">
            <a:extLst>
              <a:ext uri="{FF2B5EF4-FFF2-40B4-BE49-F238E27FC236}">
                <a16:creationId xmlns:a16="http://schemas.microsoft.com/office/drawing/2014/main" id="{799C8BC8-9894-6026-C7EF-D0462A90F0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2" name="Line 94">
            <a:extLst>
              <a:ext uri="{FF2B5EF4-FFF2-40B4-BE49-F238E27FC236}">
                <a16:creationId xmlns:a16="http://schemas.microsoft.com/office/drawing/2014/main" id="{857211B4-3CC0-8FD1-5482-892CF01F35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3" name="Line 95">
            <a:extLst>
              <a:ext uri="{FF2B5EF4-FFF2-40B4-BE49-F238E27FC236}">
                <a16:creationId xmlns:a16="http://schemas.microsoft.com/office/drawing/2014/main" id="{8EEA8C67-4E92-E2FA-C877-70B63D133D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4" name="Line 96">
            <a:extLst>
              <a:ext uri="{FF2B5EF4-FFF2-40B4-BE49-F238E27FC236}">
                <a16:creationId xmlns:a16="http://schemas.microsoft.com/office/drawing/2014/main" id="{0E6E0FDC-886B-0F0B-725A-2F8D8F19F2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65" name="Rectangle 97">
            <a:extLst>
              <a:ext uri="{FF2B5EF4-FFF2-40B4-BE49-F238E27FC236}">
                <a16:creationId xmlns:a16="http://schemas.microsoft.com/office/drawing/2014/main" id="{C4359654-9E0A-221F-00E3-2C23A32D2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389666" name="Text Box 98">
            <a:extLst>
              <a:ext uri="{FF2B5EF4-FFF2-40B4-BE49-F238E27FC236}">
                <a16:creationId xmlns:a16="http://schemas.microsoft.com/office/drawing/2014/main" id="{0E682F08-4268-50BC-80F5-FFAD4212923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389667" name="Text Box 99">
            <a:extLst>
              <a:ext uri="{FF2B5EF4-FFF2-40B4-BE49-F238E27FC236}">
                <a16:creationId xmlns:a16="http://schemas.microsoft.com/office/drawing/2014/main" id="{F95CC1BA-C271-C932-7289-1BA697AA5F7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389668" name="Rectangle 100">
            <a:extLst>
              <a:ext uri="{FF2B5EF4-FFF2-40B4-BE49-F238E27FC236}">
                <a16:creationId xmlns:a16="http://schemas.microsoft.com/office/drawing/2014/main" id="{58333450-56B6-F557-8F23-13C285C41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69" name="Rectangle 101">
            <a:extLst>
              <a:ext uri="{FF2B5EF4-FFF2-40B4-BE49-F238E27FC236}">
                <a16:creationId xmlns:a16="http://schemas.microsoft.com/office/drawing/2014/main" id="{CA158071-A3A6-932F-925C-9E60C5F5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70" name="Rectangle 102">
            <a:extLst>
              <a:ext uri="{FF2B5EF4-FFF2-40B4-BE49-F238E27FC236}">
                <a16:creationId xmlns:a16="http://schemas.microsoft.com/office/drawing/2014/main" id="{F1B2CE61-DF4F-D58B-6862-88EA11F23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71" name="Rectangle 103">
            <a:extLst>
              <a:ext uri="{FF2B5EF4-FFF2-40B4-BE49-F238E27FC236}">
                <a16:creationId xmlns:a16="http://schemas.microsoft.com/office/drawing/2014/main" id="{F8C3F28B-B151-2392-0804-EE3607D8F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72" name="Rectangle 104">
            <a:extLst>
              <a:ext uri="{FF2B5EF4-FFF2-40B4-BE49-F238E27FC236}">
                <a16:creationId xmlns:a16="http://schemas.microsoft.com/office/drawing/2014/main" id="{FD400CB4-69E0-D616-4B31-63A0792D9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73" name="Rectangle 105">
            <a:extLst>
              <a:ext uri="{FF2B5EF4-FFF2-40B4-BE49-F238E27FC236}">
                <a16:creationId xmlns:a16="http://schemas.microsoft.com/office/drawing/2014/main" id="{66DF533B-CEEA-BE24-CB1E-D2C45032C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74" name="Rectangle 106">
            <a:extLst>
              <a:ext uri="{FF2B5EF4-FFF2-40B4-BE49-F238E27FC236}">
                <a16:creationId xmlns:a16="http://schemas.microsoft.com/office/drawing/2014/main" id="{1000F4E2-861C-14F8-A088-3879C37B8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675" name="Rectangle 107">
            <a:extLst>
              <a:ext uri="{FF2B5EF4-FFF2-40B4-BE49-F238E27FC236}">
                <a16:creationId xmlns:a16="http://schemas.microsoft.com/office/drawing/2014/main" id="{4F093382-928F-B9D6-023B-6ED709CA5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76" name="Rectangle 108">
            <a:extLst>
              <a:ext uri="{FF2B5EF4-FFF2-40B4-BE49-F238E27FC236}">
                <a16:creationId xmlns:a16="http://schemas.microsoft.com/office/drawing/2014/main" id="{33F01D52-6B85-8232-7E76-6BD682BA0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389677" name="Rectangle 109">
            <a:extLst>
              <a:ext uri="{FF2B5EF4-FFF2-40B4-BE49-F238E27FC236}">
                <a16:creationId xmlns:a16="http://schemas.microsoft.com/office/drawing/2014/main" id="{22700CFB-9CFA-3498-5BEF-6A129C8FF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389678" name="Rectangle 110">
            <a:extLst>
              <a:ext uri="{FF2B5EF4-FFF2-40B4-BE49-F238E27FC236}">
                <a16:creationId xmlns:a16="http://schemas.microsoft.com/office/drawing/2014/main" id="{216B385E-42AC-A280-A3B7-D799A7228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679" name="Line 111">
            <a:extLst>
              <a:ext uri="{FF2B5EF4-FFF2-40B4-BE49-F238E27FC236}">
                <a16:creationId xmlns:a16="http://schemas.microsoft.com/office/drawing/2014/main" id="{7514F6C8-2129-4367-1396-9FE0E2BBCE2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0" name="Line 112">
            <a:extLst>
              <a:ext uri="{FF2B5EF4-FFF2-40B4-BE49-F238E27FC236}">
                <a16:creationId xmlns:a16="http://schemas.microsoft.com/office/drawing/2014/main" id="{570E49CF-D98E-E7ED-3731-BF89076D21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1" name="Line 113">
            <a:extLst>
              <a:ext uri="{FF2B5EF4-FFF2-40B4-BE49-F238E27FC236}">
                <a16:creationId xmlns:a16="http://schemas.microsoft.com/office/drawing/2014/main" id="{D6307473-CF5B-A707-228A-5EF8CEA7753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2" name="Line 114">
            <a:extLst>
              <a:ext uri="{FF2B5EF4-FFF2-40B4-BE49-F238E27FC236}">
                <a16:creationId xmlns:a16="http://schemas.microsoft.com/office/drawing/2014/main" id="{DB9C2E6B-86F1-F204-BBE6-5763BC0B36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83" name="Rectangle 115">
            <a:extLst>
              <a:ext uri="{FF2B5EF4-FFF2-40B4-BE49-F238E27FC236}">
                <a16:creationId xmlns:a16="http://schemas.microsoft.com/office/drawing/2014/main" id="{8BC60093-33AA-F620-570C-A091FAC53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4" name="Rectangle 116">
            <a:extLst>
              <a:ext uri="{FF2B5EF4-FFF2-40B4-BE49-F238E27FC236}">
                <a16:creationId xmlns:a16="http://schemas.microsoft.com/office/drawing/2014/main" id="{C94689FC-197A-7DBB-3174-7C0E8E65D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389685" name="Line 117">
            <a:extLst>
              <a:ext uri="{FF2B5EF4-FFF2-40B4-BE49-F238E27FC236}">
                <a16:creationId xmlns:a16="http://schemas.microsoft.com/office/drawing/2014/main" id="{C03DA234-BBF4-CAA7-F75C-B3808C971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86" name="Line 118">
            <a:extLst>
              <a:ext uri="{FF2B5EF4-FFF2-40B4-BE49-F238E27FC236}">
                <a16:creationId xmlns:a16="http://schemas.microsoft.com/office/drawing/2014/main" id="{4DF4C23F-ACAA-5B17-5DD2-1A463268A1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687" name="Rectangle 119">
            <a:extLst>
              <a:ext uri="{FF2B5EF4-FFF2-40B4-BE49-F238E27FC236}">
                <a16:creationId xmlns:a16="http://schemas.microsoft.com/office/drawing/2014/main" id="{2B32D7BF-7054-4601-07D1-D6179F1BC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8" name="Rectangle 120">
            <a:extLst>
              <a:ext uri="{FF2B5EF4-FFF2-40B4-BE49-F238E27FC236}">
                <a16:creationId xmlns:a16="http://schemas.microsoft.com/office/drawing/2014/main" id="{708632DC-72B8-2ADF-96E4-43364C45F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89" name="Rectangle 121">
            <a:extLst>
              <a:ext uri="{FF2B5EF4-FFF2-40B4-BE49-F238E27FC236}">
                <a16:creationId xmlns:a16="http://schemas.microsoft.com/office/drawing/2014/main" id="{3532851F-D671-FBD7-D71D-169808A8D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90" name="Arc 122">
            <a:extLst>
              <a:ext uri="{FF2B5EF4-FFF2-40B4-BE49-F238E27FC236}">
                <a16:creationId xmlns:a16="http://schemas.microsoft.com/office/drawing/2014/main" id="{270858B2-B12D-A207-C305-541B955A1B6E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91" name="Rectangle 123">
            <a:extLst>
              <a:ext uri="{FF2B5EF4-FFF2-40B4-BE49-F238E27FC236}">
                <a16:creationId xmlns:a16="http://schemas.microsoft.com/office/drawing/2014/main" id="{834F9978-4742-9740-FD32-097921645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692" name="Rectangle 124">
            <a:extLst>
              <a:ext uri="{FF2B5EF4-FFF2-40B4-BE49-F238E27FC236}">
                <a16:creationId xmlns:a16="http://schemas.microsoft.com/office/drawing/2014/main" id="{FD432F0E-55BB-CF4C-74E0-A9A9154BA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89693" name="Group 125">
            <a:extLst>
              <a:ext uri="{FF2B5EF4-FFF2-40B4-BE49-F238E27FC236}">
                <a16:creationId xmlns:a16="http://schemas.microsoft.com/office/drawing/2014/main" id="{A9A3D702-16F3-4ABE-F2F3-AD60B3E333EF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275138"/>
            <a:ext cx="773113" cy="1162050"/>
            <a:chOff x="1234" y="2786"/>
            <a:chExt cx="487" cy="732"/>
          </a:xfrm>
        </p:grpSpPr>
        <p:sp>
          <p:nvSpPr>
            <p:cNvPr id="1389694" name="Rectangle 126">
              <a:extLst>
                <a:ext uri="{FF2B5EF4-FFF2-40B4-BE49-F238E27FC236}">
                  <a16:creationId xmlns:a16="http://schemas.microsoft.com/office/drawing/2014/main" id="{2EC52BF8-50EA-04AE-A5F2-F4740C767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786"/>
              <a:ext cx="35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ПРОРОКИ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695" name="Rectangle 127">
              <a:extLst>
                <a:ext uri="{FF2B5EF4-FFF2-40B4-BE49-F238E27FC236}">
                  <a16:creationId xmlns:a16="http://schemas.microsoft.com/office/drawing/2014/main" id="{8E25874C-EB57-3F72-3CBC-3BEA67541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865"/>
              <a:ext cx="33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ПИСАЛИ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696" name="Rectangle 128">
              <a:extLst>
                <a:ext uri="{FF2B5EF4-FFF2-40B4-BE49-F238E27FC236}">
                  <a16:creationId xmlns:a16="http://schemas.microsoft.com/office/drawing/2014/main" id="{8F58357A-88D8-32FE-C150-45E7E7678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945"/>
              <a:ext cx="455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В ТЕЧЕНИЕ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697" name="Rectangle 129">
              <a:extLst>
                <a:ext uri="{FF2B5EF4-FFF2-40B4-BE49-F238E27FC236}">
                  <a16:creationId xmlns:a16="http://schemas.microsoft.com/office/drawing/2014/main" id="{7F45D9A2-2303-770F-2DB3-58EE39C83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024"/>
              <a:ext cx="44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 ЧЕТЫРЕХ-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698" name="Rectangle 130">
              <a:extLst>
                <a:ext uri="{FF2B5EF4-FFF2-40B4-BE49-F238E27FC236}">
                  <a16:creationId xmlns:a16="http://schemas.microsoft.com/office/drawing/2014/main" id="{1503124D-6E5B-7A54-65FC-B54FCFD6B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02"/>
              <a:ext cx="252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СОТ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699" name="Rectangle 131">
              <a:extLst>
                <a:ext uri="{FF2B5EF4-FFF2-40B4-BE49-F238E27FC236}">
                  <a16:creationId xmlns:a16="http://schemas.microsoft.com/office/drawing/2014/main" id="{0F94CBA3-5053-6133-BD94-63F062F94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84"/>
              <a:ext cx="26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700" name="Rectangle 132">
              <a:extLst>
                <a:ext uri="{FF2B5EF4-FFF2-40B4-BE49-F238E27FC236}">
                  <a16:creationId xmlns:a16="http://schemas.microsoft.com/office/drawing/2014/main" id="{4D2BA0B3-82F5-DD3C-FC7D-29E85EF6F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271"/>
              <a:ext cx="399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ПОСЛЕ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701" name="Rectangle 133">
              <a:extLst>
                <a:ext uri="{FF2B5EF4-FFF2-40B4-BE49-F238E27FC236}">
                  <a16:creationId xmlns:a16="http://schemas.microsoft.com/office/drawing/2014/main" id="{057BD47A-FEC8-D196-E8EA-413A4F5A2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3355"/>
              <a:ext cx="44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“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РАЗДЕ-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389702" name="Rectangle 134">
              <a:extLst>
                <a:ext uri="{FF2B5EF4-FFF2-40B4-BE49-F238E27FC236}">
                  <a16:creationId xmlns:a16="http://schemas.microsoft.com/office/drawing/2014/main" id="{3203BF97-1F32-BDFD-1A3B-CE5E6078B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3432"/>
              <a:ext cx="45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ЛЕНИЯ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”</a:t>
              </a:r>
              <a:endParaRPr lang="en-US" altLang="en-US" sz="1600" i="0">
                <a:latin typeface="Helvetica" pitchFamily="2" charset="0"/>
              </a:endParaRPr>
            </a:p>
          </p:txBody>
        </p:sp>
      </p:grpSp>
      <p:sp>
        <p:nvSpPr>
          <p:cNvPr id="1389703" name="Rectangle 135">
            <a:extLst>
              <a:ext uri="{FF2B5EF4-FFF2-40B4-BE49-F238E27FC236}">
                <a16:creationId xmlns:a16="http://schemas.microsoft.com/office/drawing/2014/main" id="{6C612B8A-1DCF-6212-8F6C-C1DBD8207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704" name="Rectangle 136">
            <a:extLst>
              <a:ext uri="{FF2B5EF4-FFF2-40B4-BE49-F238E27FC236}">
                <a16:creationId xmlns:a16="http://schemas.microsoft.com/office/drawing/2014/main" id="{D516DCD2-8D24-1514-8ED2-7CE783842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389705" name="Rectangle 137">
            <a:extLst>
              <a:ext uri="{FF2B5EF4-FFF2-40B4-BE49-F238E27FC236}">
                <a16:creationId xmlns:a16="http://schemas.microsoft.com/office/drawing/2014/main" id="{ABE97FCA-2807-B1D5-D648-EE551FB5E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1389706" name="Group 138">
            <a:extLst>
              <a:ext uri="{FF2B5EF4-FFF2-40B4-BE49-F238E27FC236}">
                <a16:creationId xmlns:a16="http://schemas.microsoft.com/office/drawing/2014/main" id="{27A9B843-0B51-5738-2DDA-65D9975334FC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4076700"/>
            <a:ext cx="396875" cy="287338"/>
            <a:chOff x="2233" y="2560"/>
            <a:chExt cx="250" cy="181"/>
          </a:xfrm>
        </p:grpSpPr>
        <p:sp>
          <p:nvSpPr>
            <p:cNvPr id="1389707" name="Text Box 139">
              <a:extLst>
                <a:ext uri="{FF2B5EF4-FFF2-40B4-BE49-F238E27FC236}">
                  <a16:creationId xmlns:a16="http://schemas.microsoft.com/office/drawing/2014/main" id="{6DB8668B-29D3-F546-F6D3-E7E76D494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3" y="2575"/>
              <a:ext cx="250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800">
                  <a:latin typeface="Kosher-Normal" charset="0"/>
                </a:rPr>
                <a:t>НЗ</a:t>
              </a:r>
              <a:endParaRPr lang="en-US" altLang="en-US" sz="8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389708" name="Group 140">
              <a:extLst>
                <a:ext uri="{FF2B5EF4-FFF2-40B4-BE49-F238E27FC236}">
                  <a16:creationId xmlns:a16="http://schemas.microsoft.com/office/drawing/2014/main" id="{BFCA318B-B4AE-7FEB-CE5F-FA4C13E3D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2560"/>
              <a:ext cx="149" cy="181"/>
              <a:chOff x="2273" y="2592"/>
              <a:chExt cx="149" cy="181"/>
            </a:xfrm>
          </p:grpSpPr>
          <p:sp>
            <p:nvSpPr>
              <p:cNvPr id="1389709" name="Freeform 141">
                <a:extLst>
                  <a:ext uri="{FF2B5EF4-FFF2-40B4-BE49-F238E27FC236}">
                    <a16:creationId xmlns:a16="http://schemas.microsoft.com/office/drawing/2014/main" id="{F31DAF22-F7E4-0E43-8B41-92BEE10E5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715"/>
                <a:ext cx="4" cy="18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9710" name="Freeform 142">
                <a:extLst>
                  <a:ext uri="{FF2B5EF4-FFF2-40B4-BE49-F238E27FC236}">
                    <a16:creationId xmlns:a16="http://schemas.microsoft.com/office/drawing/2014/main" id="{FDF8BC71-2793-AE81-C40E-0B6E88F43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715"/>
                <a:ext cx="5" cy="20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9711" name="Freeform 143">
                <a:extLst>
                  <a:ext uri="{FF2B5EF4-FFF2-40B4-BE49-F238E27FC236}">
                    <a16:creationId xmlns:a16="http://schemas.microsoft.com/office/drawing/2014/main" id="{808A2F88-8119-B215-F67C-FA2DDE41A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07"/>
                <a:ext cx="7" cy="2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9712" name="Freeform 144">
                <a:extLst>
                  <a:ext uri="{FF2B5EF4-FFF2-40B4-BE49-F238E27FC236}">
                    <a16:creationId xmlns:a16="http://schemas.microsoft.com/office/drawing/2014/main" id="{D6CA8FDF-4D13-AC8F-548B-950D2BD70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33"/>
                <a:ext cx="104" cy="80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389713" name="Picture 145">
                <a:extLst>
                  <a:ext uri="{FF2B5EF4-FFF2-40B4-BE49-F238E27FC236}">
                    <a16:creationId xmlns:a16="http://schemas.microsoft.com/office/drawing/2014/main" id="{03B1E0AE-13A3-9623-67DE-39DADE895FA1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9714" name="Freeform 146">
                <a:extLst>
                  <a:ext uri="{FF2B5EF4-FFF2-40B4-BE49-F238E27FC236}">
                    <a16:creationId xmlns:a16="http://schemas.microsoft.com/office/drawing/2014/main" id="{400420BE-BDFE-F8EE-B8B2-37EA8B72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710"/>
                <a:ext cx="8" cy="22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89715" name="Freeform 147">
                <a:extLst>
                  <a:ext uri="{FF2B5EF4-FFF2-40B4-BE49-F238E27FC236}">
                    <a16:creationId xmlns:a16="http://schemas.microsoft.com/office/drawing/2014/main" id="{EA727A21-1884-FFC8-0ACC-39F0069D5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608"/>
                <a:ext cx="5" cy="2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389716" name="Rectangle 148">
            <a:extLst>
              <a:ext uri="{FF2B5EF4-FFF2-40B4-BE49-F238E27FC236}">
                <a16:creationId xmlns:a16="http://schemas.microsoft.com/office/drawing/2014/main" id="{10D058DF-782F-0FE4-919F-B02C9DA06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717" name="Rectangle 149">
            <a:extLst>
              <a:ext uri="{FF2B5EF4-FFF2-40B4-BE49-F238E27FC236}">
                <a16:creationId xmlns:a16="http://schemas.microsoft.com/office/drawing/2014/main" id="{024228FB-0624-6EDF-1017-E6642A86C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389718" name="Rectangle 150">
            <a:extLst>
              <a:ext uri="{FF2B5EF4-FFF2-40B4-BE49-F238E27FC236}">
                <a16:creationId xmlns:a16="http://schemas.microsoft.com/office/drawing/2014/main" id="{238A6850-8832-EEAA-77BA-BB736356E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719" name="Rectangle 151">
            <a:extLst>
              <a:ext uri="{FF2B5EF4-FFF2-40B4-BE49-F238E27FC236}">
                <a16:creationId xmlns:a16="http://schemas.microsoft.com/office/drawing/2014/main" id="{97DC6CA2-2A3D-E0D0-8F91-40534FE97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389720" name="Rectangle 152">
            <a:extLst>
              <a:ext uri="{FF2B5EF4-FFF2-40B4-BE49-F238E27FC236}">
                <a16:creationId xmlns:a16="http://schemas.microsoft.com/office/drawing/2014/main" id="{6477E7CA-452B-F298-AA4B-C7B2275E0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389721" name="Rectangle 153">
            <a:extLst>
              <a:ext uri="{FF2B5EF4-FFF2-40B4-BE49-F238E27FC236}">
                <a16:creationId xmlns:a16="http://schemas.microsoft.com/office/drawing/2014/main" id="{824C43C6-15C8-2CE1-A6E4-46466BBB4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389722" name="Line 154">
            <a:extLst>
              <a:ext uri="{FF2B5EF4-FFF2-40B4-BE49-F238E27FC236}">
                <a16:creationId xmlns:a16="http://schemas.microsoft.com/office/drawing/2014/main" id="{514D3CB6-2298-4133-05CC-192724B10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723" name="Line 155">
            <a:extLst>
              <a:ext uri="{FF2B5EF4-FFF2-40B4-BE49-F238E27FC236}">
                <a16:creationId xmlns:a16="http://schemas.microsoft.com/office/drawing/2014/main" id="{DD0A3D10-B064-E0CC-6253-BCEA1ABD1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9724" name="Oval 156">
            <a:extLst>
              <a:ext uri="{FF2B5EF4-FFF2-40B4-BE49-F238E27FC236}">
                <a16:creationId xmlns:a16="http://schemas.microsoft.com/office/drawing/2014/main" id="{032DBF4A-BC05-CDC0-7116-EDC16FABC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813" y="3546475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89725" name="Group 157">
            <a:extLst>
              <a:ext uri="{FF2B5EF4-FFF2-40B4-BE49-F238E27FC236}">
                <a16:creationId xmlns:a16="http://schemas.microsoft.com/office/drawing/2014/main" id="{1C04559C-CCCC-D16F-8185-9A77E4F65647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646863"/>
            <a:chOff x="228" y="342"/>
            <a:chExt cx="6000" cy="4187"/>
          </a:xfrm>
        </p:grpSpPr>
        <p:grpSp>
          <p:nvGrpSpPr>
            <p:cNvPr id="1389726" name="Group 158">
              <a:extLst>
                <a:ext uri="{FF2B5EF4-FFF2-40B4-BE49-F238E27FC236}">
                  <a16:creationId xmlns:a16="http://schemas.microsoft.com/office/drawing/2014/main" id="{2012EFEF-B6E5-45DD-3B69-0C2E21D8F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8" y="4011"/>
              <a:ext cx="2667" cy="518"/>
              <a:chOff x="3468" y="4011"/>
              <a:chExt cx="2667" cy="518"/>
            </a:xfrm>
          </p:grpSpPr>
          <p:sp>
            <p:nvSpPr>
              <p:cNvPr id="1389727" name="Text Box 159">
                <a:extLst>
                  <a:ext uri="{FF2B5EF4-FFF2-40B4-BE49-F238E27FC236}">
                    <a16:creationId xmlns:a16="http://schemas.microsoft.com/office/drawing/2014/main" id="{30B700CF-70DC-9BFA-6B16-3471420881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68" y="4058"/>
                <a:ext cx="2667" cy="404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53882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Приблизительная датировка</a:t>
                </a:r>
                <a:r>
                  <a:rPr lang="en-US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:                                             </a:t>
                </a:r>
                <a:r>
                  <a:rPr lang="ru-RU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от</a:t>
                </a:r>
                <a:r>
                  <a:rPr lang="en-US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 840 </a:t>
                </a:r>
                <a:r>
                  <a:rPr lang="ru-RU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до Р.Х</a:t>
                </a:r>
                <a:r>
                  <a:rPr lang="en-US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до</a:t>
                </a:r>
                <a:r>
                  <a:rPr lang="en-US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 430 </a:t>
                </a:r>
                <a:r>
                  <a:rPr lang="ru-RU" altLang="en-US" sz="1800" b="1" i="0">
                    <a:solidFill>
                      <a:srgbClr val="FFF819"/>
                    </a:solidFill>
                    <a:latin typeface="Helvetica" pitchFamily="2" charset="0"/>
                  </a:rPr>
                  <a:t>до Р.Х.</a:t>
                </a:r>
                <a:endParaRPr lang="en-US" altLang="en-US" sz="1800" b="1" i="0">
                  <a:solidFill>
                    <a:srgbClr val="FFF819"/>
                  </a:solidFill>
                  <a:latin typeface="Helvetica" pitchFamily="2" charset="0"/>
                </a:endParaRPr>
              </a:p>
            </p:txBody>
          </p:sp>
          <p:sp>
            <p:nvSpPr>
              <p:cNvPr id="1389728" name="AutoShape 160">
                <a:extLst>
                  <a:ext uri="{FF2B5EF4-FFF2-40B4-BE49-F238E27FC236}">
                    <a16:creationId xmlns:a16="http://schemas.microsoft.com/office/drawing/2014/main" id="{774FC1F7-F5AE-F752-4302-1FE2490F4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4011"/>
                <a:ext cx="2280" cy="518"/>
              </a:xfrm>
              <a:prstGeom prst="roundRect">
                <a:avLst>
                  <a:gd name="adj" fmla="val 16667"/>
                </a:avLst>
              </a:prstGeom>
              <a:noFill/>
              <a:ln w="57150">
                <a:solidFill>
                  <a:srgbClr val="FFF819"/>
                </a:solidFill>
                <a:round/>
                <a:headEnd/>
                <a:tailEnd/>
              </a:ln>
              <a:effectLst>
                <a:outerShdw dist="45791" dir="3378596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89729" name="Rectangle 161">
              <a:extLst>
                <a:ext uri="{FF2B5EF4-FFF2-40B4-BE49-F238E27FC236}">
                  <a16:creationId xmlns:a16="http://schemas.microsoft.com/office/drawing/2014/main" id="{A87C43AA-3B8A-8726-2143-D7BA9F73B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389730" name="Rectangle 162">
              <a:extLst>
                <a:ext uri="{FF2B5EF4-FFF2-40B4-BE49-F238E27FC236}">
                  <a16:creationId xmlns:a16="http://schemas.microsoft.com/office/drawing/2014/main" id="{11CD2E29-AEF1-245A-B9AD-FAFDA7D1F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389731" name="Rectangle 163">
              <a:extLst>
                <a:ext uri="{FF2B5EF4-FFF2-40B4-BE49-F238E27FC236}">
                  <a16:creationId xmlns:a16="http://schemas.microsoft.com/office/drawing/2014/main" id="{47E83CAC-2325-3046-260E-2AD818F31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389732" name="Rectangle 164">
              <a:extLst>
                <a:ext uri="{FF2B5EF4-FFF2-40B4-BE49-F238E27FC236}">
                  <a16:creationId xmlns:a16="http://schemas.microsoft.com/office/drawing/2014/main" id="{D98B0756-013D-023A-C57E-7B777197B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33" name="Rectangle 165">
              <a:extLst>
                <a:ext uri="{FF2B5EF4-FFF2-40B4-BE49-F238E27FC236}">
                  <a16:creationId xmlns:a16="http://schemas.microsoft.com/office/drawing/2014/main" id="{FC7285AE-A211-1D4F-C6FA-D1E90E63E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34" name="Rectangle 166">
              <a:extLst>
                <a:ext uri="{FF2B5EF4-FFF2-40B4-BE49-F238E27FC236}">
                  <a16:creationId xmlns:a16="http://schemas.microsoft.com/office/drawing/2014/main" id="{C3D40881-D2B7-E517-E04E-E1EE4FAC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35" name="Rectangle 167">
              <a:extLst>
                <a:ext uri="{FF2B5EF4-FFF2-40B4-BE49-F238E27FC236}">
                  <a16:creationId xmlns:a16="http://schemas.microsoft.com/office/drawing/2014/main" id="{4BF99F55-3209-A040-3248-643FE519E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36" name="Rectangle 168">
              <a:extLst>
                <a:ext uri="{FF2B5EF4-FFF2-40B4-BE49-F238E27FC236}">
                  <a16:creationId xmlns:a16="http://schemas.microsoft.com/office/drawing/2014/main" id="{C74C5D45-43A6-1827-3DC5-CC2E46B84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37" name="Rectangle 169">
              <a:extLst>
                <a:ext uri="{FF2B5EF4-FFF2-40B4-BE49-F238E27FC236}">
                  <a16:creationId xmlns:a16="http://schemas.microsoft.com/office/drawing/2014/main" id="{C6BA84FB-1284-C683-BEB5-B3E061B17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38" name="Rectangle 170">
              <a:extLst>
                <a:ext uri="{FF2B5EF4-FFF2-40B4-BE49-F238E27FC236}">
                  <a16:creationId xmlns:a16="http://schemas.microsoft.com/office/drawing/2014/main" id="{C242ABD4-C21D-DFBA-A04B-AA30A6B10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39" name="Rectangle 171">
              <a:extLst>
                <a:ext uri="{FF2B5EF4-FFF2-40B4-BE49-F238E27FC236}">
                  <a16:creationId xmlns:a16="http://schemas.microsoft.com/office/drawing/2014/main" id="{14BC91B5-EE71-50C7-D1A6-B5D57916F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389740" name="Rectangle 172">
              <a:extLst>
                <a:ext uri="{FF2B5EF4-FFF2-40B4-BE49-F238E27FC236}">
                  <a16:creationId xmlns:a16="http://schemas.microsoft.com/office/drawing/2014/main" id="{4E3F8302-AA10-487D-CEC2-46F6D74F7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41" name="Rectangle 173">
              <a:extLst>
                <a:ext uri="{FF2B5EF4-FFF2-40B4-BE49-F238E27FC236}">
                  <a16:creationId xmlns:a16="http://schemas.microsoft.com/office/drawing/2014/main" id="{5E16A756-4678-C4FB-91C7-A8A13C16A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42" name="Rectangle 174">
              <a:extLst>
                <a:ext uri="{FF2B5EF4-FFF2-40B4-BE49-F238E27FC236}">
                  <a16:creationId xmlns:a16="http://schemas.microsoft.com/office/drawing/2014/main" id="{5C0C4DD5-4949-B9BB-B6FC-EBA797FE4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389743" name="Rectangle 175">
              <a:extLst>
                <a:ext uri="{FF2B5EF4-FFF2-40B4-BE49-F238E27FC236}">
                  <a16:creationId xmlns:a16="http://schemas.microsoft.com/office/drawing/2014/main" id="{AAA6BEF6-196B-840A-00F6-CC42361F2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44" name="Rectangle 176">
              <a:extLst>
                <a:ext uri="{FF2B5EF4-FFF2-40B4-BE49-F238E27FC236}">
                  <a16:creationId xmlns:a16="http://schemas.microsoft.com/office/drawing/2014/main" id="{328737AE-5BA2-1457-BE46-2B784209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389745" name="Rectangle 177">
              <a:extLst>
                <a:ext uri="{FF2B5EF4-FFF2-40B4-BE49-F238E27FC236}">
                  <a16:creationId xmlns:a16="http://schemas.microsoft.com/office/drawing/2014/main" id="{BB4BDD73-A41C-9148-6438-67701EBC7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389746" name="Text Box 178">
              <a:extLst>
                <a:ext uri="{FF2B5EF4-FFF2-40B4-BE49-F238E27FC236}">
                  <a16:creationId xmlns:a16="http://schemas.microsoft.com/office/drawing/2014/main" id="{903335BC-140A-B33E-33A5-F53F3EA6C1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389747" name="Text Box 179">
              <a:extLst>
                <a:ext uri="{FF2B5EF4-FFF2-40B4-BE49-F238E27FC236}">
                  <a16:creationId xmlns:a16="http://schemas.microsoft.com/office/drawing/2014/main" id="{F864087B-A290-EC35-E3C6-14427550C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389748" name="Rectangle 180">
              <a:extLst>
                <a:ext uri="{FF2B5EF4-FFF2-40B4-BE49-F238E27FC236}">
                  <a16:creationId xmlns:a16="http://schemas.microsoft.com/office/drawing/2014/main" id="{FBE4D866-2307-22A8-6DDE-EB6FCB02F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89749" name="AutoShape 181">
            <a:extLst>
              <a:ext uri="{FF2B5EF4-FFF2-40B4-BE49-F238E27FC236}">
                <a16:creationId xmlns:a16="http://schemas.microsoft.com/office/drawing/2014/main" id="{9ACA4447-5323-1003-F524-FB19079D29B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08275" y="4554538"/>
            <a:ext cx="4038600" cy="6080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dist="91581" dir="3378596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9750" name="Text Box 182">
            <a:extLst>
              <a:ext uri="{FF2B5EF4-FFF2-40B4-BE49-F238E27FC236}">
                <a16:creationId xmlns:a16="http://schemas.microsoft.com/office/drawing/2014/main" id="{3D24E6B2-62B4-2702-AEC6-553A10AF8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8475" y="7410450"/>
            <a:ext cx="3413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600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9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9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89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89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89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1113" name="Picture 25">
            <a:extLst>
              <a:ext uri="{FF2B5EF4-FFF2-40B4-BE49-F238E27FC236}">
                <a16:creationId xmlns:a16="http://schemas.microsoft.com/office/drawing/2014/main" id="{02178F69-9CEB-D204-BA54-4E0124111C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41114" name="Rectangle 26">
            <a:extLst>
              <a:ext uri="{FF2B5EF4-FFF2-40B4-BE49-F238E27FC236}">
                <a16:creationId xmlns:a16="http://schemas.microsoft.com/office/drawing/2014/main" id="{0644365A-CFD0-D74E-309E-11B7AA54B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75" name="Rectangle 187">
            <a:extLst>
              <a:ext uri="{FF2B5EF4-FFF2-40B4-BE49-F238E27FC236}">
                <a16:creationId xmlns:a16="http://schemas.microsoft.com/office/drawing/2014/main" id="{B59E268E-4494-EBB3-4BCB-BB33950A5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049963"/>
            <a:ext cx="10058400" cy="17224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73" name="Rectangle 185">
            <a:extLst>
              <a:ext uri="{FF2B5EF4-FFF2-40B4-BE49-F238E27FC236}">
                <a16:creationId xmlns:a16="http://schemas.microsoft.com/office/drawing/2014/main" id="{9B88994A-233C-5BDD-D181-2096CF1B7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381158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76" name="Rectangle 188">
            <a:extLst>
              <a:ext uri="{FF2B5EF4-FFF2-40B4-BE49-F238E27FC236}">
                <a16:creationId xmlns:a16="http://schemas.microsoft.com/office/drawing/2014/main" id="{70E698DE-DAEC-1D25-BF2B-C39CB9FBF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3500" y="3811588"/>
            <a:ext cx="7454900" cy="22415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090" name="Rectangle 2">
            <a:extLst>
              <a:ext uri="{FF2B5EF4-FFF2-40B4-BE49-F238E27FC236}">
                <a16:creationId xmlns:a16="http://schemas.microsoft.com/office/drawing/2014/main" id="{B65D4470-BED7-ADEC-377A-C30D15F2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1" name="Rectangle 3">
            <a:extLst>
              <a:ext uri="{FF2B5EF4-FFF2-40B4-BE49-F238E27FC236}">
                <a16:creationId xmlns:a16="http://schemas.microsoft.com/office/drawing/2014/main" id="{964DA6F5-0638-7A1E-B56B-85412F982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2" name="Rectangle 4">
            <a:extLst>
              <a:ext uri="{FF2B5EF4-FFF2-40B4-BE49-F238E27FC236}">
                <a16:creationId xmlns:a16="http://schemas.microsoft.com/office/drawing/2014/main" id="{79744475-F2EE-E149-FEDA-D7BB4B446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3" name="Rectangle 5">
            <a:extLst>
              <a:ext uri="{FF2B5EF4-FFF2-40B4-BE49-F238E27FC236}">
                <a16:creationId xmlns:a16="http://schemas.microsoft.com/office/drawing/2014/main" id="{F187E539-0389-0AE2-B530-8DD575B9F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4" name="Rectangle 6">
            <a:extLst>
              <a:ext uri="{FF2B5EF4-FFF2-40B4-BE49-F238E27FC236}">
                <a16:creationId xmlns:a16="http://schemas.microsoft.com/office/drawing/2014/main" id="{A3C290D6-37DA-307C-13C1-B46AAD8DE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5" name="Rectangle 7">
            <a:extLst>
              <a:ext uri="{FF2B5EF4-FFF2-40B4-BE49-F238E27FC236}">
                <a16:creationId xmlns:a16="http://schemas.microsoft.com/office/drawing/2014/main" id="{3909FC47-F087-6883-9901-23FF9F5F8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6" name="Rectangle 8">
            <a:extLst>
              <a:ext uri="{FF2B5EF4-FFF2-40B4-BE49-F238E27FC236}">
                <a16:creationId xmlns:a16="http://schemas.microsoft.com/office/drawing/2014/main" id="{C9E41CF7-5167-B405-3EEA-D60ADE81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7" name="Rectangle 9">
            <a:extLst>
              <a:ext uri="{FF2B5EF4-FFF2-40B4-BE49-F238E27FC236}">
                <a16:creationId xmlns:a16="http://schemas.microsoft.com/office/drawing/2014/main" id="{CED1350A-9621-08A9-8CE5-6B0361DF3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8" name="Rectangle 10">
            <a:extLst>
              <a:ext uri="{FF2B5EF4-FFF2-40B4-BE49-F238E27FC236}">
                <a16:creationId xmlns:a16="http://schemas.microsoft.com/office/drawing/2014/main" id="{0630FD32-0C9F-DFE5-B4F5-0E803BFC1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099" name="Rectangle 11">
            <a:extLst>
              <a:ext uri="{FF2B5EF4-FFF2-40B4-BE49-F238E27FC236}">
                <a16:creationId xmlns:a16="http://schemas.microsoft.com/office/drawing/2014/main" id="{8D18CA09-8311-71F2-9AAF-BF0AD565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0" name="Rectangle 12">
            <a:extLst>
              <a:ext uri="{FF2B5EF4-FFF2-40B4-BE49-F238E27FC236}">
                <a16:creationId xmlns:a16="http://schemas.microsoft.com/office/drawing/2014/main" id="{5091D7D3-77CC-27C6-1005-F3F3F428F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1" name="Rectangle 13">
            <a:extLst>
              <a:ext uri="{FF2B5EF4-FFF2-40B4-BE49-F238E27FC236}">
                <a16:creationId xmlns:a16="http://schemas.microsoft.com/office/drawing/2014/main" id="{6FE6CBC1-23F9-7CAF-9866-272AA942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2" name="Rectangle 14">
            <a:extLst>
              <a:ext uri="{FF2B5EF4-FFF2-40B4-BE49-F238E27FC236}">
                <a16:creationId xmlns:a16="http://schemas.microsoft.com/office/drawing/2014/main" id="{3BEF9528-D54C-2775-2621-2941CE940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3" name="Rectangle 15">
            <a:extLst>
              <a:ext uri="{FF2B5EF4-FFF2-40B4-BE49-F238E27FC236}">
                <a16:creationId xmlns:a16="http://schemas.microsoft.com/office/drawing/2014/main" id="{50CADDBB-1B65-2A66-DAC0-793596D95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4" name="Rectangle 16">
            <a:extLst>
              <a:ext uri="{FF2B5EF4-FFF2-40B4-BE49-F238E27FC236}">
                <a16:creationId xmlns:a16="http://schemas.microsoft.com/office/drawing/2014/main" id="{3C8D8461-4D66-FA34-2E53-4C7B4895F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5" name="Rectangle 17">
            <a:extLst>
              <a:ext uri="{FF2B5EF4-FFF2-40B4-BE49-F238E27FC236}">
                <a16:creationId xmlns:a16="http://schemas.microsoft.com/office/drawing/2014/main" id="{1B99E491-E3C2-DB9A-C5F2-D867ACD56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6" name="Rectangle 18">
            <a:extLst>
              <a:ext uri="{FF2B5EF4-FFF2-40B4-BE49-F238E27FC236}">
                <a16:creationId xmlns:a16="http://schemas.microsoft.com/office/drawing/2014/main" id="{D8137A3B-2496-AE05-DA6C-AD36DA5D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7" name="Rectangle 19">
            <a:extLst>
              <a:ext uri="{FF2B5EF4-FFF2-40B4-BE49-F238E27FC236}">
                <a16:creationId xmlns:a16="http://schemas.microsoft.com/office/drawing/2014/main" id="{B516C5A0-E648-3A07-3BEC-A3BE99C9A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8" name="Rectangle 20">
            <a:extLst>
              <a:ext uri="{FF2B5EF4-FFF2-40B4-BE49-F238E27FC236}">
                <a16:creationId xmlns:a16="http://schemas.microsoft.com/office/drawing/2014/main" id="{99D46146-6CBB-6CCE-0CD4-674A01F52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09" name="Rectangle 21">
            <a:extLst>
              <a:ext uri="{FF2B5EF4-FFF2-40B4-BE49-F238E27FC236}">
                <a16:creationId xmlns:a16="http://schemas.microsoft.com/office/drawing/2014/main" id="{83026907-5F29-6813-01A0-2E5023738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10" name="Rectangle 22">
            <a:extLst>
              <a:ext uri="{FF2B5EF4-FFF2-40B4-BE49-F238E27FC236}">
                <a16:creationId xmlns:a16="http://schemas.microsoft.com/office/drawing/2014/main" id="{F0DBD0A8-9E18-7CE8-78D9-13F290423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11" name="Rectangle 23">
            <a:extLst>
              <a:ext uri="{FF2B5EF4-FFF2-40B4-BE49-F238E27FC236}">
                <a16:creationId xmlns:a16="http://schemas.microsoft.com/office/drawing/2014/main" id="{519BEECF-F822-7A16-383E-96E6AA4E3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41112" name="Rectangle 24">
            <a:extLst>
              <a:ext uri="{FF2B5EF4-FFF2-40B4-BE49-F238E27FC236}">
                <a16:creationId xmlns:a16="http://schemas.microsoft.com/office/drawing/2014/main" id="{C5B04DC2-5B99-4EB4-4971-BB1321D92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15" name="Rectangle 27">
            <a:extLst>
              <a:ext uri="{FF2B5EF4-FFF2-40B4-BE49-F238E27FC236}">
                <a16:creationId xmlns:a16="http://schemas.microsoft.com/office/drawing/2014/main" id="{401012A7-2A0D-C356-9EA9-023679CD8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41116" name="Text Box 28">
            <a:extLst>
              <a:ext uri="{FF2B5EF4-FFF2-40B4-BE49-F238E27FC236}">
                <a16:creationId xmlns:a16="http://schemas.microsoft.com/office/drawing/2014/main" id="{673AB97A-72AE-6BBB-9562-00637A02A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</a:t>
            </a:r>
            <a:r>
              <a:rPr lang="ru-RU" altLang="en-US" sz="1000" b="1" i="0"/>
              <a:t>4</a:t>
            </a:r>
            <a:endParaRPr lang="en-US" altLang="en-US" sz="1000" b="1" i="0"/>
          </a:p>
        </p:txBody>
      </p:sp>
      <p:grpSp>
        <p:nvGrpSpPr>
          <p:cNvPr id="1241117" name="Group 29">
            <a:extLst>
              <a:ext uri="{FF2B5EF4-FFF2-40B4-BE49-F238E27FC236}">
                <a16:creationId xmlns:a16="http://schemas.microsoft.com/office/drawing/2014/main" id="{B92D0E9B-841D-E7C8-80BD-B5C1D935A022}"/>
              </a:ext>
            </a:extLst>
          </p:cNvPr>
          <p:cNvGrpSpPr>
            <a:grpSpLocks/>
          </p:cNvGrpSpPr>
          <p:nvPr/>
        </p:nvGrpSpPr>
        <p:grpSpPr bwMode="auto">
          <a:xfrm>
            <a:off x="5505450" y="6367463"/>
            <a:ext cx="4233863" cy="822325"/>
            <a:chOff x="3468" y="4011"/>
            <a:chExt cx="2667" cy="518"/>
          </a:xfrm>
        </p:grpSpPr>
        <p:sp>
          <p:nvSpPr>
            <p:cNvPr id="1241118" name="Text Box 30">
              <a:extLst>
                <a:ext uri="{FF2B5EF4-FFF2-40B4-BE49-F238E27FC236}">
                  <a16:creationId xmlns:a16="http://schemas.microsoft.com/office/drawing/2014/main" id="{BEB980A1-1BDF-6CDB-2FF7-8D312D7E8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0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76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430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41119" name="AutoShape 31">
              <a:extLst>
                <a:ext uri="{FF2B5EF4-FFF2-40B4-BE49-F238E27FC236}">
                  <a16:creationId xmlns:a16="http://schemas.microsoft.com/office/drawing/2014/main" id="{1650CED9-D46C-3529-84BF-AD07CA59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41120" name="Rectangle 32">
            <a:extLst>
              <a:ext uri="{FF2B5EF4-FFF2-40B4-BE49-F238E27FC236}">
                <a16:creationId xmlns:a16="http://schemas.microsoft.com/office/drawing/2014/main" id="{287B15E1-B9DD-8DD1-3E04-D73E1D400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1241122" name="Group 34">
            <a:extLst>
              <a:ext uri="{FF2B5EF4-FFF2-40B4-BE49-F238E27FC236}">
                <a16:creationId xmlns:a16="http://schemas.microsoft.com/office/drawing/2014/main" id="{5332BA79-E34B-06FB-62E4-77161BCEA566}"/>
              </a:ext>
            </a:extLst>
          </p:cNvPr>
          <p:cNvGrpSpPr>
            <a:grpSpLocks/>
          </p:cNvGrpSpPr>
          <p:nvPr/>
        </p:nvGrpSpPr>
        <p:grpSpPr bwMode="auto">
          <a:xfrm>
            <a:off x="5395913" y="1966913"/>
            <a:ext cx="4400550" cy="2227262"/>
            <a:chOff x="3399" y="1239"/>
            <a:chExt cx="2772" cy="1403"/>
          </a:xfrm>
        </p:grpSpPr>
        <p:sp>
          <p:nvSpPr>
            <p:cNvPr id="1241123" name="Text Box 35">
              <a:extLst>
                <a:ext uri="{FF2B5EF4-FFF2-40B4-BE49-F238E27FC236}">
                  <a16:creationId xmlns:a16="http://schemas.microsoft.com/office/drawing/2014/main" id="{59074ECB-BCAC-D7A9-DB9A-139405284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“</a:t>
              </a: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”</a:t>
              </a:r>
            </a:p>
          </p:txBody>
        </p:sp>
        <p:sp>
          <p:nvSpPr>
            <p:cNvPr id="1241124" name="Text Box 36">
              <a:extLst>
                <a:ext uri="{FF2B5EF4-FFF2-40B4-BE49-F238E27FC236}">
                  <a16:creationId xmlns:a16="http://schemas.microsoft.com/office/drawing/2014/main" id="{16063D40-AF1E-015E-4608-855CA8A9A9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41125" name="Text Box 37">
              <a:extLst>
                <a:ext uri="{FF2B5EF4-FFF2-40B4-BE49-F238E27FC236}">
                  <a16:creationId xmlns:a16="http://schemas.microsoft.com/office/drawing/2014/main" id="{05CB680C-B7D6-ACA1-5123-1E8E61BD5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pic>
        <p:nvPicPr>
          <p:cNvPr id="1241126" name="Picture 38">
            <a:extLst>
              <a:ext uri="{FF2B5EF4-FFF2-40B4-BE49-F238E27FC236}">
                <a16:creationId xmlns:a16="http://schemas.microsoft.com/office/drawing/2014/main" id="{337DD9B1-B55F-AB98-8EC0-41311A6455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41127" name="Group 39">
            <a:extLst>
              <a:ext uri="{FF2B5EF4-FFF2-40B4-BE49-F238E27FC236}">
                <a16:creationId xmlns:a16="http://schemas.microsoft.com/office/drawing/2014/main" id="{17A417AE-74FB-0F97-A526-24607BDAB5EB}"/>
              </a:ext>
            </a:extLst>
          </p:cNvPr>
          <p:cNvGrpSpPr>
            <a:grpSpLocks/>
          </p:cNvGrpSpPr>
          <p:nvPr/>
        </p:nvGrpSpPr>
        <p:grpSpPr bwMode="auto">
          <a:xfrm>
            <a:off x="6807200" y="4546600"/>
            <a:ext cx="2014538" cy="1341438"/>
            <a:chOff x="4372" y="3032"/>
            <a:chExt cx="1269" cy="845"/>
          </a:xfrm>
        </p:grpSpPr>
        <p:sp>
          <p:nvSpPr>
            <p:cNvPr id="1241128" name="Text Box 40">
              <a:extLst>
                <a:ext uri="{FF2B5EF4-FFF2-40B4-BE49-F238E27FC236}">
                  <a16:creationId xmlns:a16="http://schemas.microsoft.com/office/drawing/2014/main" id="{607A2D57-95ED-B1F1-0B0F-B2F90624D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748"/>
            </a:xfrm>
            <a:prstGeom prst="rect">
              <a:avLst/>
            </a:prstGeom>
            <a:noFill/>
            <a:ln>
              <a:noFill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Заметьте   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         этот      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r>
                <a:rPr lang="en-US" altLang="en-US" sz="2400" i="0">
                  <a:solidFill>
                    <a:srgbClr val="66FFFF"/>
                  </a:solidFill>
                  <a:latin typeface="Helvetica" pitchFamily="2" charset="0"/>
                </a:rPr>
                <a:t>    </a:t>
              </a: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КЛИН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!</a:t>
              </a:r>
            </a:p>
          </p:txBody>
        </p:sp>
        <p:grpSp>
          <p:nvGrpSpPr>
            <p:cNvPr id="1241129" name="Group 41">
              <a:extLst>
                <a:ext uri="{FF2B5EF4-FFF2-40B4-BE49-F238E27FC236}">
                  <a16:creationId xmlns:a16="http://schemas.microsoft.com/office/drawing/2014/main" id="{B819BB0E-733A-68F7-9D38-0840B0C67F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241130" name="Line 42">
                <a:extLst>
                  <a:ext uri="{FF2B5EF4-FFF2-40B4-BE49-F238E27FC236}">
                    <a16:creationId xmlns:a16="http://schemas.microsoft.com/office/drawing/2014/main" id="{C5473C6C-4717-7BF9-EC49-56F0F6006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1131" name="Line 43">
                <a:extLst>
                  <a:ext uri="{FF2B5EF4-FFF2-40B4-BE49-F238E27FC236}">
                    <a16:creationId xmlns:a16="http://schemas.microsoft.com/office/drawing/2014/main" id="{93CE481F-4F0D-A36A-D67F-216BCCA74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1132" name="Line 44">
                <a:extLst>
                  <a:ext uri="{FF2B5EF4-FFF2-40B4-BE49-F238E27FC236}">
                    <a16:creationId xmlns:a16="http://schemas.microsoft.com/office/drawing/2014/main" id="{B42418CE-52DE-D2F0-34BF-55363E652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81320" dir="2319588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41133" name="AutoShape 45">
            <a:extLst>
              <a:ext uri="{FF2B5EF4-FFF2-40B4-BE49-F238E27FC236}">
                <a16:creationId xmlns:a16="http://schemas.microsoft.com/office/drawing/2014/main" id="{71CB0577-1D0F-6372-E5FD-80566266B83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34" name="Rectangle 46">
            <a:extLst>
              <a:ext uri="{FF2B5EF4-FFF2-40B4-BE49-F238E27FC236}">
                <a16:creationId xmlns:a16="http://schemas.microsoft.com/office/drawing/2014/main" id="{9F4AB187-0728-3827-C091-61EF96CAB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35" name="Rectangle 47">
            <a:extLst>
              <a:ext uri="{FF2B5EF4-FFF2-40B4-BE49-F238E27FC236}">
                <a16:creationId xmlns:a16="http://schemas.microsoft.com/office/drawing/2014/main" id="{24CE76D9-F684-6CA0-C7D6-528297620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36" name="Rectangle 48">
            <a:extLst>
              <a:ext uri="{FF2B5EF4-FFF2-40B4-BE49-F238E27FC236}">
                <a16:creationId xmlns:a16="http://schemas.microsoft.com/office/drawing/2014/main" id="{F027C3D6-F73F-21BD-00C4-AD5087AA1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37" name="Rectangle 49">
            <a:extLst>
              <a:ext uri="{FF2B5EF4-FFF2-40B4-BE49-F238E27FC236}">
                <a16:creationId xmlns:a16="http://schemas.microsoft.com/office/drawing/2014/main" id="{F0ACE7E3-18E7-25B4-9CC8-2A9B9CD08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38" name="Rectangle 50">
            <a:extLst>
              <a:ext uri="{FF2B5EF4-FFF2-40B4-BE49-F238E27FC236}">
                <a16:creationId xmlns:a16="http://schemas.microsoft.com/office/drawing/2014/main" id="{BFB9171B-1BB1-D5D7-356B-19A92409B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241139" name="Rectangle 51">
            <a:extLst>
              <a:ext uri="{FF2B5EF4-FFF2-40B4-BE49-F238E27FC236}">
                <a16:creationId xmlns:a16="http://schemas.microsoft.com/office/drawing/2014/main" id="{3AFFA103-C3DB-D00C-8586-7B927AF1B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241140" name="Rectangle 52">
            <a:extLst>
              <a:ext uri="{FF2B5EF4-FFF2-40B4-BE49-F238E27FC236}">
                <a16:creationId xmlns:a16="http://schemas.microsoft.com/office/drawing/2014/main" id="{21744BEF-C050-13BA-78EE-8405A6307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241141" name="Line 53">
            <a:extLst>
              <a:ext uri="{FF2B5EF4-FFF2-40B4-BE49-F238E27FC236}">
                <a16:creationId xmlns:a16="http://schemas.microsoft.com/office/drawing/2014/main" id="{B15AF90E-369C-97DD-A1AD-B82A55F7A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42" name="Line 54">
            <a:extLst>
              <a:ext uri="{FF2B5EF4-FFF2-40B4-BE49-F238E27FC236}">
                <a16:creationId xmlns:a16="http://schemas.microsoft.com/office/drawing/2014/main" id="{B1068E50-1292-5E1B-989F-D9E0C61BF4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3" name="Line 55">
            <a:extLst>
              <a:ext uri="{FF2B5EF4-FFF2-40B4-BE49-F238E27FC236}">
                <a16:creationId xmlns:a16="http://schemas.microsoft.com/office/drawing/2014/main" id="{B3F9207D-1FDF-0294-FA1B-D85F057DD9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4" name="Line 56">
            <a:extLst>
              <a:ext uri="{FF2B5EF4-FFF2-40B4-BE49-F238E27FC236}">
                <a16:creationId xmlns:a16="http://schemas.microsoft.com/office/drawing/2014/main" id="{4D4427F3-A4E5-F27A-CBE8-10679176245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5" name="Freeform 57">
            <a:extLst>
              <a:ext uri="{FF2B5EF4-FFF2-40B4-BE49-F238E27FC236}">
                <a16:creationId xmlns:a16="http://schemas.microsoft.com/office/drawing/2014/main" id="{FEE05D60-6C79-E26E-C6C9-FFA8BAA2DEDE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146" name="Line 58">
            <a:extLst>
              <a:ext uri="{FF2B5EF4-FFF2-40B4-BE49-F238E27FC236}">
                <a16:creationId xmlns:a16="http://schemas.microsoft.com/office/drawing/2014/main" id="{F5124933-F39B-4812-2392-6F173F39E0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7" name="Freeform 59">
            <a:extLst>
              <a:ext uri="{FF2B5EF4-FFF2-40B4-BE49-F238E27FC236}">
                <a16:creationId xmlns:a16="http://schemas.microsoft.com/office/drawing/2014/main" id="{B8A6E423-C39A-D7B0-28C1-38BB931108CE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8" name="Line 60">
            <a:extLst>
              <a:ext uri="{FF2B5EF4-FFF2-40B4-BE49-F238E27FC236}">
                <a16:creationId xmlns:a16="http://schemas.microsoft.com/office/drawing/2014/main" id="{5CF5EC89-02B5-3D6E-6CAA-30D00CFD89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49" name="Line 61">
            <a:extLst>
              <a:ext uri="{FF2B5EF4-FFF2-40B4-BE49-F238E27FC236}">
                <a16:creationId xmlns:a16="http://schemas.microsoft.com/office/drawing/2014/main" id="{A37866F8-44AE-5932-303F-C56BDEC8AF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0" name="Line 62">
            <a:extLst>
              <a:ext uri="{FF2B5EF4-FFF2-40B4-BE49-F238E27FC236}">
                <a16:creationId xmlns:a16="http://schemas.microsoft.com/office/drawing/2014/main" id="{0CB2580F-655E-A018-7CF6-90D1C38FF1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1" name="Line 63">
            <a:extLst>
              <a:ext uri="{FF2B5EF4-FFF2-40B4-BE49-F238E27FC236}">
                <a16:creationId xmlns:a16="http://schemas.microsoft.com/office/drawing/2014/main" id="{4C34644F-7994-519B-6AAC-898BAC7A9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2" name="Line 64">
            <a:extLst>
              <a:ext uri="{FF2B5EF4-FFF2-40B4-BE49-F238E27FC236}">
                <a16:creationId xmlns:a16="http://schemas.microsoft.com/office/drawing/2014/main" id="{7F5BC9B6-D5BF-9A42-7E9B-FDDEC85946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3" name="Line 65">
            <a:extLst>
              <a:ext uri="{FF2B5EF4-FFF2-40B4-BE49-F238E27FC236}">
                <a16:creationId xmlns:a16="http://schemas.microsoft.com/office/drawing/2014/main" id="{8A342DD6-1AE1-79AC-5EDF-A57C73C16E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4" name="Line 66">
            <a:extLst>
              <a:ext uri="{FF2B5EF4-FFF2-40B4-BE49-F238E27FC236}">
                <a16:creationId xmlns:a16="http://schemas.microsoft.com/office/drawing/2014/main" id="{9F45654D-C289-8744-E392-7E0CF4FF1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5" name="Line 67">
            <a:extLst>
              <a:ext uri="{FF2B5EF4-FFF2-40B4-BE49-F238E27FC236}">
                <a16:creationId xmlns:a16="http://schemas.microsoft.com/office/drawing/2014/main" id="{66A19DC7-A03B-11E2-0C22-CD5DCAEBD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6" name="Line 68">
            <a:extLst>
              <a:ext uri="{FF2B5EF4-FFF2-40B4-BE49-F238E27FC236}">
                <a16:creationId xmlns:a16="http://schemas.microsoft.com/office/drawing/2014/main" id="{4F215F4C-4AB4-AABB-D721-D85E324B8B8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7" name="Line 69">
            <a:extLst>
              <a:ext uri="{FF2B5EF4-FFF2-40B4-BE49-F238E27FC236}">
                <a16:creationId xmlns:a16="http://schemas.microsoft.com/office/drawing/2014/main" id="{8FF24852-C093-4C83-D931-46918103D0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8" name="Line 70">
            <a:extLst>
              <a:ext uri="{FF2B5EF4-FFF2-40B4-BE49-F238E27FC236}">
                <a16:creationId xmlns:a16="http://schemas.microsoft.com/office/drawing/2014/main" id="{75C03BE3-00D2-0A02-733B-15D8DE1AD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59" name="Line 71">
            <a:extLst>
              <a:ext uri="{FF2B5EF4-FFF2-40B4-BE49-F238E27FC236}">
                <a16:creationId xmlns:a16="http://schemas.microsoft.com/office/drawing/2014/main" id="{9F554A90-6BBB-AB89-553C-862C2D483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60" name="Rectangle 72">
            <a:extLst>
              <a:ext uri="{FF2B5EF4-FFF2-40B4-BE49-F238E27FC236}">
                <a16:creationId xmlns:a16="http://schemas.microsoft.com/office/drawing/2014/main" id="{49C9D698-D022-CB3C-7894-CECC554F4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61" name="Line 73">
            <a:extLst>
              <a:ext uri="{FF2B5EF4-FFF2-40B4-BE49-F238E27FC236}">
                <a16:creationId xmlns:a16="http://schemas.microsoft.com/office/drawing/2014/main" id="{3900ADEB-1AAC-3B33-6B2A-50D1B112E1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62" name="Line 74">
            <a:extLst>
              <a:ext uri="{FF2B5EF4-FFF2-40B4-BE49-F238E27FC236}">
                <a16:creationId xmlns:a16="http://schemas.microsoft.com/office/drawing/2014/main" id="{38D03699-909D-3D3D-E3F7-9742EC3E74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63" name="Rectangle 75">
            <a:extLst>
              <a:ext uri="{FF2B5EF4-FFF2-40B4-BE49-F238E27FC236}">
                <a16:creationId xmlns:a16="http://schemas.microsoft.com/office/drawing/2014/main" id="{BFF2DC45-7875-E203-FC57-20895105A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64" name="Rectangle 76">
            <a:extLst>
              <a:ext uri="{FF2B5EF4-FFF2-40B4-BE49-F238E27FC236}">
                <a16:creationId xmlns:a16="http://schemas.microsoft.com/office/drawing/2014/main" id="{98B2BFC3-A0A2-5B5E-9CBA-4BF22D22C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65" name="Rectangle 77">
            <a:extLst>
              <a:ext uri="{FF2B5EF4-FFF2-40B4-BE49-F238E27FC236}">
                <a16:creationId xmlns:a16="http://schemas.microsoft.com/office/drawing/2014/main" id="{5603010C-8A49-330E-AFA9-E619BE760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66" name="Line 78">
            <a:extLst>
              <a:ext uri="{FF2B5EF4-FFF2-40B4-BE49-F238E27FC236}">
                <a16:creationId xmlns:a16="http://schemas.microsoft.com/office/drawing/2014/main" id="{FED9CB2B-873E-ECF2-FBCA-18C7631C64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67" name="Rectangle 79">
            <a:extLst>
              <a:ext uri="{FF2B5EF4-FFF2-40B4-BE49-F238E27FC236}">
                <a16:creationId xmlns:a16="http://schemas.microsoft.com/office/drawing/2014/main" id="{4C3E5133-B968-3D0F-D796-B258D9B8E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68" name="Rectangle 80">
            <a:extLst>
              <a:ext uri="{FF2B5EF4-FFF2-40B4-BE49-F238E27FC236}">
                <a16:creationId xmlns:a16="http://schemas.microsoft.com/office/drawing/2014/main" id="{2F203655-52F2-23C2-D1D9-E8A49736B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69" name="Rectangle 81">
            <a:extLst>
              <a:ext uri="{FF2B5EF4-FFF2-40B4-BE49-F238E27FC236}">
                <a16:creationId xmlns:a16="http://schemas.microsoft.com/office/drawing/2014/main" id="{C21AE8A2-8A6F-0332-C190-F5A739EF5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70" name="Freeform 82">
            <a:extLst>
              <a:ext uri="{FF2B5EF4-FFF2-40B4-BE49-F238E27FC236}">
                <a16:creationId xmlns:a16="http://schemas.microsoft.com/office/drawing/2014/main" id="{409F5A05-9660-BB2D-ACB6-5BE8469437FA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171" name="Line 83">
            <a:extLst>
              <a:ext uri="{FF2B5EF4-FFF2-40B4-BE49-F238E27FC236}">
                <a16:creationId xmlns:a16="http://schemas.microsoft.com/office/drawing/2014/main" id="{B3E82648-2AAD-3C4D-2338-6E2683247F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2" name="Line 84">
            <a:extLst>
              <a:ext uri="{FF2B5EF4-FFF2-40B4-BE49-F238E27FC236}">
                <a16:creationId xmlns:a16="http://schemas.microsoft.com/office/drawing/2014/main" id="{D5493F51-2D2D-ABAE-24B7-4F983FFBEF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3" name="Line 85">
            <a:extLst>
              <a:ext uri="{FF2B5EF4-FFF2-40B4-BE49-F238E27FC236}">
                <a16:creationId xmlns:a16="http://schemas.microsoft.com/office/drawing/2014/main" id="{76C052E1-05DE-3974-A4B6-8DDFEE0C0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4" name="Line 86">
            <a:extLst>
              <a:ext uri="{FF2B5EF4-FFF2-40B4-BE49-F238E27FC236}">
                <a16:creationId xmlns:a16="http://schemas.microsoft.com/office/drawing/2014/main" id="{595C5B7C-0610-0436-F708-FBB7DCF240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5" name="Line 87">
            <a:extLst>
              <a:ext uri="{FF2B5EF4-FFF2-40B4-BE49-F238E27FC236}">
                <a16:creationId xmlns:a16="http://schemas.microsoft.com/office/drawing/2014/main" id="{88D390B7-8844-4D7F-2035-953F8AF003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6" name="Line 88">
            <a:extLst>
              <a:ext uri="{FF2B5EF4-FFF2-40B4-BE49-F238E27FC236}">
                <a16:creationId xmlns:a16="http://schemas.microsoft.com/office/drawing/2014/main" id="{6C665076-96AE-CCA5-8EA8-858D617FB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7" name="Line 89">
            <a:extLst>
              <a:ext uri="{FF2B5EF4-FFF2-40B4-BE49-F238E27FC236}">
                <a16:creationId xmlns:a16="http://schemas.microsoft.com/office/drawing/2014/main" id="{8F1C3457-0CC3-71AF-441A-72E7345E33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8" name="Line 90">
            <a:extLst>
              <a:ext uri="{FF2B5EF4-FFF2-40B4-BE49-F238E27FC236}">
                <a16:creationId xmlns:a16="http://schemas.microsoft.com/office/drawing/2014/main" id="{C020BB82-53AE-8375-08A9-F8A65611A8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79" name="Rectangle 91">
            <a:extLst>
              <a:ext uri="{FF2B5EF4-FFF2-40B4-BE49-F238E27FC236}">
                <a16:creationId xmlns:a16="http://schemas.microsoft.com/office/drawing/2014/main" id="{9F63D859-06CA-4DD8-7CD3-2383E032D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0" name="Rectangle 92">
            <a:extLst>
              <a:ext uri="{FF2B5EF4-FFF2-40B4-BE49-F238E27FC236}">
                <a16:creationId xmlns:a16="http://schemas.microsoft.com/office/drawing/2014/main" id="{2A725FF4-2C81-00B8-C44A-8FAB277A4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1" name="Rectangle 93">
            <a:extLst>
              <a:ext uri="{FF2B5EF4-FFF2-40B4-BE49-F238E27FC236}">
                <a16:creationId xmlns:a16="http://schemas.microsoft.com/office/drawing/2014/main" id="{10B6EC52-F397-12D0-248D-2AEDA026D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2990850"/>
            <a:ext cx="177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2" name="Rectangle 94">
            <a:extLst>
              <a:ext uri="{FF2B5EF4-FFF2-40B4-BE49-F238E27FC236}">
                <a16:creationId xmlns:a16="http://schemas.microsoft.com/office/drawing/2014/main" id="{8DA001BC-C423-C50F-5049-9A77D6F25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Д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3" name="Rectangle 95">
            <a:extLst>
              <a:ext uri="{FF2B5EF4-FFF2-40B4-BE49-F238E27FC236}">
                <a16:creationId xmlns:a16="http://schemas.microsoft.com/office/drawing/2014/main" id="{C4FA4E3C-C2F4-F73C-D5BB-122897992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3956050"/>
            <a:ext cx="249238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4" name="Rectangle 96">
            <a:extLst>
              <a:ext uri="{FF2B5EF4-FFF2-40B4-BE49-F238E27FC236}">
                <a16:creationId xmlns:a16="http://schemas.microsoft.com/office/drawing/2014/main" id="{C7F634AF-A8AA-E443-9299-7DE367EBF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5" name="Rectangle 97">
            <a:extLst>
              <a:ext uri="{FF2B5EF4-FFF2-40B4-BE49-F238E27FC236}">
                <a16:creationId xmlns:a16="http://schemas.microsoft.com/office/drawing/2014/main" id="{FAC587BF-37A9-519E-B87C-81B2065E0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6" name="AutoShape 98">
            <a:extLst>
              <a:ext uri="{FF2B5EF4-FFF2-40B4-BE49-F238E27FC236}">
                <a16:creationId xmlns:a16="http://schemas.microsoft.com/office/drawing/2014/main" id="{B764E633-AE42-D199-DAC4-8EF8FC15EC5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87" name="Rectangle 99">
            <a:extLst>
              <a:ext uri="{FF2B5EF4-FFF2-40B4-BE49-F238E27FC236}">
                <a16:creationId xmlns:a16="http://schemas.microsoft.com/office/drawing/2014/main" id="{E05E4975-FAEB-9439-88B8-E5A77793E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3602038"/>
            <a:ext cx="177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88" name="Rectangle 100">
            <a:extLst>
              <a:ext uri="{FF2B5EF4-FFF2-40B4-BE49-F238E27FC236}">
                <a16:creationId xmlns:a16="http://schemas.microsoft.com/office/drawing/2014/main" id="{A741B3F3-8F0E-1DDD-D021-067E60857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" y="4286250"/>
            <a:ext cx="622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Пар.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89" name="Rectangle 101">
            <a:extLst>
              <a:ext uri="{FF2B5EF4-FFF2-40B4-BE49-F238E27FC236}">
                <a16:creationId xmlns:a16="http://schemas.microsoft.com/office/drawing/2014/main" id="{016EF214-9AA0-0C7A-8684-FE424413E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457835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Пар.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90" name="Rectangle 102">
            <a:extLst>
              <a:ext uri="{FF2B5EF4-FFF2-40B4-BE49-F238E27FC236}">
                <a16:creationId xmlns:a16="http://schemas.microsoft.com/office/drawing/2014/main" id="{D9BDB61E-1002-F56D-6975-8FD742DA1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4875213"/>
            <a:ext cx="677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Ездра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91" name="Rectangle 103">
            <a:extLst>
              <a:ext uri="{FF2B5EF4-FFF2-40B4-BE49-F238E27FC236}">
                <a16:creationId xmlns:a16="http://schemas.microsoft.com/office/drawing/2014/main" id="{A17B939B-D54B-1747-CBB4-6ADF86B30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5249863"/>
            <a:ext cx="927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 Неемия</a:t>
            </a:r>
            <a:endParaRPr lang="en-US" altLang="en-US" sz="1800" b="1" i="0">
              <a:latin typeface="Helvetica" pitchFamily="2" charset="0"/>
            </a:endParaRPr>
          </a:p>
        </p:txBody>
      </p:sp>
      <p:sp>
        <p:nvSpPr>
          <p:cNvPr id="1241192" name="Rectangle 104">
            <a:extLst>
              <a:ext uri="{FF2B5EF4-FFF2-40B4-BE49-F238E27FC236}">
                <a16:creationId xmlns:a16="http://schemas.microsoft.com/office/drawing/2014/main" id="{C29BC6C1-C5A1-094F-ED60-30FF8C8A7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3" y="5553075"/>
            <a:ext cx="901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Есфирь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93" name="Rectangle 105">
            <a:extLst>
              <a:ext uri="{FF2B5EF4-FFF2-40B4-BE49-F238E27FC236}">
                <a16:creationId xmlns:a16="http://schemas.microsoft.com/office/drawing/2014/main" id="{554BB00F-5F10-C469-F94D-17C50A5E4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8" y="2874963"/>
            <a:ext cx="89058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700" b="1" i="0">
                <a:solidFill>
                  <a:srgbClr val="000000"/>
                </a:solidFill>
                <a:latin typeface="Helvetica" pitchFamily="2" charset="0"/>
              </a:rPr>
              <a:t>I </a:t>
            </a:r>
            <a:r>
              <a:rPr lang="ru-RU" altLang="en-US" sz="1700" b="1" i="0">
                <a:solidFill>
                  <a:srgbClr val="000000"/>
                </a:solidFill>
                <a:latin typeface="Helvetica" pitchFamily="2" charset="0"/>
              </a:rPr>
              <a:t>Царств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94" name="Rectangle 106">
            <a:extLst>
              <a:ext uri="{FF2B5EF4-FFF2-40B4-BE49-F238E27FC236}">
                <a16:creationId xmlns:a16="http://schemas.microsoft.com/office/drawing/2014/main" id="{71371B5B-58B4-736E-17AF-FE6927A5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271838"/>
            <a:ext cx="10048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Царств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195" name="Rectangle 107">
            <a:extLst>
              <a:ext uri="{FF2B5EF4-FFF2-40B4-BE49-F238E27FC236}">
                <a16:creationId xmlns:a16="http://schemas.microsoft.com/office/drawing/2014/main" id="{8576B361-4DFE-4284-8BC5-37FFD5AC6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8" y="3525838"/>
            <a:ext cx="7508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96" name="Rectangle 108">
            <a:extLst>
              <a:ext uri="{FF2B5EF4-FFF2-40B4-BE49-F238E27FC236}">
                <a16:creationId xmlns:a16="http://schemas.microsoft.com/office/drawing/2014/main" id="{B8E21A4F-4843-3EC9-43BB-8788D963E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3887788"/>
            <a:ext cx="7762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IV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197" name="Rectangle 109">
            <a:extLst>
              <a:ext uri="{FF2B5EF4-FFF2-40B4-BE49-F238E27FC236}">
                <a16:creationId xmlns:a16="http://schemas.microsoft.com/office/drawing/2014/main" id="{68461F67-78E1-4ED5-E0E9-02EF05777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198" name="Line 110">
            <a:extLst>
              <a:ext uri="{FF2B5EF4-FFF2-40B4-BE49-F238E27FC236}">
                <a16:creationId xmlns:a16="http://schemas.microsoft.com/office/drawing/2014/main" id="{F128E1DD-DF45-EE6F-9588-E4BA88A21F5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199" name="Line 111">
            <a:extLst>
              <a:ext uri="{FF2B5EF4-FFF2-40B4-BE49-F238E27FC236}">
                <a16:creationId xmlns:a16="http://schemas.microsoft.com/office/drawing/2014/main" id="{815D90D1-7B46-6998-472B-A578E36CD6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0" name="Line 112">
            <a:extLst>
              <a:ext uri="{FF2B5EF4-FFF2-40B4-BE49-F238E27FC236}">
                <a16:creationId xmlns:a16="http://schemas.microsoft.com/office/drawing/2014/main" id="{92B7819A-C784-045F-9D49-779345F51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1" name="Line 113">
            <a:extLst>
              <a:ext uri="{FF2B5EF4-FFF2-40B4-BE49-F238E27FC236}">
                <a16:creationId xmlns:a16="http://schemas.microsoft.com/office/drawing/2014/main" id="{731D47BD-BCDD-C6E9-8C5A-BF13321055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2" name="Line 114">
            <a:extLst>
              <a:ext uri="{FF2B5EF4-FFF2-40B4-BE49-F238E27FC236}">
                <a16:creationId xmlns:a16="http://schemas.microsoft.com/office/drawing/2014/main" id="{6B90D19F-6834-CA7D-020E-95841EC6FC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3" name="Line 115">
            <a:extLst>
              <a:ext uri="{FF2B5EF4-FFF2-40B4-BE49-F238E27FC236}">
                <a16:creationId xmlns:a16="http://schemas.microsoft.com/office/drawing/2014/main" id="{15F398B1-2D79-1667-08BA-455085F9C5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4" name="Line 116">
            <a:extLst>
              <a:ext uri="{FF2B5EF4-FFF2-40B4-BE49-F238E27FC236}">
                <a16:creationId xmlns:a16="http://schemas.microsoft.com/office/drawing/2014/main" id="{2EC3C0BD-B365-2814-FF4A-A4ECA7ECC0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05" name="Rectangle 117">
            <a:extLst>
              <a:ext uri="{FF2B5EF4-FFF2-40B4-BE49-F238E27FC236}">
                <a16:creationId xmlns:a16="http://schemas.microsoft.com/office/drawing/2014/main" id="{2F9071EB-17C1-72F8-DB6A-E38C4E7B6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41206" name="Text Box 118">
            <a:extLst>
              <a:ext uri="{FF2B5EF4-FFF2-40B4-BE49-F238E27FC236}">
                <a16:creationId xmlns:a16="http://schemas.microsoft.com/office/drawing/2014/main" id="{4BEE87E5-2000-DD34-3C78-32E0B01CE41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41207" name="Text Box 119">
            <a:extLst>
              <a:ext uri="{FF2B5EF4-FFF2-40B4-BE49-F238E27FC236}">
                <a16:creationId xmlns:a16="http://schemas.microsoft.com/office/drawing/2014/main" id="{7224308D-1A99-C9B6-1C1D-956E948DA02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41208" name="Rectangle 120">
            <a:extLst>
              <a:ext uri="{FF2B5EF4-FFF2-40B4-BE49-F238E27FC236}">
                <a16:creationId xmlns:a16="http://schemas.microsoft.com/office/drawing/2014/main" id="{5CC1F22B-5F6C-8341-1D2D-AD4173B2E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09" name="Rectangle 121">
            <a:extLst>
              <a:ext uri="{FF2B5EF4-FFF2-40B4-BE49-F238E27FC236}">
                <a16:creationId xmlns:a16="http://schemas.microsoft.com/office/drawing/2014/main" id="{DC5D9FCA-306C-210F-348B-EBFAD5E51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10" name="Rectangle 122">
            <a:extLst>
              <a:ext uri="{FF2B5EF4-FFF2-40B4-BE49-F238E27FC236}">
                <a16:creationId xmlns:a16="http://schemas.microsoft.com/office/drawing/2014/main" id="{CF94CAF0-A7F8-6EFE-46E3-C634DBE94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11" name="Rectangle 123">
            <a:extLst>
              <a:ext uri="{FF2B5EF4-FFF2-40B4-BE49-F238E27FC236}">
                <a16:creationId xmlns:a16="http://schemas.microsoft.com/office/drawing/2014/main" id="{A6F2854F-CFFA-6EE5-2259-17FF97BE6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12" name="Rectangle 124">
            <a:extLst>
              <a:ext uri="{FF2B5EF4-FFF2-40B4-BE49-F238E27FC236}">
                <a16:creationId xmlns:a16="http://schemas.microsoft.com/office/drawing/2014/main" id="{593945FD-DBFF-D24D-D188-42D62491C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13" name="Rectangle 125">
            <a:extLst>
              <a:ext uri="{FF2B5EF4-FFF2-40B4-BE49-F238E27FC236}">
                <a16:creationId xmlns:a16="http://schemas.microsoft.com/office/drawing/2014/main" id="{BF55715E-6A82-A37C-8268-EAB27DD52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14" name="Rectangle 126">
            <a:extLst>
              <a:ext uri="{FF2B5EF4-FFF2-40B4-BE49-F238E27FC236}">
                <a16:creationId xmlns:a16="http://schemas.microsoft.com/office/drawing/2014/main" id="{F4C32E2F-B47F-1C01-9021-B315A2BEE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215" name="Rectangle 127">
            <a:extLst>
              <a:ext uri="{FF2B5EF4-FFF2-40B4-BE49-F238E27FC236}">
                <a16:creationId xmlns:a16="http://schemas.microsoft.com/office/drawing/2014/main" id="{2BA3B917-0D38-8E69-53AB-0F9116A88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216" name="Rectangle 128">
            <a:extLst>
              <a:ext uri="{FF2B5EF4-FFF2-40B4-BE49-F238E27FC236}">
                <a16:creationId xmlns:a16="http://schemas.microsoft.com/office/drawing/2014/main" id="{42EB9855-8128-575E-6ABA-01727DEC6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41217" name="Rectangle 129">
            <a:extLst>
              <a:ext uri="{FF2B5EF4-FFF2-40B4-BE49-F238E27FC236}">
                <a16:creationId xmlns:a16="http://schemas.microsoft.com/office/drawing/2014/main" id="{5092FB17-8CDB-81CF-4D53-5F209F4E0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41218" name="Rectangle 130">
            <a:extLst>
              <a:ext uri="{FF2B5EF4-FFF2-40B4-BE49-F238E27FC236}">
                <a16:creationId xmlns:a16="http://schemas.microsoft.com/office/drawing/2014/main" id="{AE4C98E5-4ED4-7493-DF74-248AA9B29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219" name="Line 131">
            <a:extLst>
              <a:ext uri="{FF2B5EF4-FFF2-40B4-BE49-F238E27FC236}">
                <a16:creationId xmlns:a16="http://schemas.microsoft.com/office/drawing/2014/main" id="{49093944-A4C7-A96B-CE93-B265F93B03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0" name="Line 132">
            <a:extLst>
              <a:ext uri="{FF2B5EF4-FFF2-40B4-BE49-F238E27FC236}">
                <a16:creationId xmlns:a16="http://schemas.microsoft.com/office/drawing/2014/main" id="{98022915-2B4D-96D7-6D74-1C8DB6C7DF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1" name="Line 133">
            <a:extLst>
              <a:ext uri="{FF2B5EF4-FFF2-40B4-BE49-F238E27FC236}">
                <a16:creationId xmlns:a16="http://schemas.microsoft.com/office/drawing/2014/main" id="{260D8087-6E72-196C-DAE2-92A883DE83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2" name="Line 134">
            <a:extLst>
              <a:ext uri="{FF2B5EF4-FFF2-40B4-BE49-F238E27FC236}">
                <a16:creationId xmlns:a16="http://schemas.microsoft.com/office/drawing/2014/main" id="{8034A612-C588-E8AE-D4CF-1FBDA45BE9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23" name="Rectangle 135">
            <a:extLst>
              <a:ext uri="{FF2B5EF4-FFF2-40B4-BE49-F238E27FC236}">
                <a16:creationId xmlns:a16="http://schemas.microsoft.com/office/drawing/2014/main" id="{2A47AD95-772A-38D2-4260-2E10EE19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4" name="Rectangle 136">
            <a:extLst>
              <a:ext uri="{FF2B5EF4-FFF2-40B4-BE49-F238E27FC236}">
                <a16:creationId xmlns:a16="http://schemas.microsoft.com/office/drawing/2014/main" id="{7752691D-7294-DB6B-4E96-43ED4BBD2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41225" name="Line 137">
            <a:extLst>
              <a:ext uri="{FF2B5EF4-FFF2-40B4-BE49-F238E27FC236}">
                <a16:creationId xmlns:a16="http://schemas.microsoft.com/office/drawing/2014/main" id="{F8225643-52D3-5002-00E9-6CF4D5AD69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26" name="Line 138">
            <a:extLst>
              <a:ext uri="{FF2B5EF4-FFF2-40B4-BE49-F238E27FC236}">
                <a16:creationId xmlns:a16="http://schemas.microsoft.com/office/drawing/2014/main" id="{A6ECC920-7BBB-D158-0566-1315C5039D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27" name="Rectangle 139">
            <a:extLst>
              <a:ext uri="{FF2B5EF4-FFF2-40B4-BE49-F238E27FC236}">
                <a16:creationId xmlns:a16="http://schemas.microsoft.com/office/drawing/2014/main" id="{7186D0D3-7B1A-D8A1-AC23-6A9320CEC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8" name="Rectangle 140">
            <a:extLst>
              <a:ext uri="{FF2B5EF4-FFF2-40B4-BE49-F238E27FC236}">
                <a16:creationId xmlns:a16="http://schemas.microsoft.com/office/drawing/2014/main" id="{76BBB0EA-0013-D795-F232-2A7117EC5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29" name="Rectangle 141">
            <a:extLst>
              <a:ext uri="{FF2B5EF4-FFF2-40B4-BE49-F238E27FC236}">
                <a16:creationId xmlns:a16="http://schemas.microsoft.com/office/drawing/2014/main" id="{342EB812-49FA-6163-72BC-3D8702B60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30" name="Arc 142">
            <a:extLst>
              <a:ext uri="{FF2B5EF4-FFF2-40B4-BE49-F238E27FC236}">
                <a16:creationId xmlns:a16="http://schemas.microsoft.com/office/drawing/2014/main" id="{F08AAFEE-0EB2-C728-9AB3-F04615F6A035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31" name="Rectangle 143">
            <a:extLst>
              <a:ext uri="{FF2B5EF4-FFF2-40B4-BE49-F238E27FC236}">
                <a16:creationId xmlns:a16="http://schemas.microsoft.com/office/drawing/2014/main" id="{B61A7633-503A-6DE5-45F6-3900E5E5E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1232" name="Rectangle 144">
            <a:extLst>
              <a:ext uri="{FF2B5EF4-FFF2-40B4-BE49-F238E27FC236}">
                <a16:creationId xmlns:a16="http://schemas.microsoft.com/office/drawing/2014/main" id="{D2E6A39F-18B9-AD81-2896-F122968A5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41233" name="Group 145">
            <a:extLst>
              <a:ext uri="{FF2B5EF4-FFF2-40B4-BE49-F238E27FC236}">
                <a16:creationId xmlns:a16="http://schemas.microsoft.com/office/drawing/2014/main" id="{3A70F3F5-D1D0-9309-6626-17D738466415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275138"/>
            <a:ext cx="773113" cy="1162050"/>
            <a:chOff x="1234" y="2786"/>
            <a:chExt cx="487" cy="732"/>
          </a:xfrm>
        </p:grpSpPr>
        <p:sp>
          <p:nvSpPr>
            <p:cNvPr id="1241234" name="Rectangle 146">
              <a:extLst>
                <a:ext uri="{FF2B5EF4-FFF2-40B4-BE49-F238E27FC236}">
                  <a16:creationId xmlns:a16="http://schemas.microsoft.com/office/drawing/2014/main" id="{58FAD51A-A939-A8FC-3ED8-183B3E7BA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786"/>
              <a:ext cx="35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ПРОРОКИ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35" name="Rectangle 147">
              <a:extLst>
                <a:ext uri="{FF2B5EF4-FFF2-40B4-BE49-F238E27FC236}">
                  <a16:creationId xmlns:a16="http://schemas.microsoft.com/office/drawing/2014/main" id="{5AA83FB3-40C1-A410-C1A2-2C3A13F0F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865"/>
              <a:ext cx="33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ПИСАЛИ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36" name="Rectangle 148">
              <a:extLst>
                <a:ext uri="{FF2B5EF4-FFF2-40B4-BE49-F238E27FC236}">
                  <a16:creationId xmlns:a16="http://schemas.microsoft.com/office/drawing/2014/main" id="{6C1EA02E-81F0-0BDE-66C1-80D4EA6B1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945"/>
              <a:ext cx="455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В ТЕЧЕНИЕ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37" name="Rectangle 149">
              <a:extLst>
                <a:ext uri="{FF2B5EF4-FFF2-40B4-BE49-F238E27FC236}">
                  <a16:creationId xmlns:a16="http://schemas.microsoft.com/office/drawing/2014/main" id="{4D2338FF-E025-A0FB-3A1C-73452E1D7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024"/>
              <a:ext cx="44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 ЧЕТЫРЕХ-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38" name="Rectangle 150">
              <a:extLst>
                <a:ext uri="{FF2B5EF4-FFF2-40B4-BE49-F238E27FC236}">
                  <a16:creationId xmlns:a16="http://schemas.microsoft.com/office/drawing/2014/main" id="{BE84F43E-1B98-E620-EABC-FCE365E0A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02"/>
              <a:ext cx="252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СОТ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39" name="Rectangle 151">
              <a:extLst>
                <a:ext uri="{FF2B5EF4-FFF2-40B4-BE49-F238E27FC236}">
                  <a16:creationId xmlns:a16="http://schemas.microsoft.com/office/drawing/2014/main" id="{1A6C0CFA-33AD-BDFF-5FD1-2DF1F36AA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84"/>
              <a:ext cx="26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40" name="Rectangle 152">
              <a:extLst>
                <a:ext uri="{FF2B5EF4-FFF2-40B4-BE49-F238E27FC236}">
                  <a16:creationId xmlns:a16="http://schemas.microsoft.com/office/drawing/2014/main" id="{FF7BDEAE-1BD7-3450-0899-5743E5CF2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271"/>
              <a:ext cx="399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ПОСЛЕ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41" name="Rectangle 153">
              <a:extLst>
                <a:ext uri="{FF2B5EF4-FFF2-40B4-BE49-F238E27FC236}">
                  <a16:creationId xmlns:a16="http://schemas.microsoft.com/office/drawing/2014/main" id="{0C5A8778-FB20-401E-1E02-DDED9BEF3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3355"/>
              <a:ext cx="44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“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РАЗДЕ-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1242" name="Rectangle 154">
              <a:extLst>
                <a:ext uri="{FF2B5EF4-FFF2-40B4-BE49-F238E27FC236}">
                  <a16:creationId xmlns:a16="http://schemas.microsoft.com/office/drawing/2014/main" id="{B9F6BD57-7C4E-BC60-9D60-184EE3089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3432"/>
              <a:ext cx="45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ЛЕНИЯ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”</a:t>
              </a:r>
              <a:endParaRPr lang="en-US" altLang="en-US" sz="1600" i="0">
                <a:latin typeface="Helvetica" pitchFamily="2" charset="0"/>
              </a:endParaRPr>
            </a:p>
          </p:txBody>
        </p:sp>
      </p:grpSp>
      <p:sp>
        <p:nvSpPr>
          <p:cNvPr id="1241243" name="Rectangle 155">
            <a:extLst>
              <a:ext uri="{FF2B5EF4-FFF2-40B4-BE49-F238E27FC236}">
                <a16:creationId xmlns:a16="http://schemas.microsoft.com/office/drawing/2014/main" id="{76EA9F70-C111-5037-5F70-923960AD2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244" name="Rectangle 156">
            <a:extLst>
              <a:ext uri="{FF2B5EF4-FFF2-40B4-BE49-F238E27FC236}">
                <a16:creationId xmlns:a16="http://schemas.microsoft.com/office/drawing/2014/main" id="{8A39A6B8-4C1B-23F4-C09F-1296965D7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41245" name="Rectangle 157">
            <a:extLst>
              <a:ext uri="{FF2B5EF4-FFF2-40B4-BE49-F238E27FC236}">
                <a16:creationId xmlns:a16="http://schemas.microsoft.com/office/drawing/2014/main" id="{CA4F32A5-B1C3-B89E-7232-BD76AA59F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1241246" name="Group 158">
            <a:extLst>
              <a:ext uri="{FF2B5EF4-FFF2-40B4-BE49-F238E27FC236}">
                <a16:creationId xmlns:a16="http://schemas.microsoft.com/office/drawing/2014/main" id="{33491B41-0E0C-2EEB-9243-E6F93373134A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4076700"/>
            <a:ext cx="396875" cy="287338"/>
            <a:chOff x="2233" y="2560"/>
            <a:chExt cx="250" cy="181"/>
          </a:xfrm>
        </p:grpSpPr>
        <p:sp>
          <p:nvSpPr>
            <p:cNvPr id="1241247" name="Text Box 159">
              <a:extLst>
                <a:ext uri="{FF2B5EF4-FFF2-40B4-BE49-F238E27FC236}">
                  <a16:creationId xmlns:a16="http://schemas.microsoft.com/office/drawing/2014/main" id="{AFF9FBCB-557D-F6E9-8EC2-C84F95615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3" y="2575"/>
              <a:ext cx="250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en-US" sz="800">
                  <a:latin typeface="Kosher-Normal" charset="0"/>
                </a:rPr>
                <a:t>НЗ</a:t>
              </a:r>
              <a:endParaRPr lang="en-US" altLang="en-US" sz="8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1241248" name="Group 160">
              <a:extLst>
                <a:ext uri="{FF2B5EF4-FFF2-40B4-BE49-F238E27FC236}">
                  <a16:creationId xmlns:a16="http://schemas.microsoft.com/office/drawing/2014/main" id="{74294B92-A5BD-F06A-CCD7-50DD21857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2560"/>
              <a:ext cx="149" cy="181"/>
              <a:chOff x="2273" y="2592"/>
              <a:chExt cx="149" cy="181"/>
            </a:xfrm>
          </p:grpSpPr>
          <p:sp>
            <p:nvSpPr>
              <p:cNvPr id="1241249" name="Freeform 161">
                <a:extLst>
                  <a:ext uri="{FF2B5EF4-FFF2-40B4-BE49-F238E27FC236}">
                    <a16:creationId xmlns:a16="http://schemas.microsoft.com/office/drawing/2014/main" id="{83CAB15E-5DCE-458C-EFE4-48A542E91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715"/>
                <a:ext cx="4" cy="18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1250" name="Freeform 162">
                <a:extLst>
                  <a:ext uri="{FF2B5EF4-FFF2-40B4-BE49-F238E27FC236}">
                    <a16:creationId xmlns:a16="http://schemas.microsoft.com/office/drawing/2014/main" id="{D06E2E71-F882-42C0-8083-E5390AF6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715"/>
                <a:ext cx="5" cy="20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1251" name="Freeform 163">
                <a:extLst>
                  <a:ext uri="{FF2B5EF4-FFF2-40B4-BE49-F238E27FC236}">
                    <a16:creationId xmlns:a16="http://schemas.microsoft.com/office/drawing/2014/main" id="{24671AFA-3F42-7EB0-6E8B-C0C759599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07"/>
                <a:ext cx="7" cy="2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1252" name="Freeform 164">
                <a:extLst>
                  <a:ext uri="{FF2B5EF4-FFF2-40B4-BE49-F238E27FC236}">
                    <a16:creationId xmlns:a16="http://schemas.microsoft.com/office/drawing/2014/main" id="{F157102A-B9B0-C7B3-669A-344FC7DF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33"/>
                <a:ext cx="104" cy="80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41253" name="Picture 165">
                <a:extLst>
                  <a:ext uri="{FF2B5EF4-FFF2-40B4-BE49-F238E27FC236}">
                    <a16:creationId xmlns:a16="http://schemas.microsoft.com/office/drawing/2014/main" id="{9E09453C-F933-DEEE-5149-8D4C98A05EF2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241254" name="Freeform 166">
                <a:extLst>
                  <a:ext uri="{FF2B5EF4-FFF2-40B4-BE49-F238E27FC236}">
                    <a16:creationId xmlns:a16="http://schemas.microsoft.com/office/drawing/2014/main" id="{32F48EEE-98C2-DD74-99ED-F735DE746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710"/>
                <a:ext cx="8" cy="22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1255" name="Freeform 167">
                <a:extLst>
                  <a:ext uri="{FF2B5EF4-FFF2-40B4-BE49-F238E27FC236}">
                    <a16:creationId xmlns:a16="http://schemas.microsoft.com/office/drawing/2014/main" id="{AE41D64B-C1DA-4654-9279-2238873A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608"/>
                <a:ext cx="5" cy="2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41256" name="Rectangle 168">
            <a:extLst>
              <a:ext uri="{FF2B5EF4-FFF2-40B4-BE49-F238E27FC236}">
                <a16:creationId xmlns:a16="http://schemas.microsoft.com/office/drawing/2014/main" id="{B77EE3E5-5874-7BD6-F2AE-92E848E31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257" name="Rectangle 169">
            <a:extLst>
              <a:ext uri="{FF2B5EF4-FFF2-40B4-BE49-F238E27FC236}">
                <a16:creationId xmlns:a16="http://schemas.microsoft.com/office/drawing/2014/main" id="{80FC61BA-C4BA-E1E2-45A8-DC8AF7C20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41258" name="Rectangle 170">
            <a:extLst>
              <a:ext uri="{FF2B5EF4-FFF2-40B4-BE49-F238E27FC236}">
                <a16:creationId xmlns:a16="http://schemas.microsoft.com/office/drawing/2014/main" id="{CB5F8DF4-AE1A-D0E3-546C-81F9D4760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259" name="Rectangle 171">
            <a:extLst>
              <a:ext uri="{FF2B5EF4-FFF2-40B4-BE49-F238E27FC236}">
                <a16:creationId xmlns:a16="http://schemas.microsoft.com/office/drawing/2014/main" id="{AEBAD8BC-573E-92F3-579A-3EC4240D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41260" name="Rectangle 172">
            <a:extLst>
              <a:ext uri="{FF2B5EF4-FFF2-40B4-BE49-F238E27FC236}">
                <a16:creationId xmlns:a16="http://schemas.microsoft.com/office/drawing/2014/main" id="{4BC20BC2-4259-E6FF-27B0-FB8A72224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41261" name="Rectangle 173">
            <a:extLst>
              <a:ext uri="{FF2B5EF4-FFF2-40B4-BE49-F238E27FC236}">
                <a16:creationId xmlns:a16="http://schemas.microsoft.com/office/drawing/2014/main" id="{4C727CD4-67DB-A92C-34A2-424C2EF70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41262" name="Line 174">
            <a:extLst>
              <a:ext uri="{FF2B5EF4-FFF2-40B4-BE49-F238E27FC236}">
                <a16:creationId xmlns:a16="http://schemas.microsoft.com/office/drawing/2014/main" id="{6E56335F-620B-3F22-4FC5-085DA54760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63" name="Line 175">
            <a:extLst>
              <a:ext uri="{FF2B5EF4-FFF2-40B4-BE49-F238E27FC236}">
                <a16:creationId xmlns:a16="http://schemas.microsoft.com/office/drawing/2014/main" id="{01AFAD14-F919-6B2F-D863-46D1C2CC74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1264" name="Rectangle 176">
            <a:extLst>
              <a:ext uri="{FF2B5EF4-FFF2-40B4-BE49-F238E27FC236}">
                <a16:creationId xmlns:a16="http://schemas.microsoft.com/office/drawing/2014/main" id="{FAD8FA25-23E5-3381-0E4D-760B06D51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241265" name="Text Box 177">
            <a:extLst>
              <a:ext uri="{FF2B5EF4-FFF2-40B4-BE49-F238E27FC236}">
                <a16:creationId xmlns:a16="http://schemas.microsoft.com/office/drawing/2014/main" id="{2656FBC0-0D57-85CD-1AB4-289FA080022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2182019" y="387429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1800" b="1" i="0">
                <a:latin typeface="Arial Black" panose="020B0604020202020204" pitchFamily="34" charset="0"/>
              </a:rPr>
              <a:t>ПРОРОКИ</a:t>
            </a:r>
            <a:r>
              <a:rPr lang="en-US" altLang="en-US" sz="1800" b="1" i="0">
                <a:latin typeface="Arial Black" panose="020B0604020202020204" pitchFamily="34" charset="0"/>
              </a:rPr>
              <a:t> (17)</a:t>
            </a:r>
            <a:endParaRPr lang="en-US" altLang="en-US" sz="900" i="0">
              <a:latin typeface="Arial Black" panose="020B0604020202020204" pitchFamily="34" charset="0"/>
            </a:endParaRPr>
          </a:p>
        </p:txBody>
      </p:sp>
      <p:sp>
        <p:nvSpPr>
          <p:cNvPr id="1241268" name="Text Box 180">
            <a:extLst>
              <a:ext uri="{FF2B5EF4-FFF2-40B4-BE49-F238E27FC236}">
                <a16:creationId xmlns:a16="http://schemas.microsoft.com/office/drawing/2014/main" id="{94A19E22-EF1E-B48B-4025-E8F646E1F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С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1241269" name="Rectangle 181">
            <a:extLst>
              <a:ext uri="{FF2B5EF4-FFF2-40B4-BE49-F238E27FC236}">
                <a16:creationId xmlns:a16="http://schemas.microsoft.com/office/drawing/2014/main" id="{99104F4D-8047-6ACE-1E0B-530A595C6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41274" name="Rectangle 186">
            <a:extLst>
              <a:ext uri="{FF2B5EF4-FFF2-40B4-BE49-F238E27FC236}">
                <a16:creationId xmlns:a16="http://schemas.microsoft.com/office/drawing/2014/main" id="{B9F7DE3F-2B7C-DEB1-F7C8-ADD7BA876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808413"/>
            <a:ext cx="384175" cy="22431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41270" name="Group 182">
            <a:extLst>
              <a:ext uri="{FF2B5EF4-FFF2-40B4-BE49-F238E27FC236}">
                <a16:creationId xmlns:a16="http://schemas.microsoft.com/office/drawing/2014/main" id="{2B1B4225-C290-940A-D3E2-581E20507E3D}"/>
              </a:ext>
            </a:extLst>
          </p:cNvPr>
          <p:cNvGrpSpPr>
            <a:grpSpLocks/>
          </p:cNvGrpSpPr>
          <p:nvPr/>
        </p:nvGrpSpPr>
        <p:grpSpPr bwMode="auto">
          <a:xfrm>
            <a:off x="3030538" y="2220913"/>
            <a:ext cx="3114675" cy="4057650"/>
            <a:chOff x="3733" y="648"/>
            <a:chExt cx="1962" cy="2556"/>
          </a:xfrm>
        </p:grpSpPr>
        <p:sp>
          <p:nvSpPr>
            <p:cNvPr id="1241271" name="AutoShape 183">
              <a:extLst>
                <a:ext uri="{FF2B5EF4-FFF2-40B4-BE49-F238E27FC236}">
                  <a16:creationId xmlns:a16="http://schemas.microsoft.com/office/drawing/2014/main" id="{59F26679-6349-9675-5494-17A88A387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648"/>
              <a:ext cx="1962" cy="255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279F">
                    <a:gamma/>
                    <a:shade val="0"/>
                    <a:invGamma/>
                  </a:srgbClr>
                </a:gs>
                <a:gs pos="50000">
                  <a:srgbClr val="00279F"/>
                </a:gs>
                <a:gs pos="100000">
                  <a:srgbClr val="00279F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183162" dir="2021404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1272" name="Text Box 184">
              <a:extLst>
                <a:ext uri="{FF2B5EF4-FFF2-40B4-BE49-F238E27FC236}">
                  <a16:creationId xmlns:a16="http://schemas.microsoft.com/office/drawing/2014/main" id="{EEA2909D-3694-78BF-6415-3C8393392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8" y="795"/>
              <a:ext cx="1876" cy="1780"/>
            </a:xfrm>
            <a:prstGeom prst="rect">
              <a:avLst/>
            </a:prstGeom>
            <a:noFill/>
            <a:ln>
              <a:noFill/>
            </a:ln>
            <a:effectLst>
              <a:outerShdw dist="10776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40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AFD00"/>
                  </a:solidFill>
                  <a:latin typeface="Arial" panose="020B0604020202020204" pitchFamily="34" charset="0"/>
                </a:rPr>
                <a:t>ПРОРОКИ</a:t>
              </a:r>
              <a:r>
                <a:rPr lang="en-US" altLang="en-US" sz="2800" b="1" i="0">
                  <a:solidFill>
                    <a:srgbClr val="FAFD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000" b="1" i="0">
                  <a:solidFill>
                    <a:srgbClr val="FAFD00"/>
                  </a:solidFill>
                  <a:latin typeface="Arial" panose="020B0604020202020204" pitchFamily="34" charset="0"/>
                </a:rPr>
                <a:t>ПИСАЛИ  В ТЕЧЕНИЕ </a:t>
              </a:r>
              <a:r>
                <a:rPr lang="en-US" altLang="en-US" sz="2000" b="1" i="0">
                  <a:solidFill>
                    <a:srgbClr val="FAFD00"/>
                  </a:solidFill>
                  <a:latin typeface="Arial" panose="020B0604020202020204" pitchFamily="34" charset="0"/>
                </a:rPr>
                <a:t>400-</a:t>
              </a:r>
              <a:r>
                <a:rPr lang="ru-RU" altLang="en-US" sz="2000" b="1" i="0">
                  <a:solidFill>
                    <a:srgbClr val="FAFD00"/>
                  </a:solidFill>
                  <a:latin typeface="Arial" panose="020B0604020202020204" pitchFamily="34" charset="0"/>
                </a:rPr>
                <a:t>ЛЕТНЕГО ПЕРИОДА ПОСЛЕ НАЦИОНАЛЬНОГО «РАЗДЕЛЕНИЯ»</a:t>
              </a:r>
              <a:endParaRPr lang="en-US" altLang="en-US" sz="2000" b="1" i="0">
                <a:solidFill>
                  <a:srgbClr val="FAFD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241277" name="Rectangle 189">
            <a:extLst>
              <a:ext uri="{FF2B5EF4-FFF2-40B4-BE49-F238E27FC236}">
                <a16:creationId xmlns:a16="http://schemas.microsoft.com/office/drawing/2014/main" id="{5A9F59A2-4784-A9C7-BA52-B6D4A16A4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" y="3794125"/>
            <a:ext cx="2425700" cy="2243138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4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">
            <a:extLst>
              <a:ext uri="{FF2B5EF4-FFF2-40B4-BE49-F238E27FC236}">
                <a16:creationId xmlns:a16="http://schemas.microsoft.com/office/drawing/2014/main" id="{ACEEA67A-5A6B-BF38-C449-342BFC83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531" name="Rectangle 3">
            <a:extLst>
              <a:ext uri="{FF2B5EF4-FFF2-40B4-BE49-F238E27FC236}">
                <a16:creationId xmlns:a16="http://schemas.microsoft.com/office/drawing/2014/main" id="{4632D172-1BD9-F1B6-FE64-DE10ACF61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532" name="Rectangle 4">
            <a:extLst>
              <a:ext uri="{FF2B5EF4-FFF2-40B4-BE49-F238E27FC236}">
                <a16:creationId xmlns:a16="http://schemas.microsoft.com/office/drawing/2014/main" id="{92A6A3D5-DF2A-27AE-5B47-26BFA4A59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533" name="Rectangle 5">
            <a:extLst>
              <a:ext uri="{FF2B5EF4-FFF2-40B4-BE49-F238E27FC236}">
                <a16:creationId xmlns:a16="http://schemas.microsoft.com/office/drawing/2014/main" id="{74341EA2-9B2A-FF91-45A4-40BEEB4E6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538" name="Rectangle 10">
            <a:extLst>
              <a:ext uri="{FF2B5EF4-FFF2-40B4-BE49-F238E27FC236}">
                <a16:creationId xmlns:a16="http://schemas.microsoft.com/office/drawing/2014/main" id="{2FC2D750-69FE-1818-ACEB-BFA563094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609" name="Rectangle 81">
            <a:extLst>
              <a:ext uri="{FF2B5EF4-FFF2-40B4-BE49-F238E27FC236}">
                <a16:creationId xmlns:a16="http://schemas.microsoft.com/office/drawing/2014/main" id="{1F31E311-256F-37DF-C0F8-6C8DDE46E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16" name="Rectangle 88">
            <a:extLst>
              <a:ext uri="{FF2B5EF4-FFF2-40B4-BE49-F238E27FC236}">
                <a16:creationId xmlns:a16="http://schemas.microsoft.com/office/drawing/2014/main" id="{EE16CA58-B9C3-AB5A-0754-C0955A045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17" name="Rectangle 89">
            <a:extLst>
              <a:ext uri="{FF2B5EF4-FFF2-40B4-BE49-F238E27FC236}">
                <a16:creationId xmlns:a16="http://schemas.microsoft.com/office/drawing/2014/main" id="{B4C873E1-7526-0B68-4AB1-A0F482CFA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18" name="Rectangle 90">
            <a:extLst>
              <a:ext uri="{FF2B5EF4-FFF2-40B4-BE49-F238E27FC236}">
                <a16:creationId xmlns:a16="http://schemas.microsoft.com/office/drawing/2014/main" id="{3CE8A8FF-5653-D38A-3892-7EB57E446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19" name="Rectangle 91">
            <a:extLst>
              <a:ext uri="{FF2B5EF4-FFF2-40B4-BE49-F238E27FC236}">
                <a16:creationId xmlns:a16="http://schemas.microsoft.com/office/drawing/2014/main" id="{E5BE5E50-F8B3-9EBF-8532-C920DBB03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0" name="Rectangle 92">
            <a:extLst>
              <a:ext uri="{FF2B5EF4-FFF2-40B4-BE49-F238E27FC236}">
                <a16:creationId xmlns:a16="http://schemas.microsoft.com/office/drawing/2014/main" id="{00FB2E4E-DBF7-089A-6C9D-3B8B0B0E2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1" name="Rectangle 93">
            <a:extLst>
              <a:ext uri="{FF2B5EF4-FFF2-40B4-BE49-F238E27FC236}">
                <a16:creationId xmlns:a16="http://schemas.microsoft.com/office/drawing/2014/main" id="{2671800C-9E3F-D241-E82A-38532BF2A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2" name="Rectangle 94">
            <a:extLst>
              <a:ext uri="{FF2B5EF4-FFF2-40B4-BE49-F238E27FC236}">
                <a16:creationId xmlns:a16="http://schemas.microsoft.com/office/drawing/2014/main" id="{536EAB46-77A8-2B59-6328-09438EA98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3" name="Rectangle 95">
            <a:extLst>
              <a:ext uri="{FF2B5EF4-FFF2-40B4-BE49-F238E27FC236}">
                <a16:creationId xmlns:a16="http://schemas.microsoft.com/office/drawing/2014/main" id="{7E8C7E83-74CC-7B7A-DFDE-1203BEFB9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4" name="Rectangle 96">
            <a:extLst>
              <a:ext uri="{FF2B5EF4-FFF2-40B4-BE49-F238E27FC236}">
                <a16:creationId xmlns:a16="http://schemas.microsoft.com/office/drawing/2014/main" id="{6767A3F6-0BCD-D6DF-7D82-765E4E8E4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5" name="Rectangle 97">
            <a:extLst>
              <a:ext uri="{FF2B5EF4-FFF2-40B4-BE49-F238E27FC236}">
                <a16:creationId xmlns:a16="http://schemas.microsoft.com/office/drawing/2014/main" id="{DAC26F69-5B6F-6293-7387-287531C39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6" name="Rectangle 98">
            <a:extLst>
              <a:ext uri="{FF2B5EF4-FFF2-40B4-BE49-F238E27FC236}">
                <a16:creationId xmlns:a16="http://schemas.microsoft.com/office/drawing/2014/main" id="{22335066-A70E-B125-BF40-D56F9B0A3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7" name="Rectangle 99">
            <a:extLst>
              <a:ext uri="{FF2B5EF4-FFF2-40B4-BE49-F238E27FC236}">
                <a16:creationId xmlns:a16="http://schemas.microsoft.com/office/drawing/2014/main" id="{F849AA98-4EF6-E409-6835-8CF4E781A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29" name="Rectangle 101">
            <a:extLst>
              <a:ext uri="{FF2B5EF4-FFF2-40B4-BE49-F238E27FC236}">
                <a16:creationId xmlns:a16="http://schemas.microsoft.com/office/drawing/2014/main" id="{145101EA-E9CB-AA71-AF44-DBD60E5B1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30" name="Rectangle 102">
            <a:extLst>
              <a:ext uri="{FF2B5EF4-FFF2-40B4-BE49-F238E27FC236}">
                <a16:creationId xmlns:a16="http://schemas.microsoft.com/office/drawing/2014/main" id="{988903B4-C01C-D6D3-6D82-815AACC69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31" name="Rectangle 103">
            <a:extLst>
              <a:ext uri="{FF2B5EF4-FFF2-40B4-BE49-F238E27FC236}">
                <a16:creationId xmlns:a16="http://schemas.microsoft.com/office/drawing/2014/main" id="{AC5DF1C8-CED8-8481-56D8-464792E22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32" name="Rectangle 104">
            <a:extLst>
              <a:ext uri="{FF2B5EF4-FFF2-40B4-BE49-F238E27FC236}">
                <a16:creationId xmlns:a16="http://schemas.microsoft.com/office/drawing/2014/main" id="{D5F89A63-5922-A435-E4C6-712E51445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634" name="Rectangle 106">
            <a:extLst>
              <a:ext uri="{FF2B5EF4-FFF2-40B4-BE49-F238E27FC236}">
                <a16:creationId xmlns:a16="http://schemas.microsoft.com/office/drawing/2014/main" id="{FCB8DFCF-CDE8-AD8A-F8F0-3B572E9B2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723" name="Rectangle 195">
            <a:extLst>
              <a:ext uri="{FF2B5EF4-FFF2-40B4-BE49-F238E27FC236}">
                <a16:creationId xmlns:a16="http://schemas.microsoft.com/office/drawing/2014/main" id="{87E57E96-EFFD-9E10-4E11-9769F6E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46724" name="Picture 196">
            <a:extLst>
              <a:ext uri="{FF2B5EF4-FFF2-40B4-BE49-F238E27FC236}">
                <a16:creationId xmlns:a16="http://schemas.microsoft.com/office/drawing/2014/main" id="{D663062B-8EE4-B765-F988-3DA1E1697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6725" name="Rectangle 197">
            <a:extLst>
              <a:ext uri="{FF2B5EF4-FFF2-40B4-BE49-F238E27FC236}">
                <a16:creationId xmlns:a16="http://schemas.microsoft.com/office/drawing/2014/main" id="{063F00C5-00A1-7ED5-F1BE-186D8207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726" name="Rectangle 198">
            <a:extLst>
              <a:ext uri="{FF2B5EF4-FFF2-40B4-BE49-F238E27FC236}">
                <a16:creationId xmlns:a16="http://schemas.microsoft.com/office/drawing/2014/main" id="{21685BD5-C12F-F857-8C5C-298A0F5BF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728" name="Rectangle 200">
            <a:extLst>
              <a:ext uri="{FF2B5EF4-FFF2-40B4-BE49-F238E27FC236}">
                <a16:creationId xmlns:a16="http://schemas.microsoft.com/office/drawing/2014/main" id="{87B345D3-0EAC-E1B1-5C9D-F623A0623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046731" name="Text Box 203">
            <a:extLst>
              <a:ext uri="{FF2B5EF4-FFF2-40B4-BE49-F238E27FC236}">
                <a16:creationId xmlns:a16="http://schemas.microsoft.com/office/drawing/2014/main" id="{76D37FC1-778E-DD0D-45E8-147B7CB27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55</a:t>
            </a:r>
          </a:p>
        </p:txBody>
      </p:sp>
      <p:sp>
        <p:nvSpPr>
          <p:cNvPr id="1046592" name="Rectangle 64">
            <a:extLst>
              <a:ext uri="{FF2B5EF4-FFF2-40B4-BE49-F238E27FC236}">
                <a16:creationId xmlns:a16="http://schemas.microsoft.com/office/drawing/2014/main" id="{033D52A0-B9DE-9C84-A38B-2D5A4C3C0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046738" name="Rectangle 210">
            <a:extLst>
              <a:ext uri="{FF2B5EF4-FFF2-40B4-BE49-F238E27FC236}">
                <a16:creationId xmlns:a16="http://schemas.microsoft.com/office/drawing/2014/main" id="{B6B1EDD9-6FCF-053D-06FE-50E346067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046739" name="Text Box 211">
            <a:extLst>
              <a:ext uri="{FF2B5EF4-FFF2-40B4-BE49-F238E27FC236}">
                <a16:creationId xmlns:a16="http://schemas.microsoft.com/office/drawing/2014/main" id="{7D830578-7343-2455-50E2-175829C35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4175" y="2084388"/>
            <a:ext cx="3900488" cy="39370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Пророки         НЕ просто «блуждали» по всей Библии</a:t>
            </a:r>
            <a:r>
              <a:rPr lang="en-US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…         …</a:t>
            </a:r>
            <a:r>
              <a:rPr lang="ru-RU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с первой до последней страницы</a:t>
            </a:r>
            <a:r>
              <a:rPr lang="en-US" altLang="en-US" sz="3600" b="1" i="0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pic>
        <p:nvPicPr>
          <p:cNvPr id="1046915" name="Picture 387">
            <a:extLst>
              <a:ext uri="{FF2B5EF4-FFF2-40B4-BE49-F238E27FC236}">
                <a16:creationId xmlns:a16="http://schemas.microsoft.com/office/drawing/2014/main" id="{3F42F3B3-B4C7-CA47-CAC7-55A1A43AF8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7243" name="AutoShape 715">
            <a:extLst>
              <a:ext uri="{FF2B5EF4-FFF2-40B4-BE49-F238E27FC236}">
                <a16:creationId xmlns:a16="http://schemas.microsoft.com/office/drawing/2014/main" id="{6D74A4CD-A0A7-9C06-483C-DFA1A0C7DE2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44" name="Rectangle 716">
            <a:extLst>
              <a:ext uri="{FF2B5EF4-FFF2-40B4-BE49-F238E27FC236}">
                <a16:creationId xmlns:a16="http://schemas.microsoft.com/office/drawing/2014/main" id="{69D8EA20-B454-9F77-AC13-7029AC87A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45" name="Rectangle 717">
            <a:extLst>
              <a:ext uri="{FF2B5EF4-FFF2-40B4-BE49-F238E27FC236}">
                <a16:creationId xmlns:a16="http://schemas.microsoft.com/office/drawing/2014/main" id="{655BBF4A-1FA2-B740-90B8-22BE4E4D5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46" name="Rectangle 718">
            <a:extLst>
              <a:ext uri="{FF2B5EF4-FFF2-40B4-BE49-F238E27FC236}">
                <a16:creationId xmlns:a16="http://schemas.microsoft.com/office/drawing/2014/main" id="{15E9C3AA-F1C4-2CCA-41FC-6BFA29808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47" name="Rectangle 719">
            <a:extLst>
              <a:ext uri="{FF2B5EF4-FFF2-40B4-BE49-F238E27FC236}">
                <a16:creationId xmlns:a16="http://schemas.microsoft.com/office/drawing/2014/main" id="{E10A176E-7021-B65F-1720-11A9E473E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251" name="Line 723">
            <a:extLst>
              <a:ext uri="{FF2B5EF4-FFF2-40B4-BE49-F238E27FC236}">
                <a16:creationId xmlns:a16="http://schemas.microsoft.com/office/drawing/2014/main" id="{4E6ABC96-A938-3545-6E5C-0519F2E996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252" name="Line 724">
            <a:extLst>
              <a:ext uri="{FF2B5EF4-FFF2-40B4-BE49-F238E27FC236}">
                <a16:creationId xmlns:a16="http://schemas.microsoft.com/office/drawing/2014/main" id="{F4F0EC95-619C-B481-C85C-8AD7729F08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3" name="Line 725">
            <a:extLst>
              <a:ext uri="{FF2B5EF4-FFF2-40B4-BE49-F238E27FC236}">
                <a16:creationId xmlns:a16="http://schemas.microsoft.com/office/drawing/2014/main" id="{6C52A248-FF03-7C4E-5114-0A63430E65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4" name="Line 726">
            <a:extLst>
              <a:ext uri="{FF2B5EF4-FFF2-40B4-BE49-F238E27FC236}">
                <a16:creationId xmlns:a16="http://schemas.microsoft.com/office/drawing/2014/main" id="{39A79A0F-563B-16B6-A747-E73B2F0D8B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5" name="Freeform 727">
            <a:extLst>
              <a:ext uri="{FF2B5EF4-FFF2-40B4-BE49-F238E27FC236}">
                <a16:creationId xmlns:a16="http://schemas.microsoft.com/office/drawing/2014/main" id="{B4E21956-9886-C023-F4A3-38F13A5EC050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7256" name="Line 728">
            <a:extLst>
              <a:ext uri="{FF2B5EF4-FFF2-40B4-BE49-F238E27FC236}">
                <a16:creationId xmlns:a16="http://schemas.microsoft.com/office/drawing/2014/main" id="{9F083687-CE15-90B3-A7EE-7EE2E891B49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7" name="Freeform 729">
            <a:extLst>
              <a:ext uri="{FF2B5EF4-FFF2-40B4-BE49-F238E27FC236}">
                <a16:creationId xmlns:a16="http://schemas.microsoft.com/office/drawing/2014/main" id="{2B41B136-091A-506A-9652-2235939462F9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8" name="Line 730">
            <a:extLst>
              <a:ext uri="{FF2B5EF4-FFF2-40B4-BE49-F238E27FC236}">
                <a16:creationId xmlns:a16="http://schemas.microsoft.com/office/drawing/2014/main" id="{B0E8E756-5B54-7F6D-06E0-05E4358DF5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59" name="Line 731">
            <a:extLst>
              <a:ext uri="{FF2B5EF4-FFF2-40B4-BE49-F238E27FC236}">
                <a16:creationId xmlns:a16="http://schemas.microsoft.com/office/drawing/2014/main" id="{23420E2D-6F9C-2DD8-9986-F1ED660BF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0" name="Line 732">
            <a:extLst>
              <a:ext uri="{FF2B5EF4-FFF2-40B4-BE49-F238E27FC236}">
                <a16:creationId xmlns:a16="http://schemas.microsoft.com/office/drawing/2014/main" id="{F6B65414-B876-953A-7D82-4C467BD082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1" name="Line 733">
            <a:extLst>
              <a:ext uri="{FF2B5EF4-FFF2-40B4-BE49-F238E27FC236}">
                <a16:creationId xmlns:a16="http://schemas.microsoft.com/office/drawing/2014/main" id="{0D051012-6E93-8EAF-F51D-21EF67288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2" name="Line 734">
            <a:extLst>
              <a:ext uri="{FF2B5EF4-FFF2-40B4-BE49-F238E27FC236}">
                <a16:creationId xmlns:a16="http://schemas.microsoft.com/office/drawing/2014/main" id="{4E4E63D2-AAF5-DB53-6A0B-A483A5BB0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3" name="Line 735">
            <a:extLst>
              <a:ext uri="{FF2B5EF4-FFF2-40B4-BE49-F238E27FC236}">
                <a16:creationId xmlns:a16="http://schemas.microsoft.com/office/drawing/2014/main" id="{24124640-AB2C-F25C-D31A-7B0D426439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4" name="Line 736">
            <a:extLst>
              <a:ext uri="{FF2B5EF4-FFF2-40B4-BE49-F238E27FC236}">
                <a16:creationId xmlns:a16="http://schemas.microsoft.com/office/drawing/2014/main" id="{A9B0424C-5573-DEA1-4294-B63B86CA39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5" name="Line 737">
            <a:extLst>
              <a:ext uri="{FF2B5EF4-FFF2-40B4-BE49-F238E27FC236}">
                <a16:creationId xmlns:a16="http://schemas.microsoft.com/office/drawing/2014/main" id="{BE4C2005-BB22-F6E6-D65C-D6265209DCC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6" name="Line 738">
            <a:extLst>
              <a:ext uri="{FF2B5EF4-FFF2-40B4-BE49-F238E27FC236}">
                <a16:creationId xmlns:a16="http://schemas.microsoft.com/office/drawing/2014/main" id="{D09473B9-783E-737A-B18F-B5BAF96AE7F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7" name="Line 739">
            <a:extLst>
              <a:ext uri="{FF2B5EF4-FFF2-40B4-BE49-F238E27FC236}">
                <a16:creationId xmlns:a16="http://schemas.microsoft.com/office/drawing/2014/main" id="{6EE86BC5-77B6-7CB3-9B7E-3D2C435BF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8" name="Line 740">
            <a:extLst>
              <a:ext uri="{FF2B5EF4-FFF2-40B4-BE49-F238E27FC236}">
                <a16:creationId xmlns:a16="http://schemas.microsoft.com/office/drawing/2014/main" id="{1118BB95-5F9E-0FF1-C9AF-766FAEFF26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69" name="Line 741">
            <a:extLst>
              <a:ext uri="{FF2B5EF4-FFF2-40B4-BE49-F238E27FC236}">
                <a16:creationId xmlns:a16="http://schemas.microsoft.com/office/drawing/2014/main" id="{7646EF9C-9529-5C2F-EE52-4CF5A9356BD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70" name="Rectangle 742">
            <a:extLst>
              <a:ext uri="{FF2B5EF4-FFF2-40B4-BE49-F238E27FC236}">
                <a16:creationId xmlns:a16="http://schemas.microsoft.com/office/drawing/2014/main" id="{343E26DD-3301-92BC-A85A-B482DE9EC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71" name="Line 743">
            <a:extLst>
              <a:ext uri="{FF2B5EF4-FFF2-40B4-BE49-F238E27FC236}">
                <a16:creationId xmlns:a16="http://schemas.microsoft.com/office/drawing/2014/main" id="{A83ABCD1-1DDE-4847-2AF1-1C5B25A3B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72" name="Line 744">
            <a:extLst>
              <a:ext uri="{FF2B5EF4-FFF2-40B4-BE49-F238E27FC236}">
                <a16:creationId xmlns:a16="http://schemas.microsoft.com/office/drawing/2014/main" id="{EE8BA288-67CB-696C-C30F-BA78B71669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73" name="Rectangle 745">
            <a:extLst>
              <a:ext uri="{FF2B5EF4-FFF2-40B4-BE49-F238E27FC236}">
                <a16:creationId xmlns:a16="http://schemas.microsoft.com/office/drawing/2014/main" id="{6C0169E4-52CA-E123-07A1-49A96B0CF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74" name="Rectangle 746">
            <a:extLst>
              <a:ext uri="{FF2B5EF4-FFF2-40B4-BE49-F238E27FC236}">
                <a16:creationId xmlns:a16="http://schemas.microsoft.com/office/drawing/2014/main" id="{3B38913D-C75F-A406-ABAF-4819A7CC7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275" name="Rectangle 747">
            <a:extLst>
              <a:ext uri="{FF2B5EF4-FFF2-40B4-BE49-F238E27FC236}">
                <a16:creationId xmlns:a16="http://schemas.microsoft.com/office/drawing/2014/main" id="{55D4672B-7B60-3624-AC7B-78BFCFEF3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76" name="Line 748">
            <a:extLst>
              <a:ext uri="{FF2B5EF4-FFF2-40B4-BE49-F238E27FC236}">
                <a16:creationId xmlns:a16="http://schemas.microsoft.com/office/drawing/2014/main" id="{D2C057A1-C983-5E99-922A-060245E1D1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77" name="Rectangle 749">
            <a:extLst>
              <a:ext uri="{FF2B5EF4-FFF2-40B4-BE49-F238E27FC236}">
                <a16:creationId xmlns:a16="http://schemas.microsoft.com/office/drawing/2014/main" id="{436092FF-A4EC-746F-3872-4D8C21862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278" name="Rectangle 750">
            <a:extLst>
              <a:ext uri="{FF2B5EF4-FFF2-40B4-BE49-F238E27FC236}">
                <a16:creationId xmlns:a16="http://schemas.microsoft.com/office/drawing/2014/main" id="{B3534F63-414F-6D3A-993F-62118AB3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279" name="Rectangle 751">
            <a:extLst>
              <a:ext uri="{FF2B5EF4-FFF2-40B4-BE49-F238E27FC236}">
                <a16:creationId xmlns:a16="http://schemas.microsoft.com/office/drawing/2014/main" id="{935855A2-C81E-0831-8FBD-DAE7696C8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80" name="Freeform 752">
            <a:extLst>
              <a:ext uri="{FF2B5EF4-FFF2-40B4-BE49-F238E27FC236}">
                <a16:creationId xmlns:a16="http://schemas.microsoft.com/office/drawing/2014/main" id="{3422B65E-ED24-5B0D-E896-E7DBB9FB5D71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7281" name="Line 753">
            <a:extLst>
              <a:ext uri="{FF2B5EF4-FFF2-40B4-BE49-F238E27FC236}">
                <a16:creationId xmlns:a16="http://schemas.microsoft.com/office/drawing/2014/main" id="{00E2E40A-57FE-2E4F-A1DF-0906C7389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2" name="Line 754">
            <a:extLst>
              <a:ext uri="{FF2B5EF4-FFF2-40B4-BE49-F238E27FC236}">
                <a16:creationId xmlns:a16="http://schemas.microsoft.com/office/drawing/2014/main" id="{22ED78AE-C321-72EA-09FA-3FA8530AD7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3" name="Line 755">
            <a:extLst>
              <a:ext uri="{FF2B5EF4-FFF2-40B4-BE49-F238E27FC236}">
                <a16:creationId xmlns:a16="http://schemas.microsoft.com/office/drawing/2014/main" id="{B7D1430D-6C5D-EDAA-D8A0-8648EC8191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4" name="Line 756">
            <a:extLst>
              <a:ext uri="{FF2B5EF4-FFF2-40B4-BE49-F238E27FC236}">
                <a16:creationId xmlns:a16="http://schemas.microsoft.com/office/drawing/2014/main" id="{D9D74652-4431-3BB2-C204-EA7FAEDFB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5" name="Line 757">
            <a:extLst>
              <a:ext uri="{FF2B5EF4-FFF2-40B4-BE49-F238E27FC236}">
                <a16:creationId xmlns:a16="http://schemas.microsoft.com/office/drawing/2014/main" id="{B90CB922-238B-8BDC-CEF8-43194760CB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6" name="Line 758">
            <a:extLst>
              <a:ext uri="{FF2B5EF4-FFF2-40B4-BE49-F238E27FC236}">
                <a16:creationId xmlns:a16="http://schemas.microsoft.com/office/drawing/2014/main" id="{18E37C9A-F29A-FFD8-E000-BF98F40ECB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7" name="Line 759">
            <a:extLst>
              <a:ext uri="{FF2B5EF4-FFF2-40B4-BE49-F238E27FC236}">
                <a16:creationId xmlns:a16="http://schemas.microsoft.com/office/drawing/2014/main" id="{7BF25126-15FD-17D8-8248-5AE0C342FB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8" name="Line 760">
            <a:extLst>
              <a:ext uri="{FF2B5EF4-FFF2-40B4-BE49-F238E27FC236}">
                <a16:creationId xmlns:a16="http://schemas.microsoft.com/office/drawing/2014/main" id="{97A0F6CB-A3E9-CF8C-788D-D35F911E52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289" name="Rectangle 761">
            <a:extLst>
              <a:ext uri="{FF2B5EF4-FFF2-40B4-BE49-F238E27FC236}">
                <a16:creationId xmlns:a16="http://schemas.microsoft.com/office/drawing/2014/main" id="{1228C824-543C-154D-1AA5-07792BA62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90" name="Rectangle 762">
            <a:extLst>
              <a:ext uri="{FF2B5EF4-FFF2-40B4-BE49-F238E27FC236}">
                <a16:creationId xmlns:a16="http://schemas.microsoft.com/office/drawing/2014/main" id="{08611AEF-203C-A922-DD7A-E20C15557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94" name="Rectangle 766">
            <a:extLst>
              <a:ext uri="{FF2B5EF4-FFF2-40B4-BE49-F238E27FC236}">
                <a16:creationId xmlns:a16="http://schemas.microsoft.com/office/drawing/2014/main" id="{FDF4B9AB-8E61-12A9-9BC0-274346D7A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95" name="Rectangle 767">
            <a:extLst>
              <a:ext uri="{FF2B5EF4-FFF2-40B4-BE49-F238E27FC236}">
                <a16:creationId xmlns:a16="http://schemas.microsoft.com/office/drawing/2014/main" id="{10BAFE86-7D0B-5DBE-AB90-797170A9E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296" name="AutoShape 768">
            <a:extLst>
              <a:ext uri="{FF2B5EF4-FFF2-40B4-BE49-F238E27FC236}">
                <a16:creationId xmlns:a16="http://schemas.microsoft.com/office/drawing/2014/main" id="{FD6EBDB5-FF41-8EC2-CCDE-FC85BC2241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07" name="Rectangle 779">
            <a:extLst>
              <a:ext uri="{FF2B5EF4-FFF2-40B4-BE49-F238E27FC236}">
                <a16:creationId xmlns:a16="http://schemas.microsoft.com/office/drawing/2014/main" id="{BE63FAFC-4321-B730-B1BA-A3282A21A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08" name="Line 780">
            <a:extLst>
              <a:ext uri="{FF2B5EF4-FFF2-40B4-BE49-F238E27FC236}">
                <a16:creationId xmlns:a16="http://schemas.microsoft.com/office/drawing/2014/main" id="{8D80D61F-856C-8F39-0C68-93721FDB331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09" name="Line 781">
            <a:extLst>
              <a:ext uri="{FF2B5EF4-FFF2-40B4-BE49-F238E27FC236}">
                <a16:creationId xmlns:a16="http://schemas.microsoft.com/office/drawing/2014/main" id="{85AD20E9-136A-61EE-C66F-790AF7C824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0" name="Line 782">
            <a:extLst>
              <a:ext uri="{FF2B5EF4-FFF2-40B4-BE49-F238E27FC236}">
                <a16:creationId xmlns:a16="http://schemas.microsoft.com/office/drawing/2014/main" id="{CD01B2DF-3F0C-BBDE-C5F6-109368101D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1" name="Line 783">
            <a:extLst>
              <a:ext uri="{FF2B5EF4-FFF2-40B4-BE49-F238E27FC236}">
                <a16:creationId xmlns:a16="http://schemas.microsoft.com/office/drawing/2014/main" id="{92DB91AD-CF7B-09B4-182F-2C456B21AB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2" name="Line 784">
            <a:extLst>
              <a:ext uri="{FF2B5EF4-FFF2-40B4-BE49-F238E27FC236}">
                <a16:creationId xmlns:a16="http://schemas.microsoft.com/office/drawing/2014/main" id="{8EE137BF-CB46-1024-286B-B3EEF696EC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3" name="Line 785">
            <a:extLst>
              <a:ext uri="{FF2B5EF4-FFF2-40B4-BE49-F238E27FC236}">
                <a16:creationId xmlns:a16="http://schemas.microsoft.com/office/drawing/2014/main" id="{D8FB490D-3F31-4BE0-C218-9A78479C49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4" name="Line 786">
            <a:extLst>
              <a:ext uri="{FF2B5EF4-FFF2-40B4-BE49-F238E27FC236}">
                <a16:creationId xmlns:a16="http://schemas.microsoft.com/office/drawing/2014/main" id="{23B1CE27-20A1-125D-EB51-1BB0DF8C7B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15" name="Rectangle 787">
            <a:extLst>
              <a:ext uri="{FF2B5EF4-FFF2-40B4-BE49-F238E27FC236}">
                <a16:creationId xmlns:a16="http://schemas.microsoft.com/office/drawing/2014/main" id="{E98DE307-9E76-E992-C7EA-392BA26F9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047316" name="Rectangle 788">
            <a:extLst>
              <a:ext uri="{FF2B5EF4-FFF2-40B4-BE49-F238E27FC236}">
                <a16:creationId xmlns:a16="http://schemas.microsoft.com/office/drawing/2014/main" id="{B1CBB5A5-A947-7909-72E0-CE236623E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047317" name="Rectangle 789">
            <a:extLst>
              <a:ext uri="{FF2B5EF4-FFF2-40B4-BE49-F238E27FC236}">
                <a16:creationId xmlns:a16="http://schemas.microsoft.com/office/drawing/2014/main" id="{BDD4DA3C-687D-B68F-916B-10C48DC1F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047318" name="Text Box 790">
            <a:extLst>
              <a:ext uri="{FF2B5EF4-FFF2-40B4-BE49-F238E27FC236}">
                <a16:creationId xmlns:a16="http://schemas.microsoft.com/office/drawing/2014/main" id="{B0EB7BDC-1F9A-8A87-08E3-9CFBBE60228E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047319" name="Text Box 791">
            <a:extLst>
              <a:ext uri="{FF2B5EF4-FFF2-40B4-BE49-F238E27FC236}">
                <a16:creationId xmlns:a16="http://schemas.microsoft.com/office/drawing/2014/main" id="{5E9D7AFF-AEFA-BCEA-8EB4-CC769BF06FBE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047320" name="Rectangle 792">
            <a:extLst>
              <a:ext uri="{FF2B5EF4-FFF2-40B4-BE49-F238E27FC236}">
                <a16:creationId xmlns:a16="http://schemas.microsoft.com/office/drawing/2014/main" id="{0313EE0E-1FBF-DBA4-DD0E-219676352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1" name="Rectangle 793">
            <a:extLst>
              <a:ext uri="{FF2B5EF4-FFF2-40B4-BE49-F238E27FC236}">
                <a16:creationId xmlns:a16="http://schemas.microsoft.com/office/drawing/2014/main" id="{0E21F1D3-7C2F-0DDF-F1D1-9C9A39FAF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2" name="Rectangle 794">
            <a:extLst>
              <a:ext uri="{FF2B5EF4-FFF2-40B4-BE49-F238E27FC236}">
                <a16:creationId xmlns:a16="http://schemas.microsoft.com/office/drawing/2014/main" id="{1FA2B829-3D0F-EA23-0EF4-750E50632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3" name="Rectangle 795">
            <a:extLst>
              <a:ext uri="{FF2B5EF4-FFF2-40B4-BE49-F238E27FC236}">
                <a16:creationId xmlns:a16="http://schemas.microsoft.com/office/drawing/2014/main" id="{DF759FE1-CF65-5D64-6179-F7474517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4" name="Rectangle 796">
            <a:extLst>
              <a:ext uri="{FF2B5EF4-FFF2-40B4-BE49-F238E27FC236}">
                <a16:creationId xmlns:a16="http://schemas.microsoft.com/office/drawing/2014/main" id="{85B82E8A-58D0-AF3D-CBF7-502115508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5" name="Rectangle 797">
            <a:extLst>
              <a:ext uri="{FF2B5EF4-FFF2-40B4-BE49-F238E27FC236}">
                <a16:creationId xmlns:a16="http://schemas.microsoft.com/office/drawing/2014/main" id="{D9991CED-3E30-157B-B6E5-BB4734D80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26" name="Rectangle 798">
            <a:extLst>
              <a:ext uri="{FF2B5EF4-FFF2-40B4-BE49-F238E27FC236}">
                <a16:creationId xmlns:a16="http://schemas.microsoft.com/office/drawing/2014/main" id="{F518DDBE-FA2D-CF0F-6D07-7412C1B6E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327" name="Rectangle 799">
            <a:extLst>
              <a:ext uri="{FF2B5EF4-FFF2-40B4-BE49-F238E27FC236}">
                <a16:creationId xmlns:a16="http://schemas.microsoft.com/office/drawing/2014/main" id="{1DC9B47B-3DE4-BE85-932E-21AB7E256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328" name="Rectangle 800">
            <a:extLst>
              <a:ext uri="{FF2B5EF4-FFF2-40B4-BE49-F238E27FC236}">
                <a16:creationId xmlns:a16="http://schemas.microsoft.com/office/drawing/2014/main" id="{15E27D23-1AFF-5DF7-68D9-63FF7EFF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047329" name="Rectangle 801">
            <a:extLst>
              <a:ext uri="{FF2B5EF4-FFF2-40B4-BE49-F238E27FC236}">
                <a16:creationId xmlns:a16="http://schemas.microsoft.com/office/drawing/2014/main" id="{DCC42D00-87A4-05E8-DE59-01979203D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047330" name="Rectangle 802">
            <a:extLst>
              <a:ext uri="{FF2B5EF4-FFF2-40B4-BE49-F238E27FC236}">
                <a16:creationId xmlns:a16="http://schemas.microsoft.com/office/drawing/2014/main" id="{EFE63057-A0B5-817F-8635-43423EAA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331" name="Line 803">
            <a:extLst>
              <a:ext uri="{FF2B5EF4-FFF2-40B4-BE49-F238E27FC236}">
                <a16:creationId xmlns:a16="http://schemas.microsoft.com/office/drawing/2014/main" id="{86D77836-66AF-7215-0D65-5102A587CA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32" name="Line 804">
            <a:extLst>
              <a:ext uri="{FF2B5EF4-FFF2-40B4-BE49-F238E27FC236}">
                <a16:creationId xmlns:a16="http://schemas.microsoft.com/office/drawing/2014/main" id="{4891E5FD-6F91-011A-3F21-4D13F27D2B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33" name="Line 805">
            <a:extLst>
              <a:ext uri="{FF2B5EF4-FFF2-40B4-BE49-F238E27FC236}">
                <a16:creationId xmlns:a16="http://schemas.microsoft.com/office/drawing/2014/main" id="{0A027B89-69F5-EF70-B20E-7782631D9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34" name="Line 806">
            <a:extLst>
              <a:ext uri="{FF2B5EF4-FFF2-40B4-BE49-F238E27FC236}">
                <a16:creationId xmlns:a16="http://schemas.microsoft.com/office/drawing/2014/main" id="{B4115EEE-A55C-3EEC-F0BC-33ABEB8E2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35" name="Rectangle 807">
            <a:extLst>
              <a:ext uri="{FF2B5EF4-FFF2-40B4-BE49-F238E27FC236}">
                <a16:creationId xmlns:a16="http://schemas.microsoft.com/office/drawing/2014/main" id="{8F2F4C48-EB01-6ADF-2CCB-C4C21B686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36" name="Rectangle 808">
            <a:extLst>
              <a:ext uri="{FF2B5EF4-FFF2-40B4-BE49-F238E27FC236}">
                <a16:creationId xmlns:a16="http://schemas.microsoft.com/office/drawing/2014/main" id="{AA948FE1-2201-5289-5F07-E87828AB9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047337" name="Line 809">
            <a:extLst>
              <a:ext uri="{FF2B5EF4-FFF2-40B4-BE49-F238E27FC236}">
                <a16:creationId xmlns:a16="http://schemas.microsoft.com/office/drawing/2014/main" id="{7EAD2A93-B9C9-9B32-38CE-2D43E9A5A0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38" name="Line 810">
            <a:extLst>
              <a:ext uri="{FF2B5EF4-FFF2-40B4-BE49-F238E27FC236}">
                <a16:creationId xmlns:a16="http://schemas.microsoft.com/office/drawing/2014/main" id="{78750B31-0341-F591-D999-E6E30B010F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39" name="Rectangle 811">
            <a:extLst>
              <a:ext uri="{FF2B5EF4-FFF2-40B4-BE49-F238E27FC236}">
                <a16:creationId xmlns:a16="http://schemas.microsoft.com/office/drawing/2014/main" id="{9CD97C5D-2F6B-482B-5953-83F9C8AAB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40" name="Rectangle 812">
            <a:extLst>
              <a:ext uri="{FF2B5EF4-FFF2-40B4-BE49-F238E27FC236}">
                <a16:creationId xmlns:a16="http://schemas.microsoft.com/office/drawing/2014/main" id="{7CE6E261-F17C-31A8-2434-0EA4A9782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41" name="Rectangle 813">
            <a:extLst>
              <a:ext uri="{FF2B5EF4-FFF2-40B4-BE49-F238E27FC236}">
                <a16:creationId xmlns:a16="http://schemas.microsoft.com/office/drawing/2014/main" id="{AA15AF30-3070-7DCA-64CB-1DA931320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42" name="Arc 814">
            <a:extLst>
              <a:ext uri="{FF2B5EF4-FFF2-40B4-BE49-F238E27FC236}">
                <a16:creationId xmlns:a16="http://schemas.microsoft.com/office/drawing/2014/main" id="{DC2B5E02-7CDB-337F-D976-82E180447980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43" name="Rectangle 815">
            <a:extLst>
              <a:ext uri="{FF2B5EF4-FFF2-40B4-BE49-F238E27FC236}">
                <a16:creationId xmlns:a16="http://schemas.microsoft.com/office/drawing/2014/main" id="{3A557D23-A3F7-044C-6C7F-AE351C73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44" name="Rectangle 816">
            <a:extLst>
              <a:ext uri="{FF2B5EF4-FFF2-40B4-BE49-F238E27FC236}">
                <a16:creationId xmlns:a16="http://schemas.microsoft.com/office/drawing/2014/main" id="{CABAC427-443C-8856-8A36-D75278A41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7355" name="Rectangle 827">
            <a:extLst>
              <a:ext uri="{FF2B5EF4-FFF2-40B4-BE49-F238E27FC236}">
                <a16:creationId xmlns:a16="http://schemas.microsoft.com/office/drawing/2014/main" id="{10AC586D-D36A-753A-87C0-7076A0160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356" name="Rectangle 828">
            <a:extLst>
              <a:ext uri="{FF2B5EF4-FFF2-40B4-BE49-F238E27FC236}">
                <a16:creationId xmlns:a16="http://schemas.microsoft.com/office/drawing/2014/main" id="{F6D73A81-D53A-EA39-9FCF-DC5C2C4EE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357" name="Rectangle 829">
            <a:extLst>
              <a:ext uri="{FF2B5EF4-FFF2-40B4-BE49-F238E27FC236}">
                <a16:creationId xmlns:a16="http://schemas.microsoft.com/office/drawing/2014/main" id="{0086C8A8-0EB1-CD51-99FA-E153E16A5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047368" name="Rectangle 840">
            <a:extLst>
              <a:ext uri="{FF2B5EF4-FFF2-40B4-BE49-F238E27FC236}">
                <a16:creationId xmlns:a16="http://schemas.microsoft.com/office/drawing/2014/main" id="{802328A2-BCCF-EBB3-F5A1-E39811B0C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369" name="Rectangle 841">
            <a:extLst>
              <a:ext uri="{FF2B5EF4-FFF2-40B4-BE49-F238E27FC236}">
                <a16:creationId xmlns:a16="http://schemas.microsoft.com/office/drawing/2014/main" id="{D244943C-9033-5B19-809E-749557D87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047370" name="Rectangle 842">
            <a:extLst>
              <a:ext uri="{FF2B5EF4-FFF2-40B4-BE49-F238E27FC236}">
                <a16:creationId xmlns:a16="http://schemas.microsoft.com/office/drawing/2014/main" id="{56312854-6519-523E-F2C3-50B294B3D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371" name="Rectangle 843">
            <a:extLst>
              <a:ext uri="{FF2B5EF4-FFF2-40B4-BE49-F238E27FC236}">
                <a16:creationId xmlns:a16="http://schemas.microsoft.com/office/drawing/2014/main" id="{233EE8E5-5EC3-9488-8B0A-8D1130ABD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047372" name="Rectangle 844">
            <a:extLst>
              <a:ext uri="{FF2B5EF4-FFF2-40B4-BE49-F238E27FC236}">
                <a16:creationId xmlns:a16="http://schemas.microsoft.com/office/drawing/2014/main" id="{C221B961-042B-CDEB-A5DE-E67208459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7373" name="Rectangle 845">
            <a:extLst>
              <a:ext uri="{FF2B5EF4-FFF2-40B4-BE49-F238E27FC236}">
                <a16:creationId xmlns:a16="http://schemas.microsoft.com/office/drawing/2014/main" id="{1588E44B-73F6-70F4-83B7-0C4910FD7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047374" name="Line 846">
            <a:extLst>
              <a:ext uri="{FF2B5EF4-FFF2-40B4-BE49-F238E27FC236}">
                <a16:creationId xmlns:a16="http://schemas.microsoft.com/office/drawing/2014/main" id="{8112D35B-DC65-D484-D06B-E8446355A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75" name="Line 847">
            <a:extLst>
              <a:ext uri="{FF2B5EF4-FFF2-40B4-BE49-F238E27FC236}">
                <a16:creationId xmlns:a16="http://schemas.microsoft.com/office/drawing/2014/main" id="{178684D1-05D7-F2C5-6580-68E39FF4B8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47379" name="Group 851">
            <a:extLst>
              <a:ext uri="{FF2B5EF4-FFF2-40B4-BE49-F238E27FC236}">
                <a16:creationId xmlns:a16="http://schemas.microsoft.com/office/drawing/2014/main" id="{32951A1E-656C-96DB-0E08-1E19EB4D78DD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275138"/>
            <a:ext cx="773113" cy="1162050"/>
            <a:chOff x="1234" y="2786"/>
            <a:chExt cx="487" cy="732"/>
          </a:xfrm>
        </p:grpSpPr>
        <p:sp>
          <p:nvSpPr>
            <p:cNvPr id="1047380" name="Rectangle 852">
              <a:extLst>
                <a:ext uri="{FF2B5EF4-FFF2-40B4-BE49-F238E27FC236}">
                  <a16:creationId xmlns:a16="http://schemas.microsoft.com/office/drawing/2014/main" id="{4B71FE03-C26B-92FA-3D4C-25677B133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786"/>
              <a:ext cx="35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ПРОРОКИ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1" name="Rectangle 853">
              <a:extLst>
                <a:ext uri="{FF2B5EF4-FFF2-40B4-BE49-F238E27FC236}">
                  <a16:creationId xmlns:a16="http://schemas.microsoft.com/office/drawing/2014/main" id="{41F6FA2F-F0F2-7DC2-8C68-D35035D55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865"/>
              <a:ext cx="33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ПИСАЛИ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2" name="Rectangle 854">
              <a:extLst>
                <a:ext uri="{FF2B5EF4-FFF2-40B4-BE49-F238E27FC236}">
                  <a16:creationId xmlns:a16="http://schemas.microsoft.com/office/drawing/2014/main" id="{D91F1DE9-4374-08E9-17A6-E4DD5905B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945"/>
              <a:ext cx="455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В ТЕЧЕНИЕ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3" name="Rectangle 855">
              <a:extLst>
                <a:ext uri="{FF2B5EF4-FFF2-40B4-BE49-F238E27FC236}">
                  <a16:creationId xmlns:a16="http://schemas.microsoft.com/office/drawing/2014/main" id="{9AB73494-2EB0-38D7-7088-2C625AC9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024"/>
              <a:ext cx="44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 ЧЕТЫРЕХ-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4" name="Rectangle 856">
              <a:extLst>
                <a:ext uri="{FF2B5EF4-FFF2-40B4-BE49-F238E27FC236}">
                  <a16:creationId xmlns:a16="http://schemas.microsoft.com/office/drawing/2014/main" id="{BADE675A-F688-B9D5-B06D-A2C38A8C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02"/>
              <a:ext cx="252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СОТ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5" name="Rectangle 857">
              <a:extLst>
                <a:ext uri="{FF2B5EF4-FFF2-40B4-BE49-F238E27FC236}">
                  <a16:creationId xmlns:a16="http://schemas.microsoft.com/office/drawing/2014/main" id="{EBF710D1-FAF0-F156-1A66-71870CCE6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84"/>
              <a:ext cx="26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6" name="Rectangle 858">
              <a:extLst>
                <a:ext uri="{FF2B5EF4-FFF2-40B4-BE49-F238E27FC236}">
                  <a16:creationId xmlns:a16="http://schemas.microsoft.com/office/drawing/2014/main" id="{26C27D5E-D337-B304-872F-D93FAAB5A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271"/>
              <a:ext cx="399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ПОСЛЕ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7" name="Rectangle 859">
              <a:extLst>
                <a:ext uri="{FF2B5EF4-FFF2-40B4-BE49-F238E27FC236}">
                  <a16:creationId xmlns:a16="http://schemas.microsoft.com/office/drawing/2014/main" id="{9B7896E3-8150-B47D-3778-166641072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3355"/>
              <a:ext cx="44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“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РАЗДЕ-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047388" name="Rectangle 860">
              <a:extLst>
                <a:ext uri="{FF2B5EF4-FFF2-40B4-BE49-F238E27FC236}">
                  <a16:creationId xmlns:a16="http://schemas.microsoft.com/office/drawing/2014/main" id="{A2AA1AD8-A6E5-27EF-6803-031371382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3432"/>
              <a:ext cx="45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ЛЕНИЯ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”</a:t>
              </a:r>
              <a:endParaRPr lang="en-US" altLang="en-US" sz="1600" i="0">
                <a:latin typeface="Helvetica" pitchFamily="2" charset="0"/>
              </a:endParaRPr>
            </a:p>
          </p:txBody>
        </p:sp>
      </p:grpSp>
      <p:grpSp>
        <p:nvGrpSpPr>
          <p:cNvPr id="1047423" name="Group 895">
            <a:extLst>
              <a:ext uri="{FF2B5EF4-FFF2-40B4-BE49-F238E27FC236}">
                <a16:creationId xmlns:a16="http://schemas.microsoft.com/office/drawing/2014/main" id="{BF97D196-17C9-0791-0EDD-D9A7EBAC07AC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646863"/>
            <a:chOff x="228" y="342"/>
            <a:chExt cx="6000" cy="4187"/>
          </a:xfrm>
        </p:grpSpPr>
        <p:grpSp>
          <p:nvGrpSpPr>
            <p:cNvPr id="1047389" name="Group 861">
              <a:extLst>
                <a:ext uri="{FF2B5EF4-FFF2-40B4-BE49-F238E27FC236}">
                  <a16:creationId xmlns:a16="http://schemas.microsoft.com/office/drawing/2014/main" id="{07E0DE2D-BDA9-38AE-1FA3-F9BF277D0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" y="342"/>
              <a:ext cx="6000" cy="4187"/>
              <a:chOff x="228" y="342"/>
              <a:chExt cx="6000" cy="4187"/>
            </a:xfrm>
          </p:grpSpPr>
          <p:grpSp>
            <p:nvGrpSpPr>
              <p:cNvPr id="1047390" name="Group 862">
                <a:extLst>
                  <a:ext uri="{FF2B5EF4-FFF2-40B4-BE49-F238E27FC236}">
                    <a16:creationId xmlns:a16="http://schemas.microsoft.com/office/drawing/2014/main" id="{171BEF3E-4E6B-A67A-5F44-8F18D3930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68" y="4011"/>
                <a:ext cx="2667" cy="518"/>
                <a:chOff x="3468" y="4011"/>
                <a:chExt cx="2667" cy="518"/>
              </a:xfrm>
            </p:grpSpPr>
            <p:sp>
              <p:nvSpPr>
                <p:cNvPr id="1047391" name="Text Box 863">
                  <a:extLst>
                    <a:ext uri="{FF2B5EF4-FFF2-40B4-BE49-F238E27FC236}">
                      <a16:creationId xmlns:a16="http://schemas.microsoft.com/office/drawing/2014/main" id="{449D73FE-1349-01BC-BD03-00136AF8C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68" y="4058"/>
                  <a:ext cx="2667" cy="404"/>
                </a:xfrm>
                <a:prstGeom prst="rect">
                  <a:avLst/>
                </a:prstGeom>
                <a:noFill/>
                <a:ln>
                  <a:noFill/>
                </a:ln>
                <a:effectLst>
                  <a:outerShdw dist="53882" dir="2700000" algn="ctr" rotWithShape="0">
                    <a:schemeClr val="tx1"/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/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Приблизительная датировка</a:t>
                  </a:r>
                  <a:r>
                    <a:rPr lang="en-US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:                                             </a:t>
                  </a: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от</a:t>
                  </a:r>
                  <a:r>
                    <a:rPr lang="en-US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 </a:t>
                  </a: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76</a:t>
                  </a:r>
                  <a:r>
                    <a:rPr lang="en-US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0 </a:t>
                  </a: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до Р.Х</a:t>
                  </a:r>
                  <a:r>
                    <a:rPr lang="en-US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. </a:t>
                  </a: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до</a:t>
                  </a:r>
                  <a:r>
                    <a:rPr lang="en-US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 430 </a:t>
                  </a:r>
                  <a:r>
                    <a:rPr lang="ru-RU" altLang="en-US" sz="1800" b="1" i="0">
                      <a:solidFill>
                        <a:srgbClr val="FFF819"/>
                      </a:solidFill>
                      <a:latin typeface="Helvetica" pitchFamily="2" charset="0"/>
                    </a:rPr>
                    <a:t>до Р.Х.</a:t>
                  </a:r>
                  <a:endParaRPr lang="en-US" altLang="en-US" sz="1800" b="1" i="0">
                    <a:solidFill>
                      <a:srgbClr val="FFF819"/>
                    </a:solidFill>
                    <a:latin typeface="Helvetica" pitchFamily="2" charset="0"/>
                  </a:endParaRPr>
                </a:p>
              </p:txBody>
            </p:sp>
            <p:sp>
              <p:nvSpPr>
                <p:cNvPr id="1047392" name="AutoShape 864">
                  <a:extLst>
                    <a:ext uri="{FF2B5EF4-FFF2-40B4-BE49-F238E27FC236}">
                      <a16:creationId xmlns:a16="http://schemas.microsoft.com/office/drawing/2014/main" id="{811EE6E8-D9FE-EA82-5325-4B23C676A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0" y="4011"/>
                  <a:ext cx="2280" cy="518"/>
                </a:xfrm>
                <a:prstGeom prst="roundRect">
                  <a:avLst>
                    <a:gd name="adj" fmla="val 16667"/>
                  </a:avLst>
                </a:prstGeom>
                <a:noFill/>
                <a:ln w="57150">
                  <a:solidFill>
                    <a:srgbClr val="FFF819"/>
                  </a:solidFill>
                  <a:round/>
                  <a:headEnd/>
                  <a:tailEnd/>
                </a:ln>
                <a:effectLst>
                  <a:outerShdw dist="45791" dir="3378596" algn="ctr" rotWithShape="0">
                    <a:schemeClr val="tx1"/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47393" name="Rectangle 865">
                <a:extLst>
                  <a:ext uri="{FF2B5EF4-FFF2-40B4-BE49-F238E27FC236}">
                    <a16:creationId xmlns:a16="http://schemas.microsoft.com/office/drawing/2014/main" id="{8CC89D26-CB2A-2CAE-E844-E35201B33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" y="3400"/>
                <a:ext cx="39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1800" b="1" i="0"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latin typeface="Helvetica" pitchFamily="2" charset="0"/>
                  </a:rPr>
                  <a:t>Ю</a:t>
                </a:r>
                <a:r>
                  <a:rPr lang="en-US" altLang="en-US" sz="18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7394" name="Rectangle 866">
                <a:extLst>
                  <a:ext uri="{FF2B5EF4-FFF2-40B4-BE49-F238E27FC236}">
                    <a16:creationId xmlns:a16="http://schemas.microsoft.com/office/drawing/2014/main" id="{B81F3309-8FB9-3860-2213-86766F118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2379"/>
                <a:ext cx="39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1800" b="1" i="0"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latin typeface="Helvetica" pitchFamily="2" charset="0"/>
                  </a:rPr>
                  <a:t>Ю</a:t>
                </a:r>
                <a:r>
                  <a:rPr lang="en-US" altLang="en-US" sz="18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7395" name="Rectangle 867">
                <a:extLst>
                  <a:ext uri="{FF2B5EF4-FFF2-40B4-BE49-F238E27FC236}">
                    <a16:creationId xmlns:a16="http://schemas.microsoft.com/office/drawing/2014/main" id="{01035FE9-296B-78A8-D8A3-BB4B869D1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944"/>
                <a:ext cx="392" cy="229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1800" b="1" i="0"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latin typeface="Helvetica" pitchFamily="2" charset="0"/>
                  </a:rPr>
                  <a:t>Ю</a:t>
                </a:r>
                <a:r>
                  <a:rPr lang="en-US" altLang="en-US" sz="18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7396" name="Rectangle 868">
                <a:extLst>
                  <a:ext uri="{FF2B5EF4-FFF2-40B4-BE49-F238E27FC236}">
                    <a16:creationId xmlns:a16="http://schemas.microsoft.com/office/drawing/2014/main" id="{90649010-09C6-0015-3C46-C39D460AF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" y="1884"/>
                <a:ext cx="112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397" name="Rectangle 869">
                <a:extLst>
                  <a:ext uri="{FF2B5EF4-FFF2-40B4-BE49-F238E27FC236}">
                    <a16:creationId xmlns:a16="http://schemas.microsoft.com/office/drawing/2014/main" id="{BF9CBBD1-1138-757D-B729-A193B206E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" y="2117"/>
                <a:ext cx="111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Д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398" name="Rectangle 870">
                <a:extLst>
                  <a:ext uri="{FF2B5EF4-FFF2-40B4-BE49-F238E27FC236}">
                    <a16:creationId xmlns:a16="http://schemas.microsoft.com/office/drawing/2014/main" id="{78E24636-B942-CDDD-4494-A6DF8912B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" y="2492"/>
                <a:ext cx="157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ГВ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399" name="Rectangle 871">
                <a:extLst>
                  <a:ext uri="{FF2B5EF4-FFF2-40B4-BE49-F238E27FC236}">
                    <a16:creationId xmlns:a16="http://schemas.microsoft.com/office/drawing/2014/main" id="{0B34CC50-DE6C-3704-68EE-CD794DAEA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" y="2269"/>
                <a:ext cx="112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400" name="Rectangle 872">
                <a:extLst>
                  <a:ext uri="{FF2B5EF4-FFF2-40B4-BE49-F238E27FC236}">
                    <a16:creationId xmlns:a16="http://schemas.microsoft.com/office/drawing/2014/main" id="{F3E035D9-CA91-E36F-2992-CB3CBAD13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2700"/>
                <a:ext cx="39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I </a:t>
                </a:r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Пар.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1" name="Rectangle 873">
                <a:extLst>
                  <a:ext uri="{FF2B5EF4-FFF2-40B4-BE49-F238E27FC236}">
                    <a16:creationId xmlns:a16="http://schemas.microsoft.com/office/drawing/2014/main" id="{893087AC-0B6C-10B0-F63B-C3445C999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" y="2884"/>
                <a:ext cx="43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II </a:t>
                </a:r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Пар.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2" name="Rectangle 874">
                <a:extLst>
                  <a:ext uri="{FF2B5EF4-FFF2-40B4-BE49-F238E27FC236}">
                    <a16:creationId xmlns:a16="http://schemas.microsoft.com/office/drawing/2014/main" id="{36ED35BA-97EA-88E9-DBBD-5DC0508A3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3071"/>
                <a:ext cx="42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Ездра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3" name="Rectangle 875">
                <a:extLst>
                  <a:ext uri="{FF2B5EF4-FFF2-40B4-BE49-F238E27FC236}">
                    <a16:creationId xmlns:a16="http://schemas.microsoft.com/office/drawing/2014/main" id="{1115B63C-95EC-186A-A423-EF5480D1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" y="3307"/>
                <a:ext cx="58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 Неемия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047404" name="Rectangle 876">
                <a:extLst>
                  <a:ext uri="{FF2B5EF4-FFF2-40B4-BE49-F238E27FC236}">
                    <a16:creationId xmlns:a16="http://schemas.microsoft.com/office/drawing/2014/main" id="{45D4080D-4DF1-4FD4-C0CB-B22370B3C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" y="3498"/>
                <a:ext cx="56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Есфирь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5" name="Rectangle 877">
                <a:extLst>
                  <a:ext uri="{FF2B5EF4-FFF2-40B4-BE49-F238E27FC236}">
                    <a16:creationId xmlns:a16="http://schemas.microsoft.com/office/drawing/2014/main" id="{FC7FF72D-26C3-E6EF-D169-A39317B6A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" y="1811"/>
                <a:ext cx="561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700" b="1" i="0">
                    <a:solidFill>
                      <a:srgbClr val="000000"/>
                    </a:solidFill>
                    <a:latin typeface="Helvetica" pitchFamily="2" charset="0"/>
                  </a:rPr>
                  <a:t>I </a:t>
                </a:r>
                <a:r>
                  <a:rPr lang="ru-RU" altLang="en-US" sz="1700" b="1" i="0">
                    <a:solidFill>
                      <a:srgbClr val="000000"/>
                    </a:solidFill>
                    <a:latin typeface="Helvetica" pitchFamily="2" charset="0"/>
                  </a:rPr>
                  <a:t>Царств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406" name="Rectangle 878">
                <a:extLst>
                  <a:ext uri="{FF2B5EF4-FFF2-40B4-BE49-F238E27FC236}">
                    <a16:creationId xmlns:a16="http://schemas.microsoft.com/office/drawing/2014/main" id="{45ACC16D-15E9-A099-9E7F-BF63C2E24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1"/>
                <a:ext cx="63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II </a:t>
                </a:r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Царств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7407" name="Rectangle 879">
                <a:extLst>
                  <a:ext uri="{FF2B5EF4-FFF2-40B4-BE49-F238E27FC236}">
                    <a16:creationId xmlns:a16="http://schemas.microsoft.com/office/drawing/2014/main" id="{4F14059D-CE12-0691-59F9-F41077918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21"/>
                <a:ext cx="47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III </a:t>
                </a:r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Цар.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8" name="Rectangle 880">
                <a:extLst>
                  <a:ext uri="{FF2B5EF4-FFF2-40B4-BE49-F238E27FC236}">
                    <a16:creationId xmlns:a16="http://schemas.microsoft.com/office/drawing/2014/main" id="{C3BCEC2B-EE51-7989-561D-4E7E4FBEF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" y="2449"/>
                <a:ext cx="48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IV </a:t>
                </a:r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Цар.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7409" name="Rectangle 881">
                <a:extLst>
                  <a:ext uri="{FF2B5EF4-FFF2-40B4-BE49-F238E27FC236}">
                    <a16:creationId xmlns:a16="http://schemas.microsoft.com/office/drawing/2014/main" id="{DE3A6D63-3A21-ECE2-C0CD-1861A4A2A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1449"/>
                <a:ext cx="39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1800" b="1" i="0"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latin typeface="Helvetica" pitchFamily="2" charset="0"/>
                  </a:rPr>
                  <a:t>Ю</a:t>
                </a:r>
                <a:r>
                  <a:rPr lang="en-US" altLang="en-US" sz="18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7410" name="Text Box 882">
                <a:extLst>
                  <a:ext uri="{FF2B5EF4-FFF2-40B4-BE49-F238E27FC236}">
                    <a16:creationId xmlns:a16="http://schemas.microsoft.com/office/drawing/2014/main" id="{1701219B-30F4-FEC4-2C83-D21CA9435B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1375" y="2440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047411" name="Text Box 883">
                <a:extLst>
                  <a:ext uri="{FF2B5EF4-FFF2-40B4-BE49-F238E27FC236}">
                    <a16:creationId xmlns:a16="http://schemas.microsoft.com/office/drawing/2014/main" id="{4BCEA910-A91A-9276-070A-916AF0618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52" y="1194"/>
                <a:ext cx="50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latin typeface="Helvetica" pitchFamily="2" charset="0"/>
                  </a:rPr>
                  <a:t>С</a:t>
                </a:r>
                <a:r>
                  <a:rPr lang="en-US" altLang="en-US" sz="18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7412" name="Rectangle 884">
                <a:extLst>
                  <a:ext uri="{FF2B5EF4-FFF2-40B4-BE49-F238E27FC236}">
                    <a16:creationId xmlns:a16="http://schemas.microsoft.com/office/drawing/2014/main" id="{26B93553-49D9-767D-264A-CEB79E909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8" y="342"/>
                <a:ext cx="2250" cy="752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lnSpc>
                    <a:spcPct val="110000"/>
                  </a:lnSpc>
                  <a:spcBef>
                    <a:spcPct val="50000"/>
                  </a:spcBef>
                </a:pPr>
                <a:r>
                  <a:rPr lang="ru-RU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Расклад книг</a:t>
                </a:r>
                <a:r>
                  <a:rPr lang="en-US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:</a:t>
                </a:r>
                <a:r>
                  <a:rPr lang="ru-RU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       </a:t>
                </a:r>
                <a:r>
                  <a:rPr lang="en-US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ru-RU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расстановка порядка</a:t>
                </a:r>
                <a:r>
                  <a:rPr lang="en-US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  </a:t>
                </a:r>
                <a:r>
                  <a:rPr lang="ru-RU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Ветхого Завета</a:t>
                </a:r>
                <a:r>
                  <a:rPr lang="en-US" altLang="en-US" sz="22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                         </a:t>
                </a:r>
                <a:endParaRPr lang="en-US" altLang="en-US" sz="2200" b="1" i="0" u="sng">
                  <a:solidFill>
                    <a:schemeClr val="bg1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47413" name="Group 885">
              <a:extLst>
                <a:ext uri="{FF2B5EF4-FFF2-40B4-BE49-F238E27FC236}">
                  <a16:creationId xmlns:a16="http://schemas.microsoft.com/office/drawing/2014/main" id="{6BA60E24-B85D-A1B1-5AEC-CCF82173F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5" y="2568"/>
              <a:ext cx="250" cy="181"/>
              <a:chOff x="2233" y="2560"/>
              <a:chExt cx="250" cy="181"/>
            </a:xfrm>
          </p:grpSpPr>
          <p:sp>
            <p:nvSpPr>
              <p:cNvPr id="1047414" name="Text Box 886">
                <a:extLst>
                  <a:ext uri="{FF2B5EF4-FFF2-40B4-BE49-F238E27FC236}">
                    <a16:creationId xmlns:a16="http://schemas.microsoft.com/office/drawing/2014/main" id="{C82091C6-D9D9-D40C-0D15-999CD50021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3" y="2575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  <p:grpSp>
            <p:nvGrpSpPr>
              <p:cNvPr id="1047415" name="Group 887">
                <a:extLst>
                  <a:ext uri="{FF2B5EF4-FFF2-40B4-BE49-F238E27FC236}">
                    <a16:creationId xmlns:a16="http://schemas.microsoft.com/office/drawing/2014/main" id="{DE5E8D4A-3406-3DFB-FA32-61986D9BF4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2560"/>
                <a:ext cx="149" cy="181"/>
                <a:chOff x="2273" y="2592"/>
                <a:chExt cx="149" cy="181"/>
              </a:xfrm>
            </p:grpSpPr>
            <p:sp>
              <p:nvSpPr>
                <p:cNvPr id="1047416" name="Freeform 888">
                  <a:extLst>
                    <a:ext uri="{FF2B5EF4-FFF2-40B4-BE49-F238E27FC236}">
                      <a16:creationId xmlns:a16="http://schemas.microsoft.com/office/drawing/2014/main" id="{12EB779A-0523-80AC-9032-8751393D9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47417" name="Freeform 889">
                  <a:extLst>
                    <a:ext uri="{FF2B5EF4-FFF2-40B4-BE49-F238E27FC236}">
                      <a16:creationId xmlns:a16="http://schemas.microsoft.com/office/drawing/2014/main" id="{46F6BA4D-F55F-00B4-287D-527C0D4D2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47418" name="Freeform 890">
                  <a:extLst>
                    <a:ext uri="{FF2B5EF4-FFF2-40B4-BE49-F238E27FC236}">
                      <a16:creationId xmlns:a16="http://schemas.microsoft.com/office/drawing/2014/main" id="{D282FB8A-6707-A36A-746E-0DF9C0CD2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47419" name="Freeform 891">
                  <a:extLst>
                    <a:ext uri="{FF2B5EF4-FFF2-40B4-BE49-F238E27FC236}">
                      <a16:creationId xmlns:a16="http://schemas.microsoft.com/office/drawing/2014/main" id="{95D61A32-541B-8696-F968-44262FADF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047420" name="Picture 892">
                  <a:extLst>
                    <a:ext uri="{FF2B5EF4-FFF2-40B4-BE49-F238E27FC236}">
                      <a16:creationId xmlns:a16="http://schemas.microsoft.com/office/drawing/2014/main" id="{D401727A-B11A-83BF-13D4-CDE5D8424E06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047421" name="Freeform 893">
                  <a:extLst>
                    <a:ext uri="{FF2B5EF4-FFF2-40B4-BE49-F238E27FC236}">
                      <a16:creationId xmlns:a16="http://schemas.microsoft.com/office/drawing/2014/main" id="{6097E863-77F7-0EF9-3766-DCCF0720E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47422" name="Freeform 894">
                  <a:extLst>
                    <a:ext uri="{FF2B5EF4-FFF2-40B4-BE49-F238E27FC236}">
                      <a16:creationId xmlns:a16="http://schemas.microsoft.com/office/drawing/2014/main" id="{AE6D6D78-40EC-9F29-3FD1-477EBB30F4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6739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Rectangle 2">
            <a:extLst>
              <a:ext uri="{FF2B5EF4-FFF2-40B4-BE49-F238E27FC236}">
                <a16:creationId xmlns:a16="http://schemas.microsoft.com/office/drawing/2014/main" id="{DAB41412-F77F-64CB-5BBD-D8D313D68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699" name="Rectangle 3">
            <a:extLst>
              <a:ext uri="{FF2B5EF4-FFF2-40B4-BE49-F238E27FC236}">
                <a16:creationId xmlns:a16="http://schemas.microsoft.com/office/drawing/2014/main" id="{354A7B38-53FD-087B-A7C3-729A7E409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00" name="Rectangle 4">
            <a:extLst>
              <a:ext uri="{FF2B5EF4-FFF2-40B4-BE49-F238E27FC236}">
                <a16:creationId xmlns:a16="http://schemas.microsoft.com/office/drawing/2014/main" id="{99FE3F47-4F10-E1F4-75EE-96337D7F7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01" name="Rectangle 5">
            <a:extLst>
              <a:ext uri="{FF2B5EF4-FFF2-40B4-BE49-F238E27FC236}">
                <a16:creationId xmlns:a16="http://schemas.microsoft.com/office/drawing/2014/main" id="{70969074-2D99-2383-D36C-B7FD4E2D4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06" name="Rectangle 10">
            <a:extLst>
              <a:ext uri="{FF2B5EF4-FFF2-40B4-BE49-F238E27FC236}">
                <a16:creationId xmlns:a16="http://schemas.microsoft.com/office/drawing/2014/main" id="{1D68C542-D827-22ED-57CE-1187C3419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777" name="Rectangle 81">
            <a:extLst>
              <a:ext uri="{FF2B5EF4-FFF2-40B4-BE49-F238E27FC236}">
                <a16:creationId xmlns:a16="http://schemas.microsoft.com/office/drawing/2014/main" id="{44FABE59-1D58-5A95-E0AC-CECCA9AF2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4" name="Rectangle 88">
            <a:extLst>
              <a:ext uri="{FF2B5EF4-FFF2-40B4-BE49-F238E27FC236}">
                <a16:creationId xmlns:a16="http://schemas.microsoft.com/office/drawing/2014/main" id="{646652A9-DD68-D85A-8F93-8718770EA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5" name="Rectangle 89">
            <a:extLst>
              <a:ext uri="{FF2B5EF4-FFF2-40B4-BE49-F238E27FC236}">
                <a16:creationId xmlns:a16="http://schemas.microsoft.com/office/drawing/2014/main" id="{FA1D1821-2BBF-229B-AEE5-7C32971F2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6" name="Rectangle 90">
            <a:extLst>
              <a:ext uri="{FF2B5EF4-FFF2-40B4-BE49-F238E27FC236}">
                <a16:creationId xmlns:a16="http://schemas.microsoft.com/office/drawing/2014/main" id="{415E9158-C4F2-B7FD-2CD3-8E8122F3C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7" name="Rectangle 91">
            <a:extLst>
              <a:ext uri="{FF2B5EF4-FFF2-40B4-BE49-F238E27FC236}">
                <a16:creationId xmlns:a16="http://schemas.microsoft.com/office/drawing/2014/main" id="{7DE33BA0-B08C-83FB-26B5-9BB3EB29E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8" name="Rectangle 92">
            <a:extLst>
              <a:ext uri="{FF2B5EF4-FFF2-40B4-BE49-F238E27FC236}">
                <a16:creationId xmlns:a16="http://schemas.microsoft.com/office/drawing/2014/main" id="{894BC4D4-75C4-D4FC-945A-00401EB8F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89" name="Rectangle 93">
            <a:extLst>
              <a:ext uri="{FF2B5EF4-FFF2-40B4-BE49-F238E27FC236}">
                <a16:creationId xmlns:a16="http://schemas.microsoft.com/office/drawing/2014/main" id="{CCF83DCE-0DBC-FA21-E352-BBDA74818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0" name="Rectangle 94">
            <a:extLst>
              <a:ext uri="{FF2B5EF4-FFF2-40B4-BE49-F238E27FC236}">
                <a16:creationId xmlns:a16="http://schemas.microsoft.com/office/drawing/2014/main" id="{D306C992-A6A4-2D9A-7ECD-CD93BAA23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1" name="Rectangle 95">
            <a:extLst>
              <a:ext uri="{FF2B5EF4-FFF2-40B4-BE49-F238E27FC236}">
                <a16:creationId xmlns:a16="http://schemas.microsoft.com/office/drawing/2014/main" id="{24867A39-482A-D791-179D-B1AF26F20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2" name="Rectangle 96">
            <a:extLst>
              <a:ext uri="{FF2B5EF4-FFF2-40B4-BE49-F238E27FC236}">
                <a16:creationId xmlns:a16="http://schemas.microsoft.com/office/drawing/2014/main" id="{25593384-E49E-0849-D663-833BEE58E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3" name="Rectangle 97">
            <a:extLst>
              <a:ext uri="{FF2B5EF4-FFF2-40B4-BE49-F238E27FC236}">
                <a16:creationId xmlns:a16="http://schemas.microsoft.com/office/drawing/2014/main" id="{68B452F0-7A55-C8F7-67F2-76C0E69CB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4" name="Rectangle 98">
            <a:extLst>
              <a:ext uri="{FF2B5EF4-FFF2-40B4-BE49-F238E27FC236}">
                <a16:creationId xmlns:a16="http://schemas.microsoft.com/office/drawing/2014/main" id="{899F1ADC-E673-1C75-1276-DC423CFE6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5" name="Rectangle 99">
            <a:extLst>
              <a:ext uri="{FF2B5EF4-FFF2-40B4-BE49-F238E27FC236}">
                <a16:creationId xmlns:a16="http://schemas.microsoft.com/office/drawing/2014/main" id="{BDED184A-1F42-4D1E-B531-C4A1EB02A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7" name="Rectangle 101">
            <a:extLst>
              <a:ext uri="{FF2B5EF4-FFF2-40B4-BE49-F238E27FC236}">
                <a16:creationId xmlns:a16="http://schemas.microsoft.com/office/drawing/2014/main" id="{59DD73FA-5C93-8F42-26B4-46D968893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8" name="Rectangle 102">
            <a:extLst>
              <a:ext uri="{FF2B5EF4-FFF2-40B4-BE49-F238E27FC236}">
                <a16:creationId xmlns:a16="http://schemas.microsoft.com/office/drawing/2014/main" id="{92F0CF32-D3C5-AB08-4EF0-8E2EF7C0D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799" name="Rectangle 103">
            <a:extLst>
              <a:ext uri="{FF2B5EF4-FFF2-40B4-BE49-F238E27FC236}">
                <a16:creationId xmlns:a16="http://schemas.microsoft.com/office/drawing/2014/main" id="{6F730D21-5443-DC50-B558-205CC98B9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800" name="Rectangle 104">
            <a:extLst>
              <a:ext uri="{FF2B5EF4-FFF2-40B4-BE49-F238E27FC236}">
                <a16:creationId xmlns:a16="http://schemas.microsoft.com/office/drawing/2014/main" id="{BF1D9E00-D7B7-AD2E-A148-6E6D06AC6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802" name="Rectangle 106">
            <a:extLst>
              <a:ext uri="{FF2B5EF4-FFF2-40B4-BE49-F238E27FC236}">
                <a16:creationId xmlns:a16="http://schemas.microsoft.com/office/drawing/2014/main" id="{60415127-7617-D912-CDA3-E25A03501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5891" name="Rectangle 195">
            <a:extLst>
              <a:ext uri="{FF2B5EF4-FFF2-40B4-BE49-F238E27FC236}">
                <a16:creationId xmlns:a16="http://schemas.microsoft.com/office/drawing/2014/main" id="{AF28311A-3AB6-2ED6-594A-33B29CFDE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25892" name="Picture 196">
            <a:extLst>
              <a:ext uri="{FF2B5EF4-FFF2-40B4-BE49-F238E27FC236}">
                <a16:creationId xmlns:a16="http://schemas.microsoft.com/office/drawing/2014/main" id="{FBC0B429-5DB9-B5C6-B1AE-2F2ACA1E5D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5893" name="Rectangle 197">
            <a:extLst>
              <a:ext uri="{FF2B5EF4-FFF2-40B4-BE49-F238E27FC236}">
                <a16:creationId xmlns:a16="http://schemas.microsoft.com/office/drawing/2014/main" id="{8403CD3E-234C-C0D8-D2DB-96A35DCED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94" name="Rectangle 198">
            <a:extLst>
              <a:ext uri="{FF2B5EF4-FFF2-40B4-BE49-F238E27FC236}">
                <a16:creationId xmlns:a16="http://schemas.microsoft.com/office/drawing/2014/main" id="{6B6918EB-E928-74FA-E0F7-E49982447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96" name="Rectangle 200">
            <a:extLst>
              <a:ext uri="{FF2B5EF4-FFF2-40B4-BE49-F238E27FC236}">
                <a16:creationId xmlns:a16="http://schemas.microsoft.com/office/drawing/2014/main" id="{937F0BEF-23AB-D82F-B8E4-CC9AD973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7313" y="2128838"/>
            <a:ext cx="4306887" cy="6381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Две проблемы</a:t>
            </a: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...</a:t>
            </a: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 </a:t>
            </a:r>
          </a:p>
        </p:txBody>
      </p:sp>
      <p:sp>
        <p:nvSpPr>
          <p:cNvPr id="925897" name="Rectangle 201">
            <a:extLst>
              <a:ext uri="{FF2B5EF4-FFF2-40B4-BE49-F238E27FC236}">
                <a16:creationId xmlns:a16="http://schemas.microsoft.com/office/drawing/2014/main" id="{B9F7A14F-558B-976B-F414-EAF52EA6C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350" y="2968625"/>
            <a:ext cx="4306888" cy="17367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FFF819"/>
                </a:solidFill>
                <a:latin typeface="Helvetica" pitchFamily="2" charset="0"/>
              </a:rPr>
              <a:t>Проблема № 1</a:t>
            </a:r>
            <a:r>
              <a:rPr lang="en-US" altLang="en-US" sz="3600" b="1" i="0">
                <a:solidFill>
                  <a:srgbClr val="FFF819"/>
                </a:solidFill>
                <a:latin typeface="Helvetica" pitchFamily="2" charset="0"/>
              </a:rPr>
              <a:t>:                        </a:t>
            </a:r>
            <a:r>
              <a:rPr lang="ru-RU" altLang="en-US" sz="3600" b="1" i="0">
                <a:solidFill>
                  <a:srgbClr val="FFF819"/>
                </a:solidFill>
                <a:latin typeface="Helvetica" pitchFamily="2" charset="0"/>
              </a:rPr>
              <a:t>Нет очевидного порядка</a:t>
            </a:r>
            <a:r>
              <a:rPr lang="en-US" altLang="en-US" sz="3600" b="1" i="0">
                <a:solidFill>
                  <a:srgbClr val="FFF819"/>
                </a:solidFill>
                <a:latin typeface="Helvetica" pitchFamily="2" charset="0"/>
              </a:rPr>
              <a:t>.</a:t>
            </a:r>
          </a:p>
        </p:txBody>
      </p:sp>
      <p:sp>
        <p:nvSpPr>
          <p:cNvPr id="925898" name="Rectangle 202">
            <a:extLst>
              <a:ext uri="{FF2B5EF4-FFF2-40B4-BE49-F238E27FC236}">
                <a16:creationId xmlns:a16="http://schemas.microsoft.com/office/drawing/2014/main" id="{60477722-C022-07FF-3577-5418874DD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4772025"/>
            <a:ext cx="4306888" cy="222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rgbClr val="CCCCCC"/>
                </a:solidFill>
                <a:latin typeface="Helvetica" pitchFamily="2" charset="0"/>
              </a:rPr>
              <a:t>Разделены только на</a:t>
            </a:r>
            <a:r>
              <a:rPr lang="en-US" altLang="en-US" sz="3200" b="1" i="0">
                <a:solidFill>
                  <a:srgbClr val="CCCCCC"/>
                </a:solidFill>
                <a:latin typeface="Helvetica" pitchFamily="2" charset="0"/>
              </a:rPr>
              <a:t> </a:t>
            </a:r>
            <a:r>
              <a:rPr lang="ru-RU" altLang="en-US" sz="3600" b="1">
                <a:solidFill>
                  <a:srgbClr val="CCCCCC"/>
                </a:solidFill>
                <a:latin typeface="Helvetica" pitchFamily="2" charset="0"/>
              </a:rPr>
              <a:t>БОЛЬШИХ</a:t>
            </a:r>
            <a:r>
              <a:rPr lang="en-US" altLang="en-US" sz="3600" b="1" i="0">
                <a:solidFill>
                  <a:srgbClr val="CCCCCC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rgbClr val="CCCCCC"/>
                </a:solidFill>
                <a:latin typeface="Helvetica" pitchFamily="2" charset="0"/>
              </a:rPr>
              <a:t>и МАЛЫХ пророков</a:t>
            </a:r>
            <a:r>
              <a:rPr lang="en-US" altLang="en-US" sz="3600" b="1" i="0">
                <a:solidFill>
                  <a:srgbClr val="CCCCCC"/>
                </a:solidFill>
                <a:latin typeface="Helvetica" pitchFamily="2" charset="0"/>
              </a:rPr>
              <a:t>. </a:t>
            </a:r>
          </a:p>
        </p:txBody>
      </p:sp>
      <p:sp>
        <p:nvSpPr>
          <p:cNvPr id="925902" name="Rectangle 206">
            <a:extLst>
              <a:ext uri="{FF2B5EF4-FFF2-40B4-BE49-F238E27FC236}">
                <a16:creationId xmlns:a16="http://schemas.microsoft.com/office/drawing/2014/main" id="{505E4BCC-EFCA-0B1E-8C88-B69E39785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25904" name="Text Box 208">
            <a:extLst>
              <a:ext uri="{FF2B5EF4-FFF2-40B4-BE49-F238E27FC236}">
                <a16:creationId xmlns:a16="http://schemas.microsoft.com/office/drawing/2014/main" id="{74747D6C-7DB8-BF2D-5C68-0FE663453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56</a:t>
            </a:r>
          </a:p>
        </p:txBody>
      </p:sp>
      <p:sp>
        <p:nvSpPr>
          <p:cNvPr id="925907" name="Rectangle 211">
            <a:extLst>
              <a:ext uri="{FF2B5EF4-FFF2-40B4-BE49-F238E27FC236}">
                <a16:creationId xmlns:a16="http://schemas.microsoft.com/office/drawing/2014/main" id="{2AC1D093-7075-36DF-C6EB-08C28695B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26120" name="Rectangle 424">
            <a:extLst>
              <a:ext uri="{FF2B5EF4-FFF2-40B4-BE49-F238E27FC236}">
                <a16:creationId xmlns:a16="http://schemas.microsoft.com/office/drawing/2014/main" id="{DB1D24B8-3C56-6006-BBB7-33238B8AB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pic>
        <p:nvPicPr>
          <p:cNvPr id="926388" name="Picture 692">
            <a:extLst>
              <a:ext uri="{FF2B5EF4-FFF2-40B4-BE49-F238E27FC236}">
                <a16:creationId xmlns:a16="http://schemas.microsoft.com/office/drawing/2014/main" id="{1E3D9781-298E-58AF-E216-16931D8426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6550" name="AutoShape 854">
            <a:extLst>
              <a:ext uri="{FF2B5EF4-FFF2-40B4-BE49-F238E27FC236}">
                <a16:creationId xmlns:a16="http://schemas.microsoft.com/office/drawing/2014/main" id="{D258EE0B-5C7A-AA77-D681-D658151701B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51" name="Rectangle 855">
            <a:extLst>
              <a:ext uri="{FF2B5EF4-FFF2-40B4-BE49-F238E27FC236}">
                <a16:creationId xmlns:a16="http://schemas.microsoft.com/office/drawing/2014/main" id="{25A0C203-A1EF-EF16-0C27-A0FAD2579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52" name="Rectangle 856">
            <a:extLst>
              <a:ext uri="{FF2B5EF4-FFF2-40B4-BE49-F238E27FC236}">
                <a16:creationId xmlns:a16="http://schemas.microsoft.com/office/drawing/2014/main" id="{1ACFDDE8-BE99-7DF0-F85E-150454F9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53" name="Rectangle 857">
            <a:extLst>
              <a:ext uri="{FF2B5EF4-FFF2-40B4-BE49-F238E27FC236}">
                <a16:creationId xmlns:a16="http://schemas.microsoft.com/office/drawing/2014/main" id="{C0660C4E-C453-37CE-ABE4-29766CBC5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54" name="Rectangle 858">
            <a:extLst>
              <a:ext uri="{FF2B5EF4-FFF2-40B4-BE49-F238E27FC236}">
                <a16:creationId xmlns:a16="http://schemas.microsoft.com/office/drawing/2014/main" id="{D817C590-DE52-8166-31C3-5DEF1D491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558" name="Line 862">
            <a:extLst>
              <a:ext uri="{FF2B5EF4-FFF2-40B4-BE49-F238E27FC236}">
                <a16:creationId xmlns:a16="http://schemas.microsoft.com/office/drawing/2014/main" id="{D14BA8B5-45B1-1D40-A7CE-C1AC51DF66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559" name="Line 863">
            <a:extLst>
              <a:ext uri="{FF2B5EF4-FFF2-40B4-BE49-F238E27FC236}">
                <a16:creationId xmlns:a16="http://schemas.microsoft.com/office/drawing/2014/main" id="{3BD61340-BE03-FFB8-2370-FF027E8476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0" name="Line 864">
            <a:extLst>
              <a:ext uri="{FF2B5EF4-FFF2-40B4-BE49-F238E27FC236}">
                <a16:creationId xmlns:a16="http://schemas.microsoft.com/office/drawing/2014/main" id="{2854AFDB-D3BC-205E-9BEA-F22B87FF78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1" name="Line 865">
            <a:extLst>
              <a:ext uri="{FF2B5EF4-FFF2-40B4-BE49-F238E27FC236}">
                <a16:creationId xmlns:a16="http://schemas.microsoft.com/office/drawing/2014/main" id="{18997F35-1EBC-33A3-D929-EC86CD7D3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2" name="Freeform 866">
            <a:extLst>
              <a:ext uri="{FF2B5EF4-FFF2-40B4-BE49-F238E27FC236}">
                <a16:creationId xmlns:a16="http://schemas.microsoft.com/office/drawing/2014/main" id="{DD93C3F7-AE23-4811-6C4F-F9361EFEE35D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563" name="Line 867">
            <a:extLst>
              <a:ext uri="{FF2B5EF4-FFF2-40B4-BE49-F238E27FC236}">
                <a16:creationId xmlns:a16="http://schemas.microsoft.com/office/drawing/2014/main" id="{D5B35AA5-10FD-8A6D-BDFE-16C40229811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4" name="Freeform 868">
            <a:extLst>
              <a:ext uri="{FF2B5EF4-FFF2-40B4-BE49-F238E27FC236}">
                <a16:creationId xmlns:a16="http://schemas.microsoft.com/office/drawing/2014/main" id="{CD52E997-B0C7-33B2-E06A-690AEB8024C3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5" name="Line 869">
            <a:extLst>
              <a:ext uri="{FF2B5EF4-FFF2-40B4-BE49-F238E27FC236}">
                <a16:creationId xmlns:a16="http://schemas.microsoft.com/office/drawing/2014/main" id="{3AA58B93-B947-23ED-295D-76BFE8750E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6" name="Line 870">
            <a:extLst>
              <a:ext uri="{FF2B5EF4-FFF2-40B4-BE49-F238E27FC236}">
                <a16:creationId xmlns:a16="http://schemas.microsoft.com/office/drawing/2014/main" id="{AFCC4F45-F73B-95D3-9167-06B8F58BEF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7" name="Line 871">
            <a:extLst>
              <a:ext uri="{FF2B5EF4-FFF2-40B4-BE49-F238E27FC236}">
                <a16:creationId xmlns:a16="http://schemas.microsoft.com/office/drawing/2014/main" id="{B1EA2A14-AE8D-6582-A7AF-E604C62D13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8" name="Line 872">
            <a:extLst>
              <a:ext uri="{FF2B5EF4-FFF2-40B4-BE49-F238E27FC236}">
                <a16:creationId xmlns:a16="http://schemas.microsoft.com/office/drawing/2014/main" id="{A6D9FCF2-A196-903A-B825-7FCC5E88D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69" name="Line 873">
            <a:extLst>
              <a:ext uri="{FF2B5EF4-FFF2-40B4-BE49-F238E27FC236}">
                <a16:creationId xmlns:a16="http://schemas.microsoft.com/office/drawing/2014/main" id="{D40E8608-2235-530A-CB6F-C2520D6EA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0" name="Line 874">
            <a:extLst>
              <a:ext uri="{FF2B5EF4-FFF2-40B4-BE49-F238E27FC236}">
                <a16:creationId xmlns:a16="http://schemas.microsoft.com/office/drawing/2014/main" id="{40F711B4-20B6-1984-AE1C-4CC397C32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1" name="Line 875">
            <a:extLst>
              <a:ext uri="{FF2B5EF4-FFF2-40B4-BE49-F238E27FC236}">
                <a16:creationId xmlns:a16="http://schemas.microsoft.com/office/drawing/2014/main" id="{1FBABB57-8058-947A-FCA9-FA263DC56E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2" name="Line 876">
            <a:extLst>
              <a:ext uri="{FF2B5EF4-FFF2-40B4-BE49-F238E27FC236}">
                <a16:creationId xmlns:a16="http://schemas.microsoft.com/office/drawing/2014/main" id="{0932E8B7-BE58-87CF-79C6-284CF9F6FF0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3" name="Line 877">
            <a:extLst>
              <a:ext uri="{FF2B5EF4-FFF2-40B4-BE49-F238E27FC236}">
                <a16:creationId xmlns:a16="http://schemas.microsoft.com/office/drawing/2014/main" id="{319577BD-D14E-BDF1-39BF-4176C3730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4" name="Line 878">
            <a:extLst>
              <a:ext uri="{FF2B5EF4-FFF2-40B4-BE49-F238E27FC236}">
                <a16:creationId xmlns:a16="http://schemas.microsoft.com/office/drawing/2014/main" id="{568BFA2B-309E-92AC-0109-F271A9609E7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5" name="Line 879">
            <a:extLst>
              <a:ext uri="{FF2B5EF4-FFF2-40B4-BE49-F238E27FC236}">
                <a16:creationId xmlns:a16="http://schemas.microsoft.com/office/drawing/2014/main" id="{328E892B-DE32-FBFD-546D-84A450B1FB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6" name="Line 880">
            <a:extLst>
              <a:ext uri="{FF2B5EF4-FFF2-40B4-BE49-F238E27FC236}">
                <a16:creationId xmlns:a16="http://schemas.microsoft.com/office/drawing/2014/main" id="{B944160D-056D-A43D-1064-F7CAC7D2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7" name="Rectangle 881">
            <a:extLst>
              <a:ext uri="{FF2B5EF4-FFF2-40B4-BE49-F238E27FC236}">
                <a16:creationId xmlns:a16="http://schemas.microsoft.com/office/drawing/2014/main" id="{160C16E8-3457-72F1-D3AB-ADD15F02B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578" name="Line 882">
            <a:extLst>
              <a:ext uri="{FF2B5EF4-FFF2-40B4-BE49-F238E27FC236}">
                <a16:creationId xmlns:a16="http://schemas.microsoft.com/office/drawing/2014/main" id="{EAF4EAA4-3D9A-435A-DBA8-B002C64ACF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79" name="Line 883">
            <a:extLst>
              <a:ext uri="{FF2B5EF4-FFF2-40B4-BE49-F238E27FC236}">
                <a16:creationId xmlns:a16="http://schemas.microsoft.com/office/drawing/2014/main" id="{ADD61DEB-937B-D889-3F42-BFF17655D3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80" name="Rectangle 884">
            <a:extLst>
              <a:ext uri="{FF2B5EF4-FFF2-40B4-BE49-F238E27FC236}">
                <a16:creationId xmlns:a16="http://schemas.microsoft.com/office/drawing/2014/main" id="{CB2F2411-12A1-8756-2571-AB56D56D0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581" name="Rectangle 885">
            <a:extLst>
              <a:ext uri="{FF2B5EF4-FFF2-40B4-BE49-F238E27FC236}">
                <a16:creationId xmlns:a16="http://schemas.microsoft.com/office/drawing/2014/main" id="{DDDA53DF-996F-EFE4-89DB-89112587D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582" name="Rectangle 886">
            <a:extLst>
              <a:ext uri="{FF2B5EF4-FFF2-40B4-BE49-F238E27FC236}">
                <a16:creationId xmlns:a16="http://schemas.microsoft.com/office/drawing/2014/main" id="{4EE4D023-223F-2401-41A6-4DEEB8AFD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583" name="Line 887">
            <a:extLst>
              <a:ext uri="{FF2B5EF4-FFF2-40B4-BE49-F238E27FC236}">
                <a16:creationId xmlns:a16="http://schemas.microsoft.com/office/drawing/2014/main" id="{50353B71-8399-1CA0-A902-1D29B7FCE7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84" name="Rectangle 888">
            <a:extLst>
              <a:ext uri="{FF2B5EF4-FFF2-40B4-BE49-F238E27FC236}">
                <a16:creationId xmlns:a16="http://schemas.microsoft.com/office/drawing/2014/main" id="{D4541DE8-15DE-C096-E082-156BB4476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585" name="Rectangle 889">
            <a:extLst>
              <a:ext uri="{FF2B5EF4-FFF2-40B4-BE49-F238E27FC236}">
                <a16:creationId xmlns:a16="http://schemas.microsoft.com/office/drawing/2014/main" id="{CC677755-BB85-B713-B99C-4466093B2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586" name="Rectangle 890">
            <a:extLst>
              <a:ext uri="{FF2B5EF4-FFF2-40B4-BE49-F238E27FC236}">
                <a16:creationId xmlns:a16="http://schemas.microsoft.com/office/drawing/2014/main" id="{D34BD680-BC56-3C1C-5FDA-A9C4657B9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587" name="Freeform 891">
            <a:extLst>
              <a:ext uri="{FF2B5EF4-FFF2-40B4-BE49-F238E27FC236}">
                <a16:creationId xmlns:a16="http://schemas.microsoft.com/office/drawing/2014/main" id="{A9C5A182-B2E7-DA4C-5EE4-4E00445188CC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588" name="Line 892">
            <a:extLst>
              <a:ext uri="{FF2B5EF4-FFF2-40B4-BE49-F238E27FC236}">
                <a16:creationId xmlns:a16="http://schemas.microsoft.com/office/drawing/2014/main" id="{758ECE2A-3636-5770-61DD-D4C4C776B8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89" name="Line 893">
            <a:extLst>
              <a:ext uri="{FF2B5EF4-FFF2-40B4-BE49-F238E27FC236}">
                <a16:creationId xmlns:a16="http://schemas.microsoft.com/office/drawing/2014/main" id="{F232B1C9-A437-4838-D024-C515710272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0" name="Line 894">
            <a:extLst>
              <a:ext uri="{FF2B5EF4-FFF2-40B4-BE49-F238E27FC236}">
                <a16:creationId xmlns:a16="http://schemas.microsoft.com/office/drawing/2014/main" id="{4DBD552D-0294-914D-835D-7DB899689B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1" name="Line 895">
            <a:extLst>
              <a:ext uri="{FF2B5EF4-FFF2-40B4-BE49-F238E27FC236}">
                <a16:creationId xmlns:a16="http://schemas.microsoft.com/office/drawing/2014/main" id="{97E36DE8-B108-4CC8-BB88-9BD4CB1A53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2" name="Line 896">
            <a:extLst>
              <a:ext uri="{FF2B5EF4-FFF2-40B4-BE49-F238E27FC236}">
                <a16:creationId xmlns:a16="http://schemas.microsoft.com/office/drawing/2014/main" id="{355F82BD-E079-537D-03D1-7D7E958AAB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3" name="Line 897">
            <a:extLst>
              <a:ext uri="{FF2B5EF4-FFF2-40B4-BE49-F238E27FC236}">
                <a16:creationId xmlns:a16="http://schemas.microsoft.com/office/drawing/2014/main" id="{54B6F2E9-4622-16DD-597D-4A4D78795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4" name="Line 898">
            <a:extLst>
              <a:ext uri="{FF2B5EF4-FFF2-40B4-BE49-F238E27FC236}">
                <a16:creationId xmlns:a16="http://schemas.microsoft.com/office/drawing/2014/main" id="{B5A018AC-7184-C509-BFB8-36E20B950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5" name="Line 899">
            <a:extLst>
              <a:ext uri="{FF2B5EF4-FFF2-40B4-BE49-F238E27FC236}">
                <a16:creationId xmlns:a16="http://schemas.microsoft.com/office/drawing/2014/main" id="{13A35EA2-736E-7024-49BF-0AEDDCF57E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596" name="Rectangle 900">
            <a:extLst>
              <a:ext uri="{FF2B5EF4-FFF2-40B4-BE49-F238E27FC236}">
                <a16:creationId xmlns:a16="http://schemas.microsoft.com/office/drawing/2014/main" id="{7F0A45D9-3A67-5A25-2DEA-FAA7D723E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597" name="Rectangle 901">
            <a:extLst>
              <a:ext uri="{FF2B5EF4-FFF2-40B4-BE49-F238E27FC236}">
                <a16:creationId xmlns:a16="http://schemas.microsoft.com/office/drawing/2014/main" id="{61D331D9-4022-8E49-223A-DEF9BB17C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01" name="Rectangle 905">
            <a:extLst>
              <a:ext uri="{FF2B5EF4-FFF2-40B4-BE49-F238E27FC236}">
                <a16:creationId xmlns:a16="http://schemas.microsoft.com/office/drawing/2014/main" id="{81008538-22AF-4DC4-1B91-2AB057814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02" name="Rectangle 906">
            <a:extLst>
              <a:ext uri="{FF2B5EF4-FFF2-40B4-BE49-F238E27FC236}">
                <a16:creationId xmlns:a16="http://schemas.microsoft.com/office/drawing/2014/main" id="{BA6B443E-3B52-6DDC-D2E7-E3EB7228B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03" name="AutoShape 907">
            <a:extLst>
              <a:ext uri="{FF2B5EF4-FFF2-40B4-BE49-F238E27FC236}">
                <a16:creationId xmlns:a16="http://schemas.microsoft.com/office/drawing/2014/main" id="{47994ACB-C10D-D7D8-F924-D297C2B2DA4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14" name="Rectangle 918">
            <a:extLst>
              <a:ext uri="{FF2B5EF4-FFF2-40B4-BE49-F238E27FC236}">
                <a16:creationId xmlns:a16="http://schemas.microsoft.com/office/drawing/2014/main" id="{A2125560-7CE2-868F-398A-9D789F571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15" name="Line 919">
            <a:extLst>
              <a:ext uri="{FF2B5EF4-FFF2-40B4-BE49-F238E27FC236}">
                <a16:creationId xmlns:a16="http://schemas.microsoft.com/office/drawing/2014/main" id="{65258F66-CED6-7E3A-7579-EC2171BD396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16" name="Line 920">
            <a:extLst>
              <a:ext uri="{FF2B5EF4-FFF2-40B4-BE49-F238E27FC236}">
                <a16:creationId xmlns:a16="http://schemas.microsoft.com/office/drawing/2014/main" id="{3E8974E8-48D2-12F5-DE70-8FB5EA4985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17" name="Line 921">
            <a:extLst>
              <a:ext uri="{FF2B5EF4-FFF2-40B4-BE49-F238E27FC236}">
                <a16:creationId xmlns:a16="http://schemas.microsoft.com/office/drawing/2014/main" id="{0A3316F5-5E88-07AC-C8DE-8C2C1EF73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18" name="Line 922">
            <a:extLst>
              <a:ext uri="{FF2B5EF4-FFF2-40B4-BE49-F238E27FC236}">
                <a16:creationId xmlns:a16="http://schemas.microsoft.com/office/drawing/2014/main" id="{4A5AB51D-4B8C-1CA9-751A-8C1101ABF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19" name="Line 923">
            <a:extLst>
              <a:ext uri="{FF2B5EF4-FFF2-40B4-BE49-F238E27FC236}">
                <a16:creationId xmlns:a16="http://schemas.microsoft.com/office/drawing/2014/main" id="{2E34756B-6CF2-47A1-84A7-25F86C74C5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20" name="Line 924">
            <a:extLst>
              <a:ext uri="{FF2B5EF4-FFF2-40B4-BE49-F238E27FC236}">
                <a16:creationId xmlns:a16="http://schemas.microsoft.com/office/drawing/2014/main" id="{42B0FD7E-11B5-A7EC-2BE8-D1E2045A44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21" name="Line 925">
            <a:extLst>
              <a:ext uri="{FF2B5EF4-FFF2-40B4-BE49-F238E27FC236}">
                <a16:creationId xmlns:a16="http://schemas.microsoft.com/office/drawing/2014/main" id="{9A79A6E7-1D3D-8549-7460-9EE4E4AD5F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22" name="Rectangle 926">
            <a:extLst>
              <a:ext uri="{FF2B5EF4-FFF2-40B4-BE49-F238E27FC236}">
                <a16:creationId xmlns:a16="http://schemas.microsoft.com/office/drawing/2014/main" id="{970D3A83-00B3-2626-42A8-48D7DC648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26623" name="Rectangle 927">
            <a:extLst>
              <a:ext uri="{FF2B5EF4-FFF2-40B4-BE49-F238E27FC236}">
                <a16:creationId xmlns:a16="http://schemas.microsoft.com/office/drawing/2014/main" id="{65151C6F-7119-3318-AE17-8F65F82AA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26624" name="Rectangle 928">
            <a:extLst>
              <a:ext uri="{FF2B5EF4-FFF2-40B4-BE49-F238E27FC236}">
                <a16:creationId xmlns:a16="http://schemas.microsoft.com/office/drawing/2014/main" id="{9D019B3D-45A6-6A43-E157-20B93CBA1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26625" name="Text Box 929">
            <a:extLst>
              <a:ext uri="{FF2B5EF4-FFF2-40B4-BE49-F238E27FC236}">
                <a16:creationId xmlns:a16="http://schemas.microsoft.com/office/drawing/2014/main" id="{94083873-CA86-9F0F-EC0C-F06EECAC0A3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26626" name="Text Box 930">
            <a:extLst>
              <a:ext uri="{FF2B5EF4-FFF2-40B4-BE49-F238E27FC236}">
                <a16:creationId xmlns:a16="http://schemas.microsoft.com/office/drawing/2014/main" id="{A8D5BC4C-5407-A64E-55A9-3A52AC24594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26627" name="Rectangle 931">
            <a:extLst>
              <a:ext uri="{FF2B5EF4-FFF2-40B4-BE49-F238E27FC236}">
                <a16:creationId xmlns:a16="http://schemas.microsoft.com/office/drawing/2014/main" id="{3D4B04F3-2782-5BA8-E2DD-F91E1269E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28" name="Rectangle 932">
            <a:extLst>
              <a:ext uri="{FF2B5EF4-FFF2-40B4-BE49-F238E27FC236}">
                <a16:creationId xmlns:a16="http://schemas.microsoft.com/office/drawing/2014/main" id="{5AAD2AE6-6314-8A6E-67FD-402917E2D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29" name="Rectangle 933">
            <a:extLst>
              <a:ext uri="{FF2B5EF4-FFF2-40B4-BE49-F238E27FC236}">
                <a16:creationId xmlns:a16="http://schemas.microsoft.com/office/drawing/2014/main" id="{5ACDBABA-FCFE-DD8A-A153-70DE0DB48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30" name="Rectangle 934">
            <a:extLst>
              <a:ext uri="{FF2B5EF4-FFF2-40B4-BE49-F238E27FC236}">
                <a16:creationId xmlns:a16="http://schemas.microsoft.com/office/drawing/2014/main" id="{24539207-669A-9678-17B2-94DDE40E2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31" name="Rectangle 935">
            <a:extLst>
              <a:ext uri="{FF2B5EF4-FFF2-40B4-BE49-F238E27FC236}">
                <a16:creationId xmlns:a16="http://schemas.microsoft.com/office/drawing/2014/main" id="{A94E9232-37C9-B5CB-FA07-CB24CD102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32" name="Rectangle 936">
            <a:extLst>
              <a:ext uri="{FF2B5EF4-FFF2-40B4-BE49-F238E27FC236}">
                <a16:creationId xmlns:a16="http://schemas.microsoft.com/office/drawing/2014/main" id="{3D8222F8-E542-9FE3-1D5C-13D6B34CF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33" name="Rectangle 937">
            <a:extLst>
              <a:ext uri="{FF2B5EF4-FFF2-40B4-BE49-F238E27FC236}">
                <a16:creationId xmlns:a16="http://schemas.microsoft.com/office/drawing/2014/main" id="{FD1F458C-918F-1E37-E037-3B1609139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34" name="Rectangle 938">
            <a:extLst>
              <a:ext uri="{FF2B5EF4-FFF2-40B4-BE49-F238E27FC236}">
                <a16:creationId xmlns:a16="http://schemas.microsoft.com/office/drawing/2014/main" id="{E3F62AFC-043D-061A-CA4D-466E62C23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35" name="Rectangle 939">
            <a:extLst>
              <a:ext uri="{FF2B5EF4-FFF2-40B4-BE49-F238E27FC236}">
                <a16:creationId xmlns:a16="http://schemas.microsoft.com/office/drawing/2014/main" id="{6DEC3597-DE31-619C-7379-6CE30A503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26636" name="Rectangle 940">
            <a:extLst>
              <a:ext uri="{FF2B5EF4-FFF2-40B4-BE49-F238E27FC236}">
                <a16:creationId xmlns:a16="http://schemas.microsoft.com/office/drawing/2014/main" id="{87725BD9-8F5F-2E74-3CB4-DAE13926F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26637" name="Rectangle 941">
            <a:extLst>
              <a:ext uri="{FF2B5EF4-FFF2-40B4-BE49-F238E27FC236}">
                <a16:creationId xmlns:a16="http://schemas.microsoft.com/office/drawing/2014/main" id="{243848A7-C720-08D1-0B5A-165A5AD16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38" name="Line 942">
            <a:extLst>
              <a:ext uri="{FF2B5EF4-FFF2-40B4-BE49-F238E27FC236}">
                <a16:creationId xmlns:a16="http://schemas.microsoft.com/office/drawing/2014/main" id="{92D785C9-AC7E-4207-7801-06A67A163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39" name="Line 943">
            <a:extLst>
              <a:ext uri="{FF2B5EF4-FFF2-40B4-BE49-F238E27FC236}">
                <a16:creationId xmlns:a16="http://schemas.microsoft.com/office/drawing/2014/main" id="{7C226172-E5D2-D6D6-3E7E-C1EE5447EF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0" name="Line 944">
            <a:extLst>
              <a:ext uri="{FF2B5EF4-FFF2-40B4-BE49-F238E27FC236}">
                <a16:creationId xmlns:a16="http://schemas.microsoft.com/office/drawing/2014/main" id="{0827D783-5F49-38B4-1157-356F7AB945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1" name="Line 945">
            <a:extLst>
              <a:ext uri="{FF2B5EF4-FFF2-40B4-BE49-F238E27FC236}">
                <a16:creationId xmlns:a16="http://schemas.microsoft.com/office/drawing/2014/main" id="{1048213D-E2ED-F9E1-1CD5-44F9027674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42" name="Rectangle 946">
            <a:extLst>
              <a:ext uri="{FF2B5EF4-FFF2-40B4-BE49-F238E27FC236}">
                <a16:creationId xmlns:a16="http://schemas.microsoft.com/office/drawing/2014/main" id="{6402135A-1EFF-21E2-1ED7-F38456E6D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3" name="Rectangle 947">
            <a:extLst>
              <a:ext uri="{FF2B5EF4-FFF2-40B4-BE49-F238E27FC236}">
                <a16:creationId xmlns:a16="http://schemas.microsoft.com/office/drawing/2014/main" id="{897BEF1C-680C-537F-516B-3FE50FB7E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26644" name="Line 948">
            <a:extLst>
              <a:ext uri="{FF2B5EF4-FFF2-40B4-BE49-F238E27FC236}">
                <a16:creationId xmlns:a16="http://schemas.microsoft.com/office/drawing/2014/main" id="{92D448EF-F3CD-AC45-70FD-B6AF2290EA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45" name="Line 949">
            <a:extLst>
              <a:ext uri="{FF2B5EF4-FFF2-40B4-BE49-F238E27FC236}">
                <a16:creationId xmlns:a16="http://schemas.microsoft.com/office/drawing/2014/main" id="{831BAA35-1E88-486C-BE80-E9C0F2096E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46" name="Rectangle 950">
            <a:extLst>
              <a:ext uri="{FF2B5EF4-FFF2-40B4-BE49-F238E27FC236}">
                <a16:creationId xmlns:a16="http://schemas.microsoft.com/office/drawing/2014/main" id="{E72B5AD3-C469-7A3C-5707-966D9EFC9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7" name="Rectangle 951">
            <a:extLst>
              <a:ext uri="{FF2B5EF4-FFF2-40B4-BE49-F238E27FC236}">
                <a16:creationId xmlns:a16="http://schemas.microsoft.com/office/drawing/2014/main" id="{BAC43898-E63E-9F2E-7F60-81C3E5FA5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8" name="Rectangle 952">
            <a:extLst>
              <a:ext uri="{FF2B5EF4-FFF2-40B4-BE49-F238E27FC236}">
                <a16:creationId xmlns:a16="http://schemas.microsoft.com/office/drawing/2014/main" id="{AB27E002-0A5D-F6B9-0F4F-61CEBCF2A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49" name="Arc 953">
            <a:extLst>
              <a:ext uri="{FF2B5EF4-FFF2-40B4-BE49-F238E27FC236}">
                <a16:creationId xmlns:a16="http://schemas.microsoft.com/office/drawing/2014/main" id="{3386D8D6-1F24-AC4B-EEEB-BAF100780AA9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50" name="Rectangle 954">
            <a:extLst>
              <a:ext uri="{FF2B5EF4-FFF2-40B4-BE49-F238E27FC236}">
                <a16:creationId xmlns:a16="http://schemas.microsoft.com/office/drawing/2014/main" id="{BD73B136-FD77-CD4E-52BC-9A6B75B8B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51" name="Rectangle 955">
            <a:extLst>
              <a:ext uri="{FF2B5EF4-FFF2-40B4-BE49-F238E27FC236}">
                <a16:creationId xmlns:a16="http://schemas.microsoft.com/office/drawing/2014/main" id="{1E60C23D-3C45-6CEA-3BB5-2D6F64A02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662" name="Rectangle 966">
            <a:extLst>
              <a:ext uri="{FF2B5EF4-FFF2-40B4-BE49-F238E27FC236}">
                <a16:creationId xmlns:a16="http://schemas.microsoft.com/office/drawing/2014/main" id="{98CB1937-B41C-CF0F-062C-7A060824E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63" name="Rectangle 967">
            <a:extLst>
              <a:ext uri="{FF2B5EF4-FFF2-40B4-BE49-F238E27FC236}">
                <a16:creationId xmlns:a16="http://schemas.microsoft.com/office/drawing/2014/main" id="{2A4DF884-F263-6D64-3BC0-62565CCFD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64" name="Rectangle 968">
            <a:extLst>
              <a:ext uri="{FF2B5EF4-FFF2-40B4-BE49-F238E27FC236}">
                <a16:creationId xmlns:a16="http://schemas.microsoft.com/office/drawing/2014/main" id="{DC91664B-73D5-74F5-C624-86A00B9D1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75" name="Rectangle 979">
            <a:extLst>
              <a:ext uri="{FF2B5EF4-FFF2-40B4-BE49-F238E27FC236}">
                <a16:creationId xmlns:a16="http://schemas.microsoft.com/office/drawing/2014/main" id="{C6651A3A-77C2-D6C0-52BD-3F409B9B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76" name="Rectangle 980">
            <a:extLst>
              <a:ext uri="{FF2B5EF4-FFF2-40B4-BE49-F238E27FC236}">
                <a16:creationId xmlns:a16="http://schemas.microsoft.com/office/drawing/2014/main" id="{6AFC4851-0C73-5D5E-F0C9-F4E381BD3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26677" name="Rectangle 981">
            <a:extLst>
              <a:ext uri="{FF2B5EF4-FFF2-40B4-BE49-F238E27FC236}">
                <a16:creationId xmlns:a16="http://schemas.microsoft.com/office/drawing/2014/main" id="{89FF227F-5BCD-67A0-D8E1-FC247816C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78" name="Rectangle 982">
            <a:extLst>
              <a:ext uri="{FF2B5EF4-FFF2-40B4-BE49-F238E27FC236}">
                <a16:creationId xmlns:a16="http://schemas.microsoft.com/office/drawing/2014/main" id="{5B9678E0-9CDF-C0B7-6C2D-6109C8605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26679" name="Rectangle 983">
            <a:extLst>
              <a:ext uri="{FF2B5EF4-FFF2-40B4-BE49-F238E27FC236}">
                <a16:creationId xmlns:a16="http://schemas.microsoft.com/office/drawing/2014/main" id="{FE931B14-3F34-0B50-6052-304EE058E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80" name="Rectangle 984">
            <a:extLst>
              <a:ext uri="{FF2B5EF4-FFF2-40B4-BE49-F238E27FC236}">
                <a16:creationId xmlns:a16="http://schemas.microsoft.com/office/drawing/2014/main" id="{53032458-D147-CFDD-15DF-8D22CC1F8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26681" name="Line 985">
            <a:extLst>
              <a:ext uri="{FF2B5EF4-FFF2-40B4-BE49-F238E27FC236}">
                <a16:creationId xmlns:a16="http://schemas.microsoft.com/office/drawing/2014/main" id="{66C03740-DE65-9D6E-8727-5E4F49A966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682" name="Line 986">
            <a:extLst>
              <a:ext uri="{FF2B5EF4-FFF2-40B4-BE49-F238E27FC236}">
                <a16:creationId xmlns:a16="http://schemas.microsoft.com/office/drawing/2014/main" id="{6FE0637B-016D-31EA-36F5-4946F5B71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6712" name="Text Box 1016">
            <a:extLst>
              <a:ext uri="{FF2B5EF4-FFF2-40B4-BE49-F238E27FC236}">
                <a16:creationId xmlns:a16="http://schemas.microsoft.com/office/drawing/2014/main" id="{4B56EB8C-D075-84BD-5E65-E4DA3DFE0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0438" y="4100513"/>
            <a:ext cx="396875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800">
                <a:latin typeface="Kosher-Normal" charset="0"/>
              </a:rPr>
              <a:t>НЗ</a:t>
            </a:r>
            <a:endParaRPr lang="en-US" altLang="en-US" sz="8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926691" name="Rectangle 995">
            <a:extLst>
              <a:ext uri="{FF2B5EF4-FFF2-40B4-BE49-F238E27FC236}">
                <a16:creationId xmlns:a16="http://schemas.microsoft.com/office/drawing/2014/main" id="{C4D5D637-380C-9E0B-2D9E-F7B66C0FA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926692" name="Rectangle 996">
            <a:extLst>
              <a:ext uri="{FF2B5EF4-FFF2-40B4-BE49-F238E27FC236}">
                <a16:creationId xmlns:a16="http://schemas.microsoft.com/office/drawing/2014/main" id="{42AC4BFB-A5F4-7AF3-20D3-9C64217EC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926693" name="Rectangle 997">
            <a:extLst>
              <a:ext uri="{FF2B5EF4-FFF2-40B4-BE49-F238E27FC236}">
                <a16:creationId xmlns:a16="http://schemas.microsoft.com/office/drawing/2014/main" id="{EAD7F55E-F2D6-2421-4A83-5228A7018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926694" name="Rectangle 998">
            <a:extLst>
              <a:ext uri="{FF2B5EF4-FFF2-40B4-BE49-F238E27FC236}">
                <a16:creationId xmlns:a16="http://schemas.microsoft.com/office/drawing/2014/main" id="{4E525E77-0B11-0ADF-B9C8-D250CB989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2990850"/>
            <a:ext cx="177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95" name="Rectangle 999">
            <a:extLst>
              <a:ext uri="{FF2B5EF4-FFF2-40B4-BE49-F238E27FC236}">
                <a16:creationId xmlns:a16="http://schemas.microsoft.com/office/drawing/2014/main" id="{7817BD45-38AE-F072-4871-25B320981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Д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96" name="Rectangle 1000">
            <a:extLst>
              <a:ext uri="{FF2B5EF4-FFF2-40B4-BE49-F238E27FC236}">
                <a16:creationId xmlns:a16="http://schemas.microsoft.com/office/drawing/2014/main" id="{5B1F9367-A733-076C-253A-6CBE8CF4D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3956050"/>
            <a:ext cx="249238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ГВ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97" name="Rectangle 1001">
            <a:extLst>
              <a:ext uri="{FF2B5EF4-FFF2-40B4-BE49-F238E27FC236}">
                <a16:creationId xmlns:a16="http://schemas.microsoft.com/office/drawing/2014/main" id="{6A6FA1FA-19F3-C857-6F3C-3300B5B90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3602038"/>
            <a:ext cx="1778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r>
              <a:rPr lang="ru-RU" altLang="en-US" sz="10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698" name="Rectangle 1002">
            <a:extLst>
              <a:ext uri="{FF2B5EF4-FFF2-40B4-BE49-F238E27FC236}">
                <a16:creationId xmlns:a16="http://schemas.microsoft.com/office/drawing/2014/main" id="{93A0A2F0-26D6-81A3-D0A2-80B4C9506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" y="4286250"/>
            <a:ext cx="622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Пар.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699" name="Rectangle 1003">
            <a:extLst>
              <a:ext uri="{FF2B5EF4-FFF2-40B4-BE49-F238E27FC236}">
                <a16:creationId xmlns:a16="http://schemas.microsoft.com/office/drawing/2014/main" id="{1B086F47-8C7E-E7AF-9084-D9D74F326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457835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Пар.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700" name="Rectangle 1004">
            <a:extLst>
              <a:ext uri="{FF2B5EF4-FFF2-40B4-BE49-F238E27FC236}">
                <a16:creationId xmlns:a16="http://schemas.microsoft.com/office/drawing/2014/main" id="{DA0155AF-000E-F895-E802-7308F1EEA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4875213"/>
            <a:ext cx="677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Ездра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701" name="Rectangle 1005">
            <a:extLst>
              <a:ext uri="{FF2B5EF4-FFF2-40B4-BE49-F238E27FC236}">
                <a16:creationId xmlns:a16="http://schemas.microsoft.com/office/drawing/2014/main" id="{BD16E14A-5AE8-629D-EC58-BBDAFC9C1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5249863"/>
            <a:ext cx="927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 Неемия</a:t>
            </a:r>
            <a:endParaRPr lang="en-US" altLang="en-US" sz="1800" b="1" i="0">
              <a:latin typeface="Helvetica" pitchFamily="2" charset="0"/>
            </a:endParaRPr>
          </a:p>
        </p:txBody>
      </p:sp>
      <p:sp>
        <p:nvSpPr>
          <p:cNvPr id="926702" name="Rectangle 1006">
            <a:extLst>
              <a:ext uri="{FF2B5EF4-FFF2-40B4-BE49-F238E27FC236}">
                <a16:creationId xmlns:a16="http://schemas.microsoft.com/office/drawing/2014/main" id="{DEEA24FB-07C9-15B5-BDBC-9960BBEF5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3" y="5553075"/>
            <a:ext cx="901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Есфирь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703" name="Rectangle 1007">
            <a:extLst>
              <a:ext uri="{FF2B5EF4-FFF2-40B4-BE49-F238E27FC236}">
                <a16:creationId xmlns:a16="http://schemas.microsoft.com/office/drawing/2014/main" id="{F15F237C-4D6A-45FD-1EAF-2276F00CA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8" y="2874963"/>
            <a:ext cx="89058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700" b="1" i="0">
                <a:solidFill>
                  <a:srgbClr val="000000"/>
                </a:solidFill>
                <a:latin typeface="Helvetica" pitchFamily="2" charset="0"/>
              </a:rPr>
              <a:t>I </a:t>
            </a:r>
            <a:r>
              <a:rPr lang="ru-RU" altLang="en-US" sz="1700" b="1" i="0">
                <a:solidFill>
                  <a:srgbClr val="000000"/>
                </a:solidFill>
                <a:latin typeface="Helvetica" pitchFamily="2" charset="0"/>
              </a:rPr>
              <a:t>Царств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704" name="Rectangle 1008">
            <a:extLst>
              <a:ext uri="{FF2B5EF4-FFF2-40B4-BE49-F238E27FC236}">
                <a16:creationId xmlns:a16="http://schemas.microsoft.com/office/drawing/2014/main" id="{4140C7EF-2D4B-9FFE-E215-69A7FA1B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271838"/>
            <a:ext cx="10048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Царств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26705" name="Rectangle 1009">
            <a:extLst>
              <a:ext uri="{FF2B5EF4-FFF2-40B4-BE49-F238E27FC236}">
                <a16:creationId xmlns:a16="http://schemas.microsoft.com/office/drawing/2014/main" id="{34B1D467-4BD3-B887-677D-BABBBC70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88" y="3525838"/>
            <a:ext cx="7508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III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706" name="Rectangle 1010">
            <a:extLst>
              <a:ext uri="{FF2B5EF4-FFF2-40B4-BE49-F238E27FC236}">
                <a16:creationId xmlns:a16="http://schemas.microsoft.com/office/drawing/2014/main" id="{828804CC-F0D2-399F-A223-E9C1B593F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3887788"/>
            <a:ext cx="7762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solidFill>
                  <a:srgbClr val="000000"/>
                </a:solidFill>
                <a:latin typeface="Helvetica" pitchFamily="2" charset="0"/>
              </a:rPr>
              <a:t>IV </a:t>
            </a:r>
            <a:r>
              <a:rPr lang="ru-RU" altLang="en-US" sz="1800" b="1" i="0">
                <a:solidFill>
                  <a:srgbClr val="000000"/>
                </a:solidFill>
                <a:latin typeface="Helvetica" pitchFamily="2" charset="0"/>
              </a:rPr>
              <a:t>Цар.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26707" name="Rectangle 1011">
            <a:extLst>
              <a:ext uri="{FF2B5EF4-FFF2-40B4-BE49-F238E27FC236}">
                <a16:creationId xmlns:a16="http://schemas.microsoft.com/office/drawing/2014/main" id="{C0CD86FB-CDB7-412E-8246-0BCC5F1ED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Ю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926708" name="Text Box 1012">
            <a:extLst>
              <a:ext uri="{FF2B5EF4-FFF2-40B4-BE49-F238E27FC236}">
                <a16:creationId xmlns:a16="http://schemas.microsoft.com/office/drawing/2014/main" id="{6605E047-4174-B984-175E-E77A2445363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2182019" y="3874294"/>
            <a:ext cx="3816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1800" b="1" i="0">
                <a:latin typeface="Arial Black" panose="020B0604020202020204" pitchFamily="34" charset="0"/>
              </a:rPr>
              <a:t>ПРОРОКИ</a:t>
            </a:r>
            <a:r>
              <a:rPr lang="en-US" altLang="en-US" sz="1800" b="1" i="0">
                <a:latin typeface="Arial Black" panose="020B0604020202020204" pitchFamily="34" charset="0"/>
              </a:rPr>
              <a:t> (17)</a:t>
            </a:r>
            <a:endParaRPr lang="en-US" altLang="en-US" sz="900" i="0">
              <a:latin typeface="Arial Black" panose="020B0604020202020204" pitchFamily="34" charset="0"/>
            </a:endParaRPr>
          </a:p>
        </p:txBody>
      </p:sp>
      <p:sp>
        <p:nvSpPr>
          <p:cNvPr id="926709" name="Text Box 1013">
            <a:extLst>
              <a:ext uri="{FF2B5EF4-FFF2-40B4-BE49-F238E27FC236}">
                <a16:creationId xmlns:a16="http://schemas.microsoft.com/office/drawing/2014/main" id="{F6F92D2E-C667-A58B-3307-77C0CBB4E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</a:t>
            </a:r>
            <a:r>
              <a:rPr lang="ru-RU" altLang="en-US" sz="1800" b="1" i="0">
                <a:latin typeface="Helvetica" pitchFamily="2" charset="0"/>
              </a:rPr>
              <a:t>С</a:t>
            </a:r>
            <a:r>
              <a:rPr lang="en-US" altLang="en-US" sz="1800" b="1" i="0">
                <a:latin typeface="Helvetica" pitchFamily="2" charset="0"/>
              </a:rPr>
              <a:t>)</a:t>
            </a:r>
          </a:p>
        </p:txBody>
      </p:sp>
      <p:sp>
        <p:nvSpPr>
          <p:cNvPr id="926710" name="Rectangle 1014">
            <a:extLst>
              <a:ext uri="{FF2B5EF4-FFF2-40B4-BE49-F238E27FC236}">
                <a16:creationId xmlns:a16="http://schemas.microsoft.com/office/drawing/2014/main" id="{4DD912ED-62C6-0C41-E216-35A26668A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542925"/>
            <a:ext cx="3571875" cy="11938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</a:t>
            </a:r>
            <a:r>
              <a:rPr lang="ru-RU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2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</a:t>
            </a:r>
            <a:endParaRPr lang="en-US" altLang="en-US" sz="22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926713" name="Group 1017">
            <a:extLst>
              <a:ext uri="{FF2B5EF4-FFF2-40B4-BE49-F238E27FC236}">
                <a16:creationId xmlns:a16="http://schemas.microsoft.com/office/drawing/2014/main" id="{16638262-08C4-5FB5-1ACF-A80298045EA3}"/>
              </a:ext>
            </a:extLst>
          </p:cNvPr>
          <p:cNvGrpSpPr>
            <a:grpSpLocks/>
          </p:cNvGrpSpPr>
          <p:nvPr/>
        </p:nvGrpSpPr>
        <p:grpSpPr bwMode="auto">
          <a:xfrm>
            <a:off x="3579813" y="4076700"/>
            <a:ext cx="236537" cy="287338"/>
            <a:chOff x="2273" y="2592"/>
            <a:chExt cx="149" cy="181"/>
          </a:xfrm>
        </p:grpSpPr>
        <p:sp>
          <p:nvSpPr>
            <p:cNvPr id="926714" name="Freeform 1018">
              <a:extLst>
                <a:ext uri="{FF2B5EF4-FFF2-40B4-BE49-F238E27FC236}">
                  <a16:creationId xmlns:a16="http://schemas.microsoft.com/office/drawing/2014/main" id="{11F7C76D-68BD-2698-003A-9FB22593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715"/>
              <a:ext cx="4" cy="18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926715" name="Freeform 1019">
              <a:extLst>
                <a:ext uri="{FF2B5EF4-FFF2-40B4-BE49-F238E27FC236}">
                  <a16:creationId xmlns:a16="http://schemas.microsoft.com/office/drawing/2014/main" id="{D2A90EF8-DBCB-8828-EF06-35C35300B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715"/>
              <a:ext cx="5" cy="20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926716" name="Freeform 1020">
              <a:extLst>
                <a:ext uri="{FF2B5EF4-FFF2-40B4-BE49-F238E27FC236}">
                  <a16:creationId xmlns:a16="http://schemas.microsoft.com/office/drawing/2014/main" id="{7FA85115-C70D-24B2-3CAD-0A57A629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607"/>
              <a:ext cx="7" cy="24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926717" name="Freeform 1021">
              <a:extLst>
                <a:ext uri="{FF2B5EF4-FFF2-40B4-BE49-F238E27FC236}">
                  <a16:creationId xmlns:a16="http://schemas.microsoft.com/office/drawing/2014/main" id="{1AA06759-50A2-8D6B-F35D-A9DAC35E1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633"/>
              <a:ext cx="104" cy="80"/>
            </a:xfrm>
            <a:custGeom>
              <a:avLst/>
              <a:gdLst>
                <a:gd name="T0" fmla="*/ 599 w 599"/>
                <a:gd name="T1" fmla="*/ 0 h 432"/>
                <a:gd name="T2" fmla="*/ 595 w 599"/>
                <a:gd name="T3" fmla="*/ 6 h 432"/>
                <a:gd name="T4" fmla="*/ 589 w 599"/>
                <a:gd name="T5" fmla="*/ 10 h 432"/>
                <a:gd name="T6" fmla="*/ 585 w 599"/>
                <a:gd name="T7" fmla="*/ 24 h 432"/>
                <a:gd name="T8" fmla="*/ 557 w 599"/>
                <a:gd name="T9" fmla="*/ 92 h 432"/>
                <a:gd name="T10" fmla="*/ 525 w 599"/>
                <a:gd name="T11" fmla="*/ 208 h 432"/>
                <a:gd name="T12" fmla="*/ 515 w 599"/>
                <a:gd name="T13" fmla="*/ 266 h 432"/>
                <a:gd name="T14" fmla="*/ 505 w 599"/>
                <a:gd name="T15" fmla="*/ 350 h 432"/>
                <a:gd name="T16" fmla="*/ 495 w 599"/>
                <a:gd name="T17" fmla="*/ 402 h 432"/>
                <a:gd name="T18" fmla="*/ 461 w 599"/>
                <a:gd name="T19" fmla="*/ 422 h 432"/>
                <a:gd name="T20" fmla="*/ 433 w 599"/>
                <a:gd name="T21" fmla="*/ 414 h 432"/>
                <a:gd name="T22" fmla="*/ 421 w 599"/>
                <a:gd name="T23" fmla="*/ 410 h 432"/>
                <a:gd name="T24" fmla="*/ 425 w 599"/>
                <a:gd name="T25" fmla="*/ 352 h 432"/>
                <a:gd name="T26" fmla="*/ 431 w 599"/>
                <a:gd name="T27" fmla="*/ 338 h 432"/>
                <a:gd name="T28" fmla="*/ 405 w 599"/>
                <a:gd name="T29" fmla="*/ 328 h 432"/>
                <a:gd name="T30" fmla="*/ 347 w 599"/>
                <a:gd name="T31" fmla="*/ 316 h 432"/>
                <a:gd name="T32" fmla="*/ 113 w 599"/>
                <a:gd name="T33" fmla="*/ 360 h 432"/>
                <a:gd name="T34" fmla="*/ 103 w 599"/>
                <a:gd name="T35" fmla="*/ 368 h 432"/>
                <a:gd name="T36" fmla="*/ 87 w 599"/>
                <a:gd name="T37" fmla="*/ 392 h 432"/>
                <a:gd name="T38" fmla="*/ 53 w 599"/>
                <a:gd name="T39" fmla="*/ 432 h 432"/>
                <a:gd name="T40" fmla="*/ 29 w 599"/>
                <a:gd name="T41" fmla="*/ 422 h 432"/>
                <a:gd name="T42" fmla="*/ 17 w 599"/>
                <a:gd name="T43" fmla="*/ 414 h 432"/>
                <a:gd name="T44" fmla="*/ 7 w 599"/>
                <a:gd name="T45" fmla="*/ 398 h 432"/>
                <a:gd name="T46" fmla="*/ 11 w 599"/>
                <a:gd name="T47" fmla="*/ 372 h 432"/>
                <a:gd name="T48" fmla="*/ 17 w 599"/>
                <a:gd name="T49" fmla="*/ 334 h 432"/>
                <a:gd name="T50" fmla="*/ 27 w 599"/>
                <a:gd name="T51" fmla="*/ 262 h 432"/>
                <a:gd name="T52" fmla="*/ 29 w 599"/>
                <a:gd name="T53" fmla="*/ 188 h 432"/>
                <a:gd name="T54" fmla="*/ 31 w 599"/>
                <a:gd name="T55" fmla="*/ 126 h 432"/>
                <a:gd name="T56" fmla="*/ 29 w 599"/>
                <a:gd name="T57" fmla="*/ 82 h 432"/>
                <a:gd name="T58" fmla="*/ 21 w 599"/>
                <a:gd name="T59" fmla="*/ 30 h 432"/>
                <a:gd name="T60" fmla="*/ 19 w 599"/>
                <a:gd name="T61" fmla="*/ 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9" h="432">
                  <a:moveTo>
                    <a:pt x="599" y="0"/>
                  </a:moveTo>
                  <a:cubicBezTo>
                    <a:pt x="597" y="2"/>
                    <a:pt x="596" y="4"/>
                    <a:pt x="595" y="6"/>
                  </a:cubicBezTo>
                  <a:cubicBezTo>
                    <a:pt x="593" y="7"/>
                    <a:pt x="590" y="8"/>
                    <a:pt x="589" y="10"/>
                  </a:cubicBezTo>
                  <a:cubicBezTo>
                    <a:pt x="587" y="11"/>
                    <a:pt x="585" y="23"/>
                    <a:pt x="585" y="24"/>
                  </a:cubicBezTo>
                  <a:cubicBezTo>
                    <a:pt x="575" y="45"/>
                    <a:pt x="570" y="72"/>
                    <a:pt x="557" y="92"/>
                  </a:cubicBezTo>
                  <a:cubicBezTo>
                    <a:pt x="551" y="130"/>
                    <a:pt x="537" y="171"/>
                    <a:pt x="525" y="208"/>
                  </a:cubicBezTo>
                  <a:cubicBezTo>
                    <a:pt x="523" y="228"/>
                    <a:pt x="519" y="246"/>
                    <a:pt x="515" y="266"/>
                  </a:cubicBezTo>
                  <a:cubicBezTo>
                    <a:pt x="511" y="294"/>
                    <a:pt x="511" y="322"/>
                    <a:pt x="505" y="350"/>
                  </a:cubicBezTo>
                  <a:cubicBezTo>
                    <a:pt x="503" y="368"/>
                    <a:pt x="503" y="385"/>
                    <a:pt x="495" y="402"/>
                  </a:cubicBezTo>
                  <a:cubicBezTo>
                    <a:pt x="492" y="416"/>
                    <a:pt x="474" y="420"/>
                    <a:pt x="461" y="422"/>
                  </a:cubicBezTo>
                  <a:cubicBezTo>
                    <a:pt x="440" y="416"/>
                    <a:pt x="450" y="419"/>
                    <a:pt x="433" y="414"/>
                  </a:cubicBezTo>
                  <a:cubicBezTo>
                    <a:pt x="429" y="412"/>
                    <a:pt x="421" y="410"/>
                    <a:pt x="421" y="410"/>
                  </a:cubicBezTo>
                  <a:cubicBezTo>
                    <a:pt x="410" y="394"/>
                    <a:pt x="414" y="367"/>
                    <a:pt x="425" y="352"/>
                  </a:cubicBezTo>
                  <a:cubicBezTo>
                    <a:pt x="426" y="347"/>
                    <a:pt x="431" y="342"/>
                    <a:pt x="431" y="338"/>
                  </a:cubicBezTo>
                  <a:cubicBezTo>
                    <a:pt x="429" y="328"/>
                    <a:pt x="405" y="328"/>
                    <a:pt x="405" y="328"/>
                  </a:cubicBezTo>
                  <a:cubicBezTo>
                    <a:pt x="392" y="315"/>
                    <a:pt x="365" y="319"/>
                    <a:pt x="347" y="316"/>
                  </a:cubicBezTo>
                  <a:cubicBezTo>
                    <a:pt x="268" y="322"/>
                    <a:pt x="188" y="334"/>
                    <a:pt x="113" y="360"/>
                  </a:cubicBezTo>
                  <a:cubicBezTo>
                    <a:pt x="101" y="377"/>
                    <a:pt x="116" y="356"/>
                    <a:pt x="103" y="368"/>
                  </a:cubicBezTo>
                  <a:cubicBezTo>
                    <a:pt x="99" y="370"/>
                    <a:pt x="90" y="387"/>
                    <a:pt x="87" y="392"/>
                  </a:cubicBezTo>
                  <a:cubicBezTo>
                    <a:pt x="94" y="431"/>
                    <a:pt x="75" y="417"/>
                    <a:pt x="53" y="432"/>
                  </a:cubicBezTo>
                  <a:cubicBezTo>
                    <a:pt x="44" y="429"/>
                    <a:pt x="36" y="426"/>
                    <a:pt x="29" y="422"/>
                  </a:cubicBezTo>
                  <a:cubicBezTo>
                    <a:pt x="24" y="419"/>
                    <a:pt x="17" y="414"/>
                    <a:pt x="17" y="414"/>
                  </a:cubicBezTo>
                  <a:cubicBezTo>
                    <a:pt x="12" y="399"/>
                    <a:pt x="16" y="404"/>
                    <a:pt x="7" y="398"/>
                  </a:cubicBezTo>
                  <a:cubicBezTo>
                    <a:pt x="0" y="388"/>
                    <a:pt x="5" y="380"/>
                    <a:pt x="11" y="372"/>
                  </a:cubicBezTo>
                  <a:cubicBezTo>
                    <a:pt x="8" y="357"/>
                    <a:pt x="13" y="347"/>
                    <a:pt x="17" y="334"/>
                  </a:cubicBezTo>
                  <a:cubicBezTo>
                    <a:pt x="19" y="311"/>
                    <a:pt x="19" y="283"/>
                    <a:pt x="27" y="262"/>
                  </a:cubicBezTo>
                  <a:cubicBezTo>
                    <a:pt x="28" y="237"/>
                    <a:pt x="32" y="212"/>
                    <a:pt x="29" y="188"/>
                  </a:cubicBezTo>
                  <a:cubicBezTo>
                    <a:pt x="31" y="167"/>
                    <a:pt x="27" y="146"/>
                    <a:pt x="31" y="126"/>
                  </a:cubicBezTo>
                  <a:cubicBezTo>
                    <a:pt x="29" y="108"/>
                    <a:pt x="27" y="99"/>
                    <a:pt x="29" y="82"/>
                  </a:cubicBezTo>
                  <a:cubicBezTo>
                    <a:pt x="26" y="64"/>
                    <a:pt x="23" y="47"/>
                    <a:pt x="21" y="30"/>
                  </a:cubicBezTo>
                  <a:cubicBezTo>
                    <a:pt x="23" y="10"/>
                    <a:pt x="28" y="9"/>
                    <a:pt x="19" y="14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6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pic>
          <p:nvPicPr>
            <p:cNvPr id="926718" name="Picture 1022">
              <a:extLst>
                <a:ext uri="{FF2B5EF4-FFF2-40B4-BE49-F238E27FC236}">
                  <a16:creationId xmlns:a16="http://schemas.microsoft.com/office/drawing/2014/main" id="{54150264-8534-768C-5A28-34986CA5A0CC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" y="2592"/>
              <a:ext cx="149" cy="1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926719" name="Freeform 1023">
              <a:extLst>
                <a:ext uri="{FF2B5EF4-FFF2-40B4-BE49-F238E27FC236}">
                  <a16:creationId xmlns:a16="http://schemas.microsoft.com/office/drawing/2014/main" id="{E0263599-CA9C-0ACB-89AB-1331E2AA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710"/>
              <a:ext cx="8" cy="22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43136" name="Freeform 1024">
              <a:extLst>
                <a:ext uri="{FF2B5EF4-FFF2-40B4-BE49-F238E27FC236}">
                  <a16:creationId xmlns:a16="http://schemas.microsoft.com/office/drawing/2014/main" id="{9398EA1A-7E26-46C5-B9EE-FA6A0FC1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608"/>
              <a:ext cx="5" cy="2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grpSp>
        <p:nvGrpSpPr>
          <p:cNvPr id="1243173" name="Group 1061">
            <a:extLst>
              <a:ext uri="{FF2B5EF4-FFF2-40B4-BE49-F238E27FC236}">
                <a16:creationId xmlns:a16="http://schemas.microsoft.com/office/drawing/2014/main" id="{0954FE66-A02E-D0FA-063C-42815B44E29F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4275138"/>
            <a:ext cx="773113" cy="1162050"/>
            <a:chOff x="1234" y="2786"/>
            <a:chExt cx="487" cy="732"/>
          </a:xfrm>
        </p:grpSpPr>
        <p:sp>
          <p:nvSpPr>
            <p:cNvPr id="1243174" name="Rectangle 1062">
              <a:extLst>
                <a:ext uri="{FF2B5EF4-FFF2-40B4-BE49-F238E27FC236}">
                  <a16:creationId xmlns:a16="http://schemas.microsoft.com/office/drawing/2014/main" id="{B21273B7-AB59-750E-5C73-4F1A0A014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786"/>
              <a:ext cx="35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ПРОРОКИ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75" name="Rectangle 1063">
              <a:extLst>
                <a:ext uri="{FF2B5EF4-FFF2-40B4-BE49-F238E27FC236}">
                  <a16:creationId xmlns:a16="http://schemas.microsoft.com/office/drawing/2014/main" id="{87E4E711-D3D6-5E76-DA8D-ECD584E5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865"/>
              <a:ext cx="33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ПИСАЛИ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76" name="Rectangle 1064">
              <a:extLst>
                <a:ext uri="{FF2B5EF4-FFF2-40B4-BE49-F238E27FC236}">
                  <a16:creationId xmlns:a16="http://schemas.microsoft.com/office/drawing/2014/main" id="{074AF3DD-7A92-E9D1-1B6D-D8B3926C9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2945"/>
              <a:ext cx="455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В ТЕЧЕНИЕ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77" name="Rectangle 1065">
              <a:extLst>
                <a:ext uri="{FF2B5EF4-FFF2-40B4-BE49-F238E27FC236}">
                  <a16:creationId xmlns:a16="http://schemas.microsoft.com/office/drawing/2014/main" id="{5C56A3FB-5F24-E080-E74B-0F17F4F4F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024"/>
              <a:ext cx="44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  ЧЕТЫРЕХ-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78" name="Rectangle 1066">
              <a:extLst>
                <a:ext uri="{FF2B5EF4-FFF2-40B4-BE49-F238E27FC236}">
                  <a16:creationId xmlns:a16="http://schemas.microsoft.com/office/drawing/2014/main" id="{06169591-9A18-E820-8F66-A7391EB11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02"/>
              <a:ext cx="252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СОТ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79" name="Rectangle 1067">
              <a:extLst>
                <a:ext uri="{FF2B5EF4-FFF2-40B4-BE49-F238E27FC236}">
                  <a16:creationId xmlns:a16="http://schemas.microsoft.com/office/drawing/2014/main" id="{C65EAAFF-3792-5FD1-C277-098B101BF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184"/>
              <a:ext cx="26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ЛЕТ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80" name="Rectangle 1068">
              <a:extLst>
                <a:ext uri="{FF2B5EF4-FFF2-40B4-BE49-F238E27FC236}">
                  <a16:creationId xmlns:a16="http://schemas.microsoft.com/office/drawing/2014/main" id="{7DC5662F-6359-4EC9-4CB0-9B81E0A4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3271"/>
              <a:ext cx="399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ПОСЛЕ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81" name="Rectangle 1069">
              <a:extLst>
                <a:ext uri="{FF2B5EF4-FFF2-40B4-BE49-F238E27FC236}">
                  <a16:creationId xmlns:a16="http://schemas.microsoft.com/office/drawing/2014/main" id="{B4D6219E-B0FA-699D-3797-0ACB0A66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3355"/>
              <a:ext cx="44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“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РАЗДЕ-</a:t>
              </a:r>
              <a:endParaRPr lang="en-US" altLang="en-US" sz="1600" i="0">
                <a:latin typeface="Helvetica" pitchFamily="2" charset="0"/>
              </a:endParaRPr>
            </a:p>
          </p:txBody>
        </p:sp>
        <p:sp>
          <p:nvSpPr>
            <p:cNvPr id="1243182" name="Rectangle 1070">
              <a:extLst>
                <a:ext uri="{FF2B5EF4-FFF2-40B4-BE49-F238E27FC236}">
                  <a16:creationId xmlns:a16="http://schemas.microsoft.com/office/drawing/2014/main" id="{AD7EA243-9C0A-01F7-9552-E7C00E2A6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3432"/>
              <a:ext cx="451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        </a:t>
              </a:r>
              <a:r>
                <a:rPr lang="ru-RU" altLang="en-US" sz="900" b="1" i="0">
                  <a:solidFill>
                    <a:srgbClr val="000000"/>
                  </a:solidFill>
                  <a:latin typeface="Helvetica" pitchFamily="2" charset="0"/>
                </a:rPr>
                <a:t>ЛЕНИЯ</a:t>
              </a:r>
              <a:r>
                <a:rPr lang="en-US" altLang="en-US" sz="900" b="1" i="0">
                  <a:solidFill>
                    <a:srgbClr val="000000"/>
                  </a:solidFill>
                  <a:latin typeface="Helvetica" pitchFamily="2" charset="0"/>
                </a:rPr>
                <a:t>”</a:t>
              </a:r>
              <a:endParaRPr lang="en-US" altLang="en-US" sz="1600" i="0">
                <a:latin typeface="Helvetica" pitchFamily="2" charset="0"/>
              </a:endParaRPr>
            </a:p>
          </p:txBody>
        </p:sp>
      </p:grpSp>
      <p:sp>
        <p:nvSpPr>
          <p:cNvPr id="1243184" name="Text Box 1072">
            <a:extLst>
              <a:ext uri="{FF2B5EF4-FFF2-40B4-BE49-F238E27FC236}">
                <a16:creationId xmlns:a16="http://schemas.microsoft.com/office/drawing/2014/main" id="{0A64E5EE-28CF-8B52-6F81-63CECEE2E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2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5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25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5897" grpId="0" autoUpdateAnimBg="0"/>
      <p:bldP spid="925898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Rectangle 2">
            <a:extLst>
              <a:ext uri="{FF2B5EF4-FFF2-40B4-BE49-F238E27FC236}">
                <a16:creationId xmlns:a16="http://schemas.microsoft.com/office/drawing/2014/main" id="{401E44BB-486B-BFA1-F198-9D4CDE3C8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747" name="Rectangle 3">
            <a:extLst>
              <a:ext uri="{FF2B5EF4-FFF2-40B4-BE49-F238E27FC236}">
                <a16:creationId xmlns:a16="http://schemas.microsoft.com/office/drawing/2014/main" id="{EC6729AA-6A23-AC8E-5656-F92F30D60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748" name="Rectangle 4">
            <a:extLst>
              <a:ext uri="{FF2B5EF4-FFF2-40B4-BE49-F238E27FC236}">
                <a16:creationId xmlns:a16="http://schemas.microsoft.com/office/drawing/2014/main" id="{A10B99F6-082A-ADA5-AF14-BC9467EE3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749" name="Rectangle 5">
            <a:extLst>
              <a:ext uri="{FF2B5EF4-FFF2-40B4-BE49-F238E27FC236}">
                <a16:creationId xmlns:a16="http://schemas.microsoft.com/office/drawing/2014/main" id="{EF0BB05F-786B-5476-D58C-D8149DAC6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754" name="Rectangle 10">
            <a:extLst>
              <a:ext uri="{FF2B5EF4-FFF2-40B4-BE49-F238E27FC236}">
                <a16:creationId xmlns:a16="http://schemas.microsoft.com/office/drawing/2014/main" id="{A1CA4B89-3915-F830-7DCD-3A6A29006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825" name="Rectangle 81">
            <a:extLst>
              <a:ext uri="{FF2B5EF4-FFF2-40B4-BE49-F238E27FC236}">
                <a16:creationId xmlns:a16="http://schemas.microsoft.com/office/drawing/2014/main" id="{FE51D233-ED6A-D1B6-3F9C-93ADDAD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2" name="Rectangle 88">
            <a:extLst>
              <a:ext uri="{FF2B5EF4-FFF2-40B4-BE49-F238E27FC236}">
                <a16:creationId xmlns:a16="http://schemas.microsoft.com/office/drawing/2014/main" id="{E3F2944B-AFFF-8245-AEE1-1463CAE5C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3" name="Rectangle 89">
            <a:extLst>
              <a:ext uri="{FF2B5EF4-FFF2-40B4-BE49-F238E27FC236}">
                <a16:creationId xmlns:a16="http://schemas.microsoft.com/office/drawing/2014/main" id="{71D72C65-5C43-7560-3FF2-554A4D37D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4" name="Rectangle 90">
            <a:extLst>
              <a:ext uri="{FF2B5EF4-FFF2-40B4-BE49-F238E27FC236}">
                <a16:creationId xmlns:a16="http://schemas.microsoft.com/office/drawing/2014/main" id="{37FDC575-12CA-E990-947A-807AB696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5" name="Rectangle 91">
            <a:extLst>
              <a:ext uri="{FF2B5EF4-FFF2-40B4-BE49-F238E27FC236}">
                <a16:creationId xmlns:a16="http://schemas.microsoft.com/office/drawing/2014/main" id="{8F88B1ED-F58D-ACBB-0CAF-19A09097C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6" name="Rectangle 92">
            <a:extLst>
              <a:ext uri="{FF2B5EF4-FFF2-40B4-BE49-F238E27FC236}">
                <a16:creationId xmlns:a16="http://schemas.microsoft.com/office/drawing/2014/main" id="{F1AF671A-2AC7-EB0A-8CF8-03895E26A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7" name="Rectangle 93">
            <a:extLst>
              <a:ext uri="{FF2B5EF4-FFF2-40B4-BE49-F238E27FC236}">
                <a16:creationId xmlns:a16="http://schemas.microsoft.com/office/drawing/2014/main" id="{A587345C-9918-EBED-9991-2FFF6DBAA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8" name="Rectangle 94">
            <a:extLst>
              <a:ext uri="{FF2B5EF4-FFF2-40B4-BE49-F238E27FC236}">
                <a16:creationId xmlns:a16="http://schemas.microsoft.com/office/drawing/2014/main" id="{6238CCFD-96C3-2D0C-00BC-D71B56EEE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39" name="Rectangle 95">
            <a:extLst>
              <a:ext uri="{FF2B5EF4-FFF2-40B4-BE49-F238E27FC236}">
                <a16:creationId xmlns:a16="http://schemas.microsoft.com/office/drawing/2014/main" id="{BDE3446D-F7E6-557C-BEB0-112F1101C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0" name="Rectangle 96">
            <a:extLst>
              <a:ext uri="{FF2B5EF4-FFF2-40B4-BE49-F238E27FC236}">
                <a16:creationId xmlns:a16="http://schemas.microsoft.com/office/drawing/2014/main" id="{92F19B9B-93D9-1EC6-EDAE-A3A3BEEE4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1" name="Rectangle 97">
            <a:extLst>
              <a:ext uri="{FF2B5EF4-FFF2-40B4-BE49-F238E27FC236}">
                <a16:creationId xmlns:a16="http://schemas.microsoft.com/office/drawing/2014/main" id="{D22C3458-9FBE-34C0-FD9F-63303FF30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2" name="Rectangle 98">
            <a:extLst>
              <a:ext uri="{FF2B5EF4-FFF2-40B4-BE49-F238E27FC236}">
                <a16:creationId xmlns:a16="http://schemas.microsoft.com/office/drawing/2014/main" id="{78661911-05B1-0521-EFB2-DDE449CF6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3" name="Rectangle 99">
            <a:extLst>
              <a:ext uri="{FF2B5EF4-FFF2-40B4-BE49-F238E27FC236}">
                <a16:creationId xmlns:a16="http://schemas.microsoft.com/office/drawing/2014/main" id="{A193CEFF-4EFC-C39F-A479-8DB866139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5" name="Rectangle 101">
            <a:extLst>
              <a:ext uri="{FF2B5EF4-FFF2-40B4-BE49-F238E27FC236}">
                <a16:creationId xmlns:a16="http://schemas.microsoft.com/office/drawing/2014/main" id="{B113D178-B338-2FEF-C1B0-535D2E221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6" name="Rectangle 102">
            <a:extLst>
              <a:ext uri="{FF2B5EF4-FFF2-40B4-BE49-F238E27FC236}">
                <a16:creationId xmlns:a16="http://schemas.microsoft.com/office/drawing/2014/main" id="{282E172F-6DEA-DE43-2969-C1961973C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7" name="Rectangle 103">
            <a:extLst>
              <a:ext uri="{FF2B5EF4-FFF2-40B4-BE49-F238E27FC236}">
                <a16:creationId xmlns:a16="http://schemas.microsoft.com/office/drawing/2014/main" id="{A1742CFF-7EBA-8E23-D02D-FB95DFC25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48" name="Rectangle 104">
            <a:extLst>
              <a:ext uri="{FF2B5EF4-FFF2-40B4-BE49-F238E27FC236}">
                <a16:creationId xmlns:a16="http://schemas.microsoft.com/office/drawing/2014/main" id="{A7D6D817-6702-CB47-119F-CC1D52E6F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850" name="Rectangle 106">
            <a:extLst>
              <a:ext uri="{FF2B5EF4-FFF2-40B4-BE49-F238E27FC236}">
                <a16:creationId xmlns:a16="http://schemas.microsoft.com/office/drawing/2014/main" id="{C2DCD2DB-C321-E517-40B2-D794FB5F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7939" name="Rectangle 195">
            <a:extLst>
              <a:ext uri="{FF2B5EF4-FFF2-40B4-BE49-F238E27FC236}">
                <a16:creationId xmlns:a16="http://schemas.microsoft.com/office/drawing/2014/main" id="{9A797A9E-4CE2-7D7A-63A4-5FB805308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27940" name="Picture 196">
            <a:extLst>
              <a:ext uri="{FF2B5EF4-FFF2-40B4-BE49-F238E27FC236}">
                <a16:creationId xmlns:a16="http://schemas.microsoft.com/office/drawing/2014/main" id="{8E554070-7A1D-E37E-E014-1E8EBFEEA2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7941" name="Rectangle 197">
            <a:extLst>
              <a:ext uri="{FF2B5EF4-FFF2-40B4-BE49-F238E27FC236}">
                <a16:creationId xmlns:a16="http://schemas.microsoft.com/office/drawing/2014/main" id="{6A874F9D-0491-3B9A-B92E-264BCEF62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942" name="Rectangle 198">
            <a:extLst>
              <a:ext uri="{FF2B5EF4-FFF2-40B4-BE49-F238E27FC236}">
                <a16:creationId xmlns:a16="http://schemas.microsoft.com/office/drawing/2014/main" id="{4AFFCE54-CF52-3FB0-3411-4E7F3AAD4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4438" y="415925"/>
            <a:ext cx="4694237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944" name="Rectangle 200">
            <a:extLst>
              <a:ext uri="{FF2B5EF4-FFF2-40B4-BE49-F238E27FC236}">
                <a16:creationId xmlns:a16="http://schemas.microsoft.com/office/drawing/2014/main" id="{4C2EA075-2198-783D-16BA-E290CC261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7638" y="2205038"/>
            <a:ext cx="4306887" cy="228600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БОЛЬШИЕ ПРОРОКИ</a:t>
            </a: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: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chemeClr val="bg1"/>
                </a:solidFill>
                <a:latin typeface="Helvetica" pitchFamily="2" charset="0"/>
              </a:rPr>
              <a:t>  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   </a:t>
            </a:r>
            <a:r>
              <a:rPr lang="ru-RU" altLang="en-US" sz="3600" b="1" i="0">
                <a:solidFill>
                  <a:schemeClr val="bg1"/>
                </a:solidFill>
                <a:latin typeface="Helvetica" pitchFamily="2" charset="0"/>
              </a:rPr>
              <a:t>очень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3600" b="1" u="sng">
                <a:solidFill>
                  <a:schemeClr val="bg1"/>
                </a:solidFill>
                <a:latin typeface="Helvetica" pitchFamily="2" charset="0"/>
              </a:rPr>
              <a:t>большие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chemeClr val="bg1"/>
                </a:solidFill>
                <a:latin typeface="Helvetica" pitchFamily="2" charset="0"/>
              </a:rPr>
              <a:t>книги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.</a:t>
            </a:r>
            <a:endParaRPr lang="en-US" altLang="en-US" sz="40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27947" name="Rectangle 203">
            <a:extLst>
              <a:ext uri="{FF2B5EF4-FFF2-40B4-BE49-F238E27FC236}">
                <a16:creationId xmlns:a16="http://schemas.microsoft.com/office/drawing/2014/main" id="{CB8C8E49-FCCD-882F-AFFD-77499E8E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27949" name="Text Box 205">
            <a:extLst>
              <a:ext uri="{FF2B5EF4-FFF2-40B4-BE49-F238E27FC236}">
                <a16:creationId xmlns:a16="http://schemas.microsoft.com/office/drawing/2014/main" id="{C7A48505-F5E0-77A5-AC42-4DD3621CA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57</a:t>
            </a:r>
          </a:p>
        </p:txBody>
      </p:sp>
      <p:sp>
        <p:nvSpPr>
          <p:cNvPr id="927951" name="Rectangle 207">
            <a:extLst>
              <a:ext uri="{FF2B5EF4-FFF2-40B4-BE49-F238E27FC236}">
                <a16:creationId xmlns:a16="http://schemas.microsoft.com/office/drawing/2014/main" id="{915D32CF-3013-DA44-E407-CFEE02EBE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27952" name="Text Box 208">
            <a:extLst>
              <a:ext uri="{FF2B5EF4-FFF2-40B4-BE49-F238E27FC236}">
                <a16:creationId xmlns:a16="http://schemas.microsoft.com/office/drawing/2014/main" id="{822DDBE3-3A70-BCFA-4B31-A88C408B6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4524375"/>
            <a:ext cx="3735388" cy="2287588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МАЛЫЕ ПРОРОКИ</a:t>
            </a: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: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   </a:t>
            </a:r>
            <a:r>
              <a:rPr lang="ru-RU" altLang="en-US" sz="3200" b="1" i="0">
                <a:solidFill>
                  <a:schemeClr val="bg1"/>
                </a:solidFill>
                <a:latin typeface="Helvetica" pitchFamily="2" charset="0"/>
              </a:rPr>
              <a:t>Намного</a:t>
            </a:r>
            <a:r>
              <a:rPr lang="en-US" altLang="en-US" sz="32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3200" b="1" u="sng">
                <a:solidFill>
                  <a:schemeClr val="bg1"/>
                </a:solidFill>
                <a:latin typeface="Helvetica" pitchFamily="2" charset="0"/>
              </a:rPr>
              <a:t>меньшие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chemeClr val="bg1"/>
                </a:solidFill>
                <a:latin typeface="Helvetica" pitchFamily="2" charset="0"/>
              </a:rPr>
              <a:t>книги</a:t>
            </a:r>
            <a:r>
              <a:rPr lang="en-US" altLang="en-US" sz="3600" b="1" i="0">
                <a:solidFill>
                  <a:schemeClr val="bg1"/>
                </a:solidFill>
                <a:latin typeface="Helvetica" pitchFamily="2" charset="0"/>
              </a:rPr>
              <a:t>.</a:t>
            </a:r>
            <a:r>
              <a:rPr lang="en-US" altLang="en-US" sz="4000" b="1" i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</p:txBody>
      </p:sp>
      <p:sp>
        <p:nvSpPr>
          <p:cNvPr id="928259" name="Text Box 515">
            <a:extLst>
              <a:ext uri="{FF2B5EF4-FFF2-40B4-BE49-F238E27FC236}">
                <a16:creationId xmlns:a16="http://schemas.microsoft.com/office/drawing/2014/main" id="{E77102BA-9777-EA47-46F7-5958A4E61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 sz="2000" b="1" i="0"/>
          </a:p>
        </p:txBody>
      </p:sp>
      <p:sp>
        <p:nvSpPr>
          <p:cNvPr id="928318" name="Rectangle 574">
            <a:extLst>
              <a:ext uri="{FF2B5EF4-FFF2-40B4-BE49-F238E27FC236}">
                <a16:creationId xmlns:a16="http://schemas.microsoft.com/office/drawing/2014/main" id="{B365FC5B-2A54-7E21-1D40-F5DA1E2A2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pic>
        <p:nvPicPr>
          <p:cNvPr id="928586" name="Picture 842">
            <a:extLst>
              <a:ext uri="{FF2B5EF4-FFF2-40B4-BE49-F238E27FC236}">
                <a16:creationId xmlns:a16="http://schemas.microsoft.com/office/drawing/2014/main" id="{48ECD2DF-0233-0FDC-C69E-2533B2F8C1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5194" name="AutoShape 250">
            <a:extLst>
              <a:ext uri="{FF2B5EF4-FFF2-40B4-BE49-F238E27FC236}">
                <a16:creationId xmlns:a16="http://schemas.microsoft.com/office/drawing/2014/main" id="{7495DDE5-B909-5208-5B31-08E36959A30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195" name="Rectangle 251">
            <a:extLst>
              <a:ext uri="{FF2B5EF4-FFF2-40B4-BE49-F238E27FC236}">
                <a16:creationId xmlns:a16="http://schemas.microsoft.com/office/drawing/2014/main" id="{96B6F1EE-CF02-4B66-5AE7-D8F90C644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196" name="Rectangle 252">
            <a:extLst>
              <a:ext uri="{FF2B5EF4-FFF2-40B4-BE49-F238E27FC236}">
                <a16:creationId xmlns:a16="http://schemas.microsoft.com/office/drawing/2014/main" id="{435A615B-FEF9-9767-CC6C-715625758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197" name="Rectangle 253">
            <a:extLst>
              <a:ext uri="{FF2B5EF4-FFF2-40B4-BE49-F238E27FC236}">
                <a16:creationId xmlns:a16="http://schemas.microsoft.com/office/drawing/2014/main" id="{091CC882-CAFF-54E1-92E5-FF18B316B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198" name="Rectangle 254">
            <a:extLst>
              <a:ext uri="{FF2B5EF4-FFF2-40B4-BE49-F238E27FC236}">
                <a16:creationId xmlns:a16="http://schemas.microsoft.com/office/drawing/2014/main" id="{19C2685F-C7F3-2A97-171F-B5FA41A9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02" name="Line 258">
            <a:extLst>
              <a:ext uri="{FF2B5EF4-FFF2-40B4-BE49-F238E27FC236}">
                <a16:creationId xmlns:a16="http://schemas.microsoft.com/office/drawing/2014/main" id="{F602AD06-099E-99B7-9C82-ED4D820A4B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03" name="Line 259">
            <a:extLst>
              <a:ext uri="{FF2B5EF4-FFF2-40B4-BE49-F238E27FC236}">
                <a16:creationId xmlns:a16="http://schemas.microsoft.com/office/drawing/2014/main" id="{48C23C9F-2F6C-C395-6D10-75BFD9E86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04" name="Line 260">
            <a:extLst>
              <a:ext uri="{FF2B5EF4-FFF2-40B4-BE49-F238E27FC236}">
                <a16:creationId xmlns:a16="http://schemas.microsoft.com/office/drawing/2014/main" id="{58C54E07-11DC-2D87-A804-2AD85EE8D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05" name="Line 261">
            <a:extLst>
              <a:ext uri="{FF2B5EF4-FFF2-40B4-BE49-F238E27FC236}">
                <a16:creationId xmlns:a16="http://schemas.microsoft.com/office/drawing/2014/main" id="{9546B660-00E6-DB6E-BFB7-D101741F1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06" name="Freeform 262">
            <a:extLst>
              <a:ext uri="{FF2B5EF4-FFF2-40B4-BE49-F238E27FC236}">
                <a16:creationId xmlns:a16="http://schemas.microsoft.com/office/drawing/2014/main" id="{22375F98-32BA-4BF5-241C-552E0FC08AEC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207" name="Line 263">
            <a:extLst>
              <a:ext uri="{FF2B5EF4-FFF2-40B4-BE49-F238E27FC236}">
                <a16:creationId xmlns:a16="http://schemas.microsoft.com/office/drawing/2014/main" id="{9F11A763-F06C-C20D-32C5-B45A0329EEC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08" name="Freeform 264">
            <a:extLst>
              <a:ext uri="{FF2B5EF4-FFF2-40B4-BE49-F238E27FC236}">
                <a16:creationId xmlns:a16="http://schemas.microsoft.com/office/drawing/2014/main" id="{80E935F6-6CBD-E6C1-DAE9-27F3E7BB2E9D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09" name="Line 265">
            <a:extLst>
              <a:ext uri="{FF2B5EF4-FFF2-40B4-BE49-F238E27FC236}">
                <a16:creationId xmlns:a16="http://schemas.microsoft.com/office/drawing/2014/main" id="{A6D9D705-6A4C-BFF8-1298-5D4B8DADEA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0" name="Line 266">
            <a:extLst>
              <a:ext uri="{FF2B5EF4-FFF2-40B4-BE49-F238E27FC236}">
                <a16:creationId xmlns:a16="http://schemas.microsoft.com/office/drawing/2014/main" id="{5ACED8BC-7FE0-023B-381F-CD3C8C540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1" name="Line 267">
            <a:extLst>
              <a:ext uri="{FF2B5EF4-FFF2-40B4-BE49-F238E27FC236}">
                <a16:creationId xmlns:a16="http://schemas.microsoft.com/office/drawing/2014/main" id="{A9421D39-F675-72FF-9494-DF29EFAB0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2" name="Line 268">
            <a:extLst>
              <a:ext uri="{FF2B5EF4-FFF2-40B4-BE49-F238E27FC236}">
                <a16:creationId xmlns:a16="http://schemas.microsoft.com/office/drawing/2014/main" id="{88609E9D-C238-8AB4-CB0F-B2E46B8ED8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3" name="Line 269">
            <a:extLst>
              <a:ext uri="{FF2B5EF4-FFF2-40B4-BE49-F238E27FC236}">
                <a16:creationId xmlns:a16="http://schemas.microsoft.com/office/drawing/2014/main" id="{971C8CD3-1D9C-89A7-7C42-BF670B8155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4" name="Line 270">
            <a:extLst>
              <a:ext uri="{FF2B5EF4-FFF2-40B4-BE49-F238E27FC236}">
                <a16:creationId xmlns:a16="http://schemas.microsoft.com/office/drawing/2014/main" id="{68849C50-4FA0-4A70-83D3-AFF6C38F1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5" name="Line 271">
            <a:extLst>
              <a:ext uri="{FF2B5EF4-FFF2-40B4-BE49-F238E27FC236}">
                <a16:creationId xmlns:a16="http://schemas.microsoft.com/office/drawing/2014/main" id="{1A9FD33C-4C2C-2B4A-AD0A-E43B01E930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6" name="Line 272">
            <a:extLst>
              <a:ext uri="{FF2B5EF4-FFF2-40B4-BE49-F238E27FC236}">
                <a16:creationId xmlns:a16="http://schemas.microsoft.com/office/drawing/2014/main" id="{7C916D5F-98D5-A23B-0650-050FBE195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7" name="Line 273">
            <a:extLst>
              <a:ext uri="{FF2B5EF4-FFF2-40B4-BE49-F238E27FC236}">
                <a16:creationId xmlns:a16="http://schemas.microsoft.com/office/drawing/2014/main" id="{E0D7FEF6-E0CC-92F3-B689-74E7BC8F80C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8" name="Line 274">
            <a:extLst>
              <a:ext uri="{FF2B5EF4-FFF2-40B4-BE49-F238E27FC236}">
                <a16:creationId xmlns:a16="http://schemas.microsoft.com/office/drawing/2014/main" id="{6584E637-F59A-4961-D728-F9B8F3B9D7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19" name="Line 275">
            <a:extLst>
              <a:ext uri="{FF2B5EF4-FFF2-40B4-BE49-F238E27FC236}">
                <a16:creationId xmlns:a16="http://schemas.microsoft.com/office/drawing/2014/main" id="{F3A644A0-CDC3-EF10-6093-B5968CFA45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20" name="Line 276">
            <a:extLst>
              <a:ext uri="{FF2B5EF4-FFF2-40B4-BE49-F238E27FC236}">
                <a16:creationId xmlns:a16="http://schemas.microsoft.com/office/drawing/2014/main" id="{9CE9C3DC-FBAA-E6E6-B67A-D44922D0616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21" name="Rectangle 277">
            <a:extLst>
              <a:ext uri="{FF2B5EF4-FFF2-40B4-BE49-F238E27FC236}">
                <a16:creationId xmlns:a16="http://schemas.microsoft.com/office/drawing/2014/main" id="{BF83431D-4834-B82F-138B-6641A45A2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22" name="Line 278">
            <a:extLst>
              <a:ext uri="{FF2B5EF4-FFF2-40B4-BE49-F238E27FC236}">
                <a16:creationId xmlns:a16="http://schemas.microsoft.com/office/drawing/2014/main" id="{A74C2C93-5129-56E5-0630-456149D959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23" name="Line 279">
            <a:extLst>
              <a:ext uri="{FF2B5EF4-FFF2-40B4-BE49-F238E27FC236}">
                <a16:creationId xmlns:a16="http://schemas.microsoft.com/office/drawing/2014/main" id="{193A7CEC-E038-BD8D-BD37-997D1B37D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24" name="Rectangle 280">
            <a:extLst>
              <a:ext uri="{FF2B5EF4-FFF2-40B4-BE49-F238E27FC236}">
                <a16:creationId xmlns:a16="http://schemas.microsoft.com/office/drawing/2014/main" id="{D22E911C-4CEE-9FAE-C208-687EA084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25" name="Rectangle 281">
            <a:extLst>
              <a:ext uri="{FF2B5EF4-FFF2-40B4-BE49-F238E27FC236}">
                <a16:creationId xmlns:a16="http://schemas.microsoft.com/office/drawing/2014/main" id="{21DC6BA0-92AB-D5BA-81BE-77D44B2F8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26" name="Rectangle 282">
            <a:extLst>
              <a:ext uri="{FF2B5EF4-FFF2-40B4-BE49-F238E27FC236}">
                <a16:creationId xmlns:a16="http://schemas.microsoft.com/office/drawing/2014/main" id="{DDD88EEC-8FC3-6D48-9782-D693E0E91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27" name="Line 283">
            <a:extLst>
              <a:ext uri="{FF2B5EF4-FFF2-40B4-BE49-F238E27FC236}">
                <a16:creationId xmlns:a16="http://schemas.microsoft.com/office/drawing/2014/main" id="{2DC44F39-0602-7C73-755B-7F49FCE4FA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28" name="Rectangle 284">
            <a:extLst>
              <a:ext uri="{FF2B5EF4-FFF2-40B4-BE49-F238E27FC236}">
                <a16:creationId xmlns:a16="http://schemas.microsoft.com/office/drawing/2014/main" id="{5B4AA1BD-57FC-DABE-ECA0-7A182BF8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29" name="Rectangle 285">
            <a:extLst>
              <a:ext uri="{FF2B5EF4-FFF2-40B4-BE49-F238E27FC236}">
                <a16:creationId xmlns:a16="http://schemas.microsoft.com/office/drawing/2014/main" id="{F67010E8-AA01-60B4-1F61-44DBE0D17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30" name="Rectangle 286">
            <a:extLst>
              <a:ext uri="{FF2B5EF4-FFF2-40B4-BE49-F238E27FC236}">
                <a16:creationId xmlns:a16="http://schemas.microsoft.com/office/drawing/2014/main" id="{81227BE1-AE0C-1BC7-1F20-F1B455ED4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31" name="Freeform 287">
            <a:extLst>
              <a:ext uri="{FF2B5EF4-FFF2-40B4-BE49-F238E27FC236}">
                <a16:creationId xmlns:a16="http://schemas.microsoft.com/office/drawing/2014/main" id="{074307CF-3C18-84D0-7E94-17D78E547F23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232" name="Line 288">
            <a:extLst>
              <a:ext uri="{FF2B5EF4-FFF2-40B4-BE49-F238E27FC236}">
                <a16:creationId xmlns:a16="http://schemas.microsoft.com/office/drawing/2014/main" id="{01368792-D22A-2CF7-8E85-D768D77FFB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3" name="Line 289">
            <a:extLst>
              <a:ext uri="{FF2B5EF4-FFF2-40B4-BE49-F238E27FC236}">
                <a16:creationId xmlns:a16="http://schemas.microsoft.com/office/drawing/2014/main" id="{B3E89C54-5FEE-9C51-9FD0-59F0E6ED3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4" name="Line 290">
            <a:extLst>
              <a:ext uri="{FF2B5EF4-FFF2-40B4-BE49-F238E27FC236}">
                <a16:creationId xmlns:a16="http://schemas.microsoft.com/office/drawing/2014/main" id="{AFC42B4F-1770-8418-C03A-57E88AF8D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5" name="Line 291">
            <a:extLst>
              <a:ext uri="{FF2B5EF4-FFF2-40B4-BE49-F238E27FC236}">
                <a16:creationId xmlns:a16="http://schemas.microsoft.com/office/drawing/2014/main" id="{64D98777-D3C4-FD15-1676-5EAC9016D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6" name="Line 292">
            <a:extLst>
              <a:ext uri="{FF2B5EF4-FFF2-40B4-BE49-F238E27FC236}">
                <a16:creationId xmlns:a16="http://schemas.microsoft.com/office/drawing/2014/main" id="{CF71D609-619B-4003-7B91-D2C3D19185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7" name="Line 293">
            <a:extLst>
              <a:ext uri="{FF2B5EF4-FFF2-40B4-BE49-F238E27FC236}">
                <a16:creationId xmlns:a16="http://schemas.microsoft.com/office/drawing/2014/main" id="{96CD312A-D3E9-2BF1-AF42-3A1A15C6DB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8" name="Line 294">
            <a:extLst>
              <a:ext uri="{FF2B5EF4-FFF2-40B4-BE49-F238E27FC236}">
                <a16:creationId xmlns:a16="http://schemas.microsoft.com/office/drawing/2014/main" id="{6704C229-8303-7606-FDB9-A3EAA82308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39" name="Line 295">
            <a:extLst>
              <a:ext uri="{FF2B5EF4-FFF2-40B4-BE49-F238E27FC236}">
                <a16:creationId xmlns:a16="http://schemas.microsoft.com/office/drawing/2014/main" id="{16EDE755-B660-B296-A153-79FDE66A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40" name="Rectangle 296">
            <a:extLst>
              <a:ext uri="{FF2B5EF4-FFF2-40B4-BE49-F238E27FC236}">
                <a16:creationId xmlns:a16="http://schemas.microsoft.com/office/drawing/2014/main" id="{414BBAE1-9A4C-F82F-FF6B-5823DE900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41" name="Rectangle 297">
            <a:extLst>
              <a:ext uri="{FF2B5EF4-FFF2-40B4-BE49-F238E27FC236}">
                <a16:creationId xmlns:a16="http://schemas.microsoft.com/office/drawing/2014/main" id="{E275F198-8A6B-D0FE-25C0-60D259B08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45" name="Rectangle 301">
            <a:extLst>
              <a:ext uri="{FF2B5EF4-FFF2-40B4-BE49-F238E27FC236}">
                <a16:creationId xmlns:a16="http://schemas.microsoft.com/office/drawing/2014/main" id="{66062437-646A-845A-9774-23320B2B6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46" name="Rectangle 302">
            <a:extLst>
              <a:ext uri="{FF2B5EF4-FFF2-40B4-BE49-F238E27FC236}">
                <a16:creationId xmlns:a16="http://schemas.microsoft.com/office/drawing/2014/main" id="{9AB0B824-DFFC-A623-F523-827274A69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47" name="AutoShape 303">
            <a:extLst>
              <a:ext uri="{FF2B5EF4-FFF2-40B4-BE49-F238E27FC236}">
                <a16:creationId xmlns:a16="http://schemas.microsoft.com/office/drawing/2014/main" id="{0D426A4B-FBAB-AB39-94D1-B53A87EFAD8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58" name="Rectangle 314">
            <a:extLst>
              <a:ext uri="{FF2B5EF4-FFF2-40B4-BE49-F238E27FC236}">
                <a16:creationId xmlns:a16="http://schemas.microsoft.com/office/drawing/2014/main" id="{6EEF096C-8C33-2477-C26B-416C75234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59" name="Line 315">
            <a:extLst>
              <a:ext uri="{FF2B5EF4-FFF2-40B4-BE49-F238E27FC236}">
                <a16:creationId xmlns:a16="http://schemas.microsoft.com/office/drawing/2014/main" id="{05A43D48-6AD7-71F0-4499-69C188C4D8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0" name="Line 316">
            <a:extLst>
              <a:ext uri="{FF2B5EF4-FFF2-40B4-BE49-F238E27FC236}">
                <a16:creationId xmlns:a16="http://schemas.microsoft.com/office/drawing/2014/main" id="{0B7C2B81-9242-C4D1-9CFA-F6B8E22E4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1" name="Line 317">
            <a:extLst>
              <a:ext uri="{FF2B5EF4-FFF2-40B4-BE49-F238E27FC236}">
                <a16:creationId xmlns:a16="http://schemas.microsoft.com/office/drawing/2014/main" id="{184EA417-017B-FB25-D510-5D6BC57458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2" name="Line 318">
            <a:extLst>
              <a:ext uri="{FF2B5EF4-FFF2-40B4-BE49-F238E27FC236}">
                <a16:creationId xmlns:a16="http://schemas.microsoft.com/office/drawing/2014/main" id="{BC341465-EA79-BF9C-84B1-0C1B5B5334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3" name="Line 319">
            <a:extLst>
              <a:ext uri="{FF2B5EF4-FFF2-40B4-BE49-F238E27FC236}">
                <a16:creationId xmlns:a16="http://schemas.microsoft.com/office/drawing/2014/main" id="{93AF48F7-D38B-DF8B-4128-8132B99ED2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4" name="Line 320">
            <a:extLst>
              <a:ext uri="{FF2B5EF4-FFF2-40B4-BE49-F238E27FC236}">
                <a16:creationId xmlns:a16="http://schemas.microsoft.com/office/drawing/2014/main" id="{F4F4246F-990A-8110-1731-56C7DA0B50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5" name="Line 321">
            <a:extLst>
              <a:ext uri="{FF2B5EF4-FFF2-40B4-BE49-F238E27FC236}">
                <a16:creationId xmlns:a16="http://schemas.microsoft.com/office/drawing/2014/main" id="{5DC9CC63-6A12-8CDF-D142-14B4BD3423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66" name="Rectangle 322">
            <a:extLst>
              <a:ext uri="{FF2B5EF4-FFF2-40B4-BE49-F238E27FC236}">
                <a16:creationId xmlns:a16="http://schemas.microsoft.com/office/drawing/2014/main" id="{FDE7065A-76F9-7EB0-1667-ED5E2B706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5267" name="Rectangle 323">
            <a:extLst>
              <a:ext uri="{FF2B5EF4-FFF2-40B4-BE49-F238E27FC236}">
                <a16:creationId xmlns:a16="http://schemas.microsoft.com/office/drawing/2014/main" id="{8DDEADBE-80CE-DB35-DFE0-723910A0C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5268" name="Rectangle 324">
            <a:extLst>
              <a:ext uri="{FF2B5EF4-FFF2-40B4-BE49-F238E27FC236}">
                <a16:creationId xmlns:a16="http://schemas.microsoft.com/office/drawing/2014/main" id="{67E92D80-8D6B-8966-E7F3-84EFE3D04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5269" name="Text Box 325">
            <a:extLst>
              <a:ext uri="{FF2B5EF4-FFF2-40B4-BE49-F238E27FC236}">
                <a16:creationId xmlns:a16="http://schemas.microsoft.com/office/drawing/2014/main" id="{C97C661F-8AC4-9DB8-31D7-C0FA4656AD8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35270" name="Text Box 326">
            <a:extLst>
              <a:ext uri="{FF2B5EF4-FFF2-40B4-BE49-F238E27FC236}">
                <a16:creationId xmlns:a16="http://schemas.microsoft.com/office/drawing/2014/main" id="{234A45E8-EB34-E137-AE7C-144ABCEA964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35271" name="Rectangle 327">
            <a:extLst>
              <a:ext uri="{FF2B5EF4-FFF2-40B4-BE49-F238E27FC236}">
                <a16:creationId xmlns:a16="http://schemas.microsoft.com/office/drawing/2014/main" id="{E05729F6-FA3E-AD64-D692-49F9F7B6E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2" name="Rectangle 328">
            <a:extLst>
              <a:ext uri="{FF2B5EF4-FFF2-40B4-BE49-F238E27FC236}">
                <a16:creationId xmlns:a16="http://schemas.microsoft.com/office/drawing/2014/main" id="{40B96083-81CE-8995-AAE1-72C34DF7A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3" name="Rectangle 329">
            <a:extLst>
              <a:ext uri="{FF2B5EF4-FFF2-40B4-BE49-F238E27FC236}">
                <a16:creationId xmlns:a16="http://schemas.microsoft.com/office/drawing/2014/main" id="{8FE37CB9-DEB0-1691-4417-EA5C4A58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4" name="Rectangle 330">
            <a:extLst>
              <a:ext uri="{FF2B5EF4-FFF2-40B4-BE49-F238E27FC236}">
                <a16:creationId xmlns:a16="http://schemas.microsoft.com/office/drawing/2014/main" id="{EA12C0B9-DB44-B27E-F120-BAFF400B0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5" name="Rectangle 331">
            <a:extLst>
              <a:ext uri="{FF2B5EF4-FFF2-40B4-BE49-F238E27FC236}">
                <a16:creationId xmlns:a16="http://schemas.microsoft.com/office/drawing/2014/main" id="{0C173C8A-72D6-184B-23A3-34DD53927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6" name="Rectangle 332">
            <a:extLst>
              <a:ext uri="{FF2B5EF4-FFF2-40B4-BE49-F238E27FC236}">
                <a16:creationId xmlns:a16="http://schemas.microsoft.com/office/drawing/2014/main" id="{F192BBD8-D4BD-BA3E-5C2F-4039BB386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77" name="Rectangle 333">
            <a:extLst>
              <a:ext uri="{FF2B5EF4-FFF2-40B4-BE49-F238E27FC236}">
                <a16:creationId xmlns:a16="http://schemas.microsoft.com/office/drawing/2014/main" id="{BA868299-454E-3353-FB93-F14DAF40C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278" name="Rectangle 334">
            <a:extLst>
              <a:ext uri="{FF2B5EF4-FFF2-40B4-BE49-F238E27FC236}">
                <a16:creationId xmlns:a16="http://schemas.microsoft.com/office/drawing/2014/main" id="{3FA6EBC6-2811-1891-0BA7-18EA3075A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79" name="Rectangle 335">
            <a:extLst>
              <a:ext uri="{FF2B5EF4-FFF2-40B4-BE49-F238E27FC236}">
                <a16:creationId xmlns:a16="http://schemas.microsoft.com/office/drawing/2014/main" id="{F74F7150-905E-A6B7-D692-290207CA9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5280" name="Rectangle 336">
            <a:extLst>
              <a:ext uri="{FF2B5EF4-FFF2-40B4-BE49-F238E27FC236}">
                <a16:creationId xmlns:a16="http://schemas.microsoft.com/office/drawing/2014/main" id="{25DEE59D-7E1A-0CB6-8C7E-8858750B5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5281" name="Rectangle 337">
            <a:extLst>
              <a:ext uri="{FF2B5EF4-FFF2-40B4-BE49-F238E27FC236}">
                <a16:creationId xmlns:a16="http://schemas.microsoft.com/office/drawing/2014/main" id="{EE1A0BC7-8DDA-1225-D226-1C3A63A3F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282" name="Line 338">
            <a:extLst>
              <a:ext uri="{FF2B5EF4-FFF2-40B4-BE49-F238E27FC236}">
                <a16:creationId xmlns:a16="http://schemas.microsoft.com/office/drawing/2014/main" id="{B6A9418D-7E8C-60CB-5392-58A363257C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83" name="Line 339">
            <a:extLst>
              <a:ext uri="{FF2B5EF4-FFF2-40B4-BE49-F238E27FC236}">
                <a16:creationId xmlns:a16="http://schemas.microsoft.com/office/drawing/2014/main" id="{37235CE1-C794-1311-319C-E8F2E959A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84" name="Line 340">
            <a:extLst>
              <a:ext uri="{FF2B5EF4-FFF2-40B4-BE49-F238E27FC236}">
                <a16:creationId xmlns:a16="http://schemas.microsoft.com/office/drawing/2014/main" id="{D97FEC9B-0216-0B68-73FF-628ABD377B7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85" name="Line 341">
            <a:extLst>
              <a:ext uri="{FF2B5EF4-FFF2-40B4-BE49-F238E27FC236}">
                <a16:creationId xmlns:a16="http://schemas.microsoft.com/office/drawing/2014/main" id="{7FBF830A-7C6B-2354-7924-B4C317E54C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86" name="Rectangle 342">
            <a:extLst>
              <a:ext uri="{FF2B5EF4-FFF2-40B4-BE49-F238E27FC236}">
                <a16:creationId xmlns:a16="http://schemas.microsoft.com/office/drawing/2014/main" id="{5E1AF96A-EE08-4E6B-9DD1-F7ED84E49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87" name="Rectangle 343">
            <a:extLst>
              <a:ext uri="{FF2B5EF4-FFF2-40B4-BE49-F238E27FC236}">
                <a16:creationId xmlns:a16="http://schemas.microsoft.com/office/drawing/2014/main" id="{489F8CA8-ADA6-0B9C-03D7-CD1D06F4D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5288" name="Line 344">
            <a:extLst>
              <a:ext uri="{FF2B5EF4-FFF2-40B4-BE49-F238E27FC236}">
                <a16:creationId xmlns:a16="http://schemas.microsoft.com/office/drawing/2014/main" id="{CC225BA1-3340-218C-1278-73E5DC9F2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89" name="Line 345">
            <a:extLst>
              <a:ext uri="{FF2B5EF4-FFF2-40B4-BE49-F238E27FC236}">
                <a16:creationId xmlns:a16="http://schemas.microsoft.com/office/drawing/2014/main" id="{44EACA11-759C-3E01-3F70-9CF89A1F39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290" name="Rectangle 346">
            <a:extLst>
              <a:ext uri="{FF2B5EF4-FFF2-40B4-BE49-F238E27FC236}">
                <a16:creationId xmlns:a16="http://schemas.microsoft.com/office/drawing/2014/main" id="{C8FBC288-44EE-9746-5B0C-A5B68CD96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91" name="Rectangle 347">
            <a:extLst>
              <a:ext uri="{FF2B5EF4-FFF2-40B4-BE49-F238E27FC236}">
                <a16:creationId xmlns:a16="http://schemas.microsoft.com/office/drawing/2014/main" id="{C5595BC4-C442-5E73-DB93-9D7CA0D84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92" name="Rectangle 348">
            <a:extLst>
              <a:ext uri="{FF2B5EF4-FFF2-40B4-BE49-F238E27FC236}">
                <a16:creationId xmlns:a16="http://schemas.microsoft.com/office/drawing/2014/main" id="{BB3BBC87-DC7A-1139-476E-8056AAD5F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93" name="Arc 349">
            <a:extLst>
              <a:ext uri="{FF2B5EF4-FFF2-40B4-BE49-F238E27FC236}">
                <a16:creationId xmlns:a16="http://schemas.microsoft.com/office/drawing/2014/main" id="{C3B27A47-836D-A2A7-864F-A713E991C594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94" name="Rectangle 350">
            <a:extLst>
              <a:ext uri="{FF2B5EF4-FFF2-40B4-BE49-F238E27FC236}">
                <a16:creationId xmlns:a16="http://schemas.microsoft.com/office/drawing/2014/main" id="{4567ECC8-99C3-C65B-8922-943E7B73C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295" name="Rectangle 351">
            <a:extLst>
              <a:ext uri="{FF2B5EF4-FFF2-40B4-BE49-F238E27FC236}">
                <a16:creationId xmlns:a16="http://schemas.microsoft.com/office/drawing/2014/main" id="{4F610D15-CA0F-21D9-50A1-3D022A61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306" name="Rectangle 362">
            <a:extLst>
              <a:ext uri="{FF2B5EF4-FFF2-40B4-BE49-F238E27FC236}">
                <a16:creationId xmlns:a16="http://schemas.microsoft.com/office/drawing/2014/main" id="{3DC825FF-1616-301F-4B55-404E81149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307" name="Rectangle 363">
            <a:extLst>
              <a:ext uri="{FF2B5EF4-FFF2-40B4-BE49-F238E27FC236}">
                <a16:creationId xmlns:a16="http://schemas.microsoft.com/office/drawing/2014/main" id="{0DC63C12-4385-4A75-3FEE-B826B3B86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308" name="Rectangle 364">
            <a:extLst>
              <a:ext uri="{FF2B5EF4-FFF2-40B4-BE49-F238E27FC236}">
                <a16:creationId xmlns:a16="http://schemas.microsoft.com/office/drawing/2014/main" id="{BFDA7940-1C1B-C293-1635-47B2F3D52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319" name="Rectangle 375">
            <a:extLst>
              <a:ext uri="{FF2B5EF4-FFF2-40B4-BE49-F238E27FC236}">
                <a16:creationId xmlns:a16="http://schemas.microsoft.com/office/drawing/2014/main" id="{22C952B1-0C22-69A6-14C6-6E3433361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320" name="Rectangle 376">
            <a:extLst>
              <a:ext uri="{FF2B5EF4-FFF2-40B4-BE49-F238E27FC236}">
                <a16:creationId xmlns:a16="http://schemas.microsoft.com/office/drawing/2014/main" id="{E68E9596-D485-A631-0555-46D258D6D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5321" name="Rectangle 377">
            <a:extLst>
              <a:ext uri="{FF2B5EF4-FFF2-40B4-BE49-F238E27FC236}">
                <a16:creationId xmlns:a16="http://schemas.microsoft.com/office/drawing/2014/main" id="{FE033FF8-D3E4-F945-8E04-76D7010C5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322" name="Rectangle 378">
            <a:extLst>
              <a:ext uri="{FF2B5EF4-FFF2-40B4-BE49-F238E27FC236}">
                <a16:creationId xmlns:a16="http://schemas.microsoft.com/office/drawing/2014/main" id="{32A852F4-CB11-3463-D06C-E732E5FBC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5323" name="Rectangle 379">
            <a:extLst>
              <a:ext uri="{FF2B5EF4-FFF2-40B4-BE49-F238E27FC236}">
                <a16:creationId xmlns:a16="http://schemas.microsoft.com/office/drawing/2014/main" id="{2B1071B7-79CE-8FFD-089F-51FB9851F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324" name="Rectangle 380">
            <a:extLst>
              <a:ext uri="{FF2B5EF4-FFF2-40B4-BE49-F238E27FC236}">
                <a16:creationId xmlns:a16="http://schemas.microsoft.com/office/drawing/2014/main" id="{2B403F42-6425-018C-6199-8E8EF7804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5325" name="Line 381">
            <a:extLst>
              <a:ext uri="{FF2B5EF4-FFF2-40B4-BE49-F238E27FC236}">
                <a16:creationId xmlns:a16="http://schemas.microsoft.com/office/drawing/2014/main" id="{6594DC4F-5332-1B84-DCAE-917A41CB65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326" name="Line 382">
            <a:extLst>
              <a:ext uri="{FF2B5EF4-FFF2-40B4-BE49-F238E27FC236}">
                <a16:creationId xmlns:a16="http://schemas.microsoft.com/office/drawing/2014/main" id="{D59FA748-FAD8-6097-232B-0970C52D2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5372" name="Group 428">
            <a:extLst>
              <a:ext uri="{FF2B5EF4-FFF2-40B4-BE49-F238E27FC236}">
                <a16:creationId xmlns:a16="http://schemas.microsoft.com/office/drawing/2014/main" id="{1DF5DC86-2AE2-BAEA-E946-AC6EAE038ACC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1235373" name="Rectangle 429">
              <a:extLst>
                <a:ext uri="{FF2B5EF4-FFF2-40B4-BE49-F238E27FC236}">
                  <a16:creationId xmlns:a16="http://schemas.microsoft.com/office/drawing/2014/main" id="{2EDFA845-5A3F-C6DC-D8F0-0C4299F4A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5374" name="Rectangle 430">
              <a:extLst>
                <a:ext uri="{FF2B5EF4-FFF2-40B4-BE49-F238E27FC236}">
                  <a16:creationId xmlns:a16="http://schemas.microsoft.com/office/drawing/2014/main" id="{72802BF7-6F18-2BD9-7630-D67C174A2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5375" name="Rectangle 431">
              <a:extLst>
                <a:ext uri="{FF2B5EF4-FFF2-40B4-BE49-F238E27FC236}">
                  <a16:creationId xmlns:a16="http://schemas.microsoft.com/office/drawing/2014/main" id="{317EC275-A281-F0BC-19CB-14691B12A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5376" name="Rectangle 432">
              <a:extLst>
                <a:ext uri="{FF2B5EF4-FFF2-40B4-BE49-F238E27FC236}">
                  <a16:creationId xmlns:a16="http://schemas.microsoft.com/office/drawing/2014/main" id="{ADE0902D-83D2-13C8-BE33-076A2F528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77" name="Rectangle 433">
              <a:extLst>
                <a:ext uri="{FF2B5EF4-FFF2-40B4-BE49-F238E27FC236}">
                  <a16:creationId xmlns:a16="http://schemas.microsoft.com/office/drawing/2014/main" id="{A1CD2269-3F17-F855-6ED1-1BE2302A6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78" name="Rectangle 434">
              <a:extLst>
                <a:ext uri="{FF2B5EF4-FFF2-40B4-BE49-F238E27FC236}">
                  <a16:creationId xmlns:a16="http://schemas.microsoft.com/office/drawing/2014/main" id="{69F613A4-A2E4-7C7B-BD10-FA7F94CA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79" name="Rectangle 435">
              <a:extLst>
                <a:ext uri="{FF2B5EF4-FFF2-40B4-BE49-F238E27FC236}">
                  <a16:creationId xmlns:a16="http://schemas.microsoft.com/office/drawing/2014/main" id="{96208E89-E04A-2126-2B2F-82A315C54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80" name="Rectangle 436">
              <a:extLst>
                <a:ext uri="{FF2B5EF4-FFF2-40B4-BE49-F238E27FC236}">
                  <a16:creationId xmlns:a16="http://schemas.microsoft.com/office/drawing/2014/main" id="{34CD5B07-00CC-8088-D229-98A0175E9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1" name="Rectangle 437">
              <a:extLst>
                <a:ext uri="{FF2B5EF4-FFF2-40B4-BE49-F238E27FC236}">
                  <a16:creationId xmlns:a16="http://schemas.microsoft.com/office/drawing/2014/main" id="{6CF80194-8BBF-45AB-7075-C14CC7220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2" name="Rectangle 438">
              <a:extLst>
                <a:ext uri="{FF2B5EF4-FFF2-40B4-BE49-F238E27FC236}">
                  <a16:creationId xmlns:a16="http://schemas.microsoft.com/office/drawing/2014/main" id="{AF5B126F-C76F-0F88-E692-5DC06B3B3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3" name="Rectangle 439">
              <a:extLst>
                <a:ext uri="{FF2B5EF4-FFF2-40B4-BE49-F238E27FC236}">
                  <a16:creationId xmlns:a16="http://schemas.microsoft.com/office/drawing/2014/main" id="{F7D63E86-E6A4-5AE9-A706-AF33418BF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235384" name="Rectangle 440">
              <a:extLst>
                <a:ext uri="{FF2B5EF4-FFF2-40B4-BE49-F238E27FC236}">
                  <a16:creationId xmlns:a16="http://schemas.microsoft.com/office/drawing/2014/main" id="{456B5E5D-821B-399C-1114-942F18DFE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5" name="Rectangle 441">
              <a:extLst>
                <a:ext uri="{FF2B5EF4-FFF2-40B4-BE49-F238E27FC236}">
                  <a16:creationId xmlns:a16="http://schemas.microsoft.com/office/drawing/2014/main" id="{07A855CD-80F9-B3D8-A7F2-A4D4E66EE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86" name="Rectangle 442">
              <a:extLst>
                <a:ext uri="{FF2B5EF4-FFF2-40B4-BE49-F238E27FC236}">
                  <a16:creationId xmlns:a16="http://schemas.microsoft.com/office/drawing/2014/main" id="{13518D63-D8BC-31D0-C851-27052F1A3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5387" name="Rectangle 443">
              <a:extLst>
                <a:ext uri="{FF2B5EF4-FFF2-40B4-BE49-F238E27FC236}">
                  <a16:creationId xmlns:a16="http://schemas.microsoft.com/office/drawing/2014/main" id="{1A504F8C-6D4D-5157-1001-C750DE615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8" name="Rectangle 444">
              <a:extLst>
                <a:ext uri="{FF2B5EF4-FFF2-40B4-BE49-F238E27FC236}">
                  <a16:creationId xmlns:a16="http://schemas.microsoft.com/office/drawing/2014/main" id="{0BBAD010-F7DC-0C7F-9A9C-0A0284DF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5389" name="Rectangle 445">
              <a:extLst>
                <a:ext uri="{FF2B5EF4-FFF2-40B4-BE49-F238E27FC236}">
                  <a16:creationId xmlns:a16="http://schemas.microsoft.com/office/drawing/2014/main" id="{BC6269C7-4646-B4A2-7709-8237BD148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5390" name="Text Box 446">
              <a:extLst>
                <a:ext uri="{FF2B5EF4-FFF2-40B4-BE49-F238E27FC236}">
                  <a16:creationId xmlns:a16="http://schemas.microsoft.com/office/drawing/2014/main" id="{6AC2A906-40F9-782A-CA93-0B60AB83F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235391" name="Text Box 447">
              <a:extLst>
                <a:ext uri="{FF2B5EF4-FFF2-40B4-BE49-F238E27FC236}">
                  <a16:creationId xmlns:a16="http://schemas.microsoft.com/office/drawing/2014/main" id="{63FE8DD1-7079-30D9-5B2B-418C53030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5392" name="Rectangle 448">
              <a:extLst>
                <a:ext uri="{FF2B5EF4-FFF2-40B4-BE49-F238E27FC236}">
                  <a16:creationId xmlns:a16="http://schemas.microsoft.com/office/drawing/2014/main" id="{F509F04E-FC47-5361-5311-D76EE7DE0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35393" name="Group 449">
              <a:extLst>
                <a:ext uri="{FF2B5EF4-FFF2-40B4-BE49-F238E27FC236}">
                  <a16:creationId xmlns:a16="http://schemas.microsoft.com/office/drawing/2014/main" id="{A307FB7E-9A68-F16C-7248-F33A2640C2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5" y="2568"/>
              <a:ext cx="149" cy="181"/>
              <a:chOff x="2273" y="2592"/>
              <a:chExt cx="149" cy="181"/>
            </a:xfrm>
          </p:grpSpPr>
          <p:sp>
            <p:nvSpPr>
              <p:cNvPr id="1235394" name="Freeform 450">
                <a:extLst>
                  <a:ext uri="{FF2B5EF4-FFF2-40B4-BE49-F238E27FC236}">
                    <a16:creationId xmlns:a16="http://schemas.microsoft.com/office/drawing/2014/main" id="{EC4CDDE3-1344-4AEF-FE4F-271D4F3E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715"/>
                <a:ext cx="4" cy="18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95" name="Freeform 451">
                <a:extLst>
                  <a:ext uri="{FF2B5EF4-FFF2-40B4-BE49-F238E27FC236}">
                    <a16:creationId xmlns:a16="http://schemas.microsoft.com/office/drawing/2014/main" id="{F6E6725D-87D7-BA37-7D71-B32FDDF1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715"/>
                <a:ext cx="5" cy="20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96" name="Freeform 452">
                <a:extLst>
                  <a:ext uri="{FF2B5EF4-FFF2-40B4-BE49-F238E27FC236}">
                    <a16:creationId xmlns:a16="http://schemas.microsoft.com/office/drawing/2014/main" id="{035DECAA-EFE8-E9D6-B10F-9366B16F4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07"/>
                <a:ext cx="7" cy="2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97" name="Freeform 453">
                <a:extLst>
                  <a:ext uri="{FF2B5EF4-FFF2-40B4-BE49-F238E27FC236}">
                    <a16:creationId xmlns:a16="http://schemas.microsoft.com/office/drawing/2014/main" id="{F14516C6-2BEB-1B6C-808A-EC86EAFAA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33"/>
                <a:ext cx="104" cy="80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35398" name="Picture 454">
                <a:extLst>
                  <a:ext uri="{FF2B5EF4-FFF2-40B4-BE49-F238E27FC236}">
                    <a16:creationId xmlns:a16="http://schemas.microsoft.com/office/drawing/2014/main" id="{FBC4BCD2-6AC4-4EE2-2EAB-32494B0D75F4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235399" name="Freeform 455">
                <a:extLst>
                  <a:ext uri="{FF2B5EF4-FFF2-40B4-BE49-F238E27FC236}">
                    <a16:creationId xmlns:a16="http://schemas.microsoft.com/office/drawing/2014/main" id="{3626B017-FA3E-DE17-D67D-427C148E9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710"/>
                <a:ext cx="8" cy="22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400" name="Freeform 456">
                <a:extLst>
                  <a:ext uri="{FF2B5EF4-FFF2-40B4-BE49-F238E27FC236}">
                    <a16:creationId xmlns:a16="http://schemas.microsoft.com/office/drawing/2014/main" id="{35728878-8565-372C-894C-17F55D291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608"/>
                <a:ext cx="5" cy="2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235401" name="Group 457">
              <a:extLst>
                <a:ext uri="{FF2B5EF4-FFF2-40B4-BE49-F238E27FC236}">
                  <a16:creationId xmlns:a16="http://schemas.microsoft.com/office/drawing/2014/main" id="{6A906B37-70AB-A309-EBE8-40EA9B530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1235402" name="Rectangle 458">
                <a:extLst>
                  <a:ext uri="{FF2B5EF4-FFF2-40B4-BE49-F238E27FC236}">
                    <a16:creationId xmlns:a16="http://schemas.microsoft.com/office/drawing/2014/main" id="{4F362DEA-C365-847D-6D95-6710CA805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3" name="Rectangle 459">
                <a:extLst>
                  <a:ext uri="{FF2B5EF4-FFF2-40B4-BE49-F238E27FC236}">
                    <a16:creationId xmlns:a16="http://schemas.microsoft.com/office/drawing/2014/main" id="{EE7AF961-10D3-7C8C-9A41-9D0EFFA97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4" name="Rectangle 460">
                <a:extLst>
                  <a:ext uri="{FF2B5EF4-FFF2-40B4-BE49-F238E27FC236}">
                    <a16:creationId xmlns:a16="http://schemas.microsoft.com/office/drawing/2014/main" id="{B974217E-B1D3-E5AC-5E30-A496270C5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5" name="Rectangle 461">
                <a:extLst>
                  <a:ext uri="{FF2B5EF4-FFF2-40B4-BE49-F238E27FC236}">
                    <a16:creationId xmlns:a16="http://schemas.microsoft.com/office/drawing/2014/main" id="{6826FC8D-019C-06D4-B165-E57652F20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6" name="Rectangle 462">
                <a:extLst>
                  <a:ext uri="{FF2B5EF4-FFF2-40B4-BE49-F238E27FC236}">
                    <a16:creationId xmlns:a16="http://schemas.microsoft.com/office/drawing/2014/main" id="{393BDB83-D913-35A4-DA2D-13EEECBF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7" name="Rectangle 463">
                <a:extLst>
                  <a:ext uri="{FF2B5EF4-FFF2-40B4-BE49-F238E27FC236}">
                    <a16:creationId xmlns:a16="http://schemas.microsoft.com/office/drawing/2014/main" id="{84DE90F0-CEAB-690E-0AC8-4D1AC297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8" name="Rectangle 464">
                <a:extLst>
                  <a:ext uri="{FF2B5EF4-FFF2-40B4-BE49-F238E27FC236}">
                    <a16:creationId xmlns:a16="http://schemas.microsoft.com/office/drawing/2014/main" id="{8BF90080-D2EC-4F93-16FE-1E5509212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09" name="Rectangle 465">
                <a:extLst>
                  <a:ext uri="{FF2B5EF4-FFF2-40B4-BE49-F238E27FC236}">
                    <a16:creationId xmlns:a16="http://schemas.microsoft.com/office/drawing/2014/main" id="{A737D89F-4882-0F89-4459-BDA018BC6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5410" name="Rectangle 466">
                <a:extLst>
                  <a:ext uri="{FF2B5EF4-FFF2-40B4-BE49-F238E27FC236}">
                    <a16:creationId xmlns:a16="http://schemas.microsoft.com/office/drawing/2014/main" id="{E772863E-6B2E-6FEC-65A0-8D2D2F694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</p:grpSp>
      <p:sp>
        <p:nvSpPr>
          <p:cNvPr id="1235330" name="Rectangle 386">
            <a:extLst>
              <a:ext uri="{FF2B5EF4-FFF2-40B4-BE49-F238E27FC236}">
                <a16:creationId xmlns:a16="http://schemas.microsoft.com/office/drawing/2014/main" id="{BCDD58BA-7C37-67B7-57E2-2CE71DA58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0" y="188913"/>
            <a:ext cx="1314450" cy="7383462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hlink"/>
            </a:solidFill>
            <a:miter lim="800000"/>
            <a:headEnd/>
            <a:tailEnd/>
          </a:ln>
          <a:effectLst>
            <a:outerShdw dist="71842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332" name="Rectangle 388">
            <a:extLst>
              <a:ext uri="{FF2B5EF4-FFF2-40B4-BE49-F238E27FC236}">
                <a16:creationId xmlns:a16="http://schemas.microsoft.com/office/drawing/2014/main" id="{69F30732-9BC6-E9A0-881D-CDAC32BED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2838" y="4213225"/>
            <a:ext cx="1314450" cy="620713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dist="71842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411" name="Text Box 467">
            <a:extLst>
              <a:ext uri="{FF2B5EF4-FFF2-40B4-BE49-F238E27FC236}">
                <a16:creationId xmlns:a16="http://schemas.microsoft.com/office/drawing/2014/main" id="{62A76E40-0CBD-FE69-707C-D1F988A22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0438" y="4100513"/>
            <a:ext cx="396875" cy="22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en-US" sz="800">
                <a:latin typeface="Kosher-Normal" charset="0"/>
              </a:rPr>
              <a:t>НЗ</a:t>
            </a:r>
            <a:endParaRPr lang="en-US" altLang="en-US" sz="800" b="1">
              <a:solidFill>
                <a:srgbClr val="00DFCA"/>
              </a:solidFill>
              <a:latin typeface="Comic Sans MS" panose="030F0902030302020204" pitchFamily="66" charset="0"/>
            </a:endParaRPr>
          </a:p>
        </p:txBody>
      </p:sp>
      <p:sp>
        <p:nvSpPr>
          <p:cNvPr id="1235412" name="Text Box 468">
            <a:extLst>
              <a:ext uri="{FF2B5EF4-FFF2-40B4-BE49-F238E27FC236}">
                <a16:creationId xmlns:a16="http://schemas.microsoft.com/office/drawing/2014/main" id="{C2C452E8-2A25-B7C9-0509-6743858E2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7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35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2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23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7944" grpId="0" autoUpdateAnimBg="0"/>
      <p:bldP spid="927952" grpId="0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Rectangle 2">
            <a:extLst>
              <a:ext uri="{FF2B5EF4-FFF2-40B4-BE49-F238E27FC236}">
                <a16:creationId xmlns:a16="http://schemas.microsoft.com/office/drawing/2014/main" id="{B5999BC1-6967-57DB-9AE9-0EACBEDDC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795" name="Rectangle 3">
            <a:extLst>
              <a:ext uri="{FF2B5EF4-FFF2-40B4-BE49-F238E27FC236}">
                <a16:creationId xmlns:a16="http://schemas.microsoft.com/office/drawing/2014/main" id="{31929985-1875-7555-6846-AEFF5F1BF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796" name="Rectangle 4">
            <a:extLst>
              <a:ext uri="{FF2B5EF4-FFF2-40B4-BE49-F238E27FC236}">
                <a16:creationId xmlns:a16="http://schemas.microsoft.com/office/drawing/2014/main" id="{20D01D97-A2B5-0D27-A671-6BD3DA351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797" name="Rectangle 5">
            <a:extLst>
              <a:ext uri="{FF2B5EF4-FFF2-40B4-BE49-F238E27FC236}">
                <a16:creationId xmlns:a16="http://schemas.microsoft.com/office/drawing/2014/main" id="{8FD595BC-2A3E-077E-6E7A-C9104FCCA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02" name="Rectangle 10">
            <a:extLst>
              <a:ext uri="{FF2B5EF4-FFF2-40B4-BE49-F238E27FC236}">
                <a16:creationId xmlns:a16="http://schemas.microsoft.com/office/drawing/2014/main" id="{F6CFB8E1-D119-6DD9-30A3-4A63485C6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873" name="Rectangle 81">
            <a:extLst>
              <a:ext uri="{FF2B5EF4-FFF2-40B4-BE49-F238E27FC236}">
                <a16:creationId xmlns:a16="http://schemas.microsoft.com/office/drawing/2014/main" id="{E1624F6A-F9BA-30FB-2DA1-B0F1B98C5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0" name="Rectangle 88">
            <a:extLst>
              <a:ext uri="{FF2B5EF4-FFF2-40B4-BE49-F238E27FC236}">
                <a16:creationId xmlns:a16="http://schemas.microsoft.com/office/drawing/2014/main" id="{D96B8F5D-9A59-784A-ADFF-2AFF66367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1" name="Rectangle 89">
            <a:extLst>
              <a:ext uri="{FF2B5EF4-FFF2-40B4-BE49-F238E27FC236}">
                <a16:creationId xmlns:a16="http://schemas.microsoft.com/office/drawing/2014/main" id="{F7E70C17-299A-B54F-6078-67ADAD3CB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2" name="Rectangle 90">
            <a:extLst>
              <a:ext uri="{FF2B5EF4-FFF2-40B4-BE49-F238E27FC236}">
                <a16:creationId xmlns:a16="http://schemas.microsoft.com/office/drawing/2014/main" id="{944CEC43-5762-F98E-DA91-178ECAA11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3" name="Rectangle 91">
            <a:extLst>
              <a:ext uri="{FF2B5EF4-FFF2-40B4-BE49-F238E27FC236}">
                <a16:creationId xmlns:a16="http://schemas.microsoft.com/office/drawing/2014/main" id="{8EFC79E2-F421-31C2-C184-5F1AD146C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4" name="Rectangle 92">
            <a:extLst>
              <a:ext uri="{FF2B5EF4-FFF2-40B4-BE49-F238E27FC236}">
                <a16:creationId xmlns:a16="http://schemas.microsoft.com/office/drawing/2014/main" id="{F611330D-CA56-B5A3-9725-8D1020230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5" name="Rectangle 93">
            <a:extLst>
              <a:ext uri="{FF2B5EF4-FFF2-40B4-BE49-F238E27FC236}">
                <a16:creationId xmlns:a16="http://schemas.microsoft.com/office/drawing/2014/main" id="{7230346B-16D3-4FD6-AFC9-3783CD2D6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6" name="Rectangle 94">
            <a:extLst>
              <a:ext uri="{FF2B5EF4-FFF2-40B4-BE49-F238E27FC236}">
                <a16:creationId xmlns:a16="http://schemas.microsoft.com/office/drawing/2014/main" id="{93F37590-6EBF-8A5F-D077-E0815C26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7" name="Rectangle 95">
            <a:extLst>
              <a:ext uri="{FF2B5EF4-FFF2-40B4-BE49-F238E27FC236}">
                <a16:creationId xmlns:a16="http://schemas.microsoft.com/office/drawing/2014/main" id="{24767801-E51C-1F5E-77BC-788021DFB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8" name="Rectangle 96">
            <a:extLst>
              <a:ext uri="{FF2B5EF4-FFF2-40B4-BE49-F238E27FC236}">
                <a16:creationId xmlns:a16="http://schemas.microsoft.com/office/drawing/2014/main" id="{967C777D-B9B5-903D-E586-E4BF6708F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89" name="Rectangle 97">
            <a:extLst>
              <a:ext uri="{FF2B5EF4-FFF2-40B4-BE49-F238E27FC236}">
                <a16:creationId xmlns:a16="http://schemas.microsoft.com/office/drawing/2014/main" id="{5796C11B-42D8-DA53-2B8E-DAC44867C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0" name="Rectangle 98">
            <a:extLst>
              <a:ext uri="{FF2B5EF4-FFF2-40B4-BE49-F238E27FC236}">
                <a16:creationId xmlns:a16="http://schemas.microsoft.com/office/drawing/2014/main" id="{B47D5E69-92F8-0280-A89B-8028C745C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1" name="Rectangle 99">
            <a:extLst>
              <a:ext uri="{FF2B5EF4-FFF2-40B4-BE49-F238E27FC236}">
                <a16:creationId xmlns:a16="http://schemas.microsoft.com/office/drawing/2014/main" id="{8B1B21A6-E8B3-A660-ECEC-D6E81E16D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3" name="Rectangle 101">
            <a:extLst>
              <a:ext uri="{FF2B5EF4-FFF2-40B4-BE49-F238E27FC236}">
                <a16:creationId xmlns:a16="http://schemas.microsoft.com/office/drawing/2014/main" id="{D600AE7D-FFFF-D6E6-5B0B-3C31BCA4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4" name="Rectangle 102">
            <a:extLst>
              <a:ext uri="{FF2B5EF4-FFF2-40B4-BE49-F238E27FC236}">
                <a16:creationId xmlns:a16="http://schemas.microsoft.com/office/drawing/2014/main" id="{2509E1E3-A10A-B46C-0FD3-0434DCBD2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5" name="Rectangle 103">
            <a:extLst>
              <a:ext uri="{FF2B5EF4-FFF2-40B4-BE49-F238E27FC236}">
                <a16:creationId xmlns:a16="http://schemas.microsoft.com/office/drawing/2014/main" id="{9206FB54-7593-B31C-99AC-65BB5FB6B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6" name="Rectangle 104">
            <a:extLst>
              <a:ext uri="{FF2B5EF4-FFF2-40B4-BE49-F238E27FC236}">
                <a16:creationId xmlns:a16="http://schemas.microsoft.com/office/drawing/2014/main" id="{DF33CDF2-DE92-D77A-B972-576E12813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898" name="Rectangle 106">
            <a:extLst>
              <a:ext uri="{FF2B5EF4-FFF2-40B4-BE49-F238E27FC236}">
                <a16:creationId xmlns:a16="http://schemas.microsoft.com/office/drawing/2014/main" id="{538B30D0-0862-ED0E-40EE-48366BB03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29987" name="Rectangle 195">
            <a:extLst>
              <a:ext uri="{FF2B5EF4-FFF2-40B4-BE49-F238E27FC236}">
                <a16:creationId xmlns:a16="http://schemas.microsoft.com/office/drawing/2014/main" id="{F15D0FD7-1F9E-404A-5A0F-767AF978E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29988" name="Picture 196">
            <a:extLst>
              <a:ext uri="{FF2B5EF4-FFF2-40B4-BE49-F238E27FC236}">
                <a16:creationId xmlns:a16="http://schemas.microsoft.com/office/drawing/2014/main" id="{5E6A1367-8B6C-B99A-29FB-4AC1BFFB7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9989" name="Rectangle 197">
            <a:extLst>
              <a:ext uri="{FF2B5EF4-FFF2-40B4-BE49-F238E27FC236}">
                <a16:creationId xmlns:a16="http://schemas.microsoft.com/office/drawing/2014/main" id="{062EA8A4-8D0E-4088-5D64-37418B8E6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990" name="Rectangle 198">
            <a:extLst>
              <a:ext uri="{FF2B5EF4-FFF2-40B4-BE49-F238E27FC236}">
                <a16:creationId xmlns:a16="http://schemas.microsoft.com/office/drawing/2014/main" id="{BC96801F-E995-0295-D394-3493AED84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994" name="Rectangle 202">
            <a:extLst>
              <a:ext uri="{FF2B5EF4-FFF2-40B4-BE49-F238E27FC236}">
                <a16:creationId xmlns:a16="http://schemas.microsoft.com/office/drawing/2014/main" id="{F00F761B-AC75-2ECE-52D8-293BE3E63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3616325"/>
            <a:ext cx="4306887" cy="3384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chemeClr val="folHlink"/>
                </a:solidFill>
                <a:latin typeface="Helvetica" pitchFamily="2" charset="0"/>
              </a:rPr>
              <a:t>Развитие истории Израиля</a:t>
            </a:r>
            <a:r>
              <a:rPr lang="en-US" altLang="en-US" sz="3600" b="1" i="0">
                <a:solidFill>
                  <a:schemeClr val="folHlink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chemeClr val="folHlink"/>
                </a:solidFill>
                <a:latin typeface="Helvetica" pitchFamily="2" charset="0"/>
              </a:rPr>
              <a:t>не обязательно следует порядку</a:t>
            </a:r>
            <a:r>
              <a:rPr lang="en-US" altLang="en-US" sz="3600" b="1" i="0">
                <a:solidFill>
                  <a:schemeClr val="folHlink"/>
                </a:solidFill>
                <a:latin typeface="Helvetica" pitchFamily="2" charset="0"/>
              </a:rPr>
              <a:t> </a:t>
            </a:r>
            <a:r>
              <a:rPr lang="ru-RU" altLang="en-US" sz="3600" b="1" i="0">
                <a:solidFill>
                  <a:schemeClr val="folHlink"/>
                </a:solidFill>
                <a:latin typeface="Helvetica" pitchFamily="2" charset="0"/>
              </a:rPr>
              <a:t>пророческих книг</a:t>
            </a:r>
            <a:r>
              <a:rPr lang="en-US" altLang="en-US" sz="3600" b="1" i="0">
                <a:solidFill>
                  <a:schemeClr val="folHlink"/>
                </a:solidFill>
                <a:latin typeface="Helvetica" pitchFamily="2" charset="0"/>
              </a:rPr>
              <a:t>. </a:t>
            </a:r>
          </a:p>
        </p:txBody>
      </p:sp>
      <p:sp>
        <p:nvSpPr>
          <p:cNvPr id="929995" name="Rectangle 203">
            <a:extLst>
              <a:ext uri="{FF2B5EF4-FFF2-40B4-BE49-F238E27FC236}">
                <a16:creationId xmlns:a16="http://schemas.microsoft.com/office/drawing/2014/main" id="{B3AC9320-4825-A3BA-BC0F-A250CCFD1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29997" name="Rectangle 205">
            <a:extLst>
              <a:ext uri="{FF2B5EF4-FFF2-40B4-BE49-F238E27FC236}">
                <a16:creationId xmlns:a16="http://schemas.microsoft.com/office/drawing/2014/main" id="{23007898-1702-6B85-0996-141C34659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29999" name="Text Box 207">
            <a:extLst>
              <a:ext uri="{FF2B5EF4-FFF2-40B4-BE49-F238E27FC236}">
                <a16:creationId xmlns:a16="http://schemas.microsoft.com/office/drawing/2014/main" id="{20E39559-AE7C-70F6-FC1A-85DC47112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58</a:t>
            </a:r>
          </a:p>
        </p:txBody>
      </p:sp>
      <p:sp>
        <p:nvSpPr>
          <p:cNvPr id="930000" name="Rectangle 208">
            <a:extLst>
              <a:ext uri="{FF2B5EF4-FFF2-40B4-BE49-F238E27FC236}">
                <a16:creationId xmlns:a16="http://schemas.microsoft.com/office/drawing/2014/main" id="{A8F21AB3-02A4-8F27-695C-35840F040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30001" name="Rectangle 209">
            <a:extLst>
              <a:ext uri="{FF2B5EF4-FFF2-40B4-BE49-F238E27FC236}">
                <a16:creationId xmlns:a16="http://schemas.microsoft.com/office/drawing/2014/main" id="{DF40FC6F-B13C-C5C8-2922-622484EC5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7313" y="2128838"/>
            <a:ext cx="4306887" cy="6381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Две проблемы</a:t>
            </a: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...</a:t>
            </a: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 </a:t>
            </a:r>
          </a:p>
        </p:txBody>
      </p:sp>
      <p:sp>
        <p:nvSpPr>
          <p:cNvPr id="930002" name="Rectangle 210">
            <a:extLst>
              <a:ext uri="{FF2B5EF4-FFF2-40B4-BE49-F238E27FC236}">
                <a16:creationId xmlns:a16="http://schemas.microsoft.com/office/drawing/2014/main" id="{1D13DD33-5454-70BA-399B-436A4C95D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350" y="2968625"/>
            <a:ext cx="4306888" cy="6381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FFF819"/>
                </a:solidFill>
                <a:latin typeface="Helvetica" pitchFamily="2" charset="0"/>
              </a:rPr>
              <a:t>Проблема № 2</a:t>
            </a:r>
            <a:r>
              <a:rPr lang="en-US" altLang="en-US" sz="3600" b="1" i="0">
                <a:solidFill>
                  <a:srgbClr val="FFF819"/>
                </a:solidFill>
                <a:latin typeface="Helvetica" pitchFamily="2" charset="0"/>
              </a:rPr>
              <a:t>:                     </a:t>
            </a:r>
          </a:p>
        </p:txBody>
      </p:sp>
      <p:sp>
        <p:nvSpPr>
          <p:cNvPr id="930156" name="Text Box 364">
            <a:extLst>
              <a:ext uri="{FF2B5EF4-FFF2-40B4-BE49-F238E27FC236}">
                <a16:creationId xmlns:a16="http://schemas.microsoft.com/office/drawing/2014/main" id="{BBBC194C-F057-3B96-2E34-90D21ECCE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ru-RU" altLang="en-US" sz="2000" b="1" i="0"/>
          </a:p>
        </p:txBody>
      </p:sp>
      <p:sp>
        <p:nvSpPr>
          <p:cNvPr id="930215" name="Rectangle 423">
            <a:extLst>
              <a:ext uri="{FF2B5EF4-FFF2-40B4-BE49-F238E27FC236}">
                <a16:creationId xmlns:a16="http://schemas.microsoft.com/office/drawing/2014/main" id="{24A7F4BC-41FA-B5F8-E090-5E7B749F3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pic>
        <p:nvPicPr>
          <p:cNvPr id="930484" name="Picture 692">
            <a:extLst>
              <a:ext uri="{FF2B5EF4-FFF2-40B4-BE49-F238E27FC236}">
                <a16:creationId xmlns:a16="http://schemas.microsoft.com/office/drawing/2014/main" id="{329831CF-0D58-AAB6-F5D5-5861264741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30639" name="Group 847">
            <a:extLst>
              <a:ext uri="{FF2B5EF4-FFF2-40B4-BE49-F238E27FC236}">
                <a16:creationId xmlns:a16="http://schemas.microsoft.com/office/drawing/2014/main" id="{D7C81E68-F19A-DF6E-CDB4-373EB65D5B25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01750"/>
            <a:ext cx="306388" cy="307975"/>
            <a:chOff x="2913" y="1215"/>
            <a:chExt cx="193" cy="194"/>
          </a:xfrm>
        </p:grpSpPr>
        <p:sp>
          <p:nvSpPr>
            <p:cNvPr id="930640" name="Rectangle 848">
              <a:extLst>
                <a:ext uri="{FF2B5EF4-FFF2-40B4-BE49-F238E27FC236}">
                  <a16:creationId xmlns:a16="http://schemas.microsoft.com/office/drawing/2014/main" id="{D5BC9C25-C29F-4BDC-C3CD-009DB5CB3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  <p:sp>
          <p:nvSpPr>
            <p:cNvPr id="930641" name="Rectangle 849">
              <a:extLst>
                <a:ext uri="{FF2B5EF4-FFF2-40B4-BE49-F238E27FC236}">
                  <a16:creationId xmlns:a16="http://schemas.microsoft.com/office/drawing/2014/main" id="{D9FE913F-BF1E-D51F-18DA-AC0E071D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30781" name="AutoShape 989">
            <a:extLst>
              <a:ext uri="{FF2B5EF4-FFF2-40B4-BE49-F238E27FC236}">
                <a16:creationId xmlns:a16="http://schemas.microsoft.com/office/drawing/2014/main" id="{05F0135E-84D7-48EE-886E-C401FF392C2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82" name="Rectangle 990">
            <a:extLst>
              <a:ext uri="{FF2B5EF4-FFF2-40B4-BE49-F238E27FC236}">
                <a16:creationId xmlns:a16="http://schemas.microsoft.com/office/drawing/2014/main" id="{01D486AA-4ED7-2FBE-3131-CB7FB9688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83" name="Rectangle 991">
            <a:extLst>
              <a:ext uri="{FF2B5EF4-FFF2-40B4-BE49-F238E27FC236}">
                <a16:creationId xmlns:a16="http://schemas.microsoft.com/office/drawing/2014/main" id="{4F6919F2-5D51-08F3-7A1B-F23D29CD6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84" name="Rectangle 992">
            <a:extLst>
              <a:ext uri="{FF2B5EF4-FFF2-40B4-BE49-F238E27FC236}">
                <a16:creationId xmlns:a16="http://schemas.microsoft.com/office/drawing/2014/main" id="{BA66020B-C77A-E207-A9AB-B0987B673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85" name="Rectangle 993">
            <a:extLst>
              <a:ext uri="{FF2B5EF4-FFF2-40B4-BE49-F238E27FC236}">
                <a16:creationId xmlns:a16="http://schemas.microsoft.com/office/drawing/2014/main" id="{51448753-7F5B-82E3-13BC-4A10A89D6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0789" name="Line 997">
            <a:extLst>
              <a:ext uri="{FF2B5EF4-FFF2-40B4-BE49-F238E27FC236}">
                <a16:creationId xmlns:a16="http://schemas.microsoft.com/office/drawing/2014/main" id="{5213C32C-13DA-A2D6-7FE9-AE146FA76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0790" name="Line 998">
            <a:extLst>
              <a:ext uri="{FF2B5EF4-FFF2-40B4-BE49-F238E27FC236}">
                <a16:creationId xmlns:a16="http://schemas.microsoft.com/office/drawing/2014/main" id="{FB273511-C959-D43A-F9A7-4556B9DDD0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1" name="Line 999">
            <a:extLst>
              <a:ext uri="{FF2B5EF4-FFF2-40B4-BE49-F238E27FC236}">
                <a16:creationId xmlns:a16="http://schemas.microsoft.com/office/drawing/2014/main" id="{9A0F54FE-7C99-0F6B-D1F1-FC3281860D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2" name="Line 1000">
            <a:extLst>
              <a:ext uri="{FF2B5EF4-FFF2-40B4-BE49-F238E27FC236}">
                <a16:creationId xmlns:a16="http://schemas.microsoft.com/office/drawing/2014/main" id="{1D805603-A8B6-0328-6917-1FA9E67CBB0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3" name="Freeform 1001">
            <a:extLst>
              <a:ext uri="{FF2B5EF4-FFF2-40B4-BE49-F238E27FC236}">
                <a16:creationId xmlns:a16="http://schemas.microsoft.com/office/drawing/2014/main" id="{39255F3C-3040-DEAB-3559-2DD018363023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0794" name="Line 1002">
            <a:extLst>
              <a:ext uri="{FF2B5EF4-FFF2-40B4-BE49-F238E27FC236}">
                <a16:creationId xmlns:a16="http://schemas.microsoft.com/office/drawing/2014/main" id="{7AB2CFA4-8CF9-111A-B2A6-8D1CAAA85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5" name="Freeform 1003">
            <a:extLst>
              <a:ext uri="{FF2B5EF4-FFF2-40B4-BE49-F238E27FC236}">
                <a16:creationId xmlns:a16="http://schemas.microsoft.com/office/drawing/2014/main" id="{1F431599-F89B-D56C-D634-534652F29562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6" name="Line 1004">
            <a:extLst>
              <a:ext uri="{FF2B5EF4-FFF2-40B4-BE49-F238E27FC236}">
                <a16:creationId xmlns:a16="http://schemas.microsoft.com/office/drawing/2014/main" id="{413DC393-A862-26DE-169D-01AC1458A2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7" name="Line 1005">
            <a:extLst>
              <a:ext uri="{FF2B5EF4-FFF2-40B4-BE49-F238E27FC236}">
                <a16:creationId xmlns:a16="http://schemas.microsoft.com/office/drawing/2014/main" id="{935C9C40-5615-2786-65BE-3F78B1197C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8" name="Line 1006">
            <a:extLst>
              <a:ext uri="{FF2B5EF4-FFF2-40B4-BE49-F238E27FC236}">
                <a16:creationId xmlns:a16="http://schemas.microsoft.com/office/drawing/2014/main" id="{22216936-9F27-6040-4FD4-B910637433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799" name="Line 1007">
            <a:extLst>
              <a:ext uri="{FF2B5EF4-FFF2-40B4-BE49-F238E27FC236}">
                <a16:creationId xmlns:a16="http://schemas.microsoft.com/office/drawing/2014/main" id="{0AAD0E2F-CCB4-B511-0DA6-D2867AD8C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0" name="Line 1008">
            <a:extLst>
              <a:ext uri="{FF2B5EF4-FFF2-40B4-BE49-F238E27FC236}">
                <a16:creationId xmlns:a16="http://schemas.microsoft.com/office/drawing/2014/main" id="{53B7AB7E-B42F-97AE-A967-39A401D21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1" name="Line 1009">
            <a:extLst>
              <a:ext uri="{FF2B5EF4-FFF2-40B4-BE49-F238E27FC236}">
                <a16:creationId xmlns:a16="http://schemas.microsoft.com/office/drawing/2014/main" id="{7FB6EA70-05DE-63A6-1FC4-E7FB57CBD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2" name="Line 1010">
            <a:extLst>
              <a:ext uri="{FF2B5EF4-FFF2-40B4-BE49-F238E27FC236}">
                <a16:creationId xmlns:a16="http://schemas.microsoft.com/office/drawing/2014/main" id="{F81BB2BC-8A03-458E-2A71-9F1B95BD4D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3" name="Line 1011">
            <a:extLst>
              <a:ext uri="{FF2B5EF4-FFF2-40B4-BE49-F238E27FC236}">
                <a16:creationId xmlns:a16="http://schemas.microsoft.com/office/drawing/2014/main" id="{F37E0475-EE72-25FB-46A9-D5072101D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4" name="Line 1012">
            <a:extLst>
              <a:ext uri="{FF2B5EF4-FFF2-40B4-BE49-F238E27FC236}">
                <a16:creationId xmlns:a16="http://schemas.microsoft.com/office/drawing/2014/main" id="{8614276B-C651-260B-2270-65BAF50F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5" name="Line 1013">
            <a:extLst>
              <a:ext uri="{FF2B5EF4-FFF2-40B4-BE49-F238E27FC236}">
                <a16:creationId xmlns:a16="http://schemas.microsoft.com/office/drawing/2014/main" id="{B4FDBE65-A0E7-A0B9-781A-EBA4155E7F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6" name="Line 1014">
            <a:extLst>
              <a:ext uri="{FF2B5EF4-FFF2-40B4-BE49-F238E27FC236}">
                <a16:creationId xmlns:a16="http://schemas.microsoft.com/office/drawing/2014/main" id="{C9989142-CE53-E6A2-5F46-1084CA2AD72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7" name="Line 1015">
            <a:extLst>
              <a:ext uri="{FF2B5EF4-FFF2-40B4-BE49-F238E27FC236}">
                <a16:creationId xmlns:a16="http://schemas.microsoft.com/office/drawing/2014/main" id="{9B05D3FB-9A37-6497-2085-1B9CC6B78C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08" name="Rectangle 1016">
            <a:extLst>
              <a:ext uri="{FF2B5EF4-FFF2-40B4-BE49-F238E27FC236}">
                <a16:creationId xmlns:a16="http://schemas.microsoft.com/office/drawing/2014/main" id="{0295DC99-C39A-E190-A4E8-43F502551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0809" name="Line 1017">
            <a:extLst>
              <a:ext uri="{FF2B5EF4-FFF2-40B4-BE49-F238E27FC236}">
                <a16:creationId xmlns:a16="http://schemas.microsoft.com/office/drawing/2014/main" id="{15322D87-3A27-2CD5-D717-C32F804D00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10" name="Line 1018">
            <a:extLst>
              <a:ext uri="{FF2B5EF4-FFF2-40B4-BE49-F238E27FC236}">
                <a16:creationId xmlns:a16="http://schemas.microsoft.com/office/drawing/2014/main" id="{739D2091-9BD8-27C6-0CEE-023CCC404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11" name="Rectangle 1019">
            <a:extLst>
              <a:ext uri="{FF2B5EF4-FFF2-40B4-BE49-F238E27FC236}">
                <a16:creationId xmlns:a16="http://schemas.microsoft.com/office/drawing/2014/main" id="{298DA4C7-395A-7A07-15FC-B8B76A0F8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0812" name="Rectangle 1020">
            <a:extLst>
              <a:ext uri="{FF2B5EF4-FFF2-40B4-BE49-F238E27FC236}">
                <a16:creationId xmlns:a16="http://schemas.microsoft.com/office/drawing/2014/main" id="{39F2350A-CE3D-8C6D-1C20-D5A143650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0813" name="Rectangle 1021">
            <a:extLst>
              <a:ext uri="{FF2B5EF4-FFF2-40B4-BE49-F238E27FC236}">
                <a16:creationId xmlns:a16="http://schemas.microsoft.com/office/drawing/2014/main" id="{6CE1E85F-3484-B648-2B7E-C371540B6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0814" name="Line 1022">
            <a:extLst>
              <a:ext uri="{FF2B5EF4-FFF2-40B4-BE49-F238E27FC236}">
                <a16:creationId xmlns:a16="http://schemas.microsoft.com/office/drawing/2014/main" id="{474B6D3E-F247-9077-974F-212DCEEAA1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0815" name="Rectangle 1023">
            <a:extLst>
              <a:ext uri="{FF2B5EF4-FFF2-40B4-BE49-F238E27FC236}">
                <a16:creationId xmlns:a16="http://schemas.microsoft.com/office/drawing/2014/main" id="{930196F7-7D12-11B6-1745-50885CDBD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968" name="Rectangle 0">
            <a:extLst>
              <a:ext uri="{FF2B5EF4-FFF2-40B4-BE49-F238E27FC236}">
                <a16:creationId xmlns:a16="http://schemas.microsoft.com/office/drawing/2014/main" id="{396B3310-1003-BBDF-6989-4F9253682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5969" name="Rectangle 1">
            <a:extLst>
              <a:ext uri="{FF2B5EF4-FFF2-40B4-BE49-F238E27FC236}">
                <a16:creationId xmlns:a16="http://schemas.microsoft.com/office/drawing/2014/main" id="{10EEF21C-6459-D0B2-9817-D3C68B222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970" name="Freeform 2">
            <a:extLst>
              <a:ext uri="{FF2B5EF4-FFF2-40B4-BE49-F238E27FC236}">
                <a16:creationId xmlns:a16="http://schemas.microsoft.com/office/drawing/2014/main" id="{8501A896-4F42-8385-630B-78F869BEFA6B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971" name="Line 3">
            <a:extLst>
              <a:ext uri="{FF2B5EF4-FFF2-40B4-BE49-F238E27FC236}">
                <a16:creationId xmlns:a16="http://schemas.microsoft.com/office/drawing/2014/main" id="{B4A1540C-727C-CC7F-4E37-F97517721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2" name="Line 4">
            <a:extLst>
              <a:ext uri="{FF2B5EF4-FFF2-40B4-BE49-F238E27FC236}">
                <a16:creationId xmlns:a16="http://schemas.microsoft.com/office/drawing/2014/main" id="{720A8918-1514-5A74-9DDA-0F78E770B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3" name="Line 5">
            <a:extLst>
              <a:ext uri="{FF2B5EF4-FFF2-40B4-BE49-F238E27FC236}">
                <a16:creationId xmlns:a16="http://schemas.microsoft.com/office/drawing/2014/main" id="{CD02365E-C123-1AC9-3BE9-8CE3AAD0D1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4" name="Line 6">
            <a:extLst>
              <a:ext uri="{FF2B5EF4-FFF2-40B4-BE49-F238E27FC236}">
                <a16:creationId xmlns:a16="http://schemas.microsoft.com/office/drawing/2014/main" id="{6DA2CEA6-D3B7-0245-A9C4-0866EC8A8A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5" name="Line 7">
            <a:extLst>
              <a:ext uri="{FF2B5EF4-FFF2-40B4-BE49-F238E27FC236}">
                <a16:creationId xmlns:a16="http://schemas.microsoft.com/office/drawing/2014/main" id="{1B904080-7949-555B-8DA1-9374790B04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6" name="Line 8">
            <a:extLst>
              <a:ext uri="{FF2B5EF4-FFF2-40B4-BE49-F238E27FC236}">
                <a16:creationId xmlns:a16="http://schemas.microsoft.com/office/drawing/2014/main" id="{1109D71F-3486-A708-6CA0-E4D833773B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7" name="Line 9">
            <a:extLst>
              <a:ext uri="{FF2B5EF4-FFF2-40B4-BE49-F238E27FC236}">
                <a16:creationId xmlns:a16="http://schemas.microsoft.com/office/drawing/2014/main" id="{BEEB60AE-847B-198A-66C3-174DC0B73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8" name="Line 10">
            <a:extLst>
              <a:ext uri="{FF2B5EF4-FFF2-40B4-BE49-F238E27FC236}">
                <a16:creationId xmlns:a16="http://schemas.microsoft.com/office/drawing/2014/main" id="{4E6922E5-0388-7888-4681-CA9EA2840E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79" name="Rectangle 11">
            <a:extLst>
              <a:ext uri="{FF2B5EF4-FFF2-40B4-BE49-F238E27FC236}">
                <a16:creationId xmlns:a16="http://schemas.microsoft.com/office/drawing/2014/main" id="{112E8A18-CC32-0F82-022B-A56C190E9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980" name="Rectangle 12">
            <a:extLst>
              <a:ext uri="{FF2B5EF4-FFF2-40B4-BE49-F238E27FC236}">
                <a16:creationId xmlns:a16="http://schemas.microsoft.com/office/drawing/2014/main" id="{04645CD8-8A1C-8DB8-5F26-E19778223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984" name="Rectangle 16">
            <a:extLst>
              <a:ext uri="{FF2B5EF4-FFF2-40B4-BE49-F238E27FC236}">
                <a16:creationId xmlns:a16="http://schemas.microsoft.com/office/drawing/2014/main" id="{5A6CCC9A-0E42-F8B6-3879-B8107F028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985" name="Rectangle 17">
            <a:extLst>
              <a:ext uri="{FF2B5EF4-FFF2-40B4-BE49-F238E27FC236}">
                <a16:creationId xmlns:a16="http://schemas.microsoft.com/office/drawing/2014/main" id="{6237263F-5EC3-2FEE-8C8B-33DC11926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5986" name="AutoShape 18">
            <a:extLst>
              <a:ext uri="{FF2B5EF4-FFF2-40B4-BE49-F238E27FC236}">
                <a16:creationId xmlns:a16="http://schemas.microsoft.com/office/drawing/2014/main" id="{AC184736-CC52-192E-1490-A1A1FC0596D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997" name="Rectangle 29">
            <a:extLst>
              <a:ext uri="{FF2B5EF4-FFF2-40B4-BE49-F238E27FC236}">
                <a16:creationId xmlns:a16="http://schemas.microsoft.com/office/drawing/2014/main" id="{41CE6745-810E-D1FC-64A0-9C16D236E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5998" name="Line 30">
            <a:extLst>
              <a:ext uri="{FF2B5EF4-FFF2-40B4-BE49-F238E27FC236}">
                <a16:creationId xmlns:a16="http://schemas.microsoft.com/office/drawing/2014/main" id="{4402A04B-2082-D641-127E-3055B884BFD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5999" name="Line 31">
            <a:extLst>
              <a:ext uri="{FF2B5EF4-FFF2-40B4-BE49-F238E27FC236}">
                <a16:creationId xmlns:a16="http://schemas.microsoft.com/office/drawing/2014/main" id="{E4A0E8B6-48F7-62FE-098C-AA86212513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0" name="Line 32">
            <a:extLst>
              <a:ext uri="{FF2B5EF4-FFF2-40B4-BE49-F238E27FC236}">
                <a16:creationId xmlns:a16="http://schemas.microsoft.com/office/drawing/2014/main" id="{66820E2C-5209-9DCB-E7EC-6F98C726C5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1" name="Line 33">
            <a:extLst>
              <a:ext uri="{FF2B5EF4-FFF2-40B4-BE49-F238E27FC236}">
                <a16:creationId xmlns:a16="http://schemas.microsoft.com/office/drawing/2014/main" id="{8ACA2443-CB02-6D9C-3F0C-F49EB4E1D2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2" name="Line 34">
            <a:extLst>
              <a:ext uri="{FF2B5EF4-FFF2-40B4-BE49-F238E27FC236}">
                <a16:creationId xmlns:a16="http://schemas.microsoft.com/office/drawing/2014/main" id="{9250C7C9-DF72-85F7-5325-081D1DAC2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3" name="Line 35">
            <a:extLst>
              <a:ext uri="{FF2B5EF4-FFF2-40B4-BE49-F238E27FC236}">
                <a16:creationId xmlns:a16="http://schemas.microsoft.com/office/drawing/2014/main" id="{186A830C-5D6F-484A-B809-3EDA1CF107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4" name="Line 36">
            <a:extLst>
              <a:ext uri="{FF2B5EF4-FFF2-40B4-BE49-F238E27FC236}">
                <a16:creationId xmlns:a16="http://schemas.microsoft.com/office/drawing/2014/main" id="{A7304056-6F23-0054-4DAF-B1B5C06BF4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05" name="Rectangle 37">
            <a:extLst>
              <a:ext uri="{FF2B5EF4-FFF2-40B4-BE49-F238E27FC236}">
                <a16:creationId xmlns:a16="http://schemas.microsoft.com/office/drawing/2014/main" id="{489AC98A-DC64-8873-60B1-D79291E03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6006" name="Rectangle 38">
            <a:extLst>
              <a:ext uri="{FF2B5EF4-FFF2-40B4-BE49-F238E27FC236}">
                <a16:creationId xmlns:a16="http://schemas.microsoft.com/office/drawing/2014/main" id="{C164A816-4561-85AD-B88A-455E42557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6007" name="Rectangle 39">
            <a:extLst>
              <a:ext uri="{FF2B5EF4-FFF2-40B4-BE49-F238E27FC236}">
                <a16:creationId xmlns:a16="http://schemas.microsoft.com/office/drawing/2014/main" id="{BBE61DEF-E44D-6A3A-AAB1-FAEE2C775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6008" name="Text Box 40">
            <a:extLst>
              <a:ext uri="{FF2B5EF4-FFF2-40B4-BE49-F238E27FC236}">
                <a16:creationId xmlns:a16="http://schemas.microsoft.com/office/drawing/2014/main" id="{F83A5D38-D9A8-3C78-ECB6-0352CDEC108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36009" name="Text Box 41">
            <a:extLst>
              <a:ext uri="{FF2B5EF4-FFF2-40B4-BE49-F238E27FC236}">
                <a16:creationId xmlns:a16="http://schemas.microsoft.com/office/drawing/2014/main" id="{C50A66C8-FBEE-2C38-5665-2321705477E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36010" name="Rectangle 42">
            <a:extLst>
              <a:ext uri="{FF2B5EF4-FFF2-40B4-BE49-F238E27FC236}">
                <a16:creationId xmlns:a16="http://schemas.microsoft.com/office/drawing/2014/main" id="{CF80E68E-E08D-73FF-211D-4173BEE0C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1" name="Rectangle 43">
            <a:extLst>
              <a:ext uri="{FF2B5EF4-FFF2-40B4-BE49-F238E27FC236}">
                <a16:creationId xmlns:a16="http://schemas.microsoft.com/office/drawing/2014/main" id="{2E8A6ADE-9336-B429-7E45-BD2290E29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2" name="Rectangle 44">
            <a:extLst>
              <a:ext uri="{FF2B5EF4-FFF2-40B4-BE49-F238E27FC236}">
                <a16:creationId xmlns:a16="http://schemas.microsoft.com/office/drawing/2014/main" id="{E2BE0018-0F3E-5A59-4F3D-A61247018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3" name="Rectangle 45">
            <a:extLst>
              <a:ext uri="{FF2B5EF4-FFF2-40B4-BE49-F238E27FC236}">
                <a16:creationId xmlns:a16="http://schemas.microsoft.com/office/drawing/2014/main" id="{9199420B-84A1-FE7F-64AE-1F46E7EA9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4" name="Rectangle 46">
            <a:extLst>
              <a:ext uri="{FF2B5EF4-FFF2-40B4-BE49-F238E27FC236}">
                <a16:creationId xmlns:a16="http://schemas.microsoft.com/office/drawing/2014/main" id="{61134005-8452-870C-DF79-A84D10DFA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5" name="Rectangle 47">
            <a:extLst>
              <a:ext uri="{FF2B5EF4-FFF2-40B4-BE49-F238E27FC236}">
                <a16:creationId xmlns:a16="http://schemas.microsoft.com/office/drawing/2014/main" id="{47A54EEB-AE09-E6A1-42EF-FEB948EA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16" name="Rectangle 48">
            <a:extLst>
              <a:ext uri="{FF2B5EF4-FFF2-40B4-BE49-F238E27FC236}">
                <a16:creationId xmlns:a16="http://schemas.microsoft.com/office/drawing/2014/main" id="{1DD93C2E-FFB0-E626-6573-B8E852778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6017" name="Rectangle 49">
            <a:extLst>
              <a:ext uri="{FF2B5EF4-FFF2-40B4-BE49-F238E27FC236}">
                <a16:creationId xmlns:a16="http://schemas.microsoft.com/office/drawing/2014/main" id="{A7E77272-D9BC-16D9-EF23-3DD239D4E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6018" name="Rectangle 50">
            <a:extLst>
              <a:ext uri="{FF2B5EF4-FFF2-40B4-BE49-F238E27FC236}">
                <a16:creationId xmlns:a16="http://schemas.microsoft.com/office/drawing/2014/main" id="{74EB9076-E62E-57FD-A6B9-9496E69D7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6019" name="Rectangle 51">
            <a:extLst>
              <a:ext uri="{FF2B5EF4-FFF2-40B4-BE49-F238E27FC236}">
                <a16:creationId xmlns:a16="http://schemas.microsoft.com/office/drawing/2014/main" id="{47801AAF-B483-0EAA-9EF3-21AFB512A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36020" name="Rectangle 52">
            <a:extLst>
              <a:ext uri="{FF2B5EF4-FFF2-40B4-BE49-F238E27FC236}">
                <a16:creationId xmlns:a16="http://schemas.microsoft.com/office/drawing/2014/main" id="{2D97DBAE-5A03-D65C-B2C6-1283601BE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6021" name="Line 53">
            <a:extLst>
              <a:ext uri="{FF2B5EF4-FFF2-40B4-BE49-F238E27FC236}">
                <a16:creationId xmlns:a16="http://schemas.microsoft.com/office/drawing/2014/main" id="{CF9F5CA9-6BE1-0664-4C12-A74C37E8B5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22" name="Line 54">
            <a:extLst>
              <a:ext uri="{FF2B5EF4-FFF2-40B4-BE49-F238E27FC236}">
                <a16:creationId xmlns:a16="http://schemas.microsoft.com/office/drawing/2014/main" id="{15CB5128-1301-1CDD-1D86-2E609B1B3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23" name="Line 55">
            <a:extLst>
              <a:ext uri="{FF2B5EF4-FFF2-40B4-BE49-F238E27FC236}">
                <a16:creationId xmlns:a16="http://schemas.microsoft.com/office/drawing/2014/main" id="{F8321B3F-9A58-0E3E-0447-EA7FF4004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24" name="Line 56">
            <a:extLst>
              <a:ext uri="{FF2B5EF4-FFF2-40B4-BE49-F238E27FC236}">
                <a16:creationId xmlns:a16="http://schemas.microsoft.com/office/drawing/2014/main" id="{C11EF792-CA17-02F2-1316-E4CBC0FC66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25" name="Rectangle 57">
            <a:extLst>
              <a:ext uri="{FF2B5EF4-FFF2-40B4-BE49-F238E27FC236}">
                <a16:creationId xmlns:a16="http://schemas.microsoft.com/office/drawing/2014/main" id="{501065E6-C0F3-0CE2-F46B-34BB30C1C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26" name="Rectangle 58">
            <a:extLst>
              <a:ext uri="{FF2B5EF4-FFF2-40B4-BE49-F238E27FC236}">
                <a16:creationId xmlns:a16="http://schemas.microsoft.com/office/drawing/2014/main" id="{B3E4EA14-4B79-4285-42FE-6AF3EB2AB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36027" name="Line 59">
            <a:extLst>
              <a:ext uri="{FF2B5EF4-FFF2-40B4-BE49-F238E27FC236}">
                <a16:creationId xmlns:a16="http://schemas.microsoft.com/office/drawing/2014/main" id="{27AA4870-ECF8-AFE9-0BC3-37CA7EF5FC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28" name="Line 60">
            <a:extLst>
              <a:ext uri="{FF2B5EF4-FFF2-40B4-BE49-F238E27FC236}">
                <a16:creationId xmlns:a16="http://schemas.microsoft.com/office/drawing/2014/main" id="{BD0DE57F-388E-1ACF-8DE2-1D2B765A7A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29" name="Rectangle 61">
            <a:extLst>
              <a:ext uri="{FF2B5EF4-FFF2-40B4-BE49-F238E27FC236}">
                <a16:creationId xmlns:a16="http://schemas.microsoft.com/office/drawing/2014/main" id="{08245DAA-F704-E004-3A5C-C3361B1D4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30" name="Rectangle 62">
            <a:extLst>
              <a:ext uri="{FF2B5EF4-FFF2-40B4-BE49-F238E27FC236}">
                <a16:creationId xmlns:a16="http://schemas.microsoft.com/office/drawing/2014/main" id="{B1BD1186-9236-24A0-4D91-59AC39C2E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31" name="Rectangle 63">
            <a:extLst>
              <a:ext uri="{FF2B5EF4-FFF2-40B4-BE49-F238E27FC236}">
                <a16:creationId xmlns:a16="http://schemas.microsoft.com/office/drawing/2014/main" id="{42487456-058B-11C4-75C9-9109E3D9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32" name="Arc 64">
            <a:extLst>
              <a:ext uri="{FF2B5EF4-FFF2-40B4-BE49-F238E27FC236}">
                <a16:creationId xmlns:a16="http://schemas.microsoft.com/office/drawing/2014/main" id="{622B02C4-8FED-EC59-7A0D-30BD423CCB7A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33" name="Rectangle 65">
            <a:extLst>
              <a:ext uri="{FF2B5EF4-FFF2-40B4-BE49-F238E27FC236}">
                <a16:creationId xmlns:a16="http://schemas.microsoft.com/office/drawing/2014/main" id="{75209A23-DF2E-0056-CDCA-1DE698344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34" name="Rectangle 66">
            <a:extLst>
              <a:ext uri="{FF2B5EF4-FFF2-40B4-BE49-F238E27FC236}">
                <a16:creationId xmlns:a16="http://schemas.microsoft.com/office/drawing/2014/main" id="{B18974F7-A255-EB74-753D-C755E653E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6045" name="Rectangle 77">
            <a:extLst>
              <a:ext uri="{FF2B5EF4-FFF2-40B4-BE49-F238E27FC236}">
                <a16:creationId xmlns:a16="http://schemas.microsoft.com/office/drawing/2014/main" id="{44044A0E-E7B0-9163-A3A6-7108A11C3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6046" name="Rectangle 78">
            <a:extLst>
              <a:ext uri="{FF2B5EF4-FFF2-40B4-BE49-F238E27FC236}">
                <a16:creationId xmlns:a16="http://schemas.microsoft.com/office/drawing/2014/main" id="{C1366C86-83D5-F31A-102F-D99766057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6047" name="Rectangle 79">
            <a:extLst>
              <a:ext uri="{FF2B5EF4-FFF2-40B4-BE49-F238E27FC236}">
                <a16:creationId xmlns:a16="http://schemas.microsoft.com/office/drawing/2014/main" id="{4E5BEF86-7283-7977-B66D-97E778E7B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36058" name="Rectangle 90">
            <a:extLst>
              <a:ext uri="{FF2B5EF4-FFF2-40B4-BE49-F238E27FC236}">
                <a16:creationId xmlns:a16="http://schemas.microsoft.com/office/drawing/2014/main" id="{EFEA7905-E8AD-ED3B-020C-208E5DA67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6059" name="Rectangle 91">
            <a:extLst>
              <a:ext uri="{FF2B5EF4-FFF2-40B4-BE49-F238E27FC236}">
                <a16:creationId xmlns:a16="http://schemas.microsoft.com/office/drawing/2014/main" id="{12D5E067-CA7B-5DB9-441A-CF48CC085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6060" name="Rectangle 92">
            <a:extLst>
              <a:ext uri="{FF2B5EF4-FFF2-40B4-BE49-F238E27FC236}">
                <a16:creationId xmlns:a16="http://schemas.microsoft.com/office/drawing/2014/main" id="{E17535A3-C260-0984-FAFD-ED3531F55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6061" name="Rectangle 93">
            <a:extLst>
              <a:ext uri="{FF2B5EF4-FFF2-40B4-BE49-F238E27FC236}">
                <a16:creationId xmlns:a16="http://schemas.microsoft.com/office/drawing/2014/main" id="{3E61F4F9-946F-97B8-4588-26976214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6062" name="Rectangle 94">
            <a:extLst>
              <a:ext uri="{FF2B5EF4-FFF2-40B4-BE49-F238E27FC236}">
                <a16:creationId xmlns:a16="http://schemas.microsoft.com/office/drawing/2014/main" id="{C9EE44B1-146D-5C72-F9B0-95CFE5DE4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36063" name="Rectangle 95">
            <a:extLst>
              <a:ext uri="{FF2B5EF4-FFF2-40B4-BE49-F238E27FC236}">
                <a16:creationId xmlns:a16="http://schemas.microsoft.com/office/drawing/2014/main" id="{D4BB436D-4A25-28D6-8574-08D008153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1236064" name="Line 96">
            <a:extLst>
              <a:ext uri="{FF2B5EF4-FFF2-40B4-BE49-F238E27FC236}">
                <a16:creationId xmlns:a16="http://schemas.microsoft.com/office/drawing/2014/main" id="{D67DE875-8DF5-BE13-525A-74FD2603AA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6065" name="Line 97">
            <a:extLst>
              <a:ext uri="{FF2B5EF4-FFF2-40B4-BE49-F238E27FC236}">
                <a16:creationId xmlns:a16="http://schemas.microsoft.com/office/drawing/2014/main" id="{5D2426BC-B300-800A-E4A3-C851C9CB1F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6110" name="Group 142">
            <a:extLst>
              <a:ext uri="{FF2B5EF4-FFF2-40B4-BE49-F238E27FC236}">
                <a16:creationId xmlns:a16="http://schemas.microsoft.com/office/drawing/2014/main" id="{B634AA3F-91E0-20C7-2E54-20969C44AE06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1236070" name="Rectangle 102">
              <a:extLst>
                <a:ext uri="{FF2B5EF4-FFF2-40B4-BE49-F238E27FC236}">
                  <a16:creationId xmlns:a16="http://schemas.microsoft.com/office/drawing/2014/main" id="{3C5F797E-167F-6383-9106-F069D4F7D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6071" name="Rectangle 103">
              <a:extLst>
                <a:ext uri="{FF2B5EF4-FFF2-40B4-BE49-F238E27FC236}">
                  <a16:creationId xmlns:a16="http://schemas.microsoft.com/office/drawing/2014/main" id="{0F00C7BB-DDAD-E703-23BC-09D2489F7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6072" name="Rectangle 104">
              <a:extLst>
                <a:ext uri="{FF2B5EF4-FFF2-40B4-BE49-F238E27FC236}">
                  <a16:creationId xmlns:a16="http://schemas.microsoft.com/office/drawing/2014/main" id="{99426469-D5B5-318D-FAD9-A059B03F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6073" name="Rectangle 105">
              <a:extLst>
                <a:ext uri="{FF2B5EF4-FFF2-40B4-BE49-F238E27FC236}">
                  <a16:creationId xmlns:a16="http://schemas.microsoft.com/office/drawing/2014/main" id="{6B045664-30F7-E526-AC8C-78FBD4573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74" name="Rectangle 106">
              <a:extLst>
                <a:ext uri="{FF2B5EF4-FFF2-40B4-BE49-F238E27FC236}">
                  <a16:creationId xmlns:a16="http://schemas.microsoft.com/office/drawing/2014/main" id="{15706687-1642-231B-549F-6D79ADA42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75" name="Rectangle 107">
              <a:extLst>
                <a:ext uri="{FF2B5EF4-FFF2-40B4-BE49-F238E27FC236}">
                  <a16:creationId xmlns:a16="http://schemas.microsoft.com/office/drawing/2014/main" id="{9D4656EF-31AE-AD0C-544B-134495E3C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76" name="Rectangle 108">
              <a:extLst>
                <a:ext uri="{FF2B5EF4-FFF2-40B4-BE49-F238E27FC236}">
                  <a16:creationId xmlns:a16="http://schemas.microsoft.com/office/drawing/2014/main" id="{5FB116F7-4220-01D5-1D72-88E63AC7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77" name="Rectangle 109">
              <a:extLst>
                <a:ext uri="{FF2B5EF4-FFF2-40B4-BE49-F238E27FC236}">
                  <a16:creationId xmlns:a16="http://schemas.microsoft.com/office/drawing/2014/main" id="{B67672E4-D9E8-33CC-1F65-C4CDD438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78" name="Rectangle 110">
              <a:extLst>
                <a:ext uri="{FF2B5EF4-FFF2-40B4-BE49-F238E27FC236}">
                  <a16:creationId xmlns:a16="http://schemas.microsoft.com/office/drawing/2014/main" id="{AA03E4ED-DF35-3572-D274-6407E63F5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79" name="Rectangle 111">
              <a:extLst>
                <a:ext uri="{FF2B5EF4-FFF2-40B4-BE49-F238E27FC236}">
                  <a16:creationId xmlns:a16="http://schemas.microsoft.com/office/drawing/2014/main" id="{5AC0D5E1-8B95-A1B9-EFB3-829DA780A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80" name="Rectangle 112">
              <a:extLst>
                <a:ext uri="{FF2B5EF4-FFF2-40B4-BE49-F238E27FC236}">
                  <a16:creationId xmlns:a16="http://schemas.microsoft.com/office/drawing/2014/main" id="{5040A4E9-0A6D-E054-7881-662F774DD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236081" name="Rectangle 113">
              <a:extLst>
                <a:ext uri="{FF2B5EF4-FFF2-40B4-BE49-F238E27FC236}">
                  <a16:creationId xmlns:a16="http://schemas.microsoft.com/office/drawing/2014/main" id="{395B1938-7F16-DA58-DCD5-CCB11EC2A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82" name="Rectangle 114">
              <a:extLst>
                <a:ext uri="{FF2B5EF4-FFF2-40B4-BE49-F238E27FC236}">
                  <a16:creationId xmlns:a16="http://schemas.microsoft.com/office/drawing/2014/main" id="{42E8E6B2-786E-5345-92FA-986245FFA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83" name="Rectangle 115">
              <a:extLst>
                <a:ext uri="{FF2B5EF4-FFF2-40B4-BE49-F238E27FC236}">
                  <a16:creationId xmlns:a16="http://schemas.microsoft.com/office/drawing/2014/main" id="{EE32F39C-6CDD-E257-C3ED-4A273FD22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36084" name="Rectangle 116">
              <a:extLst>
                <a:ext uri="{FF2B5EF4-FFF2-40B4-BE49-F238E27FC236}">
                  <a16:creationId xmlns:a16="http://schemas.microsoft.com/office/drawing/2014/main" id="{E5AD66C7-860B-BD81-0D13-75E377BB6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85" name="Rectangle 117">
              <a:extLst>
                <a:ext uri="{FF2B5EF4-FFF2-40B4-BE49-F238E27FC236}">
                  <a16:creationId xmlns:a16="http://schemas.microsoft.com/office/drawing/2014/main" id="{A92DC281-39B9-252B-E242-CD0523713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36086" name="Rectangle 118">
              <a:extLst>
                <a:ext uri="{FF2B5EF4-FFF2-40B4-BE49-F238E27FC236}">
                  <a16:creationId xmlns:a16="http://schemas.microsoft.com/office/drawing/2014/main" id="{FE93F8FC-DC48-82A7-E9D3-8FFC7766B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6087" name="Text Box 119">
              <a:extLst>
                <a:ext uri="{FF2B5EF4-FFF2-40B4-BE49-F238E27FC236}">
                  <a16:creationId xmlns:a16="http://schemas.microsoft.com/office/drawing/2014/main" id="{D8945EC3-6BFC-761B-8F74-C8BF81669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236088" name="Text Box 120">
              <a:extLst>
                <a:ext uri="{FF2B5EF4-FFF2-40B4-BE49-F238E27FC236}">
                  <a16:creationId xmlns:a16="http://schemas.microsoft.com/office/drawing/2014/main" id="{D075B9D6-435B-E92C-453E-0DA2C8C51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36089" name="Rectangle 121">
              <a:extLst>
                <a:ext uri="{FF2B5EF4-FFF2-40B4-BE49-F238E27FC236}">
                  <a16:creationId xmlns:a16="http://schemas.microsoft.com/office/drawing/2014/main" id="{52DB0D01-3C67-4AFD-85F2-9CF412FDF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36098" name="Group 130">
              <a:extLst>
                <a:ext uri="{FF2B5EF4-FFF2-40B4-BE49-F238E27FC236}">
                  <a16:creationId xmlns:a16="http://schemas.microsoft.com/office/drawing/2014/main" id="{54F75D65-1F6D-CFD8-0D39-B93B19AC8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1236099" name="Rectangle 131">
                <a:extLst>
                  <a:ext uri="{FF2B5EF4-FFF2-40B4-BE49-F238E27FC236}">
                    <a16:creationId xmlns:a16="http://schemas.microsoft.com/office/drawing/2014/main" id="{A5CFD3D2-B30B-9F3F-653A-7D7425C80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0" name="Rectangle 132">
                <a:extLst>
                  <a:ext uri="{FF2B5EF4-FFF2-40B4-BE49-F238E27FC236}">
                    <a16:creationId xmlns:a16="http://schemas.microsoft.com/office/drawing/2014/main" id="{AD29CE7B-63B9-FF8F-6041-E620506DE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1" name="Rectangle 133">
                <a:extLst>
                  <a:ext uri="{FF2B5EF4-FFF2-40B4-BE49-F238E27FC236}">
                    <a16:creationId xmlns:a16="http://schemas.microsoft.com/office/drawing/2014/main" id="{5C6F3316-1FE9-ED1A-A8E3-372C6814B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2" name="Rectangle 134">
                <a:extLst>
                  <a:ext uri="{FF2B5EF4-FFF2-40B4-BE49-F238E27FC236}">
                    <a16:creationId xmlns:a16="http://schemas.microsoft.com/office/drawing/2014/main" id="{B4D9F575-A32C-4E3E-E816-2D6D330BC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3" name="Rectangle 135">
                <a:extLst>
                  <a:ext uri="{FF2B5EF4-FFF2-40B4-BE49-F238E27FC236}">
                    <a16:creationId xmlns:a16="http://schemas.microsoft.com/office/drawing/2014/main" id="{ECD32EB5-9B9B-BC8F-31EE-D409FA045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4" name="Rectangle 136">
                <a:extLst>
                  <a:ext uri="{FF2B5EF4-FFF2-40B4-BE49-F238E27FC236}">
                    <a16:creationId xmlns:a16="http://schemas.microsoft.com/office/drawing/2014/main" id="{0BD7F7B3-A1CB-2E1F-FDD2-091D9DA7D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5" name="Rectangle 137">
                <a:extLst>
                  <a:ext uri="{FF2B5EF4-FFF2-40B4-BE49-F238E27FC236}">
                    <a16:creationId xmlns:a16="http://schemas.microsoft.com/office/drawing/2014/main" id="{089E1A01-CA85-EABD-33A5-EAF00514F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6" name="Rectangle 138">
                <a:extLst>
                  <a:ext uri="{FF2B5EF4-FFF2-40B4-BE49-F238E27FC236}">
                    <a16:creationId xmlns:a16="http://schemas.microsoft.com/office/drawing/2014/main" id="{56CF029B-599C-2901-5947-D78E23192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36107" name="Rectangle 139">
                <a:extLst>
                  <a:ext uri="{FF2B5EF4-FFF2-40B4-BE49-F238E27FC236}">
                    <a16:creationId xmlns:a16="http://schemas.microsoft.com/office/drawing/2014/main" id="{F9732E6C-D254-C499-7811-05A3B9ED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1236109" name="Group 141">
              <a:extLst>
                <a:ext uri="{FF2B5EF4-FFF2-40B4-BE49-F238E27FC236}">
                  <a16:creationId xmlns:a16="http://schemas.microsoft.com/office/drawing/2014/main" id="{F6E67484-E2ED-A15F-3C1B-BC8F62C3C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1236090" name="Group 122">
                <a:extLst>
                  <a:ext uri="{FF2B5EF4-FFF2-40B4-BE49-F238E27FC236}">
                    <a16:creationId xmlns:a16="http://schemas.microsoft.com/office/drawing/2014/main" id="{21D072B3-9EDB-616E-4B9C-03C41CF27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1236091" name="Freeform 123">
                  <a:extLst>
                    <a:ext uri="{FF2B5EF4-FFF2-40B4-BE49-F238E27FC236}">
                      <a16:creationId xmlns:a16="http://schemas.microsoft.com/office/drawing/2014/main" id="{50179DFC-F3E2-33FC-C9F8-DD49B2EC6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36092" name="Freeform 124">
                  <a:extLst>
                    <a:ext uri="{FF2B5EF4-FFF2-40B4-BE49-F238E27FC236}">
                      <a16:creationId xmlns:a16="http://schemas.microsoft.com/office/drawing/2014/main" id="{EEEBCF8F-7122-73BB-F62A-36778A83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36093" name="Freeform 125">
                  <a:extLst>
                    <a:ext uri="{FF2B5EF4-FFF2-40B4-BE49-F238E27FC236}">
                      <a16:creationId xmlns:a16="http://schemas.microsoft.com/office/drawing/2014/main" id="{51BECA60-A76F-4265-6FE1-2B7198B0F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36094" name="Freeform 126">
                  <a:extLst>
                    <a:ext uri="{FF2B5EF4-FFF2-40B4-BE49-F238E27FC236}">
                      <a16:creationId xmlns:a16="http://schemas.microsoft.com/office/drawing/2014/main" id="{EA912095-0A4F-6882-31D5-7315CABEA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236095" name="Picture 127">
                  <a:extLst>
                    <a:ext uri="{FF2B5EF4-FFF2-40B4-BE49-F238E27FC236}">
                      <a16:creationId xmlns:a16="http://schemas.microsoft.com/office/drawing/2014/main" id="{AF0416F8-4EFB-6D5A-2482-973F82A3A476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236096" name="Freeform 128">
                  <a:extLst>
                    <a:ext uri="{FF2B5EF4-FFF2-40B4-BE49-F238E27FC236}">
                      <a16:creationId xmlns:a16="http://schemas.microsoft.com/office/drawing/2014/main" id="{35C13E4D-58DB-B7A8-AC1F-878DC1D7EA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36097" name="Freeform 129">
                  <a:extLst>
                    <a:ext uri="{FF2B5EF4-FFF2-40B4-BE49-F238E27FC236}">
                      <a16:creationId xmlns:a16="http://schemas.microsoft.com/office/drawing/2014/main" id="{DC93E8BF-C721-2CCA-A3A5-17AB95CDC2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36108" name="Text Box 140">
                <a:extLst>
                  <a:ext uri="{FF2B5EF4-FFF2-40B4-BE49-F238E27FC236}">
                    <a16:creationId xmlns:a16="http://schemas.microsoft.com/office/drawing/2014/main" id="{2DDD69E9-463F-FE6A-20D5-F2C46965DE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30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2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9994" grpId="0" autoUpdateAnimBg="0"/>
      <p:bldP spid="930002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02" name="Picture 2">
            <a:extLst>
              <a:ext uri="{FF2B5EF4-FFF2-40B4-BE49-F238E27FC236}">
                <a16:creationId xmlns:a16="http://schemas.microsoft.com/office/drawing/2014/main" id="{3355720D-6434-6484-511F-1C9077069B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003" name="Text Box 3">
            <a:extLst>
              <a:ext uri="{FF2B5EF4-FFF2-40B4-BE49-F238E27FC236}">
                <a16:creationId xmlns:a16="http://schemas.microsoft.com/office/drawing/2014/main" id="{934637BA-95CD-49A7-FE1F-1CA5A37D3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24005" name="Rectangle 5">
            <a:extLst>
              <a:ext uri="{FF2B5EF4-FFF2-40B4-BE49-F238E27FC236}">
                <a16:creationId xmlns:a16="http://schemas.microsoft.com/office/drawing/2014/main" id="{7DB75229-1A7A-83D1-EA2C-9951CE46E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23" name="Text Box 23">
            <a:extLst>
              <a:ext uri="{FF2B5EF4-FFF2-40B4-BE49-F238E27FC236}">
                <a16:creationId xmlns:a16="http://schemas.microsoft.com/office/drawing/2014/main" id="{6FC0F9E0-E41C-1D63-9250-687A8949A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679950"/>
            <a:ext cx="4013200" cy="5556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Ветхого Завета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024025" name="Text Box 25">
            <a:extLst>
              <a:ext uri="{FF2B5EF4-FFF2-40B4-BE49-F238E27FC236}">
                <a16:creationId xmlns:a16="http://schemas.microsoft.com/office/drawing/2014/main" id="{C4F6A1BB-6840-1D6C-2A0E-DBE8ABEE1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149600"/>
            <a:ext cx="4013200" cy="13652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ru-RU" altLang="en-US" sz="4400" b="1" i="0">
                <a:solidFill>
                  <a:schemeClr val="bg1"/>
                </a:solidFill>
                <a:latin typeface="Helvetica" pitchFamily="2" charset="0"/>
              </a:rPr>
              <a:t>расклада книг</a:t>
            </a:r>
            <a:endParaRPr lang="en-US" altLang="en-US" sz="44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24027" name="Text Box 27">
            <a:extLst>
              <a:ext uri="{FF2B5EF4-FFF2-40B4-BE49-F238E27FC236}">
                <a16:creationId xmlns:a16="http://schemas.microsoft.com/office/drawing/2014/main" id="{8B4DD943-BF9A-BE48-201C-C5BF89736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95550"/>
            <a:ext cx="4013200" cy="4984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Пособие для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         </a:t>
            </a:r>
          </a:p>
        </p:txBody>
      </p:sp>
      <p:sp>
        <p:nvSpPr>
          <p:cNvPr id="1024029" name="Rectangle 29">
            <a:extLst>
              <a:ext uri="{FF2B5EF4-FFF2-40B4-BE49-F238E27FC236}">
                <a16:creationId xmlns:a16="http://schemas.microsoft.com/office/drawing/2014/main" id="{4D0778A1-64B1-B961-A3F7-12549746D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2350" y="3027363"/>
            <a:ext cx="184150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ru-RU" altLang="en-US" sz="1000" b="1" i="0"/>
          </a:p>
        </p:txBody>
      </p:sp>
      <p:sp>
        <p:nvSpPr>
          <p:cNvPr id="1024030" name="Text Box 30">
            <a:extLst>
              <a:ext uri="{FF2B5EF4-FFF2-40B4-BE49-F238E27FC236}">
                <a16:creationId xmlns:a16="http://schemas.microsoft.com/office/drawing/2014/main" id="{18346DE1-0A3F-9EE2-DD04-F711A2589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2472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024031" name="Text Box 31">
            <a:extLst>
              <a:ext uri="{FF2B5EF4-FFF2-40B4-BE49-F238E27FC236}">
                <a16:creationId xmlns:a16="http://schemas.microsoft.com/office/drawing/2014/main" id="{6E87E6DA-3F5E-4EB0-D99E-5C1A4957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05</a:t>
            </a:r>
          </a:p>
        </p:txBody>
      </p:sp>
      <p:pic>
        <p:nvPicPr>
          <p:cNvPr id="1024038" name="Picture 38">
            <a:extLst>
              <a:ext uri="{FF2B5EF4-FFF2-40B4-BE49-F238E27FC236}">
                <a16:creationId xmlns:a16="http://schemas.microsoft.com/office/drawing/2014/main" id="{07D79F4B-3141-4850-DBFC-E72655D94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24024" name="Text Box 24">
            <a:extLst>
              <a:ext uri="{FF2B5EF4-FFF2-40B4-BE49-F238E27FC236}">
                <a16:creationId xmlns:a16="http://schemas.microsoft.com/office/drawing/2014/main" id="{C433870D-D410-9B7E-5597-7623E7CFB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0850" y="6894513"/>
            <a:ext cx="5092700" cy="636587"/>
          </a:xfrm>
          <a:prstGeom prst="rect">
            <a:avLst/>
          </a:prstGeom>
          <a:gradFill rotWithShape="1">
            <a:gsLst>
              <a:gs pos="0">
                <a:srgbClr val="1822CD">
                  <a:gamma/>
                  <a:shade val="0"/>
                  <a:invGamma/>
                </a:srgbClr>
              </a:gs>
              <a:gs pos="50000">
                <a:srgbClr val="1822CD"/>
              </a:gs>
              <a:gs pos="100000">
                <a:srgbClr val="1822CD">
                  <a:gamma/>
                  <a:shade val="0"/>
                  <a:invGamma/>
                </a:srgbClr>
              </a:gs>
            </a:gsLst>
            <a:lin ang="5400000" scaled="1"/>
          </a:gra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</p:spPr>
        <p:txBody>
          <a:bodyPr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chemeClr val="bg1"/>
                </a:solidFill>
              </a:rPr>
              <a:t>ПРИЛОЖЕНИЕ</a:t>
            </a:r>
            <a:r>
              <a:rPr lang="en-US" altLang="en-US" sz="3200" b="1" i="0">
                <a:solidFill>
                  <a:schemeClr val="bg1"/>
                </a:solidFill>
              </a:rPr>
              <a:t> </a:t>
            </a:r>
            <a:r>
              <a:rPr lang="ru-RU" altLang="en-US" sz="3200" b="1" i="0">
                <a:solidFill>
                  <a:schemeClr val="bg1"/>
                </a:solidFill>
              </a:rPr>
              <a:t>№</a:t>
            </a:r>
            <a:r>
              <a:rPr lang="en-US" altLang="en-US" sz="3200" b="1" i="0">
                <a:solidFill>
                  <a:schemeClr val="bg1"/>
                </a:solidFill>
              </a:rPr>
              <a:t>19</a:t>
            </a:r>
          </a:p>
        </p:txBody>
      </p:sp>
      <p:sp>
        <p:nvSpPr>
          <p:cNvPr id="1024039" name="Rectangle 39">
            <a:extLst>
              <a:ext uri="{FF2B5EF4-FFF2-40B4-BE49-F238E27FC236}">
                <a16:creationId xmlns:a16="http://schemas.microsoft.com/office/drawing/2014/main" id="{1FD95165-0032-6D11-E13D-7861D5BC7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1574800"/>
            <a:ext cx="625475" cy="1190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/>
            <a:r>
              <a:rPr lang="ru-RU" altLang="en-US" sz="900" b="1" i="0">
                <a:latin typeface="Times New Roman" panose="02020603050405020304" pitchFamily="18" charset="0"/>
              </a:rPr>
              <a:t>С 7 М  И</a:t>
            </a:r>
            <a:endParaRPr lang="ru-RU" altLang="en-US" sz="900" b="1">
              <a:latin typeface="Times New Roman" panose="02020603050405020304" pitchFamily="18" charset="0"/>
            </a:endParaRPr>
          </a:p>
        </p:txBody>
      </p:sp>
      <p:sp>
        <p:nvSpPr>
          <p:cNvPr id="1024040" name="Rectangle 40">
            <a:extLst>
              <a:ext uri="{FF2B5EF4-FFF2-40B4-BE49-F238E27FC236}">
                <a16:creationId xmlns:a16="http://schemas.microsoft.com/office/drawing/2014/main" id="{4026B047-0970-A965-E136-31C00C608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24" grpId="0" animBg="1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Rectangle 2">
            <a:extLst>
              <a:ext uri="{FF2B5EF4-FFF2-40B4-BE49-F238E27FC236}">
                <a16:creationId xmlns:a16="http://schemas.microsoft.com/office/drawing/2014/main" id="{6CF0A46A-3733-742B-9B37-B29CFD849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843" name="Rectangle 3">
            <a:extLst>
              <a:ext uri="{FF2B5EF4-FFF2-40B4-BE49-F238E27FC236}">
                <a16:creationId xmlns:a16="http://schemas.microsoft.com/office/drawing/2014/main" id="{D8CBB37B-62E5-48DA-68C4-0AD626D34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844" name="Rectangle 4">
            <a:extLst>
              <a:ext uri="{FF2B5EF4-FFF2-40B4-BE49-F238E27FC236}">
                <a16:creationId xmlns:a16="http://schemas.microsoft.com/office/drawing/2014/main" id="{0E69236B-E0CE-6560-AB4B-15B07D587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845" name="Rectangle 5">
            <a:extLst>
              <a:ext uri="{FF2B5EF4-FFF2-40B4-BE49-F238E27FC236}">
                <a16:creationId xmlns:a16="http://schemas.microsoft.com/office/drawing/2014/main" id="{2AE3FD27-515B-AEF7-CF94-B1AF2F651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850" name="Rectangle 10">
            <a:extLst>
              <a:ext uri="{FF2B5EF4-FFF2-40B4-BE49-F238E27FC236}">
                <a16:creationId xmlns:a16="http://schemas.microsoft.com/office/drawing/2014/main" id="{3EDE6FD5-EEF5-D81E-5590-4994945D3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21" name="Rectangle 81">
            <a:extLst>
              <a:ext uri="{FF2B5EF4-FFF2-40B4-BE49-F238E27FC236}">
                <a16:creationId xmlns:a16="http://schemas.microsoft.com/office/drawing/2014/main" id="{A1C80A7B-C1EB-C9DA-6EBE-6E3515031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28" name="Rectangle 88">
            <a:extLst>
              <a:ext uri="{FF2B5EF4-FFF2-40B4-BE49-F238E27FC236}">
                <a16:creationId xmlns:a16="http://schemas.microsoft.com/office/drawing/2014/main" id="{B3A4EEEE-61F8-84BE-699B-21A9FC8CA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29" name="Rectangle 89">
            <a:extLst>
              <a:ext uri="{FF2B5EF4-FFF2-40B4-BE49-F238E27FC236}">
                <a16:creationId xmlns:a16="http://schemas.microsoft.com/office/drawing/2014/main" id="{6C6F9908-1D79-2E49-73B3-F955E79A2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0" name="Rectangle 90">
            <a:extLst>
              <a:ext uri="{FF2B5EF4-FFF2-40B4-BE49-F238E27FC236}">
                <a16:creationId xmlns:a16="http://schemas.microsoft.com/office/drawing/2014/main" id="{7A53155D-003F-9772-013A-62CA76A8D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1" name="Rectangle 91">
            <a:extLst>
              <a:ext uri="{FF2B5EF4-FFF2-40B4-BE49-F238E27FC236}">
                <a16:creationId xmlns:a16="http://schemas.microsoft.com/office/drawing/2014/main" id="{CC0454C6-4786-8DE7-2D8A-03B009EE1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2" name="Rectangle 92">
            <a:extLst>
              <a:ext uri="{FF2B5EF4-FFF2-40B4-BE49-F238E27FC236}">
                <a16:creationId xmlns:a16="http://schemas.microsoft.com/office/drawing/2014/main" id="{8B54B30E-3D3F-0D6D-32C1-05B25AD61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3" name="Rectangle 93">
            <a:extLst>
              <a:ext uri="{FF2B5EF4-FFF2-40B4-BE49-F238E27FC236}">
                <a16:creationId xmlns:a16="http://schemas.microsoft.com/office/drawing/2014/main" id="{77015F48-F43A-0CCD-EA22-B3D7BE0CF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4" name="Rectangle 94">
            <a:extLst>
              <a:ext uri="{FF2B5EF4-FFF2-40B4-BE49-F238E27FC236}">
                <a16:creationId xmlns:a16="http://schemas.microsoft.com/office/drawing/2014/main" id="{EDD2408D-766C-5C55-816B-7F8AC52CC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5" name="Rectangle 95">
            <a:extLst>
              <a:ext uri="{FF2B5EF4-FFF2-40B4-BE49-F238E27FC236}">
                <a16:creationId xmlns:a16="http://schemas.microsoft.com/office/drawing/2014/main" id="{B1E8A033-F1BF-54F8-9A74-FAFC94BEE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6" name="Rectangle 96">
            <a:extLst>
              <a:ext uri="{FF2B5EF4-FFF2-40B4-BE49-F238E27FC236}">
                <a16:creationId xmlns:a16="http://schemas.microsoft.com/office/drawing/2014/main" id="{C938F631-22B3-362C-FC28-B08C9BA72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7" name="Rectangle 97">
            <a:extLst>
              <a:ext uri="{FF2B5EF4-FFF2-40B4-BE49-F238E27FC236}">
                <a16:creationId xmlns:a16="http://schemas.microsoft.com/office/drawing/2014/main" id="{D21B75E3-EC9A-C309-50CB-40AD132B6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8" name="Rectangle 98">
            <a:extLst>
              <a:ext uri="{FF2B5EF4-FFF2-40B4-BE49-F238E27FC236}">
                <a16:creationId xmlns:a16="http://schemas.microsoft.com/office/drawing/2014/main" id="{DDBFA171-93FE-361B-0FF8-5BD6BA242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39" name="Rectangle 99">
            <a:extLst>
              <a:ext uri="{FF2B5EF4-FFF2-40B4-BE49-F238E27FC236}">
                <a16:creationId xmlns:a16="http://schemas.microsoft.com/office/drawing/2014/main" id="{D8F0D4BD-C79E-EB82-DD26-F15FD8A15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41" name="Rectangle 101">
            <a:extLst>
              <a:ext uri="{FF2B5EF4-FFF2-40B4-BE49-F238E27FC236}">
                <a16:creationId xmlns:a16="http://schemas.microsoft.com/office/drawing/2014/main" id="{4E83EC94-FAC4-1B71-BFBC-BE3250AB5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42" name="Rectangle 102">
            <a:extLst>
              <a:ext uri="{FF2B5EF4-FFF2-40B4-BE49-F238E27FC236}">
                <a16:creationId xmlns:a16="http://schemas.microsoft.com/office/drawing/2014/main" id="{DCD741E8-A136-69A3-3231-E218BBC6A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43" name="Rectangle 103">
            <a:extLst>
              <a:ext uri="{FF2B5EF4-FFF2-40B4-BE49-F238E27FC236}">
                <a16:creationId xmlns:a16="http://schemas.microsoft.com/office/drawing/2014/main" id="{DFCD2126-E6FE-C1A6-F51F-2E5536F2C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44" name="Rectangle 104">
            <a:extLst>
              <a:ext uri="{FF2B5EF4-FFF2-40B4-BE49-F238E27FC236}">
                <a16:creationId xmlns:a16="http://schemas.microsoft.com/office/drawing/2014/main" id="{BD24458E-A06F-8545-91AF-18B8F4FE4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1946" name="Rectangle 106">
            <a:extLst>
              <a:ext uri="{FF2B5EF4-FFF2-40B4-BE49-F238E27FC236}">
                <a16:creationId xmlns:a16="http://schemas.microsoft.com/office/drawing/2014/main" id="{C0226506-BFC2-4AC1-F348-940C31689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2035" name="Rectangle 195">
            <a:extLst>
              <a:ext uri="{FF2B5EF4-FFF2-40B4-BE49-F238E27FC236}">
                <a16:creationId xmlns:a16="http://schemas.microsoft.com/office/drawing/2014/main" id="{EFFA8A4E-3469-88D2-6E73-7AF44601B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32036" name="Picture 196">
            <a:extLst>
              <a:ext uri="{FF2B5EF4-FFF2-40B4-BE49-F238E27FC236}">
                <a16:creationId xmlns:a16="http://schemas.microsoft.com/office/drawing/2014/main" id="{88ED9EEF-9DCC-C86C-3007-A28B278B68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2037" name="Rectangle 197">
            <a:extLst>
              <a:ext uri="{FF2B5EF4-FFF2-40B4-BE49-F238E27FC236}">
                <a16:creationId xmlns:a16="http://schemas.microsoft.com/office/drawing/2014/main" id="{AD72642D-E7B0-AEAE-3107-AE42C7229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38" name="Rectangle 198">
            <a:extLst>
              <a:ext uri="{FF2B5EF4-FFF2-40B4-BE49-F238E27FC236}">
                <a16:creationId xmlns:a16="http://schemas.microsoft.com/office/drawing/2014/main" id="{BADB2CB9-492A-F00C-10B0-8A421EA30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40" name="Rectangle 200">
            <a:extLst>
              <a:ext uri="{FF2B5EF4-FFF2-40B4-BE49-F238E27FC236}">
                <a16:creationId xmlns:a16="http://schemas.microsoft.com/office/drawing/2014/main" id="{980135E3-2306-D77F-E643-8C91DA0D6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2665413"/>
            <a:ext cx="4459287" cy="4359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Почему бы не поместить книги пророков в таком порядке, который соответствует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800" b="1">
                <a:solidFill>
                  <a:schemeClr val="bg1"/>
                </a:solidFill>
                <a:latin typeface="Helvetica" pitchFamily="2" charset="0"/>
              </a:rPr>
              <a:t>историческому порядку событий </a:t>
            </a: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в библейском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 (</a:t>
            </a: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и ином историческом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) </a:t>
            </a:r>
            <a:r>
              <a:rPr lang="ru-RU" altLang="en-US" sz="2800" b="1" i="0">
                <a:solidFill>
                  <a:srgbClr val="66FFFF"/>
                </a:solidFill>
                <a:latin typeface="Helvetica" pitchFamily="2" charset="0"/>
              </a:rPr>
              <a:t>повествовании</a:t>
            </a:r>
            <a:r>
              <a:rPr lang="en-US" altLang="en-US" sz="2800" b="1" i="0">
                <a:solidFill>
                  <a:srgbClr val="66FFFF"/>
                </a:solidFill>
                <a:latin typeface="Helvetica" pitchFamily="2" charset="0"/>
              </a:rPr>
              <a:t>?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32041" name="Rectangle 201">
            <a:extLst>
              <a:ext uri="{FF2B5EF4-FFF2-40B4-BE49-F238E27FC236}">
                <a16:creationId xmlns:a16="http://schemas.microsoft.com/office/drawing/2014/main" id="{3046F5B0-103C-0EFA-FBCF-D974F4A91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32043" name="Rectangle 203">
            <a:extLst>
              <a:ext uri="{FF2B5EF4-FFF2-40B4-BE49-F238E27FC236}">
                <a16:creationId xmlns:a16="http://schemas.microsoft.com/office/drawing/2014/main" id="{6B497214-C9F4-B804-DC84-A5CB8675B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32045" name="Text Box 205">
            <a:extLst>
              <a:ext uri="{FF2B5EF4-FFF2-40B4-BE49-F238E27FC236}">
                <a16:creationId xmlns:a16="http://schemas.microsoft.com/office/drawing/2014/main" id="{E159A738-410F-CC86-B821-07D6E49AD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59</a:t>
            </a:r>
          </a:p>
        </p:txBody>
      </p:sp>
      <p:sp>
        <p:nvSpPr>
          <p:cNvPr id="932047" name="Rectangle 207">
            <a:extLst>
              <a:ext uri="{FF2B5EF4-FFF2-40B4-BE49-F238E27FC236}">
                <a16:creationId xmlns:a16="http://schemas.microsoft.com/office/drawing/2014/main" id="{1F57E048-8CF1-E37B-DFEB-B21DB2DFC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32048" name="Text Box 208">
            <a:extLst>
              <a:ext uri="{FF2B5EF4-FFF2-40B4-BE49-F238E27FC236}">
                <a16:creationId xmlns:a16="http://schemas.microsoft.com/office/drawing/2014/main" id="{5F044E7C-36D7-07E3-4A61-B0CED078A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488" y="1935163"/>
            <a:ext cx="3030537" cy="6413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600" b="1" i="0">
                <a:solidFill>
                  <a:srgbClr val="FFF819"/>
                </a:solidFill>
                <a:latin typeface="Helvetica" pitchFamily="2" charset="0"/>
              </a:rPr>
              <a:t>ПОЭТОМУ</a:t>
            </a:r>
            <a:r>
              <a:rPr lang="en-US" altLang="en-US" sz="3600" b="1" i="0">
                <a:solidFill>
                  <a:srgbClr val="FFF819"/>
                </a:solidFill>
                <a:latin typeface="Helvetica" pitchFamily="2" charset="0"/>
              </a:rPr>
              <a:t>…</a:t>
            </a:r>
          </a:p>
        </p:txBody>
      </p:sp>
      <p:sp>
        <p:nvSpPr>
          <p:cNvPr id="932260" name="Rectangle 420">
            <a:extLst>
              <a:ext uri="{FF2B5EF4-FFF2-40B4-BE49-F238E27FC236}">
                <a16:creationId xmlns:a16="http://schemas.microsoft.com/office/drawing/2014/main" id="{AE08E6E1-7501-3445-37EC-962F42A5D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pic>
        <p:nvPicPr>
          <p:cNvPr id="932529" name="Picture 689">
            <a:extLst>
              <a:ext uri="{FF2B5EF4-FFF2-40B4-BE49-F238E27FC236}">
                <a16:creationId xmlns:a16="http://schemas.microsoft.com/office/drawing/2014/main" id="{A675738B-26F2-E70B-0640-199F8F1939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2530" name="Text Box 690">
            <a:extLst>
              <a:ext uri="{FF2B5EF4-FFF2-40B4-BE49-F238E27FC236}">
                <a16:creationId xmlns:a16="http://schemas.microsoft.com/office/drawing/2014/main" id="{F371DCF6-3515-E9BB-AC98-B33829459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32531" name="AutoShape 691">
            <a:extLst>
              <a:ext uri="{FF2B5EF4-FFF2-40B4-BE49-F238E27FC236}">
                <a16:creationId xmlns:a16="http://schemas.microsoft.com/office/drawing/2014/main" id="{790B87F7-65EB-EDE5-E83C-18A254531A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32" name="Rectangle 692">
            <a:extLst>
              <a:ext uri="{FF2B5EF4-FFF2-40B4-BE49-F238E27FC236}">
                <a16:creationId xmlns:a16="http://schemas.microsoft.com/office/drawing/2014/main" id="{C3038D1E-74B3-A129-14FC-E9C14C96A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33" name="Rectangle 693">
            <a:extLst>
              <a:ext uri="{FF2B5EF4-FFF2-40B4-BE49-F238E27FC236}">
                <a16:creationId xmlns:a16="http://schemas.microsoft.com/office/drawing/2014/main" id="{D7B64D48-FC30-A38F-4F3A-E655C77E9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34" name="Rectangle 694">
            <a:extLst>
              <a:ext uri="{FF2B5EF4-FFF2-40B4-BE49-F238E27FC236}">
                <a16:creationId xmlns:a16="http://schemas.microsoft.com/office/drawing/2014/main" id="{9A2B8643-F5F1-D3E5-6F30-137BC998C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40" name="Rectangle 700">
            <a:extLst>
              <a:ext uri="{FF2B5EF4-FFF2-40B4-BE49-F238E27FC236}">
                <a16:creationId xmlns:a16="http://schemas.microsoft.com/office/drawing/2014/main" id="{4D3529AE-4E81-AE63-92E6-EA65A6708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549" name="Line 709">
            <a:extLst>
              <a:ext uri="{FF2B5EF4-FFF2-40B4-BE49-F238E27FC236}">
                <a16:creationId xmlns:a16="http://schemas.microsoft.com/office/drawing/2014/main" id="{2D549BA0-3AEA-109D-6BD2-FB73CEBB15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550" name="Line 710">
            <a:extLst>
              <a:ext uri="{FF2B5EF4-FFF2-40B4-BE49-F238E27FC236}">
                <a16:creationId xmlns:a16="http://schemas.microsoft.com/office/drawing/2014/main" id="{B4F609F9-6D17-F8D6-7B3E-B5FC50020B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1" name="Line 711">
            <a:extLst>
              <a:ext uri="{FF2B5EF4-FFF2-40B4-BE49-F238E27FC236}">
                <a16:creationId xmlns:a16="http://schemas.microsoft.com/office/drawing/2014/main" id="{92472E9C-C8AD-06C9-EC50-505EBAD783BB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2" name="Line 712">
            <a:extLst>
              <a:ext uri="{FF2B5EF4-FFF2-40B4-BE49-F238E27FC236}">
                <a16:creationId xmlns:a16="http://schemas.microsoft.com/office/drawing/2014/main" id="{68E24786-D9D8-1CC8-BAA5-1B03691782B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3" name="Freeform 713">
            <a:extLst>
              <a:ext uri="{FF2B5EF4-FFF2-40B4-BE49-F238E27FC236}">
                <a16:creationId xmlns:a16="http://schemas.microsoft.com/office/drawing/2014/main" id="{FB93C5EF-77DA-35B1-FD6B-AAD84FCE3774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554" name="Line 714">
            <a:extLst>
              <a:ext uri="{FF2B5EF4-FFF2-40B4-BE49-F238E27FC236}">
                <a16:creationId xmlns:a16="http://schemas.microsoft.com/office/drawing/2014/main" id="{FEB82EA2-D1D6-4F61-44FD-14CA6648D5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5" name="Freeform 715">
            <a:extLst>
              <a:ext uri="{FF2B5EF4-FFF2-40B4-BE49-F238E27FC236}">
                <a16:creationId xmlns:a16="http://schemas.microsoft.com/office/drawing/2014/main" id="{36267A40-09D9-0D7F-EB2D-8C91E2041C2D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6" name="Line 716">
            <a:extLst>
              <a:ext uri="{FF2B5EF4-FFF2-40B4-BE49-F238E27FC236}">
                <a16:creationId xmlns:a16="http://schemas.microsoft.com/office/drawing/2014/main" id="{16A15F6F-D14F-D8C2-94FA-652F157FC7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7" name="Line 717">
            <a:extLst>
              <a:ext uri="{FF2B5EF4-FFF2-40B4-BE49-F238E27FC236}">
                <a16:creationId xmlns:a16="http://schemas.microsoft.com/office/drawing/2014/main" id="{69683259-6024-50E3-5899-6DB0B78253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8" name="Line 718">
            <a:extLst>
              <a:ext uri="{FF2B5EF4-FFF2-40B4-BE49-F238E27FC236}">
                <a16:creationId xmlns:a16="http://schemas.microsoft.com/office/drawing/2014/main" id="{48F3D152-9525-69F1-EECE-0FC110F89E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9" name="Line 719">
            <a:extLst>
              <a:ext uri="{FF2B5EF4-FFF2-40B4-BE49-F238E27FC236}">
                <a16:creationId xmlns:a16="http://schemas.microsoft.com/office/drawing/2014/main" id="{FA06D267-05EE-B92D-CCDB-E3B33BB831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0" name="Line 720">
            <a:extLst>
              <a:ext uri="{FF2B5EF4-FFF2-40B4-BE49-F238E27FC236}">
                <a16:creationId xmlns:a16="http://schemas.microsoft.com/office/drawing/2014/main" id="{6EBC3C78-B8EA-0B8D-97E8-0E2CC7B73D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1" name="Line 721">
            <a:extLst>
              <a:ext uri="{FF2B5EF4-FFF2-40B4-BE49-F238E27FC236}">
                <a16:creationId xmlns:a16="http://schemas.microsoft.com/office/drawing/2014/main" id="{2BC5A7BF-DF0E-4AAB-9B34-492A41561E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2" name="Line 722">
            <a:extLst>
              <a:ext uri="{FF2B5EF4-FFF2-40B4-BE49-F238E27FC236}">
                <a16:creationId xmlns:a16="http://schemas.microsoft.com/office/drawing/2014/main" id="{6DE0C946-3A67-DA99-68A8-39DC9F577B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3" name="Line 723">
            <a:extLst>
              <a:ext uri="{FF2B5EF4-FFF2-40B4-BE49-F238E27FC236}">
                <a16:creationId xmlns:a16="http://schemas.microsoft.com/office/drawing/2014/main" id="{1DFD6606-EADC-314D-ED59-D4A79DC08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4" name="Line 724">
            <a:extLst>
              <a:ext uri="{FF2B5EF4-FFF2-40B4-BE49-F238E27FC236}">
                <a16:creationId xmlns:a16="http://schemas.microsoft.com/office/drawing/2014/main" id="{9DCF97E9-00D8-C946-1822-6158C698B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5" name="Line 725">
            <a:extLst>
              <a:ext uri="{FF2B5EF4-FFF2-40B4-BE49-F238E27FC236}">
                <a16:creationId xmlns:a16="http://schemas.microsoft.com/office/drawing/2014/main" id="{CE8E4ABB-E514-2325-75A6-096F088A120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6" name="Line 726">
            <a:extLst>
              <a:ext uri="{FF2B5EF4-FFF2-40B4-BE49-F238E27FC236}">
                <a16:creationId xmlns:a16="http://schemas.microsoft.com/office/drawing/2014/main" id="{F4A93151-B204-4630-9839-F29EB4EBA42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7" name="Line 727">
            <a:extLst>
              <a:ext uri="{FF2B5EF4-FFF2-40B4-BE49-F238E27FC236}">
                <a16:creationId xmlns:a16="http://schemas.microsoft.com/office/drawing/2014/main" id="{6555C1D8-7520-E2D5-84D6-4FE1591144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8" name="Rectangle 728">
            <a:extLst>
              <a:ext uri="{FF2B5EF4-FFF2-40B4-BE49-F238E27FC236}">
                <a16:creationId xmlns:a16="http://schemas.microsoft.com/office/drawing/2014/main" id="{B25E4560-B2E5-1964-703C-BD75D5F4A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69" name="Line 729">
            <a:extLst>
              <a:ext uri="{FF2B5EF4-FFF2-40B4-BE49-F238E27FC236}">
                <a16:creationId xmlns:a16="http://schemas.microsoft.com/office/drawing/2014/main" id="{CF3CE566-C693-D740-4C66-11C37378E5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70" name="Line 730">
            <a:extLst>
              <a:ext uri="{FF2B5EF4-FFF2-40B4-BE49-F238E27FC236}">
                <a16:creationId xmlns:a16="http://schemas.microsoft.com/office/drawing/2014/main" id="{B27107C3-B4EB-8C25-3156-88B81CA873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71" name="Rectangle 731">
            <a:extLst>
              <a:ext uri="{FF2B5EF4-FFF2-40B4-BE49-F238E27FC236}">
                <a16:creationId xmlns:a16="http://schemas.microsoft.com/office/drawing/2014/main" id="{2DC5C392-2422-05CE-7638-67B325040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72" name="Rectangle 732">
            <a:extLst>
              <a:ext uri="{FF2B5EF4-FFF2-40B4-BE49-F238E27FC236}">
                <a16:creationId xmlns:a16="http://schemas.microsoft.com/office/drawing/2014/main" id="{12AC0029-2F4E-3A13-1EC5-69AC34AAD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573" name="Rectangle 733">
            <a:extLst>
              <a:ext uri="{FF2B5EF4-FFF2-40B4-BE49-F238E27FC236}">
                <a16:creationId xmlns:a16="http://schemas.microsoft.com/office/drawing/2014/main" id="{2DAC982D-71E5-098D-A3A4-2A128DD6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75" name="Line 735">
            <a:extLst>
              <a:ext uri="{FF2B5EF4-FFF2-40B4-BE49-F238E27FC236}">
                <a16:creationId xmlns:a16="http://schemas.microsoft.com/office/drawing/2014/main" id="{2EFD534B-DBDD-BAD5-A469-2157880A64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76" name="Rectangle 736">
            <a:extLst>
              <a:ext uri="{FF2B5EF4-FFF2-40B4-BE49-F238E27FC236}">
                <a16:creationId xmlns:a16="http://schemas.microsoft.com/office/drawing/2014/main" id="{CBC56084-5F19-47B0-E9BF-F73C4BDB4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577" name="Rectangle 737">
            <a:extLst>
              <a:ext uri="{FF2B5EF4-FFF2-40B4-BE49-F238E27FC236}">
                <a16:creationId xmlns:a16="http://schemas.microsoft.com/office/drawing/2014/main" id="{C3009806-11A0-D0DA-5821-7C2A2DEC4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578" name="Rectangle 738">
            <a:extLst>
              <a:ext uri="{FF2B5EF4-FFF2-40B4-BE49-F238E27FC236}">
                <a16:creationId xmlns:a16="http://schemas.microsoft.com/office/drawing/2014/main" id="{82515AFD-B2B1-ED6B-0719-4310F6872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79" name="Freeform 739">
            <a:extLst>
              <a:ext uri="{FF2B5EF4-FFF2-40B4-BE49-F238E27FC236}">
                <a16:creationId xmlns:a16="http://schemas.microsoft.com/office/drawing/2014/main" id="{2DD772F0-ABC2-4A74-B872-19200F3A3D5C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580" name="Line 740">
            <a:extLst>
              <a:ext uri="{FF2B5EF4-FFF2-40B4-BE49-F238E27FC236}">
                <a16:creationId xmlns:a16="http://schemas.microsoft.com/office/drawing/2014/main" id="{639F6136-5AD3-74C0-F315-594FD9450F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1" name="Line 741">
            <a:extLst>
              <a:ext uri="{FF2B5EF4-FFF2-40B4-BE49-F238E27FC236}">
                <a16:creationId xmlns:a16="http://schemas.microsoft.com/office/drawing/2014/main" id="{232FB41E-61A1-F554-3128-FC5289D52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2" name="Line 742">
            <a:extLst>
              <a:ext uri="{FF2B5EF4-FFF2-40B4-BE49-F238E27FC236}">
                <a16:creationId xmlns:a16="http://schemas.microsoft.com/office/drawing/2014/main" id="{2DBEDB33-4434-0DB6-2771-A86F125091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3" name="Line 743">
            <a:extLst>
              <a:ext uri="{FF2B5EF4-FFF2-40B4-BE49-F238E27FC236}">
                <a16:creationId xmlns:a16="http://schemas.microsoft.com/office/drawing/2014/main" id="{88DA074B-7157-C768-37B7-0565BFAD3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4" name="Line 744">
            <a:extLst>
              <a:ext uri="{FF2B5EF4-FFF2-40B4-BE49-F238E27FC236}">
                <a16:creationId xmlns:a16="http://schemas.microsoft.com/office/drawing/2014/main" id="{1866851A-9417-0989-3A79-88B27DDA44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5" name="Line 745">
            <a:extLst>
              <a:ext uri="{FF2B5EF4-FFF2-40B4-BE49-F238E27FC236}">
                <a16:creationId xmlns:a16="http://schemas.microsoft.com/office/drawing/2014/main" id="{60B5C57E-0265-A77C-BA10-702245AB06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6" name="Line 746">
            <a:extLst>
              <a:ext uri="{FF2B5EF4-FFF2-40B4-BE49-F238E27FC236}">
                <a16:creationId xmlns:a16="http://schemas.microsoft.com/office/drawing/2014/main" id="{3E22EB85-DA35-1E96-88E1-2C66B2E16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7" name="Line 747">
            <a:extLst>
              <a:ext uri="{FF2B5EF4-FFF2-40B4-BE49-F238E27FC236}">
                <a16:creationId xmlns:a16="http://schemas.microsoft.com/office/drawing/2014/main" id="{5AE104DC-65F4-584E-4CD8-10679CA7D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8" name="Rectangle 748">
            <a:extLst>
              <a:ext uri="{FF2B5EF4-FFF2-40B4-BE49-F238E27FC236}">
                <a16:creationId xmlns:a16="http://schemas.microsoft.com/office/drawing/2014/main" id="{AC264EE6-511C-A460-1997-C31D16309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89" name="Rectangle 749">
            <a:extLst>
              <a:ext uri="{FF2B5EF4-FFF2-40B4-BE49-F238E27FC236}">
                <a16:creationId xmlns:a16="http://schemas.microsoft.com/office/drawing/2014/main" id="{6A9A7059-DA1E-F389-4121-03BFDE8AA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93" name="Rectangle 753">
            <a:extLst>
              <a:ext uri="{FF2B5EF4-FFF2-40B4-BE49-F238E27FC236}">
                <a16:creationId xmlns:a16="http://schemas.microsoft.com/office/drawing/2014/main" id="{292BCDFE-660C-EBBC-4EFE-FF4458718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94" name="Rectangle 754">
            <a:extLst>
              <a:ext uri="{FF2B5EF4-FFF2-40B4-BE49-F238E27FC236}">
                <a16:creationId xmlns:a16="http://schemas.microsoft.com/office/drawing/2014/main" id="{6042BEB4-7F23-4A54-5975-9D01B5947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595" name="AutoShape 755">
            <a:extLst>
              <a:ext uri="{FF2B5EF4-FFF2-40B4-BE49-F238E27FC236}">
                <a16:creationId xmlns:a16="http://schemas.microsoft.com/office/drawing/2014/main" id="{C7E139CF-F27B-C135-5E05-C0BB25F9BFB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06" name="Rectangle 766">
            <a:extLst>
              <a:ext uri="{FF2B5EF4-FFF2-40B4-BE49-F238E27FC236}">
                <a16:creationId xmlns:a16="http://schemas.microsoft.com/office/drawing/2014/main" id="{A1BF8F91-DB18-FACF-F798-DF4AC4041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07" name="Line 767">
            <a:extLst>
              <a:ext uri="{FF2B5EF4-FFF2-40B4-BE49-F238E27FC236}">
                <a16:creationId xmlns:a16="http://schemas.microsoft.com/office/drawing/2014/main" id="{634E6ACC-1867-F7AC-7546-C0C552A5285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08" name="Line 768">
            <a:extLst>
              <a:ext uri="{FF2B5EF4-FFF2-40B4-BE49-F238E27FC236}">
                <a16:creationId xmlns:a16="http://schemas.microsoft.com/office/drawing/2014/main" id="{E5B4C47F-96BC-B3EC-76A1-B032762F90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09" name="Line 769">
            <a:extLst>
              <a:ext uri="{FF2B5EF4-FFF2-40B4-BE49-F238E27FC236}">
                <a16:creationId xmlns:a16="http://schemas.microsoft.com/office/drawing/2014/main" id="{DCE99E6D-F466-1C5B-5F47-F0C73E16EA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0" name="Line 770">
            <a:extLst>
              <a:ext uri="{FF2B5EF4-FFF2-40B4-BE49-F238E27FC236}">
                <a16:creationId xmlns:a16="http://schemas.microsoft.com/office/drawing/2014/main" id="{37226CB0-E5A0-FA8D-9F54-8A1A7AD7C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1" name="Line 771">
            <a:extLst>
              <a:ext uri="{FF2B5EF4-FFF2-40B4-BE49-F238E27FC236}">
                <a16:creationId xmlns:a16="http://schemas.microsoft.com/office/drawing/2014/main" id="{57967873-7B67-5908-BDE6-1C531D7340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2" name="Line 772">
            <a:extLst>
              <a:ext uri="{FF2B5EF4-FFF2-40B4-BE49-F238E27FC236}">
                <a16:creationId xmlns:a16="http://schemas.microsoft.com/office/drawing/2014/main" id="{11F5EBDB-066A-A0CF-51C2-18A9680675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3" name="Line 773">
            <a:extLst>
              <a:ext uri="{FF2B5EF4-FFF2-40B4-BE49-F238E27FC236}">
                <a16:creationId xmlns:a16="http://schemas.microsoft.com/office/drawing/2014/main" id="{7C784DFA-960A-49BE-3822-42B59763D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4" name="Rectangle 774">
            <a:extLst>
              <a:ext uri="{FF2B5EF4-FFF2-40B4-BE49-F238E27FC236}">
                <a16:creationId xmlns:a16="http://schemas.microsoft.com/office/drawing/2014/main" id="{67EA9217-9BC5-B7DD-7339-CC6ACD023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2615" name="Rectangle 775">
            <a:extLst>
              <a:ext uri="{FF2B5EF4-FFF2-40B4-BE49-F238E27FC236}">
                <a16:creationId xmlns:a16="http://schemas.microsoft.com/office/drawing/2014/main" id="{EF9512A0-2DA1-2B21-7380-F9A8BE6F9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2616" name="Rectangle 776">
            <a:extLst>
              <a:ext uri="{FF2B5EF4-FFF2-40B4-BE49-F238E27FC236}">
                <a16:creationId xmlns:a16="http://schemas.microsoft.com/office/drawing/2014/main" id="{4EEA0C34-DF13-7171-F8FA-5A8579D1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2617" name="Text Box 777">
            <a:extLst>
              <a:ext uri="{FF2B5EF4-FFF2-40B4-BE49-F238E27FC236}">
                <a16:creationId xmlns:a16="http://schemas.microsoft.com/office/drawing/2014/main" id="{81F1EDAB-5DAF-819E-22A8-BC593EDA5C1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32618" name="Text Box 778">
            <a:extLst>
              <a:ext uri="{FF2B5EF4-FFF2-40B4-BE49-F238E27FC236}">
                <a16:creationId xmlns:a16="http://schemas.microsoft.com/office/drawing/2014/main" id="{9268BDEC-AFAF-E4DB-9F49-58AC473EC48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32619" name="Rectangle 779">
            <a:extLst>
              <a:ext uri="{FF2B5EF4-FFF2-40B4-BE49-F238E27FC236}">
                <a16:creationId xmlns:a16="http://schemas.microsoft.com/office/drawing/2014/main" id="{7101960E-8383-665B-F19C-B52EF3EC3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0" name="Rectangle 780">
            <a:extLst>
              <a:ext uri="{FF2B5EF4-FFF2-40B4-BE49-F238E27FC236}">
                <a16:creationId xmlns:a16="http://schemas.microsoft.com/office/drawing/2014/main" id="{CD429C68-BCE8-9470-B457-C3D950656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1" name="Rectangle 781">
            <a:extLst>
              <a:ext uri="{FF2B5EF4-FFF2-40B4-BE49-F238E27FC236}">
                <a16:creationId xmlns:a16="http://schemas.microsoft.com/office/drawing/2014/main" id="{431E71DF-AABC-82F8-797B-DA3F4F2FE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2" name="Rectangle 782">
            <a:extLst>
              <a:ext uri="{FF2B5EF4-FFF2-40B4-BE49-F238E27FC236}">
                <a16:creationId xmlns:a16="http://schemas.microsoft.com/office/drawing/2014/main" id="{DE54AC00-8AC0-05E2-4A30-0CBEEAE80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3" name="Rectangle 783">
            <a:extLst>
              <a:ext uri="{FF2B5EF4-FFF2-40B4-BE49-F238E27FC236}">
                <a16:creationId xmlns:a16="http://schemas.microsoft.com/office/drawing/2014/main" id="{BB54895D-9E2B-72D0-F155-CDC8ABFF4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4" name="Rectangle 784">
            <a:extLst>
              <a:ext uri="{FF2B5EF4-FFF2-40B4-BE49-F238E27FC236}">
                <a16:creationId xmlns:a16="http://schemas.microsoft.com/office/drawing/2014/main" id="{745F0F33-2F14-51A1-D616-C8E1A2E75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25" name="Rectangle 785">
            <a:extLst>
              <a:ext uri="{FF2B5EF4-FFF2-40B4-BE49-F238E27FC236}">
                <a16:creationId xmlns:a16="http://schemas.microsoft.com/office/drawing/2014/main" id="{CA1E76A2-03A2-F18F-7504-7572E7489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626" name="Rectangle 786">
            <a:extLst>
              <a:ext uri="{FF2B5EF4-FFF2-40B4-BE49-F238E27FC236}">
                <a16:creationId xmlns:a16="http://schemas.microsoft.com/office/drawing/2014/main" id="{5D2CA316-7926-17A7-98A7-715252D47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627" name="Rectangle 787">
            <a:extLst>
              <a:ext uri="{FF2B5EF4-FFF2-40B4-BE49-F238E27FC236}">
                <a16:creationId xmlns:a16="http://schemas.microsoft.com/office/drawing/2014/main" id="{7FAFD362-A734-4500-48C2-CFCD74B6B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2628" name="Rectangle 788">
            <a:extLst>
              <a:ext uri="{FF2B5EF4-FFF2-40B4-BE49-F238E27FC236}">
                <a16:creationId xmlns:a16="http://schemas.microsoft.com/office/drawing/2014/main" id="{9D326C8A-352A-B8C2-E72B-B22700D0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2629" name="Rectangle 789">
            <a:extLst>
              <a:ext uri="{FF2B5EF4-FFF2-40B4-BE49-F238E27FC236}">
                <a16:creationId xmlns:a16="http://schemas.microsoft.com/office/drawing/2014/main" id="{32AA74C3-34C9-2595-9806-A7196B68D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630" name="Line 790">
            <a:extLst>
              <a:ext uri="{FF2B5EF4-FFF2-40B4-BE49-F238E27FC236}">
                <a16:creationId xmlns:a16="http://schemas.microsoft.com/office/drawing/2014/main" id="{80F40EAE-B5D5-25FD-4F82-3FC34BFE54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31" name="Line 791">
            <a:extLst>
              <a:ext uri="{FF2B5EF4-FFF2-40B4-BE49-F238E27FC236}">
                <a16:creationId xmlns:a16="http://schemas.microsoft.com/office/drawing/2014/main" id="{7BDA06E9-99EB-95DD-9926-2A36B2A95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32" name="Line 792">
            <a:extLst>
              <a:ext uri="{FF2B5EF4-FFF2-40B4-BE49-F238E27FC236}">
                <a16:creationId xmlns:a16="http://schemas.microsoft.com/office/drawing/2014/main" id="{47B7C3F4-F672-A981-FDFA-51772BA5EA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33" name="Line 793">
            <a:extLst>
              <a:ext uri="{FF2B5EF4-FFF2-40B4-BE49-F238E27FC236}">
                <a16:creationId xmlns:a16="http://schemas.microsoft.com/office/drawing/2014/main" id="{67986DF1-6D96-1920-243D-756F8559AE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34" name="Rectangle 794">
            <a:extLst>
              <a:ext uri="{FF2B5EF4-FFF2-40B4-BE49-F238E27FC236}">
                <a16:creationId xmlns:a16="http://schemas.microsoft.com/office/drawing/2014/main" id="{80CC48DC-83DD-5B78-ADC8-00008AF98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35" name="Rectangle 795">
            <a:extLst>
              <a:ext uri="{FF2B5EF4-FFF2-40B4-BE49-F238E27FC236}">
                <a16:creationId xmlns:a16="http://schemas.microsoft.com/office/drawing/2014/main" id="{D72DEE27-F250-ED60-2133-DD863A9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2636" name="Line 796">
            <a:extLst>
              <a:ext uri="{FF2B5EF4-FFF2-40B4-BE49-F238E27FC236}">
                <a16:creationId xmlns:a16="http://schemas.microsoft.com/office/drawing/2014/main" id="{6B52A1B2-C1FA-A8FD-6F3B-AD509A4968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37" name="Line 797">
            <a:extLst>
              <a:ext uri="{FF2B5EF4-FFF2-40B4-BE49-F238E27FC236}">
                <a16:creationId xmlns:a16="http://schemas.microsoft.com/office/drawing/2014/main" id="{DCE3D861-CB09-C74A-7A81-3F6E283157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38" name="Rectangle 798">
            <a:extLst>
              <a:ext uri="{FF2B5EF4-FFF2-40B4-BE49-F238E27FC236}">
                <a16:creationId xmlns:a16="http://schemas.microsoft.com/office/drawing/2014/main" id="{66C623BC-97F6-7DDC-369C-F04E98901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39" name="Rectangle 799">
            <a:extLst>
              <a:ext uri="{FF2B5EF4-FFF2-40B4-BE49-F238E27FC236}">
                <a16:creationId xmlns:a16="http://schemas.microsoft.com/office/drawing/2014/main" id="{6BBFD854-F3CD-8B57-842D-07A252057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40" name="Rectangle 800">
            <a:extLst>
              <a:ext uri="{FF2B5EF4-FFF2-40B4-BE49-F238E27FC236}">
                <a16:creationId xmlns:a16="http://schemas.microsoft.com/office/drawing/2014/main" id="{189A9CC8-CE0E-A6F3-84E1-B7483276C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41" name="Arc 801">
            <a:extLst>
              <a:ext uri="{FF2B5EF4-FFF2-40B4-BE49-F238E27FC236}">
                <a16:creationId xmlns:a16="http://schemas.microsoft.com/office/drawing/2014/main" id="{7F567900-18A9-15A6-7FCB-63C8B3A19582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42" name="Rectangle 802">
            <a:extLst>
              <a:ext uri="{FF2B5EF4-FFF2-40B4-BE49-F238E27FC236}">
                <a16:creationId xmlns:a16="http://schemas.microsoft.com/office/drawing/2014/main" id="{73C39DB8-EE29-2898-23CA-A4F4F93C9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43" name="Rectangle 803">
            <a:extLst>
              <a:ext uri="{FF2B5EF4-FFF2-40B4-BE49-F238E27FC236}">
                <a16:creationId xmlns:a16="http://schemas.microsoft.com/office/drawing/2014/main" id="{0F0C36F2-2431-5008-B5A0-DFD47F88D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654" name="Rectangle 814">
            <a:extLst>
              <a:ext uri="{FF2B5EF4-FFF2-40B4-BE49-F238E27FC236}">
                <a16:creationId xmlns:a16="http://schemas.microsoft.com/office/drawing/2014/main" id="{77DB8906-615B-D948-AF46-48FABB7F5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655" name="Rectangle 815">
            <a:extLst>
              <a:ext uri="{FF2B5EF4-FFF2-40B4-BE49-F238E27FC236}">
                <a16:creationId xmlns:a16="http://schemas.microsoft.com/office/drawing/2014/main" id="{CCBBE61C-1B7E-893D-911C-5CF8A8315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656" name="Rectangle 816">
            <a:extLst>
              <a:ext uri="{FF2B5EF4-FFF2-40B4-BE49-F238E27FC236}">
                <a16:creationId xmlns:a16="http://schemas.microsoft.com/office/drawing/2014/main" id="{4B230B24-EF06-75BA-1F9D-8020AC48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2667" name="Rectangle 827">
            <a:extLst>
              <a:ext uri="{FF2B5EF4-FFF2-40B4-BE49-F238E27FC236}">
                <a16:creationId xmlns:a16="http://schemas.microsoft.com/office/drawing/2014/main" id="{4CBA8C20-031D-461E-EFF1-99B1AFC21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668" name="Rectangle 828">
            <a:extLst>
              <a:ext uri="{FF2B5EF4-FFF2-40B4-BE49-F238E27FC236}">
                <a16:creationId xmlns:a16="http://schemas.microsoft.com/office/drawing/2014/main" id="{DD4CA4DF-D9CA-E44A-BF89-B04A0EC81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32672" name="Rectangle 832">
            <a:extLst>
              <a:ext uri="{FF2B5EF4-FFF2-40B4-BE49-F238E27FC236}">
                <a16:creationId xmlns:a16="http://schemas.microsoft.com/office/drawing/2014/main" id="{C3789A07-51F5-9E68-8689-C4A1ED005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673" name="Rectangle 833">
            <a:extLst>
              <a:ext uri="{FF2B5EF4-FFF2-40B4-BE49-F238E27FC236}">
                <a16:creationId xmlns:a16="http://schemas.microsoft.com/office/drawing/2014/main" id="{29745755-CE9E-EE6A-B049-434F37251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32677" name="Rectangle 837">
            <a:extLst>
              <a:ext uri="{FF2B5EF4-FFF2-40B4-BE49-F238E27FC236}">
                <a16:creationId xmlns:a16="http://schemas.microsoft.com/office/drawing/2014/main" id="{91151B64-E3EF-F3C5-8153-BC209DC90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2678" name="Rectangle 838">
            <a:extLst>
              <a:ext uri="{FF2B5EF4-FFF2-40B4-BE49-F238E27FC236}">
                <a16:creationId xmlns:a16="http://schemas.microsoft.com/office/drawing/2014/main" id="{50D1A70D-9367-1466-739D-5FC461A80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32687" name="Line 847">
            <a:extLst>
              <a:ext uri="{FF2B5EF4-FFF2-40B4-BE49-F238E27FC236}">
                <a16:creationId xmlns:a16="http://schemas.microsoft.com/office/drawing/2014/main" id="{EF2651C8-89BF-5E37-EF50-DB2D93A85A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88" name="Line 848">
            <a:extLst>
              <a:ext uri="{FF2B5EF4-FFF2-40B4-BE49-F238E27FC236}">
                <a16:creationId xmlns:a16="http://schemas.microsoft.com/office/drawing/2014/main" id="{3FCF1BF7-D347-442D-AE64-0BD77F605A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32775" name="Group 935">
            <a:extLst>
              <a:ext uri="{FF2B5EF4-FFF2-40B4-BE49-F238E27FC236}">
                <a16:creationId xmlns:a16="http://schemas.microsoft.com/office/drawing/2014/main" id="{C34C21FB-88E4-9828-CB7D-097133C040B4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932776" name="Rectangle 936">
              <a:extLst>
                <a:ext uri="{FF2B5EF4-FFF2-40B4-BE49-F238E27FC236}">
                  <a16:creationId xmlns:a16="http://schemas.microsoft.com/office/drawing/2014/main" id="{C13581FC-93F1-8F0E-8A5A-ACC48927E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2777" name="Rectangle 937">
              <a:extLst>
                <a:ext uri="{FF2B5EF4-FFF2-40B4-BE49-F238E27FC236}">
                  <a16:creationId xmlns:a16="http://schemas.microsoft.com/office/drawing/2014/main" id="{FF40C08C-4B89-5221-6E9C-9F2429819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2778" name="Rectangle 938">
              <a:extLst>
                <a:ext uri="{FF2B5EF4-FFF2-40B4-BE49-F238E27FC236}">
                  <a16:creationId xmlns:a16="http://schemas.microsoft.com/office/drawing/2014/main" id="{DB6F1B73-C115-8959-7870-2EF91D14C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2779" name="Rectangle 939">
              <a:extLst>
                <a:ext uri="{FF2B5EF4-FFF2-40B4-BE49-F238E27FC236}">
                  <a16:creationId xmlns:a16="http://schemas.microsoft.com/office/drawing/2014/main" id="{4B9A261C-B4E5-EAE9-6B78-0DAC14608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80" name="Rectangle 940">
              <a:extLst>
                <a:ext uri="{FF2B5EF4-FFF2-40B4-BE49-F238E27FC236}">
                  <a16:creationId xmlns:a16="http://schemas.microsoft.com/office/drawing/2014/main" id="{9BE2B358-28EE-64DB-314A-14967DB8B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81" name="Rectangle 941">
              <a:extLst>
                <a:ext uri="{FF2B5EF4-FFF2-40B4-BE49-F238E27FC236}">
                  <a16:creationId xmlns:a16="http://schemas.microsoft.com/office/drawing/2014/main" id="{443A3928-8981-1542-5D37-F935CAF08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82" name="Rectangle 942">
              <a:extLst>
                <a:ext uri="{FF2B5EF4-FFF2-40B4-BE49-F238E27FC236}">
                  <a16:creationId xmlns:a16="http://schemas.microsoft.com/office/drawing/2014/main" id="{F0FE0A74-3493-9CE3-A836-E7CDDFCDF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83" name="Rectangle 943">
              <a:extLst>
                <a:ext uri="{FF2B5EF4-FFF2-40B4-BE49-F238E27FC236}">
                  <a16:creationId xmlns:a16="http://schemas.microsoft.com/office/drawing/2014/main" id="{CAA7576A-B651-2F2B-D3FD-7F5CC86D5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84" name="Rectangle 944">
              <a:extLst>
                <a:ext uri="{FF2B5EF4-FFF2-40B4-BE49-F238E27FC236}">
                  <a16:creationId xmlns:a16="http://schemas.microsoft.com/office/drawing/2014/main" id="{E394CDBE-6421-79CF-F77B-19594EA0C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85" name="Rectangle 945">
              <a:extLst>
                <a:ext uri="{FF2B5EF4-FFF2-40B4-BE49-F238E27FC236}">
                  <a16:creationId xmlns:a16="http://schemas.microsoft.com/office/drawing/2014/main" id="{3395D965-BD68-B1D0-32AD-4B9B53413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86" name="Rectangle 946">
              <a:extLst>
                <a:ext uri="{FF2B5EF4-FFF2-40B4-BE49-F238E27FC236}">
                  <a16:creationId xmlns:a16="http://schemas.microsoft.com/office/drawing/2014/main" id="{B039C44F-3E7A-A87C-4CD5-CED5A9C71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32787" name="Rectangle 947">
              <a:extLst>
                <a:ext uri="{FF2B5EF4-FFF2-40B4-BE49-F238E27FC236}">
                  <a16:creationId xmlns:a16="http://schemas.microsoft.com/office/drawing/2014/main" id="{2B5EC027-D7C8-9803-1F8A-889C9364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88" name="Rectangle 948">
              <a:extLst>
                <a:ext uri="{FF2B5EF4-FFF2-40B4-BE49-F238E27FC236}">
                  <a16:creationId xmlns:a16="http://schemas.microsoft.com/office/drawing/2014/main" id="{FA98D488-16ED-41B5-43FA-AB2FDAF09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89" name="Rectangle 949">
              <a:extLst>
                <a:ext uri="{FF2B5EF4-FFF2-40B4-BE49-F238E27FC236}">
                  <a16:creationId xmlns:a16="http://schemas.microsoft.com/office/drawing/2014/main" id="{522AAEEA-1514-3B8F-BCA1-F36845922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2790" name="Rectangle 950">
              <a:extLst>
                <a:ext uri="{FF2B5EF4-FFF2-40B4-BE49-F238E27FC236}">
                  <a16:creationId xmlns:a16="http://schemas.microsoft.com/office/drawing/2014/main" id="{5DD7EB19-4B77-A886-BFA2-0BAB56586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91" name="Rectangle 951">
              <a:extLst>
                <a:ext uri="{FF2B5EF4-FFF2-40B4-BE49-F238E27FC236}">
                  <a16:creationId xmlns:a16="http://schemas.microsoft.com/office/drawing/2014/main" id="{86269AE8-1C08-E3CD-4A2F-4378DD21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2792" name="Rectangle 952">
              <a:extLst>
                <a:ext uri="{FF2B5EF4-FFF2-40B4-BE49-F238E27FC236}">
                  <a16:creationId xmlns:a16="http://schemas.microsoft.com/office/drawing/2014/main" id="{261679A3-01E5-92B3-8C24-128DFD7E0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2793" name="Text Box 953">
              <a:extLst>
                <a:ext uri="{FF2B5EF4-FFF2-40B4-BE49-F238E27FC236}">
                  <a16:creationId xmlns:a16="http://schemas.microsoft.com/office/drawing/2014/main" id="{A4372FE7-ED63-99CC-D78B-989CE5505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32794" name="Text Box 954">
              <a:extLst>
                <a:ext uri="{FF2B5EF4-FFF2-40B4-BE49-F238E27FC236}">
                  <a16:creationId xmlns:a16="http://schemas.microsoft.com/office/drawing/2014/main" id="{942FFE4C-222B-90DE-15F6-720695C5E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2795" name="Rectangle 955">
              <a:extLst>
                <a:ext uri="{FF2B5EF4-FFF2-40B4-BE49-F238E27FC236}">
                  <a16:creationId xmlns:a16="http://schemas.microsoft.com/office/drawing/2014/main" id="{869AA8FF-7C2B-7FC7-1B5C-698909CB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32796" name="Group 956">
              <a:extLst>
                <a:ext uri="{FF2B5EF4-FFF2-40B4-BE49-F238E27FC236}">
                  <a16:creationId xmlns:a16="http://schemas.microsoft.com/office/drawing/2014/main" id="{0C0D39EE-1E27-88AE-272B-70352EC0C7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32797" name="Rectangle 957">
                <a:extLst>
                  <a:ext uri="{FF2B5EF4-FFF2-40B4-BE49-F238E27FC236}">
                    <a16:creationId xmlns:a16="http://schemas.microsoft.com/office/drawing/2014/main" id="{C4210CFF-FCD1-0A95-21F2-AE083B2C1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798" name="Rectangle 958">
                <a:extLst>
                  <a:ext uri="{FF2B5EF4-FFF2-40B4-BE49-F238E27FC236}">
                    <a16:creationId xmlns:a16="http://schemas.microsoft.com/office/drawing/2014/main" id="{ADD22426-956C-7499-2EB1-A636F3CCE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799" name="Rectangle 959">
                <a:extLst>
                  <a:ext uri="{FF2B5EF4-FFF2-40B4-BE49-F238E27FC236}">
                    <a16:creationId xmlns:a16="http://schemas.microsoft.com/office/drawing/2014/main" id="{10979C76-CDC3-DFF9-0FBB-6FE8D138A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0" name="Rectangle 960">
                <a:extLst>
                  <a:ext uri="{FF2B5EF4-FFF2-40B4-BE49-F238E27FC236}">
                    <a16:creationId xmlns:a16="http://schemas.microsoft.com/office/drawing/2014/main" id="{1F10406B-5BBE-0593-F625-77B85221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1" name="Rectangle 961">
                <a:extLst>
                  <a:ext uri="{FF2B5EF4-FFF2-40B4-BE49-F238E27FC236}">
                    <a16:creationId xmlns:a16="http://schemas.microsoft.com/office/drawing/2014/main" id="{F25407F0-6E04-51D3-A152-9D0E09068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2" name="Rectangle 962">
                <a:extLst>
                  <a:ext uri="{FF2B5EF4-FFF2-40B4-BE49-F238E27FC236}">
                    <a16:creationId xmlns:a16="http://schemas.microsoft.com/office/drawing/2014/main" id="{9D2FCCD0-69E7-831F-547B-BF2225A3B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3" name="Rectangle 963">
                <a:extLst>
                  <a:ext uri="{FF2B5EF4-FFF2-40B4-BE49-F238E27FC236}">
                    <a16:creationId xmlns:a16="http://schemas.microsoft.com/office/drawing/2014/main" id="{1ED9794C-E32D-9451-1566-069137B0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4" name="Rectangle 964">
                <a:extLst>
                  <a:ext uri="{FF2B5EF4-FFF2-40B4-BE49-F238E27FC236}">
                    <a16:creationId xmlns:a16="http://schemas.microsoft.com/office/drawing/2014/main" id="{E7B4FAD3-1C8E-6986-7B8C-D9096364B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2805" name="Rectangle 965">
                <a:extLst>
                  <a:ext uri="{FF2B5EF4-FFF2-40B4-BE49-F238E27FC236}">
                    <a16:creationId xmlns:a16="http://schemas.microsoft.com/office/drawing/2014/main" id="{9B1A59CE-9385-26FD-1CB9-7C8E26C82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32806" name="Group 966">
              <a:extLst>
                <a:ext uri="{FF2B5EF4-FFF2-40B4-BE49-F238E27FC236}">
                  <a16:creationId xmlns:a16="http://schemas.microsoft.com/office/drawing/2014/main" id="{F5EBBD84-5C02-D0DD-15EF-F4FFF4621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32807" name="Group 967">
                <a:extLst>
                  <a:ext uri="{FF2B5EF4-FFF2-40B4-BE49-F238E27FC236}">
                    <a16:creationId xmlns:a16="http://schemas.microsoft.com/office/drawing/2014/main" id="{219C78A2-B8AF-E11C-53B9-AC8FF0DE4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32808" name="Freeform 968">
                  <a:extLst>
                    <a:ext uri="{FF2B5EF4-FFF2-40B4-BE49-F238E27FC236}">
                      <a16:creationId xmlns:a16="http://schemas.microsoft.com/office/drawing/2014/main" id="{8EE7E23F-5378-9F66-C98E-C8ECEEF48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2809" name="Freeform 969">
                  <a:extLst>
                    <a:ext uri="{FF2B5EF4-FFF2-40B4-BE49-F238E27FC236}">
                      <a16:creationId xmlns:a16="http://schemas.microsoft.com/office/drawing/2014/main" id="{3BCD6BD8-3903-4594-5133-A2E495890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2810" name="Freeform 970">
                  <a:extLst>
                    <a:ext uri="{FF2B5EF4-FFF2-40B4-BE49-F238E27FC236}">
                      <a16:creationId xmlns:a16="http://schemas.microsoft.com/office/drawing/2014/main" id="{8EE0DA57-59A3-C8CD-BB78-4748526BE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2811" name="Freeform 971">
                  <a:extLst>
                    <a:ext uri="{FF2B5EF4-FFF2-40B4-BE49-F238E27FC236}">
                      <a16:creationId xmlns:a16="http://schemas.microsoft.com/office/drawing/2014/main" id="{D56808B6-7648-DB15-CAC4-41DF44573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32812" name="Picture 972">
                  <a:extLst>
                    <a:ext uri="{FF2B5EF4-FFF2-40B4-BE49-F238E27FC236}">
                      <a16:creationId xmlns:a16="http://schemas.microsoft.com/office/drawing/2014/main" id="{C83C218E-478D-8D7D-AF33-EC11FFC282AD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32813" name="Freeform 973">
                  <a:extLst>
                    <a:ext uri="{FF2B5EF4-FFF2-40B4-BE49-F238E27FC236}">
                      <a16:creationId xmlns:a16="http://schemas.microsoft.com/office/drawing/2014/main" id="{F0DCC97B-AA81-725C-ABB8-9345AB4B3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2814" name="Freeform 974">
                  <a:extLst>
                    <a:ext uri="{FF2B5EF4-FFF2-40B4-BE49-F238E27FC236}">
                      <a16:creationId xmlns:a16="http://schemas.microsoft.com/office/drawing/2014/main" id="{18672CAD-2944-B310-5660-9101AAEF9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32815" name="Text Box 975">
                <a:extLst>
                  <a:ext uri="{FF2B5EF4-FFF2-40B4-BE49-F238E27FC236}">
                    <a16:creationId xmlns:a16="http://schemas.microsoft.com/office/drawing/2014/main" id="{984F4B77-4D08-3220-CC66-F42C598B3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32816" name="Text Box 976">
            <a:extLst>
              <a:ext uri="{FF2B5EF4-FFF2-40B4-BE49-F238E27FC236}">
                <a16:creationId xmlns:a16="http://schemas.microsoft.com/office/drawing/2014/main" id="{96156F79-4B0F-B4D1-E0B3-BB05B4C73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48813" y="7329488"/>
            <a:ext cx="323850" cy="36671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800" b="1" i="0"/>
              <a:t>1</a:t>
            </a:r>
            <a:endParaRPr lang="en-US" altLang="en-US" sz="180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040" grpId="0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Rectangle 2">
            <a:extLst>
              <a:ext uri="{FF2B5EF4-FFF2-40B4-BE49-F238E27FC236}">
                <a16:creationId xmlns:a16="http://schemas.microsoft.com/office/drawing/2014/main" id="{8232516E-1DF7-BADF-1D6A-9CAEB9B42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07" name="Rectangle 3">
            <a:extLst>
              <a:ext uri="{FF2B5EF4-FFF2-40B4-BE49-F238E27FC236}">
                <a16:creationId xmlns:a16="http://schemas.microsoft.com/office/drawing/2014/main" id="{6DCAA8C7-5E08-058C-D4B4-0A3630E01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08" name="Rectangle 4">
            <a:extLst>
              <a:ext uri="{FF2B5EF4-FFF2-40B4-BE49-F238E27FC236}">
                <a16:creationId xmlns:a16="http://schemas.microsoft.com/office/drawing/2014/main" id="{B246B604-B65F-8F9F-D74A-8791F5F64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09" name="Rectangle 5">
            <a:extLst>
              <a:ext uri="{FF2B5EF4-FFF2-40B4-BE49-F238E27FC236}">
                <a16:creationId xmlns:a16="http://schemas.microsoft.com/office/drawing/2014/main" id="{C02CCD16-1329-3609-7883-EC5693C3A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14" name="Rectangle 10">
            <a:extLst>
              <a:ext uri="{FF2B5EF4-FFF2-40B4-BE49-F238E27FC236}">
                <a16:creationId xmlns:a16="http://schemas.microsoft.com/office/drawing/2014/main" id="{2BDF112A-0231-AB89-E587-4627EB085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985" name="Rectangle 81">
            <a:extLst>
              <a:ext uri="{FF2B5EF4-FFF2-40B4-BE49-F238E27FC236}">
                <a16:creationId xmlns:a16="http://schemas.microsoft.com/office/drawing/2014/main" id="{B43C4F01-AC4E-003F-E85E-AAC60CE8A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2" name="Rectangle 88">
            <a:extLst>
              <a:ext uri="{FF2B5EF4-FFF2-40B4-BE49-F238E27FC236}">
                <a16:creationId xmlns:a16="http://schemas.microsoft.com/office/drawing/2014/main" id="{547DDB7D-4719-FE49-3A49-4B5CC1CFE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3" name="Rectangle 89">
            <a:extLst>
              <a:ext uri="{FF2B5EF4-FFF2-40B4-BE49-F238E27FC236}">
                <a16:creationId xmlns:a16="http://schemas.microsoft.com/office/drawing/2014/main" id="{810B8875-E149-E5CE-2570-3DBC538F2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4" name="Rectangle 90">
            <a:extLst>
              <a:ext uri="{FF2B5EF4-FFF2-40B4-BE49-F238E27FC236}">
                <a16:creationId xmlns:a16="http://schemas.microsoft.com/office/drawing/2014/main" id="{FB53BB61-A689-0514-A0D1-B94FCBC03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5" name="Rectangle 91">
            <a:extLst>
              <a:ext uri="{FF2B5EF4-FFF2-40B4-BE49-F238E27FC236}">
                <a16:creationId xmlns:a16="http://schemas.microsoft.com/office/drawing/2014/main" id="{BAFB3E07-B802-1473-23B3-3A5036AE1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6" name="Rectangle 92">
            <a:extLst>
              <a:ext uri="{FF2B5EF4-FFF2-40B4-BE49-F238E27FC236}">
                <a16:creationId xmlns:a16="http://schemas.microsoft.com/office/drawing/2014/main" id="{7CFF2458-C4A7-25A4-EEF2-9672AD259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7" name="Rectangle 93">
            <a:extLst>
              <a:ext uri="{FF2B5EF4-FFF2-40B4-BE49-F238E27FC236}">
                <a16:creationId xmlns:a16="http://schemas.microsoft.com/office/drawing/2014/main" id="{1059EA7D-C328-1B49-0BB9-4D50491F2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8" name="Rectangle 94">
            <a:extLst>
              <a:ext uri="{FF2B5EF4-FFF2-40B4-BE49-F238E27FC236}">
                <a16:creationId xmlns:a16="http://schemas.microsoft.com/office/drawing/2014/main" id="{138167BC-C7ED-D73A-907E-A252DA2BC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7999" name="Rectangle 95">
            <a:extLst>
              <a:ext uri="{FF2B5EF4-FFF2-40B4-BE49-F238E27FC236}">
                <a16:creationId xmlns:a16="http://schemas.microsoft.com/office/drawing/2014/main" id="{3D63907A-5FC5-7CE3-CAFA-4935EE50B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0" name="Rectangle 96">
            <a:extLst>
              <a:ext uri="{FF2B5EF4-FFF2-40B4-BE49-F238E27FC236}">
                <a16:creationId xmlns:a16="http://schemas.microsoft.com/office/drawing/2014/main" id="{BF8D3E86-7FA0-9C51-7C0C-A0D274CDC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1" name="Rectangle 97">
            <a:extLst>
              <a:ext uri="{FF2B5EF4-FFF2-40B4-BE49-F238E27FC236}">
                <a16:creationId xmlns:a16="http://schemas.microsoft.com/office/drawing/2014/main" id="{022CDD3E-7083-210D-30D9-06AB91FED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2" name="Rectangle 98">
            <a:extLst>
              <a:ext uri="{FF2B5EF4-FFF2-40B4-BE49-F238E27FC236}">
                <a16:creationId xmlns:a16="http://schemas.microsoft.com/office/drawing/2014/main" id="{B4E4CECB-5723-30B7-7CA4-AC957DCAE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3" name="Rectangle 99">
            <a:extLst>
              <a:ext uri="{FF2B5EF4-FFF2-40B4-BE49-F238E27FC236}">
                <a16:creationId xmlns:a16="http://schemas.microsoft.com/office/drawing/2014/main" id="{47DB97E3-7378-5250-29F2-FE826311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5" name="Rectangle 101">
            <a:extLst>
              <a:ext uri="{FF2B5EF4-FFF2-40B4-BE49-F238E27FC236}">
                <a16:creationId xmlns:a16="http://schemas.microsoft.com/office/drawing/2014/main" id="{CE5458FF-3BCD-5368-D0EE-214F7BFFC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6" name="Rectangle 102">
            <a:extLst>
              <a:ext uri="{FF2B5EF4-FFF2-40B4-BE49-F238E27FC236}">
                <a16:creationId xmlns:a16="http://schemas.microsoft.com/office/drawing/2014/main" id="{628F2376-C1A3-F847-6528-65925CADA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7" name="Rectangle 103">
            <a:extLst>
              <a:ext uri="{FF2B5EF4-FFF2-40B4-BE49-F238E27FC236}">
                <a16:creationId xmlns:a16="http://schemas.microsoft.com/office/drawing/2014/main" id="{51EA366D-4BF0-14D6-36F8-2C52CAF0A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08" name="Rectangle 104">
            <a:extLst>
              <a:ext uri="{FF2B5EF4-FFF2-40B4-BE49-F238E27FC236}">
                <a16:creationId xmlns:a16="http://schemas.microsoft.com/office/drawing/2014/main" id="{121FCF13-8247-7F02-5DAB-A286D08B5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48080" name="Rectangle 176">
            <a:extLst>
              <a:ext uri="{FF2B5EF4-FFF2-40B4-BE49-F238E27FC236}">
                <a16:creationId xmlns:a16="http://schemas.microsoft.com/office/drawing/2014/main" id="{074D50F3-84BB-C889-767E-43DF8FA15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48081" name="Picture 177">
            <a:extLst>
              <a:ext uri="{FF2B5EF4-FFF2-40B4-BE49-F238E27FC236}">
                <a16:creationId xmlns:a16="http://schemas.microsoft.com/office/drawing/2014/main" id="{693CA374-D966-6FCC-EDA3-9805C89B67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8082" name="Rectangle 178">
            <a:extLst>
              <a:ext uri="{FF2B5EF4-FFF2-40B4-BE49-F238E27FC236}">
                <a16:creationId xmlns:a16="http://schemas.microsoft.com/office/drawing/2014/main" id="{3E82B024-8EDF-CEC1-D15A-59848A7C2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083" name="Rectangle 179">
            <a:extLst>
              <a:ext uri="{FF2B5EF4-FFF2-40B4-BE49-F238E27FC236}">
                <a16:creationId xmlns:a16="http://schemas.microsoft.com/office/drawing/2014/main" id="{589DEF0E-E400-4428-5911-700C8780F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094" name="Text Box 190">
            <a:extLst>
              <a:ext uri="{FF2B5EF4-FFF2-40B4-BE49-F238E27FC236}">
                <a16:creationId xmlns:a16="http://schemas.microsoft.com/office/drawing/2014/main" id="{6F7CC5DA-A8AC-083F-79DA-702FEEF7B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60</a:t>
            </a:r>
          </a:p>
        </p:txBody>
      </p:sp>
      <p:grpSp>
        <p:nvGrpSpPr>
          <p:cNvPr id="1148095" name="Group 191">
            <a:extLst>
              <a:ext uri="{FF2B5EF4-FFF2-40B4-BE49-F238E27FC236}">
                <a16:creationId xmlns:a16="http://schemas.microsoft.com/office/drawing/2014/main" id="{29843DE2-F445-A2B8-0BFE-0685945A1A54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196013"/>
            <a:ext cx="4233863" cy="822325"/>
            <a:chOff x="3468" y="4011"/>
            <a:chExt cx="2667" cy="518"/>
          </a:xfrm>
        </p:grpSpPr>
        <p:sp>
          <p:nvSpPr>
            <p:cNvPr id="1148096" name="Text Box 192">
              <a:extLst>
                <a:ext uri="{FF2B5EF4-FFF2-40B4-BE49-F238E27FC236}">
                  <a16:creationId xmlns:a16="http://schemas.microsoft.com/office/drawing/2014/main" id="{EE604EE5-13BF-003E-0B6C-F6DB02286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760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430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148097" name="AutoShape 193">
              <a:extLst>
                <a:ext uri="{FF2B5EF4-FFF2-40B4-BE49-F238E27FC236}">
                  <a16:creationId xmlns:a16="http://schemas.microsoft.com/office/drawing/2014/main" id="{368A8FC9-73BB-1427-BD2B-A44ADBA9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8098" name="Rectangle 194">
            <a:extLst>
              <a:ext uri="{FF2B5EF4-FFF2-40B4-BE49-F238E27FC236}">
                <a16:creationId xmlns:a16="http://schemas.microsoft.com/office/drawing/2014/main" id="{18067DB5-13EF-754B-A9E8-A6592FAA1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48102" name="Text Box 198">
            <a:extLst>
              <a:ext uri="{FF2B5EF4-FFF2-40B4-BE49-F238E27FC236}">
                <a16:creationId xmlns:a16="http://schemas.microsoft.com/office/drawing/2014/main" id="{4B39CA03-3793-CA53-5096-F035853A7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 sz="2000" b="1" i="0"/>
          </a:p>
        </p:txBody>
      </p:sp>
      <p:sp>
        <p:nvSpPr>
          <p:cNvPr id="1148105" name="AutoShape 201">
            <a:extLst>
              <a:ext uri="{FF2B5EF4-FFF2-40B4-BE49-F238E27FC236}">
                <a16:creationId xmlns:a16="http://schemas.microsoft.com/office/drawing/2014/main" id="{73DF13FC-2CC1-EFEF-137F-233D510D6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6040438"/>
            <a:ext cx="3971925" cy="1114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48287" name="Picture 383">
            <a:extLst>
              <a:ext uri="{FF2B5EF4-FFF2-40B4-BE49-F238E27FC236}">
                <a16:creationId xmlns:a16="http://schemas.microsoft.com/office/drawing/2014/main" id="{1A6DD023-F5C7-AFCD-8C12-37E9BE6559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8289" name="AutoShape 385">
            <a:extLst>
              <a:ext uri="{FF2B5EF4-FFF2-40B4-BE49-F238E27FC236}">
                <a16:creationId xmlns:a16="http://schemas.microsoft.com/office/drawing/2014/main" id="{991604FF-6E79-9B77-AFA7-1E6CB4B78E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4147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90" name="Rectangle 386">
            <a:extLst>
              <a:ext uri="{FF2B5EF4-FFF2-40B4-BE49-F238E27FC236}">
                <a16:creationId xmlns:a16="http://schemas.microsoft.com/office/drawing/2014/main" id="{D7727414-4FE5-4166-7A7D-8C2D21942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91" name="Rectangle 387">
            <a:extLst>
              <a:ext uri="{FF2B5EF4-FFF2-40B4-BE49-F238E27FC236}">
                <a16:creationId xmlns:a16="http://schemas.microsoft.com/office/drawing/2014/main" id="{549BDEB0-DA49-0D79-F75B-7BD4E84B3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92" name="Rectangle 388">
            <a:extLst>
              <a:ext uri="{FF2B5EF4-FFF2-40B4-BE49-F238E27FC236}">
                <a16:creationId xmlns:a16="http://schemas.microsoft.com/office/drawing/2014/main" id="{E73E9EFB-3C8C-6634-5CCF-E6F1295FF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098550"/>
            <a:ext cx="1228725" cy="11557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03" name="Rectangle 399">
            <a:extLst>
              <a:ext uri="{FF2B5EF4-FFF2-40B4-BE49-F238E27FC236}">
                <a16:creationId xmlns:a16="http://schemas.microsoft.com/office/drawing/2014/main" id="{9D89EBAA-1D11-E782-1498-4953B8557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1148307" name="Line 403">
            <a:extLst>
              <a:ext uri="{FF2B5EF4-FFF2-40B4-BE49-F238E27FC236}">
                <a16:creationId xmlns:a16="http://schemas.microsoft.com/office/drawing/2014/main" id="{87D953EF-A68A-5A09-EE18-AC8034BC6B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08" name="Line 404">
            <a:extLst>
              <a:ext uri="{FF2B5EF4-FFF2-40B4-BE49-F238E27FC236}">
                <a16:creationId xmlns:a16="http://schemas.microsoft.com/office/drawing/2014/main" id="{6786C47B-2DCD-24A1-EAA2-312DDF1D2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09" name="Line 405">
            <a:extLst>
              <a:ext uri="{FF2B5EF4-FFF2-40B4-BE49-F238E27FC236}">
                <a16:creationId xmlns:a16="http://schemas.microsoft.com/office/drawing/2014/main" id="{363D1174-73B0-32E6-AD71-3E603D9512E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0" name="Line 406">
            <a:extLst>
              <a:ext uri="{FF2B5EF4-FFF2-40B4-BE49-F238E27FC236}">
                <a16:creationId xmlns:a16="http://schemas.microsoft.com/office/drawing/2014/main" id="{2A6814EC-FFFB-8166-21F5-3A1A3118DF3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1" name="Freeform 407">
            <a:extLst>
              <a:ext uri="{FF2B5EF4-FFF2-40B4-BE49-F238E27FC236}">
                <a16:creationId xmlns:a16="http://schemas.microsoft.com/office/drawing/2014/main" id="{082C9F62-4883-37A1-C410-4E9172E31CC9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312" name="Line 408">
            <a:extLst>
              <a:ext uri="{FF2B5EF4-FFF2-40B4-BE49-F238E27FC236}">
                <a16:creationId xmlns:a16="http://schemas.microsoft.com/office/drawing/2014/main" id="{AA1AD366-4E0F-1A8C-1D72-D3593BAF8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3" name="Freeform 409">
            <a:extLst>
              <a:ext uri="{FF2B5EF4-FFF2-40B4-BE49-F238E27FC236}">
                <a16:creationId xmlns:a16="http://schemas.microsoft.com/office/drawing/2014/main" id="{5B23D694-5022-8BE5-E8B2-90A30DE6AD6E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4" name="Line 410">
            <a:extLst>
              <a:ext uri="{FF2B5EF4-FFF2-40B4-BE49-F238E27FC236}">
                <a16:creationId xmlns:a16="http://schemas.microsoft.com/office/drawing/2014/main" id="{F997EDEA-EBED-527A-0863-E9AAD7EADA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5" name="Line 411">
            <a:extLst>
              <a:ext uri="{FF2B5EF4-FFF2-40B4-BE49-F238E27FC236}">
                <a16:creationId xmlns:a16="http://schemas.microsoft.com/office/drawing/2014/main" id="{FEF2EA27-989F-6BAA-6CCF-C274F867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6" name="Line 412">
            <a:extLst>
              <a:ext uri="{FF2B5EF4-FFF2-40B4-BE49-F238E27FC236}">
                <a16:creationId xmlns:a16="http://schemas.microsoft.com/office/drawing/2014/main" id="{86BD076B-229D-9A00-4531-22242726B7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7" name="Line 413">
            <a:extLst>
              <a:ext uri="{FF2B5EF4-FFF2-40B4-BE49-F238E27FC236}">
                <a16:creationId xmlns:a16="http://schemas.microsoft.com/office/drawing/2014/main" id="{63E2B2EE-AD41-0268-2BC8-9818158AAFF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8" name="Line 414">
            <a:extLst>
              <a:ext uri="{FF2B5EF4-FFF2-40B4-BE49-F238E27FC236}">
                <a16:creationId xmlns:a16="http://schemas.microsoft.com/office/drawing/2014/main" id="{E6B7B342-C7D1-348E-BF5E-C2D62864991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19" name="Line 415">
            <a:extLst>
              <a:ext uri="{FF2B5EF4-FFF2-40B4-BE49-F238E27FC236}">
                <a16:creationId xmlns:a16="http://schemas.microsoft.com/office/drawing/2014/main" id="{CE95288D-6D6C-4D98-FE32-C856455A36E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0" name="Line 416">
            <a:extLst>
              <a:ext uri="{FF2B5EF4-FFF2-40B4-BE49-F238E27FC236}">
                <a16:creationId xmlns:a16="http://schemas.microsoft.com/office/drawing/2014/main" id="{3D0368ED-117A-679D-E154-DC6CC4B87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1" name="Line 417">
            <a:extLst>
              <a:ext uri="{FF2B5EF4-FFF2-40B4-BE49-F238E27FC236}">
                <a16:creationId xmlns:a16="http://schemas.microsoft.com/office/drawing/2014/main" id="{C48D7C98-F6B5-FFEB-3CE4-6CEE84292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2" name="Line 418">
            <a:extLst>
              <a:ext uri="{FF2B5EF4-FFF2-40B4-BE49-F238E27FC236}">
                <a16:creationId xmlns:a16="http://schemas.microsoft.com/office/drawing/2014/main" id="{9D8D093B-AAC7-85F9-E6A6-A7FEACF24B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3" name="Line 419">
            <a:extLst>
              <a:ext uri="{FF2B5EF4-FFF2-40B4-BE49-F238E27FC236}">
                <a16:creationId xmlns:a16="http://schemas.microsoft.com/office/drawing/2014/main" id="{7139FBCE-AE8D-263E-7D48-C2D83C1160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4" name="Line 420">
            <a:extLst>
              <a:ext uri="{FF2B5EF4-FFF2-40B4-BE49-F238E27FC236}">
                <a16:creationId xmlns:a16="http://schemas.microsoft.com/office/drawing/2014/main" id="{D3A5A370-CBDF-DD4A-A8EC-25BFF324F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5" name="Line 421">
            <a:extLst>
              <a:ext uri="{FF2B5EF4-FFF2-40B4-BE49-F238E27FC236}">
                <a16:creationId xmlns:a16="http://schemas.microsoft.com/office/drawing/2014/main" id="{7C0283C9-0A58-FD8F-3A59-6071CD214E2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6" name="Rectangle 422">
            <a:extLst>
              <a:ext uri="{FF2B5EF4-FFF2-40B4-BE49-F238E27FC236}">
                <a16:creationId xmlns:a16="http://schemas.microsoft.com/office/drawing/2014/main" id="{3195EDE2-50E0-CE92-1436-326F544F6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27" name="Line 423">
            <a:extLst>
              <a:ext uri="{FF2B5EF4-FFF2-40B4-BE49-F238E27FC236}">
                <a16:creationId xmlns:a16="http://schemas.microsoft.com/office/drawing/2014/main" id="{E975CDE5-DBEB-11BA-5328-A61EF5AC24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8" name="Line 424">
            <a:extLst>
              <a:ext uri="{FF2B5EF4-FFF2-40B4-BE49-F238E27FC236}">
                <a16:creationId xmlns:a16="http://schemas.microsoft.com/office/drawing/2014/main" id="{287F75F7-DD35-D9B0-DB31-BF3B100119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30" name="Rectangle 426">
            <a:extLst>
              <a:ext uri="{FF2B5EF4-FFF2-40B4-BE49-F238E27FC236}">
                <a16:creationId xmlns:a16="http://schemas.microsoft.com/office/drawing/2014/main" id="{37D41738-32E7-CC41-B707-CCEF86F0D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48331" name="Rectangle 427">
            <a:extLst>
              <a:ext uri="{FF2B5EF4-FFF2-40B4-BE49-F238E27FC236}">
                <a16:creationId xmlns:a16="http://schemas.microsoft.com/office/drawing/2014/main" id="{45F23580-F05F-040B-B5F4-342940167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32" name="Rectangle 428">
            <a:extLst>
              <a:ext uri="{FF2B5EF4-FFF2-40B4-BE49-F238E27FC236}">
                <a16:creationId xmlns:a16="http://schemas.microsoft.com/office/drawing/2014/main" id="{7F4EDBED-E62C-1DB5-42C5-5E5C19E6B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33" name="Line 429">
            <a:extLst>
              <a:ext uri="{FF2B5EF4-FFF2-40B4-BE49-F238E27FC236}">
                <a16:creationId xmlns:a16="http://schemas.microsoft.com/office/drawing/2014/main" id="{ABEC3858-55F4-59BD-9EA3-53BDCC224C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34" name="Rectangle 430">
            <a:extLst>
              <a:ext uri="{FF2B5EF4-FFF2-40B4-BE49-F238E27FC236}">
                <a16:creationId xmlns:a16="http://schemas.microsoft.com/office/drawing/2014/main" id="{E063DFDF-2E69-5C88-AFF2-9C4822DCA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48335" name="Rectangle 431">
            <a:extLst>
              <a:ext uri="{FF2B5EF4-FFF2-40B4-BE49-F238E27FC236}">
                <a16:creationId xmlns:a16="http://schemas.microsoft.com/office/drawing/2014/main" id="{9095D74D-F71D-8B9D-7D3D-9DA844B7A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48336" name="Rectangle 432">
            <a:extLst>
              <a:ext uri="{FF2B5EF4-FFF2-40B4-BE49-F238E27FC236}">
                <a16:creationId xmlns:a16="http://schemas.microsoft.com/office/drawing/2014/main" id="{CA38B4E3-FEA0-95C6-D3E7-B8F9E4E9D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37" name="Freeform 433">
            <a:extLst>
              <a:ext uri="{FF2B5EF4-FFF2-40B4-BE49-F238E27FC236}">
                <a16:creationId xmlns:a16="http://schemas.microsoft.com/office/drawing/2014/main" id="{240FD5E3-3572-33E5-4DA0-FD50042D5490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338" name="Line 434">
            <a:extLst>
              <a:ext uri="{FF2B5EF4-FFF2-40B4-BE49-F238E27FC236}">
                <a16:creationId xmlns:a16="http://schemas.microsoft.com/office/drawing/2014/main" id="{A7F68DA6-346C-B733-8438-21A8DC5197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39" name="Line 435">
            <a:extLst>
              <a:ext uri="{FF2B5EF4-FFF2-40B4-BE49-F238E27FC236}">
                <a16:creationId xmlns:a16="http://schemas.microsoft.com/office/drawing/2014/main" id="{15D6EE49-C68A-71D8-B872-3A54B246F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0" name="Line 436">
            <a:extLst>
              <a:ext uri="{FF2B5EF4-FFF2-40B4-BE49-F238E27FC236}">
                <a16:creationId xmlns:a16="http://schemas.microsoft.com/office/drawing/2014/main" id="{CCC51FCD-C839-228E-6DEA-95576D4049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1" name="Line 437">
            <a:extLst>
              <a:ext uri="{FF2B5EF4-FFF2-40B4-BE49-F238E27FC236}">
                <a16:creationId xmlns:a16="http://schemas.microsoft.com/office/drawing/2014/main" id="{3EDFA6DA-DD6E-7E09-78A0-2C22F45F40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3" name="Line 439">
            <a:extLst>
              <a:ext uri="{FF2B5EF4-FFF2-40B4-BE49-F238E27FC236}">
                <a16:creationId xmlns:a16="http://schemas.microsoft.com/office/drawing/2014/main" id="{84109319-E376-CADE-CB99-049AE4ACE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4" name="Line 440">
            <a:extLst>
              <a:ext uri="{FF2B5EF4-FFF2-40B4-BE49-F238E27FC236}">
                <a16:creationId xmlns:a16="http://schemas.microsoft.com/office/drawing/2014/main" id="{75C7008D-5C13-BDA5-ACC9-D25F02840D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5" name="Line 441">
            <a:extLst>
              <a:ext uri="{FF2B5EF4-FFF2-40B4-BE49-F238E27FC236}">
                <a16:creationId xmlns:a16="http://schemas.microsoft.com/office/drawing/2014/main" id="{D70C9458-AFFA-2126-A4C8-A159B7EBBD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46" name="Rectangle 442">
            <a:extLst>
              <a:ext uri="{FF2B5EF4-FFF2-40B4-BE49-F238E27FC236}">
                <a16:creationId xmlns:a16="http://schemas.microsoft.com/office/drawing/2014/main" id="{A2BA674E-018C-9ACE-A496-A3063DF28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47" name="Rectangle 443">
            <a:extLst>
              <a:ext uri="{FF2B5EF4-FFF2-40B4-BE49-F238E27FC236}">
                <a16:creationId xmlns:a16="http://schemas.microsoft.com/office/drawing/2014/main" id="{C605EFEC-9BEE-5C17-FCE2-1D10AE117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51" name="Rectangle 447">
            <a:extLst>
              <a:ext uri="{FF2B5EF4-FFF2-40B4-BE49-F238E27FC236}">
                <a16:creationId xmlns:a16="http://schemas.microsoft.com/office/drawing/2014/main" id="{3DA6DC00-D3B4-66D2-EC38-279D1F204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52" name="Rectangle 448">
            <a:extLst>
              <a:ext uri="{FF2B5EF4-FFF2-40B4-BE49-F238E27FC236}">
                <a16:creationId xmlns:a16="http://schemas.microsoft.com/office/drawing/2014/main" id="{596C1A18-CF73-4173-0CB0-5767D4CB4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53" name="AutoShape 449">
            <a:extLst>
              <a:ext uri="{FF2B5EF4-FFF2-40B4-BE49-F238E27FC236}">
                <a16:creationId xmlns:a16="http://schemas.microsoft.com/office/drawing/2014/main" id="{D6E91A53-F600-C0F8-6A98-2B701A0CB89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64" name="Rectangle 460">
            <a:extLst>
              <a:ext uri="{FF2B5EF4-FFF2-40B4-BE49-F238E27FC236}">
                <a16:creationId xmlns:a16="http://schemas.microsoft.com/office/drawing/2014/main" id="{5E866BE3-5AC2-F99E-8CB3-36C30B2C5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65" name="Line 461">
            <a:extLst>
              <a:ext uri="{FF2B5EF4-FFF2-40B4-BE49-F238E27FC236}">
                <a16:creationId xmlns:a16="http://schemas.microsoft.com/office/drawing/2014/main" id="{C907A633-358E-CD98-1740-F96AFD92FE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66" name="Line 462">
            <a:extLst>
              <a:ext uri="{FF2B5EF4-FFF2-40B4-BE49-F238E27FC236}">
                <a16:creationId xmlns:a16="http://schemas.microsoft.com/office/drawing/2014/main" id="{9F60C95C-2D1A-81ED-B7D5-BA624F98C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67" name="Line 463">
            <a:extLst>
              <a:ext uri="{FF2B5EF4-FFF2-40B4-BE49-F238E27FC236}">
                <a16:creationId xmlns:a16="http://schemas.microsoft.com/office/drawing/2014/main" id="{0D4B65C3-26F6-5A46-F79A-7C97B07F624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68" name="Line 464">
            <a:extLst>
              <a:ext uri="{FF2B5EF4-FFF2-40B4-BE49-F238E27FC236}">
                <a16:creationId xmlns:a16="http://schemas.microsoft.com/office/drawing/2014/main" id="{EB4CD6AD-93F3-88BE-8D34-40243D4C90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69" name="Line 465">
            <a:extLst>
              <a:ext uri="{FF2B5EF4-FFF2-40B4-BE49-F238E27FC236}">
                <a16:creationId xmlns:a16="http://schemas.microsoft.com/office/drawing/2014/main" id="{3F2C2AB1-A20D-2918-C562-A0A5991D0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70" name="Line 466">
            <a:extLst>
              <a:ext uri="{FF2B5EF4-FFF2-40B4-BE49-F238E27FC236}">
                <a16:creationId xmlns:a16="http://schemas.microsoft.com/office/drawing/2014/main" id="{E52A070A-8414-E0AF-CCD3-7D6AE7E3DE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71" name="Line 467">
            <a:extLst>
              <a:ext uri="{FF2B5EF4-FFF2-40B4-BE49-F238E27FC236}">
                <a16:creationId xmlns:a16="http://schemas.microsoft.com/office/drawing/2014/main" id="{C5AA1DCE-116E-7DCD-D6C1-E6360939FC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72" name="Rectangle 468">
            <a:extLst>
              <a:ext uri="{FF2B5EF4-FFF2-40B4-BE49-F238E27FC236}">
                <a16:creationId xmlns:a16="http://schemas.microsoft.com/office/drawing/2014/main" id="{675243BB-A9FB-B6ED-E395-8D42BC511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48373" name="Rectangle 469">
            <a:extLst>
              <a:ext uri="{FF2B5EF4-FFF2-40B4-BE49-F238E27FC236}">
                <a16:creationId xmlns:a16="http://schemas.microsoft.com/office/drawing/2014/main" id="{1FD3D5D5-CD4F-CC16-8ECC-5E4E60A99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48374" name="Rectangle 470">
            <a:extLst>
              <a:ext uri="{FF2B5EF4-FFF2-40B4-BE49-F238E27FC236}">
                <a16:creationId xmlns:a16="http://schemas.microsoft.com/office/drawing/2014/main" id="{7026EA36-50EF-42BD-BEE5-AEBC94B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48375" name="Text Box 471">
            <a:extLst>
              <a:ext uri="{FF2B5EF4-FFF2-40B4-BE49-F238E27FC236}">
                <a16:creationId xmlns:a16="http://schemas.microsoft.com/office/drawing/2014/main" id="{B0BD242D-8994-8B83-0677-0921420C981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48376" name="Text Box 472">
            <a:extLst>
              <a:ext uri="{FF2B5EF4-FFF2-40B4-BE49-F238E27FC236}">
                <a16:creationId xmlns:a16="http://schemas.microsoft.com/office/drawing/2014/main" id="{6D8DCE72-D163-BE5E-4AE1-B53DCBFC8C6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48377" name="Rectangle 473">
            <a:extLst>
              <a:ext uri="{FF2B5EF4-FFF2-40B4-BE49-F238E27FC236}">
                <a16:creationId xmlns:a16="http://schemas.microsoft.com/office/drawing/2014/main" id="{0FE245CD-7001-FB3A-76A8-0086929AC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78" name="Rectangle 474">
            <a:extLst>
              <a:ext uri="{FF2B5EF4-FFF2-40B4-BE49-F238E27FC236}">
                <a16:creationId xmlns:a16="http://schemas.microsoft.com/office/drawing/2014/main" id="{70C98428-DF46-5652-2C7F-1CD06A419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79" name="Rectangle 475">
            <a:extLst>
              <a:ext uri="{FF2B5EF4-FFF2-40B4-BE49-F238E27FC236}">
                <a16:creationId xmlns:a16="http://schemas.microsoft.com/office/drawing/2014/main" id="{7F2002FC-5EF7-C53B-0551-FF899829F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80" name="Rectangle 476">
            <a:extLst>
              <a:ext uri="{FF2B5EF4-FFF2-40B4-BE49-F238E27FC236}">
                <a16:creationId xmlns:a16="http://schemas.microsoft.com/office/drawing/2014/main" id="{CEB909C8-D796-8F25-ED12-7D09DE620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81" name="Rectangle 477">
            <a:extLst>
              <a:ext uri="{FF2B5EF4-FFF2-40B4-BE49-F238E27FC236}">
                <a16:creationId xmlns:a16="http://schemas.microsoft.com/office/drawing/2014/main" id="{3B93D895-6765-63D3-E178-DCCC2420E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82" name="Rectangle 478">
            <a:extLst>
              <a:ext uri="{FF2B5EF4-FFF2-40B4-BE49-F238E27FC236}">
                <a16:creationId xmlns:a16="http://schemas.microsoft.com/office/drawing/2014/main" id="{BF17B2C3-48B6-2080-E378-BA9E7237D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83" name="Rectangle 479">
            <a:extLst>
              <a:ext uri="{FF2B5EF4-FFF2-40B4-BE49-F238E27FC236}">
                <a16:creationId xmlns:a16="http://schemas.microsoft.com/office/drawing/2014/main" id="{54425566-6AE0-2BE9-A1B0-B86319C02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384" name="Rectangle 480">
            <a:extLst>
              <a:ext uri="{FF2B5EF4-FFF2-40B4-BE49-F238E27FC236}">
                <a16:creationId xmlns:a16="http://schemas.microsoft.com/office/drawing/2014/main" id="{E064DFF3-3AEE-D13C-7115-1ADF8DA20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48385" name="Rectangle 481">
            <a:extLst>
              <a:ext uri="{FF2B5EF4-FFF2-40B4-BE49-F238E27FC236}">
                <a16:creationId xmlns:a16="http://schemas.microsoft.com/office/drawing/2014/main" id="{FD483F51-3D15-9AEE-9858-A3AC96450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48386" name="Rectangle 482">
            <a:extLst>
              <a:ext uri="{FF2B5EF4-FFF2-40B4-BE49-F238E27FC236}">
                <a16:creationId xmlns:a16="http://schemas.microsoft.com/office/drawing/2014/main" id="{01BB3ACD-05F3-D00E-E88A-9FC9E8940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48387" name="Rectangle 483">
            <a:extLst>
              <a:ext uri="{FF2B5EF4-FFF2-40B4-BE49-F238E27FC236}">
                <a16:creationId xmlns:a16="http://schemas.microsoft.com/office/drawing/2014/main" id="{7BE98D20-1BE4-2EB9-41EE-3A0E678F5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48388" name="Line 484">
            <a:extLst>
              <a:ext uri="{FF2B5EF4-FFF2-40B4-BE49-F238E27FC236}">
                <a16:creationId xmlns:a16="http://schemas.microsoft.com/office/drawing/2014/main" id="{185ED148-718F-D63A-2551-69E506B6B8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89" name="Line 485">
            <a:extLst>
              <a:ext uri="{FF2B5EF4-FFF2-40B4-BE49-F238E27FC236}">
                <a16:creationId xmlns:a16="http://schemas.microsoft.com/office/drawing/2014/main" id="{BACBFFB1-80B6-4740-8235-142A633E9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0" name="Line 486">
            <a:extLst>
              <a:ext uri="{FF2B5EF4-FFF2-40B4-BE49-F238E27FC236}">
                <a16:creationId xmlns:a16="http://schemas.microsoft.com/office/drawing/2014/main" id="{38177791-B90C-A54B-9CE8-4AF1A6315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1" name="Line 487">
            <a:extLst>
              <a:ext uri="{FF2B5EF4-FFF2-40B4-BE49-F238E27FC236}">
                <a16:creationId xmlns:a16="http://schemas.microsoft.com/office/drawing/2014/main" id="{5BCBBC73-1988-D557-CB35-C94BF201C2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92" name="Rectangle 488">
            <a:extLst>
              <a:ext uri="{FF2B5EF4-FFF2-40B4-BE49-F238E27FC236}">
                <a16:creationId xmlns:a16="http://schemas.microsoft.com/office/drawing/2014/main" id="{2B9046AC-60A1-CD97-1FB3-F2C8A2364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3" name="Rectangle 489">
            <a:extLst>
              <a:ext uri="{FF2B5EF4-FFF2-40B4-BE49-F238E27FC236}">
                <a16:creationId xmlns:a16="http://schemas.microsoft.com/office/drawing/2014/main" id="{79261EE1-B3A1-898B-D813-C47500426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48395" name="Line 491">
            <a:extLst>
              <a:ext uri="{FF2B5EF4-FFF2-40B4-BE49-F238E27FC236}">
                <a16:creationId xmlns:a16="http://schemas.microsoft.com/office/drawing/2014/main" id="{6EFE27B9-9B1C-3F98-6ED4-22C0CD9272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96" name="Rectangle 492">
            <a:extLst>
              <a:ext uri="{FF2B5EF4-FFF2-40B4-BE49-F238E27FC236}">
                <a16:creationId xmlns:a16="http://schemas.microsoft.com/office/drawing/2014/main" id="{5F69C7E8-55F7-DD9F-984D-A6A857D96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7" name="Rectangle 493">
            <a:extLst>
              <a:ext uri="{FF2B5EF4-FFF2-40B4-BE49-F238E27FC236}">
                <a16:creationId xmlns:a16="http://schemas.microsoft.com/office/drawing/2014/main" id="{39B12863-2B60-8D4C-6A89-BF95CB836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8" name="Rectangle 494">
            <a:extLst>
              <a:ext uri="{FF2B5EF4-FFF2-40B4-BE49-F238E27FC236}">
                <a16:creationId xmlns:a16="http://schemas.microsoft.com/office/drawing/2014/main" id="{F7D48663-0CA8-81E2-2C54-8F906EBD7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399" name="Arc 495">
            <a:extLst>
              <a:ext uri="{FF2B5EF4-FFF2-40B4-BE49-F238E27FC236}">
                <a16:creationId xmlns:a16="http://schemas.microsoft.com/office/drawing/2014/main" id="{4A39E3C8-A274-B249-3FD9-3B84F3A448C1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400" name="Rectangle 496">
            <a:extLst>
              <a:ext uri="{FF2B5EF4-FFF2-40B4-BE49-F238E27FC236}">
                <a16:creationId xmlns:a16="http://schemas.microsoft.com/office/drawing/2014/main" id="{D18FC011-24AB-DD4D-1AD0-303C45D60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401" name="Rectangle 497">
            <a:extLst>
              <a:ext uri="{FF2B5EF4-FFF2-40B4-BE49-F238E27FC236}">
                <a16:creationId xmlns:a16="http://schemas.microsoft.com/office/drawing/2014/main" id="{7554570F-9327-378D-B36C-C03512ACB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412" name="Rectangle 508">
            <a:extLst>
              <a:ext uri="{FF2B5EF4-FFF2-40B4-BE49-F238E27FC236}">
                <a16:creationId xmlns:a16="http://schemas.microsoft.com/office/drawing/2014/main" id="{27228169-988C-DE49-077A-66831186D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413" name="Rectangle 509">
            <a:extLst>
              <a:ext uri="{FF2B5EF4-FFF2-40B4-BE49-F238E27FC236}">
                <a16:creationId xmlns:a16="http://schemas.microsoft.com/office/drawing/2014/main" id="{C860A35C-2103-2D24-F8AD-F65479B76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414" name="Rectangle 510">
            <a:extLst>
              <a:ext uri="{FF2B5EF4-FFF2-40B4-BE49-F238E27FC236}">
                <a16:creationId xmlns:a16="http://schemas.microsoft.com/office/drawing/2014/main" id="{E222D938-5AB8-8813-B723-80655F9EE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48489" name="Line 585">
            <a:extLst>
              <a:ext uri="{FF2B5EF4-FFF2-40B4-BE49-F238E27FC236}">
                <a16:creationId xmlns:a16="http://schemas.microsoft.com/office/drawing/2014/main" id="{AEC00B68-F7DD-7253-EEE2-1E52E408E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490" name="Line 586">
            <a:extLst>
              <a:ext uri="{FF2B5EF4-FFF2-40B4-BE49-F238E27FC236}">
                <a16:creationId xmlns:a16="http://schemas.microsoft.com/office/drawing/2014/main" id="{261D4EA7-1286-7BB9-845A-45C51282A9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491" name="Line 587">
            <a:extLst>
              <a:ext uri="{FF2B5EF4-FFF2-40B4-BE49-F238E27FC236}">
                <a16:creationId xmlns:a16="http://schemas.microsoft.com/office/drawing/2014/main" id="{1CCD74D5-497C-5001-E76E-1D81417C89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492" name="Text Box 588">
            <a:extLst>
              <a:ext uri="{FF2B5EF4-FFF2-40B4-BE49-F238E27FC236}">
                <a16:creationId xmlns:a16="http://schemas.microsoft.com/office/drawing/2014/main" id="{1615F02D-C109-04EF-ABE2-BF89E0E2B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4910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grpSp>
        <p:nvGrpSpPr>
          <p:cNvPr id="1148493" name="Group 589">
            <a:extLst>
              <a:ext uri="{FF2B5EF4-FFF2-40B4-BE49-F238E27FC236}">
                <a16:creationId xmlns:a16="http://schemas.microsoft.com/office/drawing/2014/main" id="{17EDB784-8D18-55AD-9A82-CED4273657FB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1148494" name="Rectangle 590">
              <a:extLst>
                <a:ext uri="{FF2B5EF4-FFF2-40B4-BE49-F238E27FC236}">
                  <a16:creationId xmlns:a16="http://schemas.microsoft.com/office/drawing/2014/main" id="{053A9086-4E61-433F-F8D1-30488486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48495" name="Rectangle 591">
              <a:extLst>
                <a:ext uri="{FF2B5EF4-FFF2-40B4-BE49-F238E27FC236}">
                  <a16:creationId xmlns:a16="http://schemas.microsoft.com/office/drawing/2014/main" id="{F1F726DD-33A1-7674-58A5-75CEBC535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48496" name="Rectangle 592">
              <a:extLst>
                <a:ext uri="{FF2B5EF4-FFF2-40B4-BE49-F238E27FC236}">
                  <a16:creationId xmlns:a16="http://schemas.microsoft.com/office/drawing/2014/main" id="{D5D156AF-0FF7-FE73-EC42-7E8E0ABB0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48497" name="Rectangle 593">
              <a:extLst>
                <a:ext uri="{FF2B5EF4-FFF2-40B4-BE49-F238E27FC236}">
                  <a16:creationId xmlns:a16="http://schemas.microsoft.com/office/drawing/2014/main" id="{87AE05AE-CBD8-4A77-E9C0-723F6A52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498" name="Rectangle 594">
              <a:extLst>
                <a:ext uri="{FF2B5EF4-FFF2-40B4-BE49-F238E27FC236}">
                  <a16:creationId xmlns:a16="http://schemas.microsoft.com/office/drawing/2014/main" id="{66DAB653-1B9B-7BE0-7429-1080C4C58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499" name="Rectangle 595">
              <a:extLst>
                <a:ext uri="{FF2B5EF4-FFF2-40B4-BE49-F238E27FC236}">
                  <a16:creationId xmlns:a16="http://schemas.microsoft.com/office/drawing/2014/main" id="{BF9347B6-0BC2-D61E-091C-3596C88DA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500" name="Rectangle 596">
              <a:extLst>
                <a:ext uri="{FF2B5EF4-FFF2-40B4-BE49-F238E27FC236}">
                  <a16:creationId xmlns:a16="http://schemas.microsoft.com/office/drawing/2014/main" id="{94EA83E3-AD0A-3D9F-3DDE-67354E500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501" name="Rectangle 597">
              <a:extLst>
                <a:ext uri="{FF2B5EF4-FFF2-40B4-BE49-F238E27FC236}">
                  <a16:creationId xmlns:a16="http://schemas.microsoft.com/office/drawing/2014/main" id="{ECF6A70B-207A-8A2A-0ACD-4A30ACD6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02" name="Rectangle 598">
              <a:extLst>
                <a:ext uri="{FF2B5EF4-FFF2-40B4-BE49-F238E27FC236}">
                  <a16:creationId xmlns:a16="http://schemas.microsoft.com/office/drawing/2014/main" id="{052F7B0D-50D1-31B2-75B3-445D104E3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03" name="Rectangle 599">
              <a:extLst>
                <a:ext uri="{FF2B5EF4-FFF2-40B4-BE49-F238E27FC236}">
                  <a16:creationId xmlns:a16="http://schemas.microsoft.com/office/drawing/2014/main" id="{CD0358F4-1174-8DDA-F845-4ABB40638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04" name="Rectangle 600">
              <a:extLst>
                <a:ext uri="{FF2B5EF4-FFF2-40B4-BE49-F238E27FC236}">
                  <a16:creationId xmlns:a16="http://schemas.microsoft.com/office/drawing/2014/main" id="{DE22410F-A57F-3C25-2104-CFBA1B56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148505" name="Rectangle 601">
              <a:extLst>
                <a:ext uri="{FF2B5EF4-FFF2-40B4-BE49-F238E27FC236}">
                  <a16:creationId xmlns:a16="http://schemas.microsoft.com/office/drawing/2014/main" id="{5C96DBA6-5414-4E04-07BD-98131B721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06" name="Rectangle 602">
              <a:extLst>
                <a:ext uri="{FF2B5EF4-FFF2-40B4-BE49-F238E27FC236}">
                  <a16:creationId xmlns:a16="http://schemas.microsoft.com/office/drawing/2014/main" id="{0C3CAE80-B991-C1AC-736C-ECB6E652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507" name="Rectangle 603">
              <a:extLst>
                <a:ext uri="{FF2B5EF4-FFF2-40B4-BE49-F238E27FC236}">
                  <a16:creationId xmlns:a16="http://schemas.microsoft.com/office/drawing/2014/main" id="{34FB13EA-4B68-3686-BC1A-A1EC01354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48508" name="Rectangle 604">
              <a:extLst>
                <a:ext uri="{FF2B5EF4-FFF2-40B4-BE49-F238E27FC236}">
                  <a16:creationId xmlns:a16="http://schemas.microsoft.com/office/drawing/2014/main" id="{F1FFAB75-1B6E-0328-4D13-C9038695E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09" name="Rectangle 605">
              <a:extLst>
                <a:ext uri="{FF2B5EF4-FFF2-40B4-BE49-F238E27FC236}">
                  <a16:creationId xmlns:a16="http://schemas.microsoft.com/office/drawing/2014/main" id="{ABC088C7-A225-0FC7-C66D-EBBB4B61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48510" name="Rectangle 606">
              <a:extLst>
                <a:ext uri="{FF2B5EF4-FFF2-40B4-BE49-F238E27FC236}">
                  <a16:creationId xmlns:a16="http://schemas.microsoft.com/office/drawing/2014/main" id="{C5D119BA-6535-F4A2-354F-452216A88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48511" name="Text Box 607">
              <a:extLst>
                <a:ext uri="{FF2B5EF4-FFF2-40B4-BE49-F238E27FC236}">
                  <a16:creationId xmlns:a16="http://schemas.microsoft.com/office/drawing/2014/main" id="{FA56A341-E486-7E3E-E558-01E75C8B24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148512" name="Text Box 608">
              <a:extLst>
                <a:ext uri="{FF2B5EF4-FFF2-40B4-BE49-F238E27FC236}">
                  <a16:creationId xmlns:a16="http://schemas.microsoft.com/office/drawing/2014/main" id="{CD7B3D94-6EA0-B5E7-77A4-E8AA24BE26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48513" name="Rectangle 609">
              <a:extLst>
                <a:ext uri="{FF2B5EF4-FFF2-40B4-BE49-F238E27FC236}">
                  <a16:creationId xmlns:a16="http://schemas.microsoft.com/office/drawing/2014/main" id="{977D6810-A616-91AB-E032-57BE585B2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148514" name="Group 610">
              <a:extLst>
                <a:ext uri="{FF2B5EF4-FFF2-40B4-BE49-F238E27FC236}">
                  <a16:creationId xmlns:a16="http://schemas.microsoft.com/office/drawing/2014/main" id="{85699749-5AF5-F7B9-3F72-F876677D02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1148515" name="Rectangle 611">
                <a:extLst>
                  <a:ext uri="{FF2B5EF4-FFF2-40B4-BE49-F238E27FC236}">
                    <a16:creationId xmlns:a16="http://schemas.microsoft.com/office/drawing/2014/main" id="{1D64E00F-C39A-41FC-B2D7-15749C4DF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16" name="Rectangle 612">
                <a:extLst>
                  <a:ext uri="{FF2B5EF4-FFF2-40B4-BE49-F238E27FC236}">
                    <a16:creationId xmlns:a16="http://schemas.microsoft.com/office/drawing/2014/main" id="{13791DF1-5661-98BE-0FBF-14278AFE3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17" name="Rectangle 613">
                <a:extLst>
                  <a:ext uri="{FF2B5EF4-FFF2-40B4-BE49-F238E27FC236}">
                    <a16:creationId xmlns:a16="http://schemas.microsoft.com/office/drawing/2014/main" id="{F47B77E2-35A5-91B5-998D-BBCB2CAF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18" name="Rectangle 614">
                <a:extLst>
                  <a:ext uri="{FF2B5EF4-FFF2-40B4-BE49-F238E27FC236}">
                    <a16:creationId xmlns:a16="http://schemas.microsoft.com/office/drawing/2014/main" id="{42DD38D1-D840-37D0-A774-C76907F09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19" name="Rectangle 615">
                <a:extLst>
                  <a:ext uri="{FF2B5EF4-FFF2-40B4-BE49-F238E27FC236}">
                    <a16:creationId xmlns:a16="http://schemas.microsoft.com/office/drawing/2014/main" id="{580AEB4A-0213-5D9A-4E07-F92445B86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20" name="Rectangle 616">
                <a:extLst>
                  <a:ext uri="{FF2B5EF4-FFF2-40B4-BE49-F238E27FC236}">
                    <a16:creationId xmlns:a16="http://schemas.microsoft.com/office/drawing/2014/main" id="{613BD29B-4755-1419-51BB-25D87FDB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21" name="Rectangle 617">
                <a:extLst>
                  <a:ext uri="{FF2B5EF4-FFF2-40B4-BE49-F238E27FC236}">
                    <a16:creationId xmlns:a16="http://schemas.microsoft.com/office/drawing/2014/main" id="{F761C9C7-DCC0-737F-0A01-6CBE99FE6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22" name="Rectangle 618">
                <a:extLst>
                  <a:ext uri="{FF2B5EF4-FFF2-40B4-BE49-F238E27FC236}">
                    <a16:creationId xmlns:a16="http://schemas.microsoft.com/office/drawing/2014/main" id="{A20A5B13-008F-55D7-CCBD-7ACE7A737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48523" name="Rectangle 619">
                <a:extLst>
                  <a:ext uri="{FF2B5EF4-FFF2-40B4-BE49-F238E27FC236}">
                    <a16:creationId xmlns:a16="http://schemas.microsoft.com/office/drawing/2014/main" id="{86B36653-D1DE-322D-7734-F8DE99F84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1148524" name="Group 620">
              <a:extLst>
                <a:ext uri="{FF2B5EF4-FFF2-40B4-BE49-F238E27FC236}">
                  <a16:creationId xmlns:a16="http://schemas.microsoft.com/office/drawing/2014/main" id="{5DD681ED-61C8-D8F8-8B9B-3EF96E22F2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1148525" name="Group 621">
                <a:extLst>
                  <a:ext uri="{FF2B5EF4-FFF2-40B4-BE49-F238E27FC236}">
                    <a16:creationId xmlns:a16="http://schemas.microsoft.com/office/drawing/2014/main" id="{B2363587-E70A-6B82-A513-A04598E9FC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1148526" name="Freeform 622">
                  <a:extLst>
                    <a:ext uri="{FF2B5EF4-FFF2-40B4-BE49-F238E27FC236}">
                      <a16:creationId xmlns:a16="http://schemas.microsoft.com/office/drawing/2014/main" id="{7588A9FF-EE92-9271-6A48-C33E5DF4F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8527" name="Freeform 623">
                  <a:extLst>
                    <a:ext uri="{FF2B5EF4-FFF2-40B4-BE49-F238E27FC236}">
                      <a16:creationId xmlns:a16="http://schemas.microsoft.com/office/drawing/2014/main" id="{30A60E70-983E-95E8-83A2-A5C77AFDD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8528" name="Freeform 624">
                  <a:extLst>
                    <a:ext uri="{FF2B5EF4-FFF2-40B4-BE49-F238E27FC236}">
                      <a16:creationId xmlns:a16="http://schemas.microsoft.com/office/drawing/2014/main" id="{B60105B3-0A55-381C-60E2-1E85BF25D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8529" name="Freeform 625">
                  <a:extLst>
                    <a:ext uri="{FF2B5EF4-FFF2-40B4-BE49-F238E27FC236}">
                      <a16:creationId xmlns:a16="http://schemas.microsoft.com/office/drawing/2014/main" id="{69DBE6C3-751F-C868-FDC1-2895E0E50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148530" name="Picture 626">
                  <a:extLst>
                    <a:ext uri="{FF2B5EF4-FFF2-40B4-BE49-F238E27FC236}">
                      <a16:creationId xmlns:a16="http://schemas.microsoft.com/office/drawing/2014/main" id="{020C1C76-9E49-5887-970E-D7379D669EE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148531" name="Freeform 627">
                  <a:extLst>
                    <a:ext uri="{FF2B5EF4-FFF2-40B4-BE49-F238E27FC236}">
                      <a16:creationId xmlns:a16="http://schemas.microsoft.com/office/drawing/2014/main" id="{2DC7B083-4989-96D1-E005-06ABC394B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8532" name="Freeform 628">
                  <a:extLst>
                    <a:ext uri="{FF2B5EF4-FFF2-40B4-BE49-F238E27FC236}">
                      <a16:creationId xmlns:a16="http://schemas.microsoft.com/office/drawing/2014/main" id="{D259F23D-D71B-F52C-EED8-C8512E9E9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48533" name="Text Box 629">
                <a:extLst>
                  <a:ext uri="{FF2B5EF4-FFF2-40B4-BE49-F238E27FC236}">
                    <a16:creationId xmlns:a16="http://schemas.microsoft.com/office/drawing/2014/main" id="{4FB21B12-EBAB-87E5-A7FA-CCF607F09D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1148539" name="Text Box 635">
            <a:extLst>
              <a:ext uri="{FF2B5EF4-FFF2-40B4-BE49-F238E27FC236}">
                <a16:creationId xmlns:a16="http://schemas.microsoft.com/office/drawing/2014/main" id="{B0AFAB8A-40BF-92AC-8284-137F9F4BC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grpSp>
        <p:nvGrpSpPr>
          <p:cNvPr id="1148540" name="Group 636">
            <a:extLst>
              <a:ext uri="{FF2B5EF4-FFF2-40B4-BE49-F238E27FC236}">
                <a16:creationId xmlns:a16="http://schemas.microsoft.com/office/drawing/2014/main" id="{B449F71E-D89E-A866-851E-CE14609BFA6A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1148541" name="Text Box 637">
              <a:extLst>
                <a:ext uri="{FF2B5EF4-FFF2-40B4-BE49-F238E27FC236}">
                  <a16:creationId xmlns:a16="http://schemas.microsoft.com/office/drawing/2014/main" id="{5E0496BB-77FA-DA1A-C768-67845CFBF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148542" name="Text Box 638">
              <a:extLst>
                <a:ext uri="{FF2B5EF4-FFF2-40B4-BE49-F238E27FC236}">
                  <a16:creationId xmlns:a16="http://schemas.microsoft.com/office/drawing/2014/main" id="{0AC7EEF0-0774-37D9-67EE-5DE7160358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148543" name="Text Box 639">
              <a:extLst>
                <a:ext uri="{FF2B5EF4-FFF2-40B4-BE49-F238E27FC236}">
                  <a16:creationId xmlns:a16="http://schemas.microsoft.com/office/drawing/2014/main" id="{4D4C4100-99C2-2169-8573-A7D00A81E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1148544" name="Line 640">
            <a:extLst>
              <a:ext uri="{FF2B5EF4-FFF2-40B4-BE49-F238E27FC236}">
                <a16:creationId xmlns:a16="http://schemas.microsoft.com/office/drawing/2014/main" id="{CA8AAF41-D2F9-6318-0403-DBBD9B257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562" name="AutoShape 578">
            <a:extLst>
              <a:ext uri="{FF2B5EF4-FFF2-40B4-BE49-F238E27FC236}">
                <a16:creationId xmlns:a16="http://schemas.microsoft.com/office/drawing/2014/main" id="{F3498551-0580-1306-E7F1-6C6C59CF908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63" name="Rectangle 579">
            <a:extLst>
              <a:ext uri="{FF2B5EF4-FFF2-40B4-BE49-F238E27FC236}">
                <a16:creationId xmlns:a16="http://schemas.microsoft.com/office/drawing/2014/main" id="{B627C5A1-9B92-9D9E-6573-4F67B30A7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64" name="Rectangle 580">
            <a:extLst>
              <a:ext uri="{FF2B5EF4-FFF2-40B4-BE49-F238E27FC236}">
                <a16:creationId xmlns:a16="http://schemas.microsoft.com/office/drawing/2014/main" id="{393D36F5-F2C8-3484-5D1F-06118C581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65" name="Rectangle 581">
            <a:extLst>
              <a:ext uri="{FF2B5EF4-FFF2-40B4-BE49-F238E27FC236}">
                <a16:creationId xmlns:a16="http://schemas.microsoft.com/office/drawing/2014/main" id="{1D359F1C-FC2C-A3E5-8882-F61F440E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76" name="Rectangle 592">
            <a:extLst>
              <a:ext uri="{FF2B5EF4-FFF2-40B4-BE49-F238E27FC236}">
                <a16:creationId xmlns:a16="http://schemas.microsoft.com/office/drawing/2014/main" id="{59625837-DBB2-14AF-ADF2-80A57E49D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38580" name="Line 596">
            <a:extLst>
              <a:ext uri="{FF2B5EF4-FFF2-40B4-BE49-F238E27FC236}">
                <a16:creationId xmlns:a16="http://schemas.microsoft.com/office/drawing/2014/main" id="{B1E5FCCF-CA52-7592-0338-7E8595C27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581" name="Line 597">
            <a:extLst>
              <a:ext uri="{FF2B5EF4-FFF2-40B4-BE49-F238E27FC236}">
                <a16:creationId xmlns:a16="http://schemas.microsoft.com/office/drawing/2014/main" id="{BE0680E1-09C0-4A18-5352-73E30ABF66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2" name="Line 598">
            <a:extLst>
              <a:ext uri="{FF2B5EF4-FFF2-40B4-BE49-F238E27FC236}">
                <a16:creationId xmlns:a16="http://schemas.microsoft.com/office/drawing/2014/main" id="{76576B7F-9F45-0E70-952D-B54111A463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3" name="Line 599">
            <a:extLst>
              <a:ext uri="{FF2B5EF4-FFF2-40B4-BE49-F238E27FC236}">
                <a16:creationId xmlns:a16="http://schemas.microsoft.com/office/drawing/2014/main" id="{2421712C-AA57-FC80-E8CB-A5E29618D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4" name="Freeform 600">
            <a:extLst>
              <a:ext uri="{FF2B5EF4-FFF2-40B4-BE49-F238E27FC236}">
                <a16:creationId xmlns:a16="http://schemas.microsoft.com/office/drawing/2014/main" id="{6BE36B88-A799-C3C4-1425-9926C74199D2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8585" name="Line 601">
            <a:extLst>
              <a:ext uri="{FF2B5EF4-FFF2-40B4-BE49-F238E27FC236}">
                <a16:creationId xmlns:a16="http://schemas.microsoft.com/office/drawing/2014/main" id="{D5C79C9D-3341-8AA2-92C2-474889A4215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6" name="Freeform 602">
            <a:extLst>
              <a:ext uri="{FF2B5EF4-FFF2-40B4-BE49-F238E27FC236}">
                <a16:creationId xmlns:a16="http://schemas.microsoft.com/office/drawing/2014/main" id="{E05F9FD4-6876-A923-A8CC-50F8F3AB20BE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7" name="Line 603">
            <a:extLst>
              <a:ext uri="{FF2B5EF4-FFF2-40B4-BE49-F238E27FC236}">
                <a16:creationId xmlns:a16="http://schemas.microsoft.com/office/drawing/2014/main" id="{0D98BB79-900B-A958-F809-9DE81F223E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8" name="Line 604">
            <a:extLst>
              <a:ext uri="{FF2B5EF4-FFF2-40B4-BE49-F238E27FC236}">
                <a16:creationId xmlns:a16="http://schemas.microsoft.com/office/drawing/2014/main" id="{216409BA-5A62-F445-6C05-3648A81399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89" name="Line 605">
            <a:extLst>
              <a:ext uri="{FF2B5EF4-FFF2-40B4-BE49-F238E27FC236}">
                <a16:creationId xmlns:a16="http://schemas.microsoft.com/office/drawing/2014/main" id="{A3DBD7A8-B58C-4B78-91F5-14249861D5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0" name="Line 606">
            <a:extLst>
              <a:ext uri="{FF2B5EF4-FFF2-40B4-BE49-F238E27FC236}">
                <a16:creationId xmlns:a16="http://schemas.microsoft.com/office/drawing/2014/main" id="{EFF19730-EDB9-0417-F018-5117142E7C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1" name="Line 607">
            <a:extLst>
              <a:ext uri="{FF2B5EF4-FFF2-40B4-BE49-F238E27FC236}">
                <a16:creationId xmlns:a16="http://schemas.microsoft.com/office/drawing/2014/main" id="{46DCD025-30A4-522C-0289-DA437B38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2" name="Line 608">
            <a:extLst>
              <a:ext uri="{FF2B5EF4-FFF2-40B4-BE49-F238E27FC236}">
                <a16:creationId xmlns:a16="http://schemas.microsoft.com/office/drawing/2014/main" id="{DBA8E087-3E5E-A48A-41E8-2B2B6C0168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3" name="Line 609">
            <a:extLst>
              <a:ext uri="{FF2B5EF4-FFF2-40B4-BE49-F238E27FC236}">
                <a16:creationId xmlns:a16="http://schemas.microsoft.com/office/drawing/2014/main" id="{ABEE47CB-F475-2050-62FE-48B2948CEE5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4" name="Line 610">
            <a:extLst>
              <a:ext uri="{FF2B5EF4-FFF2-40B4-BE49-F238E27FC236}">
                <a16:creationId xmlns:a16="http://schemas.microsoft.com/office/drawing/2014/main" id="{0ECDE95B-0210-3051-66E8-8A92D38CB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5" name="Line 611">
            <a:extLst>
              <a:ext uri="{FF2B5EF4-FFF2-40B4-BE49-F238E27FC236}">
                <a16:creationId xmlns:a16="http://schemas.microsoft.com/office/drawing/2014/main" id="{116722BF-BCA0-03DA-17BD-224C57D83A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6" name="Line 612">
            <a:extLst>
              <a:ext uri="{FF2B5EF4-FFF2-40B4-BE49-F238E27FC236}">
                <a16:creationId xmlns:a16="http://schemas.microsoft.com/office/drawing/2014/main" id="{5D38E08B-C436-5CA0-7076-93AFF349D6F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7" name="Line 613">
            <a:extLst>
              <a:ext uri="{FF2B5EF4-FFF2-40B4-BE49-F238E27FC236}">
                <a16:creationId xmlns:a16="http://schemas.microsoft.com/office/drawing/2014/main" id="{5AAEC371-4BF1-5D95-89A4-2FBF5C8DD7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8" name="Line 614">
            <a:extLst>
              <a:ext uri="{FF2B5EF4-FFF2-40B4-BE49-F238E27FC236}">
                <a16:creationId xmlns:a16="http://schemas.microsoft.com/office/drawing/2014/main" id="{188C962A-3ACC-0C52-DBE4-5A569856424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599" name="Rectangle 615">
            <a:extLst>
              <a:ext uri="{FF2B5EF4-FFF2-40B4-BE49-F238E27FC236}">
                <a16:creationId xmlns:a16="http://schemas.microsoft.com/office/drawing/2014/main" id="{BDBF2B86-74D1-AB0C-CB0E-DE3862001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00" name="Line 616">
            <a:extLst>
              <a:ext uri="{FF2B5EF4-FFF2-40B4-BE49-F238E27FC236}">
                <a16:creationId xmlns:a16="http://schemas.microsoft.com/office/drawing/2014/main" id="{6EDFC1C4-5374-C797-21F6-320424397A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01" name="Line 617">
            <a:extLst>
              <a:ext uri="{FF2B5EF4-FFF2-40B4-BE49-F238E27FC236}">
                <a16:creationId xmlns:a16="http://schemas.microsoft.com/office/drawing/2014/main" id="{33412AA3-B76D-F065-F0DF-E104D0CC51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02" name="Rectangle 618">
            <a:extLst>
              <a:ext uri="{FF2B5EF4-FFF2-40B4-BE49-F238E27FC236}">
                <a16:creationId xmlns:a16="http://schemas.microsoft.com/office/drawing/2014/main" id="{1C0DEF11-8319-F7C8-93DB-3FD55D8BE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03" name="Rectangle 619">
            <a:extLst>
              <a:ext uri="{FF2B5EF4-FFF2-40B4-BE49-F238E27FC236}">
                <a16:creationId xmlns:a16="http://schemas.microsoft.com/office/drawing/2014/main" id="{65862637-2DC6-EE8B-FE9E-080C7F4F8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8604" name="Rectangle 620">
            <a:extLst>
              <a:ext uri="{FF2B5EF4-FFF2-40B4-BE49-F238E27FC236}">
                <a16:creationId xmlns:a16="http://schemas.microsoft.com/office/drawing/2014/main" id="{F52B2E0E-4DF1-D369-9C50-1BA979CBC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05" name="Rectangle 621">
            <a:extLst>
              <a:ext uri="{FF2B5EF4-FFF2-40B4-BE49-F238E27FC236}">
                <a16:creationId xmlns:a16="http://schemas.microsoft.com/office/drawing/2014/main" id="{7FC7F766-263F-4F74-10CA-653531C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06" name="Line 622">
            <a:extLst>
              <a:ext uri="{FF2B5EF4-FFF2-40B4-BE49-F238E27FC236}">
                <a16:creationId xmlns:a16="http://schemas.microsoft.com/office/drawing/2014/main" id="{802C8DDC-E989-2724-451C-71ECA876A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07" name="Rectangle 623">
            <a:extLst>
              <a:ext uri="{FF2B5EF4-FFF2-40B4-BE49-F238E27FC236}">
                <a16:creationId xmlns:a16="http://schemas.microsoft.com/office/drawing/2014/main" id="{C73E2806-0A0C-A533-F2C7-478A97125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8608" name="Rectangle 624">
            <a:extLst>
              <a:ext uri="{FF2B5EF4-FFF2-40B4-BE49-F238E27FC236}">
                <a16:creationId xmlns:a16="http://schemas.microsoft.com/office/drawing/2014/main" id="{E8C0F23A-14EC-D0D9-9DAE-C26D80D35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8609" name="Rectangle 625">
            <a:extLst>
              <a:ext uri="{FF2B5EF4-FFF2-40B4-BE49-F238E27FC236}">
                <a16:creationId xmlns:a16="http://schemas.microsoft.com/office/drawing/2014/main" id="{BF4612DC-9DF1-1ABF-76FC-9628862BF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10" name="Freeform 626">
            <a:extLst>
              <a:ext uri="{FF2B5EF4-FFF2-40B4-BE49-F238E27FC236}">
                <a16:creationId xmlns:a16="http://schemas.microsoft.com/office/drawing/2014/main" id="{1B35E0B0-5E06-5EFE-CD04-5E1A65AA4A25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8611" name="Line 627">
            <a:extLst>
              <a:ext uri="{FF2B5EF4-FFF2-40B4-BE49-F238E27FC236}">
                <a16:creationId xmlns:a16="http://schemas.microsoft.com/office/drawing/2014/main" id="{93C2479A-4480-44A5-CFFD-FC661ED7C6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2" name="Line 628">
            <a:extLst>
              <a:ext uri="{FF2B5EF4-FFF2-40B4-BE49-F238E27FC236}">
                <a16:creationId xmlns:a16="http://schemas.microsoft.com/office/drawing/2014/main" id="{0EA20DBA-E447-AE7D-983C-A8785B2C2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3" name="Line 629">
            <a:extLst>
              <a:ext uri="{FF2B5EF4-FFF2-40B4-BE49-F238E27FC236}">
                <a16:creationId xmlns:a16="http://schemas.microsoft.com/office/drawing/2014/main" id="{49EA98FD-FBD9-2A39-B1D3-C429259071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4" name="Line 630">
            <a:extLst>
              <a:ext uri="{FF2B5EF4-FFF2-40B4-BE49-F238E27FC236}">
                <a16:creationId xmlns:a16="http://schemas.microsoft.com/office/drawing/2014/main" id="{54790BD5-D68B-C129-5B93-C6A68A785A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5" name="Line 631">
            <a:extLst>
              <a:ext uri="{FF2B5EF4-FFF2-40B4-BE49-F238E27FC236}">
                <a16:creationId xmlns:a16="http://schemas.microsoft.com/office/drawing/2014/main" id="{96FEB609-8032-2365-FA6C-EA9726DC45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6" name="Line 632">
            <a:extLst>
              <a:ext uri="{FF2B5EF4-FFF2-40B4-BE49-F238E27FC236}">
                <a16:creationId xmlns:a16="http://schemas.microsoft.com/office/drawing/2014/main" id="{DED89D3B-BDE6-E6CA-B535-E10BE92325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7" name="Line 633">
            <a:extLst>
              <a:ext uri="{FF2B5EF4-FFF2-40B4-BE49-F238E27FC236}">
                <a16:creationId xmlns:a16="http://schemas.microsoft.com/office/drawing/2014/main" id="{FACCC0B9-FF42-1E56-5AA6-87B7D48425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8" name="Line 634">
            <a:extLst>
              <a:ext uri="{FF2B5EF4-FFF2-40B4-BE49-F238E27FC236}">
                <a16:creationId xmlns:a16="http://schemas.microsoft.com/office/drawing/2014/main" id="{EB5467D6-B980-5738-BD27-B1E90755C5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19" name="Rectangle 635">
            <a:extLst>
              <a:ext uri="{FF2B5EF4-FFF2-40B4-BE49-F238E27FC236}">
                <a16:creationId xmlns:a16="http://schemas.microsoft.com/office/drawing/2014/main" id="{E0F74297-B910-CB4F-3E9F-8E05D5945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20" name="Rectangle 636">
            <a:extLst>
              <a:ext uri="{FF2B5EF4-FFF2-40B4-BE49-F238E27FC236}">
                <a16:creationId xmlns:a16="http://schemas.microsoft.com/office/drawing/2014/main" id="{910A496E-5926-9A66-2909-F4351AD5E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24" name="Rectangle 640">
            <a:extLst>
              <a:ext uri="{FF2B5EF4-FFF2-40B4-BE49-F238E27FC236}">
                <a16:creationId xmlns:a16="http://schemas.microsoft.com/office/drawing/2014/main" id="{10C20740-CA17-BB02-FE5E-15126CB8C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25" name="Rectangle 641">
            <a:extLst>
              <a:ext uri="{FF2B5EF4-FFF2-40B4-BE49-F238E27FC236}">
                <a16:creationId xmlns:a16="http://schemas.microsoft.com/office/drawing/2014/main" id="{7EB237C7-6C9A-71FB-214C-6CDB06C7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26" name="AutoShape 642">
            <a:extLst>
              <a:ext uri="{FF2B5EF4-FFF2-40B4-BE49-F238E27FC236}">
                <a16:creationId xmlns:a16="http://schemas.microsoft.com/office/drawing/2014/main" id="{49EC4A19-1FD2-536A-C16A-78A697A1A9E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37" name="Rectangle 653">
            <a:extLst>
              <a:ext uri="{FF2B5EF4-FFF2-40B4-BE49-F238E27FC236}">
                <a16:creationId xmlns:a16="http://schemas.microsoft.com/office/drawing/2014/main" id="{4A519A2B-1EF8-5138-B6E6-24C4F459F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38" name="Line 654">
            <a:extLst>
              <a:ext uri="{FF2B5EF4-FFF2-40B4-BE49-F238E27FC236}">
                <a16:creationId xmlns:a16="http://schemas.microsoft.com/office/drawing/2014/main" id="{7E22F1BD-E747-DC69-FB66-1EF4BE9673C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39" name="Line 655">
            <a:extLst>
              <a:ext uri="{FF2B5EF4-FFF2-40B4-BE49-F238E27FC236}">
                <a16:creationId xmlns:a16="http://schemas.microsoft.com/office/drawing/2014/main" id="{10FD97BF-5D3F-1380-8E64-2987DEBF06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0" name="Line 656">
            <a:extLst>
              <a:ext uri="{FF2B5EF4-FFF2-40B4-BE49-F238E27FC236}">
                <a16:creationId xmlns:a16="http://schemas.microsoft.com/office/drawing/2014/main" id="{3E3DE706-33C8-2DE4-9718-E60C08DAC2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1" name="Line 657">
            <a:extLst>
              <a:ext uri="{FF2B5EF4-FFF2-40B4-BE49-F238E27FC236}">
                <a16:creationId xmlns:a16="http://schemas.microsoft.com/office/drawing/2014/main" id="{6B37DE12-4C0E-1816-6E40-04FC502E5F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2" name="Line 658">
            <a:extLst>
              <a:ext uri="{FF2B5EF4-FFF2-40B4-BE49-F238E27FC236}">
                <a16:creationId xmlns:a16="http://schemas.microsoft.com/office/drawing/2014/main" id="{16786D85-F156-9610-E046-7AF609182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3" name="Line 659">
            <a:extLst>
              <a:ext uri="{FF2B5EF4-FFF2-40B4-BE49-F238E27FC236}">
                <a16:creationId xmlns:a16="http://schemas.microsoft.com/office/drawing/2014/main" id="{C6B4A51D-677B-3C46-57FF-7561C8A26B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4" name="Line 660">
            <a:extLst>
              <a:ext uri="{FF2B5EF4-FFF2-40B4-BE49-F238E27FC236}">
                <a16:creationId xmlns:a16="http://schemas.microsoft.com/office/drawing/2014/main" id="{A73CE132-495B-DA40-6D65-AD39041B50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45" name="Rectangle 661">
            <a:extLst>
              <a:ext uri="{FF2B5EF4-FFF2-40B4-BE49-F238E27FC236}">
                <a16:creationId xmlns:a16="http://schemas.microsoft.com/office/drawing/2014/main" id="{597486C2-E923-5655-D8A1-4428DC877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8646" name="Rectangle 662">
            <a:extLst>
              <a:ext uri="{FF2B5EF4-FFF2-40B4-BE49-F238E27FC236}">
                <a16:creationId xmlns:a16="http://schemas.microsoft.com/office/drawing/2014/main" id="{34A75A53-8E4C-0C08-1AA8-E63BE91B6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8647" name="Rectangle 663">
            <a:extLst>
              <a:ext uri="{FF2B5EF4-FFF2-40B4-BE49-F238E27FC236}">
                <a16:creationId xmlns:a16="http://schemas.microsoft.com/office/drawing/2014/main" id="{A6B4A7D7-FE6B-134A-4B01-A7BDFE789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8648" name="Text Box 664">
            <a:extLst>
              <a:ext uri="{FF2B5EF4-FFF2-40B4-BE49-F238E27FC236}">
                <a16:creationId xmlns:a16="http://schemas.microsoft.com/office/drawing/2014/main" id="{D22E6F45-B3BF-AA4C-C82B-DC6C649F4FD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38649" name="Text Box 665">
            <a:extLst>
              <a:ext uri="{FF2B5EF4-FFF2-40B4-BE49-F238E27FC236}">
                <a16:creationId xmlns:a16="http://schemas.microsoft.com/office/drawing/2014/main" id="{CDD15A09-B97C-4D17-DE2B-4794078BCF5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38650" name="Rectangle 666">
            <a:extLst>
              <a:ext uri="{FF2B5EF4-FFF2-40B4-BE49-F238E27FC236}">
                <a16:creationId xmlns:a16="http://schemas.microsoft.com/office/drawing/2014/main" id="{C1A6BB39-7EDB-1991-3CA4-5B8681092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1" name="Rectangle 667">
            <a:extLst>
              <a:ext uri="{FF2B5EF4-FFF2-40B4-BE49-F238E27FC236}">
                <a16:creationId xmlns:a16="http://schemas.microsoft.com/office/drawing/2014/main" id="{C1986B86-87CA-7F4C-0165-197B41FED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2" name="Rectangle 668">
            <a:extLst>
              <a:ext uri="{FF2B5EF4-FFF2-40B4-BE49-F238E27FC236}">
                <a16:creationId xmlns:a16="http://schemas.microsoft.com/office/drawing/2014/main" id="{7D369844-E024-B6F5-0697-138E3E6EF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3" name="Rectangle 669">
            <a:extLst>
              <a:ext uri="{FF2B5EF4-FFF2-40B4-BE49-F238E27FC236}">
                <a16:creationId xmlns:a16="http://schemas.microsoft.com/office/drawing/2014/main" id="{C0512E3D-1A0B-4408-C773-083B11103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4" name="Rectangle 670">
            <a:extLst>
              <a:ext uri="{FF2B5EF4-FFF2-40B4-BE49-F238E27FC236}">
                <a16:creationId xmlns:a16="http://schemas.microsoft.com/office/drawing/2014/main" id="{5CC66381-8A31-8091-0403-9CE20A151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5" name="Rectangle 671">
            <a:extLst>
              <a:ext uri="{FF2B5EF4-FFF2-40B4-BE49-F238E27FC236}">
                <a16:creationId xmlns:a16="http://schemas.microsoft.com/office/drawing/2014/main" id="{24C71F8D-6448-B1DE-3E75-A701914DA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56" name="Rectangle 672">
            <a:extLst>
              <a:ext uri="{FF2B5EF4-FFF2-40B4-BE49-F238E27FC236}">
                <a16:creationId xmlns:a16="http://schemas.microsoft.com/office/drawing/2014/main" id="{0873DC72-5CC0-82E3-3791-A141DCAB3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57" name="Rectangle 673">
            <a:extLst>
              <a:ext uri="{FF2B5EF4-FFF2-40B4-BE49-F238E27FC236}">
                <a16:creationId xmlns:a16="http://schemas.microsoft.com/office/drawing/2014/main" id="{60764861-469B-B5E4-E319-48943A9B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8658" name="Rectangle 674">
            <a:extLst>
              <a:ext uri="{FF2B5EF4-FFF2-40B4-BE49-F238E27FC236}">
                <a16:creationId xmlns:a16="http://schemas.microsoft.com/office/drawing/2014/main" id="{200C6D0C-344F-B71A-DBC8-8AB202A84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8659" name="Rectangle 675">
            <a:extLst>
              <a:ext uri="{FF2B5EF4-FFF2-40B4-BE49-F238E27FC236}">
                <a16:creationId xmlns:a16="http://schemas.microsoft.com/office/drawing/2014/main" id="{49E6EA21-9B6B-9BC9-0AC3-21EAFE670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38660" name="Rectangle 676">
            <a:extLst>
              <a:ext uri="{FF2B5EF4-FFF2-40B4-BE49-F238E27FC236}">
                <a16:creationId xmlns:a16="http://schemas.microsoft.com/office/drawing/2014/main" id="{CF2818D3-9933-03BF-A6B6-FFF159D28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38661" name="Line 677">
            <a:extLst>
              <a:ext uri="{FF2B5EF4-FFF2-40B4-BE49-F238E27FC236}">
                <a16:creationId xmlns:a16="http://schemas.microsoft.com/office/drawing/2014/main" id="{A7B13A56-ED99-BE56-3AAF-9EC68FCA3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62" name="Line 678">
            <a:extLst>
              <a:ext uri="{FF2B5EF4-FFF2-40B4-BE49-F238E27FC236}">
                <a16:creationId xmlns:a16="http://schemas.microsoft.com/office/drawing/2014/main" id="{D5069988-7CAD-10E1-7B78-2A9B3F5923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63" name="Line 679">
            <a:extLst>
              <a:ext uri="{FF2B5EF4-FFF2-40B4-BE49-F238E27FC236}">
                <a16:creationId xmlns:a16="http://schemas.microsoft.com/office/drawing/2014/main" id="{6751B684-9A30-99AD-BAA0-2C9CBD71EB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64" name="Line 680">
            <a:extLst>
              <a:ext uri="{FF2B5EF4-FFF2-40B4-BE49-F238E27FC236}">
                <a16:creationId xmlns:a16="http://schemas.microsoft.com/office/drawing/2014/main" id="{045A134B-2145-7A7C-70F9-004CCCC8D9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65" name="Rectangle 681">
            <a:extLst>
              <a:ext uri="{FF2B5EF4-FFF2-40B4-BE49-F238E27FC236}">
                <a16:creationId xmlns:a16="http://schemas.microsoft.com/office/drawing/2014/main" id="{6DE5E04E-7DD4-56B5-1DFE-91CFD4382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66" name="Rectangle 682">
            <a:extLst>
              <a:ext uri="{FF2B5EF4-FFF2-40B4-BE49-F238E27FC236}">
                <a16:creationId xmlns:a16="http://schemas.microsoft.com/office/drawing/2014/main" id="{FFBE3D40-12E0-9416-48A9-256C9EBDC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38667" name="Line 683">
            <a:extLst>
              <a:ext uri="{FF2B5EF4-FFF2-40B4-BE49-F238E27FC236}">
                <a16:creationId xmlns:a16="http://schemas.microsoft.com/office/drawing/2014/main" id="{BCFBF7FF-88AF-84BF-F611-E75A3E5AB9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68" name="Line 684">
            <a:extLst>
              <a:ext uri="{FF2B5EF4-FFF2-40B4-BE49-F238E27FC236}">
                <a16:creationId xmlns:a16="http://schemas.microsoft.com/office/drawing/2014/main" id="{8A62A94B-27DB-5D42-923E-1BE6F44636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669" name="Rectangle 685">
            <a:extLst>
              <a:ext uri="{FF2B5EF4-FFF2-40B4-BE49-F238E27FC236}">
                <a16:creationId xmlns:a16="http://schemas.microsoft.com/office/drawing/2014/main" id="{24E56B8F-6FAC-091B-F99A-DBA9949BC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70" name="Rectangle 686">
            <a:extLst>
              <a:ext uri="{FF2B5EF4-FFF2-40B4-BE49-F238E27FC236}">
                <a16:creationId xmlns:a16="http://schemas.microsoft.com/office/drawing/2014/main" id="{D46707D7-D55F-BF6B-B0DA-55E8B0E58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71" name="Rectangle 687">
            <a:extLst>
              <a:ext uri="{FF2B5EF4-FFF2-40B4-BE49-F238E27FC236}">
                <a16:creationId xmlns:a16="http://schemas.microsoft.com/office/drawing/2014/main" id="{805CFE87-EDFD-A407-BCAC-A2970EB5D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72" name="Arc 688">
            <a:extLst>
              <a:ext uri="{FF2B5EF4-FFF2-40B4-BE49-F238E27FC236}">
                <a16:creationId xmlns:a16="http://schemas.microsoft.com/office/drawing/2014/main" id="{549BA92A-235C-BA9B-5FA3-1D8F84757454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73" name="Rectangle 689">
            <a:extLst>
              <a:ext uri="{FF2B5EF4-FFF2-40B4-BE49-F238E27FC236}">
                <a16:creationId xmlns:a16="http://schemas.microsoft.com/office/drawing/2014/main" id="{2CF42A34-4486-F6CF-1A3C-03F71EA4C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74" name="Rectangle 690">
            <a:extLst>
              <a:ext uri="{FF2B5EF4-FFF2-40B4-BE49-F238E27FC236}">
                <a16:creationId xmlns:a16="http://schemas.microsoft.com/office/drawing/2014/main" id="{A30763C5-A1B1-C6F1-064D-18448AAF1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685" name="Rectangle 701">
            <a:extLst>
              <a:ext uri="{FF2B5EF4-FFF2-40B4-BE49-F238E27FC236}">
                <a16:creationId xmlns:a16="http://schemas.microsoft.com/office/drawing/2014/main" id="{02CE0B4B-F643-3875-9408-D03386492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686" name="Rectangle 702">
            <a:extLst>
              <a:ext uri="{FF2B5EF4-FFF2-40B4-BE49-F238E27FC236}">
                <a16:creationId xmlns:a16="http://schemas.microsoft.com/office/drawing/2014/main" id="{CF2B8534-05DA-7D38-75A3-A39E2EB2D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38718" name="Line 734">
            <a:extLst>
              <a:ext uri="{FF2B5EF4-FFF2-40B4-BE49-F238E27FC236}">
                <a16:creationId xmlns:a16="http://schemas.microsoft.com/office/drawing/2014/main" id="{A24CB46B-8AAD-4A7D-4425-E8FA9EE681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8719" name="Line 735">
            <a:extLst>
              <a:ext uri="{FF2B5EF4-FFF2-40B4-BE49-F238E27FC236}">
                <a16:creationId xmlns:a16="http://schemas.microsoft.com/office/drawing/2014/main" id="{DE0CECC1-C47E-14D3-B4EB-40D55B70B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7986" name="Rectangle 2">
            <a:extLst>
              <a:ext uri="{FF2B5EF4-FFF2-40B4-BE49-F238E27FC236}">
                <a16:creationId xmlns:a16="http://schemas.microsoft.com/office/drawing/2014/main" id="{3A57854E-2753-85F4-3FEB-EAF5E4A2E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7987" name="Rectangle 3">
            <a:extLst>
              <a:ext uri="{FF2B5EF4-FFF2-40B4-BE49-F238E27FC236}">
                <a16:creationId xmlns:a16="http://schemas.microsoft.com/office/drawing/2014/main" id="{DD333BA8-A483-634C-09B9-D9F20F74C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7988" name="Rectangle 4">
            <a:extLst>
              <a:ext uri="{FF2B5EF4-FFF2-40B4-BE49-F238E27FC236}">
                <a16:creationId xmlns:a16="http://schemas.microsoft.com/office/drawing/2014/main" id="{C03A074C-FC58-2EA3-386E-0F78C1213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7989" name="Rectangle 5">
            <a:extLst>
              <a:ext uri="{FF2B5EF4-FFF2-40B4-BE49-F238E27FC236}">
                <a16:creationId xmlns:a16="http://schemas.microsoft.com/office/drawing/2014/main" id="{400D868E-4072-8D98-5EE2-22383422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7994" name="Rectangle 10">
            <a:extLst>
              <a:ext uri="{FF2B5EF4-FFF2-40B4-BE49-F238E27FC236}">
                <a16:creationId xmlns:a16="http://schemas.microsoft.com/office/drawing/2014/main" id="{A4F2E4F4-B061-007B-2379-C804C7A6D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065" name="Rectangle 81">
            <a:extLst>
              <a:ext uri="{FF2B5EF4-FFF2-40B4-BE49-F238E27FC236}">
                <a16:creationId xmlns:a16="http://schemas.microsoft.com/office/drawing/2014/main" id="{4B857A0C-5E55-D3F3-D6A3-830B1D5E4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72" name="Rectangle 88">
            <a:extLst>
              <a:ext uri="{FF2B5EF4-FFF2-40B4-BE49-F238E27FC236}">
                <a16:creationId xmlns:a16="http://schemas.microsoft.com/office/drawing/2014/main" id="{F665777B-ED00-279F-AF14-3433DD2C9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73" name="Rectangle 89">
            <a:extLst>
              <a:ext uri="{FF2B5EF4-FFF2-40B4-BE49-F238E27FC236}">
                <a16:creationId xmlns:a16="http://schemas.microsoft.com/office/drawing/2014/main" id="{3D4BD6A8-1F2C-02D8-459A-35D344259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74" name="Rectangle 90">
            <a:extLst>
              <a:ext uri="{FF2B5EF4-FFF2-40B4-BE49-F238E27FC236}">
                <a16:creationId xmlns:a16="http://schemas.microsoft.com/office/drawing/2014/main" id="{6013127B-5CD3-49A4-C6AC-A64298BBB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76" name="Rectangle 92">
            <a:extLst>
              <a:ext uri="{FF2B5EF4-FFF2-40B4-BE49-F238E27FC236}">
                <a16:creationId xmlns:a16="http://schemas.microsoft.com/office/drawing/2014/main" id="{34A36F75-7F3C-DF21-20DD-9BEA5D6BD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79" name="Rectangle 95">
            <a:extLst>
              <a:ext uri="{FF2B5EF4-FFF2-40B4-BE49-F238E27FC236}">
                <a16:creationId xmlns:a16="http://schemas.microsoft.com/office/drawing/2014/main" id="{96D80D16-5801-30B6-4089-C12A14EA9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0" name="Rectangle 96">
            <a:extLst>
              <a:ext uri="{FF2B5EF4-FFF2-40B4-BE49-F238E27FC236}">
                <a16:creationId xmlns:a16="http://schemas.microsoft.com/office/drawing/2014/main" id="{308A0A0E-1DAF-F4B7-FACD-80125A642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1" name="Rectangle 97">
            <a:extLst>
              <a:ext uri="{FF2B5EF4-FFF2-40B4-BE49-F238E27FC236}">
                <a16:creationId xmlns:a16="http://schemas.microsoft.com/office/drawing/2014/main" id="{ECBF671C-6A28-7ACB-676C-20D7201B3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2" name="Rectangle 98">
            <a:extLst>
              <a:ext uri="{FF2B5EF4-FFF2-40B4-BE49-F238E27FC236}">
                <a16:creationId xmlns:a16="http://schemas.microsoft.com/office/drawing/2014/main" id="{84D4BEAF-B1DC-5B30-3513-3C39353C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3" name="Rectangle 99">
            <a:extLst>
              <a:ext uri="{FF2B5EF4-FFF2-40B4-BE49-F238E27FC236}">
                <a16:creationId xmlns:a16="http://schemas.microsoft.com/office/drawing/2014/main" id="{FC61162E-AEA0-8E61-9263-1A68510EA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5" name="Rectangle 101">
            <a:extLst>
              <a:ext uri="{FF2B5EF4-FFF2-40B4-BE49-F238E27FC236}">
                <a16:creationId xmlns:a16="http://schemas.microsoft.com/office/drawing/2014/main" id="{78E98301-68A4-49DB-7DA7-1C9105F8D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6" name="Rectangle 102">
            <a:extLst>
              <a:ext uri="{FF2B5EF4-FFF2-40B4-BE49-F238E27FC236}">
                <a16:creationId xmlns:a16="http://schemas.microsoft.com/office/drawing/2014/main" id="{3FC8FF49-E006-E3CD-5058-B2A55EF47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7" name="Rectangle 103">
            <a:extLst>
              <a:ext uri="{FF2B5EF4-FFF2-40B4-BE49-F238E27FC236}">
                <a16:creationId xmlns:a16="http://schemas.microsoft.com/office/drawing/2014/main" id="{3DB7B3B1-2236-E76C-1BB2-A7992BFAF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88" name="Rectangle 104">
            <a:extLst>
              <a:ext uri="{FF2B5EF4-FFF2-40B4-BE49-F238E27FC236}">
                <a16:creationId xmlns:a16="http://schemas.microsoft.com/office/drawing/2014/main" id="{F70ED310-26CB-E4CE-531A-B596613B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090" name="Rectangle 106">
            <a:extLst>
              <a:ext uri="{FF2B5EF4-FFF2-40B4-BE49-F238E27FC236}">
                <a16:creationId xmlns:a16="http://schemas.microsoft.com/office/drawing/2014/main" id="{B8EA7FCD-648C-306F-5D5D-58C8D0AD6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38179" name="Rectangle 195">
            <a:extLst>
              <a:ext uri="{FF2B5EF4-FFF2-40B4-BE49-F238E27FC236}">
                <a16:creationId xmlns:a16="http://schemas.microsoft.com/office/drawing/2014/main" id="{95A9F441-94D2-7A95-D921-5A29885FC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38180" name="Picture 196">
            <a:extLst>
              <a:ext uri="{FF2B5EF4-FFF2-40B4-BE49-F238E27FC236}">
                <a16:creationId xmlns:a16="http://schemas.microsoft.com/office/drawing/2014/main" id="{4591FA09-5D8A-6013-6F35-D80D12AAD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8181" name="Rectangle 197">
            <a:extLst>
              <a:ext uri="{FF2B5EF4-FFF2-40B4-BE49-F238E27FC236}">
                <a16:creationId xmlns:a16="http://schemas.microsoft.com/office/drawing/2014/main" id="{05A7A629-6CA7-DBE8-8FA7-88B636578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82" name="Rectangle 198">
            <a:extLst>
              <a:ext uri="{FF2B5EF4-FFF2-40B4-BE49-F238E27FC236}">
                <a16:creationId xmlns:a16="http://schemas.microsoft.com/office/drawing/2014/main" id="{6A517D36-6A25-F633-7CDA-37A26E60D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88" name="Rectangle 204">
            <a:extLst>
              <a:ext uri="{FF2B5EF4-FFF2-40B4-BE49-F238E27FC236}">
                <a16:creationId xmlns:a16="http://schemas.microsoft.com/office/drawing/2014/main" id="{7B34E8BA-CECB-3185-93D8-0E9885367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38190" name="Rectangle 206">
            <a:extLst>
              <a:ext uri="{FF2B5EF4-FFF2-40B4-BE49-F238E27FC236}">
                <a16:creationId xmlns:a16="http://schemas.microsoft.com/office/drawing/2014/main" id="{D42147BB-3359-99E4-738E-FB3EF60E7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38200" name="Text Box 216">
            <a:extLst>
              <a:ext uri="{FF2B5EF4-FFF2-40B4-BE49-F238E27FC236}">
                <a16:creationId xmlns:a16="http://schemas.microsoft.com/office/drawing/2014/main" id="{C1DF87DB-0B49-D3EE-045A-D1350041B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61</a:t>
            </a:r>
          </a:p>
        </p:txBody>
      </p:sp>
      <p:sp>
        <p:nvSpPr>
          <p:cNvPr id="938207" name="Rectangle 223">
            <a:extLst>
              <a:ext uri="{FF2B5EF4-FFF2-40B4-BE49-F238E27FC236}">
                <a16:creationId xmlns:a16="http://schemas.microsoft.com/office/drawing/2014/main" id="{08697A35-26CE-F62E-133C-B80329A1C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38366" name="Text Box 382">
            <a:extLst>
              <a:ext uri="{FF2B5EF4-FFF2-40B4-BE49-F238E27FC236}">
                <a16:creationId xmlns:a16="http://schemas.microsoft.com/office/drawing/2014/main" id="{884E8169-DA39-8C61-BAAA-AE32F028B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 sz="2000" b="1" i="0"/>
          </a:p>
        </p:txBody>
      </p:sp>
      <p:sp>
        <p:nvSpPr>
          <p:cNvPr id="938197" name="Oval 213">
            <a:extLst>
              <a:ext uri="{FF2B5EF4-FFF2-40B4-BE49-F238E27FC236}">
                <a16:creationId xmlns:a16="http://schemas.microsoft.com/office/drawing/2014/main" id="{1F851AB1-1CDE-3687-C52E-862458FFA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0513" y="5270500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98" name="Oval 214">
            <a:extLst>
              <a:ext uri="{FF2B5EF4-FFF2-40B4-BE49-F238E27FC236}">
                <a16:creationId xmlns:a16="http://schemas.microsoft.com/office/drawing/2014/main" id="{304BE8A6-02CE-E67D-D2E7-C188925D0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2575" y="61420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370" name="AutoShape 386">
            <a:extLst>
              <a:ext uri="{FF2B5EF4-FFF2-40B4-BE49-F238E27FC236}">
                <a16:creationId xmlns:a16="http://schemas.microsoft.com/office/drawing/2014/main" id="{CD156247-6FFA-5514-968E-497190794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1017588"/>
            <a:ext cx="2779713" cy="11255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38559" name="Picture 575">
            <a:extLst>
              <a:ext uri="{FF2B5EF4-FFF2-40B4-BE49-F238E27FC236}">
                <a16:creationId xmlns:a16="http://schemas.microsoft.com/office/drawing/2014/main" id="{90E1FBB7-DF57-A980-CC6B-370CFC2496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8369" name="Oval 385">
            <a:extLst>
              <a:ext uri="{FF2B5EF4-FFF2-40B4-BE49-F238E27FC236}">
                <a16:creationId xmlns:a16="http://schemas.microsoft.com/office/drawing/2014/main" id="{6616C8BD-01D0-DB26-472A-CC98A16E0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17605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95" name="Oval 211">
            <a:extLst>
              <a:ext uri="{FF2B5EF4-FFF2-40B4-BE49-F238E27FC236}">
                <a16:creationId xmlns:a16="http://schemas.microsoft.com/office/drawing/2014/main" id="{7804F26C-6C2A-00C2-ED8C-C74098325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189163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38723" name="Group 739">
            <a:extLst>
              <a:ext uri="{FF2B5EF4-FFF2-40B4-BE49-F238E27FC236}">
                <a16:creationId xmlns:a16="http://schemas.microsoft.com/office/drawing/2014/main" id="{88C4E99C-502C-1859-A246-DD6866018E9D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196013"/>
            <a:ext cx="4233863" cy="822325"/>
            <a:chOff x="3468" y="4011"/>
            <a:chExt cx="2667" cy="518"/>
          </a:xfrm>
        </p:grpSpPr>
        <p:sp>
          <p:nvSpPr>
            <p:cNvPr id="938724" name="Text Box 740">
              <a:extLst>
                <a:ext uri="{FF2B5EF4-FFF2-40B4-BE49-F238E27FC236}">
                  <a16:creationId xmlns:a16="http://schemas.microsoft.com/office/drawing/2014/main" id="{AF2688C0-6F48-D252-511E-F736D3901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760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.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430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38725" name="AutoShape 741">
              <a:extLst>
                <a:ext uri="{FF2B5EF4-FFF2-40B4-BE49-F238E27FC236}">
                  <a16:creationId xmlns:a16="http://schemas.microsoft.com/office/drawing/2014/main" id="{36704F27-50F1-C28D-012F-1E711645B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38726" name="Text Box 742">
            <a:extLst>
              <a:ext uri="{FF2B5EF4-FFF2-40B4-BE49-F238E27FC236}">
                <a16:creationId xmlns:a16="http://schemas.microsoft.com/office/drawing/2014/main" id="{C40F2627-AC06-519D-007B-0AB380CBE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grpSp>
        <p:nvGrpSpPr>
          <p:cNvPr id="938727" name="Group 743">
            <a:extLst>
              <a:ext uri="{FF2B5EF4-FFF2-40B4-BE49-F238E27FC236}">
                <a16:creationId xmlns:a16="http://schemas.microsoft.com/office/drawing/2014/main" id="{AE8EEA5F-6ABB-59CC-EDC5-0CB76C5E0BBA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938728" name="Rectangle 744">
              <a:extLst>
                <a:ext uri="{FF2B5EF4-FFF2-40B4-BE49-F238E27FC236}">
                  <a16:creationId xmlns:a16="http://schemas.microsoft.com/office/drawing/2014/main" id="{405E3C37-BCCC-B87A-AE44-763BF6C2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8729" name="Rectangle 745">
              <a:extLst>
                <a:ext uri="{FF2B5EF4-FFF2-40B4-BE49-F238E27FC236}">
                  <a16:creationId xmlns:a16="http://schemas.microsoft.com/office/drawing/2014/main" id="{36FA6DEA-43CA-811C-7C87-629BE24EF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8730" name="Rectangle 746">
              <a:extLst>
                <a:ext uri="{FF2B5EF4-FFF2-40B4-BE49-F238E27FC236}">
                  <a16:creationId xmlns:a16="http://schemas.microsoft.com/office/drawing/2014/main" id="{9E3D72B3-6A5E-ADF8-70E3-39D31F4E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8731" name="Rectangle 747">
              <a:extLst>
                <a:ext uri="{FF2B5EF4-FFF2-40B4-BE49-F238E27FC236}">
                  <a16:creationId xmlns:a16="http://schemas.microsoft.com/office/drawing/2014/main" id="{68A30860-811C-AD2B-8E8D-29E8D40DD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32" name="Rectangle 748">
              <a:extLst>
                <a:ext uri="{FF2B5EF4-FFF2-40B4-BE49-F238E27FC236}">
                  <a16:creationId xmlns:a16="http://schemas.microsoft.com/office/drawing/2014/main" id="{668173C1-3EBF-6391-4125-26C376857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33" name="Rectangle 749">
              <a:extLst>
                <a:ext uri="{FF2B5EF4-FFF2-40B4-BE49-F238E27FC236}">
                  <a16:creationId xmlns:a16="http://schemas.microsoft.com/office/drawing/2014/main" id="{F3AD160F-DBCE-DE42-47E7-3CD14BF48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34" name="Rectangle 750">
              <a:extLst>
                <a:ext uri="{FF2B5EF4-FFF2-40B4-BE49-F238E27FC236}">
                  <a16:creationId xmlns:a16="http://schemas.microsoft.com/office/drawing/2014/main" id="{3FE6F5B8-D09C-0EBF-F7F7-4D180513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35" name="Rectangle 751">
              <a:extLst>
                <a:ext uri="{FF2B5EF4-FFF2-40B4-BE49-F238E27FC236}">
                  <a16:creationId xmlns:a16="http://schemas.microsoft.com/office/drawing/2014/main" id="{AB499663-8404-A700-91F1-BB744927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36" name="Rectangle 752">
              <a:extLst>
                <a:ext uri="{FF2B5EF4-FFF2-40B4-BE49-F238E27FC236}">
                  <a16:creationId xmlns:a16="http://schemas.microsoft.com/office/drawing/2014/main" id="{46275B3D-015C-6F02-5E80-58E316925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37" name="Rectangle 753">
              <a:extLst>
                <a:ext uri="{FF2B5EF4-FFF2-40B4-BE49-F238E27FC236}">
                  <a16:creationId xmlns:a16="http://schemas.microsoft.com/office/drawing/2014/main" id="{0CA61F71-4126-28E7-B12B-085735FE6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38" name="Rectangle 754">
              <a:extLst>
                <a:ext uri="{FF2B5EF4-FFF2-40B4-BE49-F238E27FC236}">
                  <a16:creationId xmlns:a16="http://schemas.microsoft.com/office/drawing/2014/main" id="{861540A5-8FC5-FBEB-9981-49D67422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38739" name="Rectangle 755">
              <a:extLst>
                <a:ext uri="{FF2B5EF4-FFF2-40B4-BE49-F238E27FC236}">
                  <a16:creationId xmlns:a16="http://schemas.microsoft.com/office/drawing/2014/main" id="{2A7F832F-5B0F-A155-B2E0-642CA643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40" name="Rectangle 756">
              <a:extLst>
                <a:ext uri="{FF2B5EF4-FFF2-40B4-BE49-F238E27FC236}">
                  <a16:creationId xmlns:a16="http://schemas.microsoft.com/office/drawing/2014/main" id="{36A1ED14-8BA4-B5B9-A924-BE037356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41" name="Rectangle 757">
              <a:extLst>
                <a:ext uri="{FF2B5EF4-FFF2-40B4-BE49-F238E27FC236}">
                  <a16:creationId xmlns:a16="http://schemas.microsoft.com/office/drawing/2014/main" id="{C4A3FE6D-D763-9EF7-CF56-CB4A4DACE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38742" name="Rectangle 758">
              <a:extLst>
                <a:ext uri="{FF2B5EF4-FFF2-40B4-BE49-F238E27FC236}">
                  <a16:creationId xmlns:a16="http://schemas.microsoft.com/office/drawing/2014/main" id="{9B086281-9357-340F-D052-09240607C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43" name="Rectangle 759">
              <a:extLst>
                <a:ext uri="{FF2B5EF4-FFF2-40B4-BE49-F238E27FC236}">
                  <a16:creationId xmlns:a16="http://schemas.microsoft.com/office/drawing/2014/main" id="{D81EB612-CCD9-AAB3-FF13-34BF9929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38744" name="Rectangle 760">
              <a:extLst>
                <a:ext uri="{FF2B5EF4-FFF2-40B4-BE49-F238E27FC236}">
                  <a16:creationId xmlns:a16="http://schemas.microsoft.com/office/drawing/2014/main" id="{7FC52A17-E11E-8B9F-6353-4D7C3A471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8745" name="Text Box 761">
              <a:extLst>
                <a:ext uri="{FF2B5EF4-FFF2-40B4-BE49-F238E27FC236}">
                  <a16:creationId xmlns:a16="http://schemas.microsoft.com/office/drawing/2014/main" id="{F038B7C2-CF30-809D-8074-BDBAAD0F24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38746" name="Text Box 762">
              <a:extLst>
                <a:ext uri="{FF2B5EF4-FFF2-40B4-BE49-F238E27FC236}">
                  <a16:creationId xmlns:a16="http://schemas.microsoft.com/office/drawing/2014/main" id="{20F7F81A-9DBD-B017-ABDE-A3B564776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38747" name="Rectangle 763">
              <a:extLst>
                <a:ext uri="{FF2B5EF4-FFF2-40B4-BE49-F238E27FC236}">
                  <a16:creationId xmlns:a16="http://schemas.microsoft.com/office/drawing/2014/main" id="{1524A75D-74CF-6B36-B49C-B0D0D501A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38748" name="Group 764">
              <a:extLst>
                <a:ext uri="{FF2B5EF4-FFF2-40B4-BE49-F238E27FC236}">
                  <a16:creationId xmlns:a16="http://schemas.microsoft.com/office/drawing/2014/main" id="{08BD92BF-B271-4F4F-BCCC-EEA4B7A7C5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38749" name="Rectangle 765">
                <a:extLst>
                  <a:ext uri="{FF2B5EF4-FFF2-40B4-BE49-F238E27FC236}">
                    <a16:creationId xmlns:a16="http://schemas.microsoft.com/office/drawing/2014/main" id="{1DD32B8A-BCF0-688D-1E58-21911C7CA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0" name="Rectangle 766">
                <a:extLst>
                  <a:ext uri="{FF2B5EF4-FFF2-40B4-BE49-F238E27FC236}">
                    <a16:creationId xmlns:a16="http://schemas.microsoft.com/office/drawing/2014/main" id="{057977BB-C597-1D18-027A-F97614D1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1" name="Rectangle 767">
                <a:extLst>
                  <a:ext uri="{FF2B5EF4-FFF2-40B4-BE49-F238E27FC236}">
                    <a16:creationId xmlns:a16="http://schemas.microsoft.com/office/drawing/2014/main" id="{5A1F74CA-8B19-A4B1-BA94-616A1F9F4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2" name="Rectangle 768">
                <a:extLst>
                  <a:ext uri="{FF2B5EF4-FFF2-40B4-BE49-F238E27FC236}">
                    <a16:creationId xmlns:a16="http://schemas.microsoft.com/office/drawing/2014/main" id="{C48C5F58-1E7C-83C4-7041-DD2773965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3" name="Rectangle 769">
                <a:extLst>
                  <a:ext uri="{FF2B5EF4-FFF2-40B4-BE49-F238E27FC236}">
                    <a16:creationId xmlns:a16="http://schemas.microsoft.com/office/drawing/2014/main" id="{AF75DB55-E0D1-D8F7-22B5-349BE76D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4" name="Rectangle 770">
                <a:extLst>
                  <a:ext uri="{FF2B5EF4-FFF2-40B4-BE49-F238E27FC236}">
                    <a16:creationId xmlns:a16="http://schemas.microsoft.com/office/drawing/2014/main" id="{B18C3AAF-6AB7-78F1-D301-4704A8578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5" name="Rectangle 771">
                <a:extLst>
                  <a:ext uri="{FF2B5EF4-FFF2-40B4-BE49-F238E27FC236}">
                    <a16:creationId xmlns:a16="http://schemas.microsoft.com/office/drawing/2014/main" id="{EE3815AE-9220-487E-B640-57F07066E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6" name="Rectangle 772">
                <a:extLst>
                  <a:ext uri="{FF2B5EF4-FFF2-40B4-BE49-F238E27FC236}">
                    <a16:creationId xmlns:a16="http://schemas.microsoft.com/office/drawing/2014/main" id="{B05FC192-E893-3C7F-CCC6-7DF315C1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38757" name="Rectangle 773">
                <a:extLst>
                  <a:ext uri="{FF2B5EF4-FFF2-40B4-BE49-F238E27FC236}">
                    <a16:creationId xmlns:a16="http://schemas.microsoft.com/office/drawing/2014/main" id="{559B7CA1-1013-6FFD-AA78-BE6C55222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38758" name="Group 774">
              <a:extLst>
                <a:ext uri="{FF2B5EF4-FFF2-40B4-BE49-F238E27FC236}">
                  <a16:creationId xmlns:a16="http://schemas.microsoft.com/office/drawing/2014/main" id="{2F6CA8B6-8106-544B-3044-9C46CA8B3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38759" name="Group 775">
                <a:extLst>
                  <a:ext uri="{FF2B5EF4-FFF2-40B4-BE49-F238E27FC236}">
                    <a16:creationId xmlns:a16="http://schemas.microsoft.com/office/drawing/2014/main" id="{3612CAB0-CBB1-8D04-3390-92169280F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38760" name="Freeform 776">
                  <a:extLst>
                    <a:ext uri="{FF2B5EF4-FFF2-40B4-BE49-F238E27FC236}">
                      <a16:creationId xmlns:a16="http://schemas.microsoft.com/office/drawing/2014/main" id="{8A7FB5EE-71D0-DA0B-A18C-750B4FCA7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8761" name="Freeform 777">
                  <a:extLst>
                    <a:ext uri="{FF2B5EF4-FFF2-40B4-BE49-F238E27FC236}">
                      <a16:creationId xmlns:a16="http://schemas.microsoft.com/office/drawing/2014/main" id="{098CE961-ADB0-6A00-A34A-5029ED71CE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8762" name="Freeform 778">
                  <a:extLst>
                    <a:ext uri="{FF2B5EF4-FFF2-40B4-BE49-F238E27FC236}">
                      <a16:creationId xmlns:a16="http://schemas.microsoft.com/office/drawing/2014/main" id="{64717926-3961-F21A-D551-66B26E4A9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8763" name="Freeform 779">
                  <a:extLst>
                    <a:ext uri="{FF2B5EF4-FFF2-40B4-BE49-F238E27FC236}">
                      <a16:creationId xmlns:a16="http://schemas.microsoft.com/office/drawing/2014/main" id="{A5B8B835-A3FF-0E74-D9A4-91BD078CC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38764" name="Picture 780">
                  <a:extLst>
                    <a:ext uri="{FF2B5EF4-FFF2-40B4-BE49-F238E27FC236}">
                      <a16:creationId xmlns:a16="http://schemas.microsoft.com/office/drawing/2014/main" id="{E7176F3D-F13A-56AE-F138-4B92E8CBAD57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38765" name="Freeform 781">
                  <a:extLst>
                    <a:ext uri="{FF2B5EF4-FFF2-40B4-BE49-F238E27FC236}">
                      <a16:creationId xmlns:a16="http://schemas.microsoft.com/office/drawing/2014/main" id="{40D5CB0D-BE25-0862-E2C0-0D735FD99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38766" name="Freeform 782">
                  <a:extLst>
                    <a:ext uri="{FF2B5EF4-FFF2-40B4-BE49-F238E27FC236}">
                      <a16:creationId xmlns:a16="http://schemas.microsoft.com/office/drawing/2014/main" id="{E3E319E0-3E39-85A6-0777-6570F9D9E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38767" name="Text Box 783">
                <a:extLst>
                  <a:ext uri="{FF2B5EF4-FFF2-40B4-BE49-F238E27FC236}">
                    <a16:creationId xmlns:a16="http://schemas.microsoft.com/office/drawing/2014/main" id="{4A8A47B8-A71D-F3F1-257D-EC6522A917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38192" name="AutoShape 208">
            <a:extLst>
              <a:ext uri="{FF2B5EF4-FFF2-40B4-BE49-F238E27FC236}">
                <a16:creationId xmlns:a16="http://schemas.microsoft.com/office/drawing/2014/main" id="{F52A2593-FD53-5239-7F3F-C8A169305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3763" y="2159000"/>
            <a:ext cx="2776537" cy="53213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371" name="AutoShape 387">
            <a:extLst>
              <a:ext uri="{FF2B5EF4-FFF2-40B4-BE49-F238E27FC236}">
                <a16:creationId xmlns:a16="http://schemas.microsoft.com/office/drawing/2014/main" id="{34B1DBBA-7EF7-B039-67C4-7A5E64BCE75C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4508500" y="11049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93" name="AutoShape 209">
            <a:extLst>
              <a:ext uri="{FF2B5EF4-FFF2-40B4-BE49-F238E27FC236}">
                <a16:creationId xmlns:a16="http://schemas.microsoft.com/office/drawing/2014/main" id="{E221BE5D-4FCD-C271-DE20-F69F5396EA9B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4822825" y="3248025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779" name="Text Box 795">
            <a:extLst>
              <a:ext uri="{FF2B5EF4-FFF2-40B4-BE49-F238E27FC236}">
                <a16:creationId xmlns:a16="http://schemas.microsoft.com/office/drawing/2014/main" id="{82A6B23E-D839-BE9D-456D-B22D3EB08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grpSp>
        <p:nvGrpSpPr>
          <p:cNvPr id="938780" name="Group 796">
            <a:extLst>
              <a:ext uri="{FF2B5EF4-FFF2-40B4-BE49-F238E27FC236}">
                <a16:creationId xmlns:a16="http://schemas.microsoft.com/office/drawing/2014/main" id="{119C59AA-407B-7035-E057-A2AB436A5269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38781" name="Text Box 797">
              <a:extLst>
                <a:ext uri="{FF2B5EF4-FFF2-40B4-BE49-F238E27FC236}">
                  <a16:creationId xmlns:a16="http://schemas.microsoft.com/office/drawing/2014/main" id="{453AEB66-A6E5-C35E-678A-8982B85DB8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38782" name="Text Box 798">
              <a:extLst>
                <a:ext uri="{FF2B5EF4-FFF2-40B4-BE49-F238E27FC236}">
                  <a16:creationId xmlns:a16="http://schemas.microsoft.com/office/drawing/2014/main" id="{4903BCB4-11F7-9E15-77AD-684CCDE05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38783" name="Text Box 799">
              <a:extLst>
                <a:ext uri="{FF2B5EF4-FFF2-40B4-BE49-F238E27FC236}">
                  <a16:creationId xmlns:a16="http://schemas.microsoft.com/office/drawing/2014/main" id="{C1F1FB40-1A0D-004E-B18C-737D097FC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938196" name="Oval 212">
            <a:extLst>
              <a:ext uri="{FF2B5EF4-FFF2-40B4-BE49-F238E27FC236}">
                <a16:creationId xmlns:a16="http://schemas.microsoft.com/office/drawing/2014/main" id="{EBB0F7D5-E504-C3D5-444A-FF463AB89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54425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938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938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3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93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3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93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2">
            <a:extLst>
              <a:ext uri="{FF2B5EF4-FFF2-40B4-BE49-F238E27FC236}">
                <a16:creationId xmlns:a16="http://schemas.microsoft.com/office/drawing/2014/main" id="{EDC6F891-2847-B26D-4113-AEB06D7E3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035" name="Rectangle 3">
            <a:extLst>
              <a:ext uri="{FF2B5EF4-FFF2-40B4-BE49-F238E27FC236}">
                <a16:creationId xmlns:a16="http://schemas.microsoft.com/office/drawing/2014/main" id="{41AA2943-C940-4569-ABB6-A5282C4A0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036" name="Rectangle 4">
            <a:extLst>
              <a:ext uri="{FF2B5EF4-FFF2-40B4-BE49-F238E27FC236}">
                <a16:creationId xmlns:a16="http://schemas.microsoft.com/office/drawing/2014/main" id="{1FDBFFF6-6E5C-5753-EB9A-5DF3BE462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037" name="Rectangle 5">
            <a:extLst>
              <a:ext uri="{FF2B5EF4-FFF2-40B4-BE49-F238E27FC236}">
                <a16:creationId xmlns:a16="http://schemas.microsoft.com/office/drawing/2014/main" id="{E2DECC6F-3EFB-D73E-68A5-41B4544A3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042" name="Rectangle 10">
            <a:extLst>
              <a:ext uri="{FF2B5EF4-FFF2-40B4-BE49-F238E27FC236}">
                <a16:creationId xmlns:a16="http://schemas.microsoft.com/office/drawing/2014/main" id="{76C7642F-A4E7-861A-7205-2E38499DC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113" name="Rectangle 81">
            <a:extLst>
              <a:ext uri="{FF2B5EF4-FFF2-40B4-BE49-F238E27FC236}">
                <a16:creationId xmlns:a16="http://schemas.microsoft.com/office/drawing/2014/main" id="{7E23C252-96DD-3433-2215-ACFF09B1E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0" name="Rectangle 88">
            <a:extLst>
              <a:ext uri="{FF2B5EF4-FFF2-40B4-BE49-F238E27FC236}">
                <a16:creationId xmlns:a16="http://schemas.microsoft.com/office/drawing/2014/main" id="{AB3E893F-BB17-B31A-43B4-E2983B1C5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1" name="Rectangle 89">
            <a:extLst>
              <a:ext uri="{FF2B5EF4-FFF2-40B4-BE49-F238E27FC236}">
                <a16:creationId xmlns:a16="http://schemas.microsoft.com/office/drawing/2014/main" id="{A5A2A710-0BC9-35AE-904A-5059454AB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2" name="Rectangle 90">
            <a:extLst>
              <a:ext uri="{FF2B5EF4-FFF2-40B4-BE49-F238E27FC236}">
                <a16:creationId xmlns:a16="http://schemas.microsoft.com/office/drawing/2014/main" id="{0F6BABDC-5357-16E6-EEE7-4AF520820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3" name="Rectangle 91">
            <a:extLst>
              <a:ext uri="{FF2B5EF4-FFF2-40B4-BE49-F238E27FC236}">
                <a16:creationId xmlns:a16="http://schemas.microsoft.com/office/drawing/2014/main" id="{47CA1445-750C-775A-7235-C95C9322D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4" name="Rectangle 92">
            <a:extLst>
              <a:ext uri="{FF2B5EF4-FFF2-40B4-BE49-F238E27FC236}">
                <a16:creationId xmlns:a16="http://schemas.microsoft.com/office/drawing/2014/main" id="{75066538-C19F-2281-5C23-5B9E88B9B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5" name="Rectangle 93">
            <a:extLst>
              <a:ext uri="{FF2B5EF4-FFF2-40B4-BE49-F238E27FC236}">
                <a16:creationId xmlns:a16="http://schemas.microsoft.com/office/drawing/2014/main" id="{9EE608C7-4F13-BC2F-EB2E-95FA25057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6" name="Rectangle 94">
            <a:extLst>
              <a:ext uri="{FF2B5EF4-FFF2-40B4-BE49-F238E27FC236}">
                <a16:creationId xmlns:a16="http://schemas.microsoft.com/office/drawing/2014/main" id="{91BA4791-F481-F2E6-7EE2-F146E8DB0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7" name="Rectangle 95">
            <a:extLst>
              <a:ext uri="{FF2B5EF4-FFF2-40B4-BE49-F238E27FC236}">
                <a16:creationId xmlns:a16="http://schemas.microsoft.com/office/drawing/2014/main" id="{F43B4389-EF05-294E-802B-949EE9182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8" name="Rectangle 96">
            <a:extLst>
              <a:ext uri="{FF2B5EF4-FFF2-40B4-BE49-F238E27FC236}">
                <a16:creationId xmlns:a16="http://schemas.microsoft.com/office/drawing/2014/main" id="{E004DB55-E096-CB55-791D-2C7CEB6DA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29" name="Rectangle 97">
            <a:extLst>
              <a:ext uri="{FF2B5EF4-FFF2-40B4-BE49-F238E27FC236}">
                <a16:creationId xmlns:a16="http://schemas.microsoft.com/office/drawing/2014/main" id="{A3213AAA-B782-5B44-3EB3-BD71FFAE3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0" name="Rectangle 98">
            <a:extLst>
              <a:ext uri="{FF2B5EF4-FFF2-40B4-BE49-F238E27FC236}">
                <a16:creationId xmlns:a16="http://schemas.microsoft.com/office/drawing/2014/main" id="{CE5FCD21-C3C7-CF24-23AA-624B063C7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1" name="Rectangle 99">
            <a:extLst>
              <a:ext uri="{FF2B5EF4-FFF2-40B4-BE49-F238E27FC236}">
                <a16:creationId xmlns:a16="http://schemas.microsoft.com/office/drawing/2014/main" id="{11C17BDB-6C63-04BC-9D39-C0ACEA5A2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3" name="Rectangle 101">
            <a:extLst>
              <a:ext uri="{FF2B5EF4-FFF2-40B4-BE49-F238E27FC236}">
                <a16:creationId xmlns:a16="http://schemas.microsoft.com/office/drawing/2014/main" id="{3CEB5BAE-0559-4D32-28C2-3E9C494C3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4" name="Rectangle 102">
            <a:extLst>
              <a:ext uri="{FF2B5EF4-FFF2-40B4-BE49-F238E27FC236}">
                <a16:creationId xmlns:a16="http://schemas.microsoft.com/office/drawing/2014/main" id="{41194E47-5A6D-0D37-CFF7-BB6B89874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5" name="Rectangle 103">
            <a:extLst>
              <a:ext uri="{FF2B5EF4-FFF2-40B4-BE49-F238E27FC236}">
                <a16:creationId xmlns:a16="http://schemas.microsoft.com/office/drawing/2014/main" id="{14A7B5B4-2907-37A5-0C24-37B964CC2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6" name="Rectangle 104">
            <a:extLst>
              <a:ext uri="{FF2B5EF4-FFF2-40B4-BE49-F238E27FC236}">
                <a16:creationId xmlns:a16="http://schemas.microsoft.com/office/drawing/2014/main" id="{94FBDCC4-2305-D5E6-9C97-727BB7B72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38" name="Rectangle 106">
            <a:extLst>
              <a:ext uri="{FF2B5EF4-FFF2-40B4-BE49-F238E27FC236}">
                <a16:creationId xmlns:a16="http://schemas.microsoft.com/office/drawing/2014/main" id="{B8549C9E-4C9D-2E78-BB14-C8551CCA4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0187" name="Rectangle 155">
            <a:extLst>
              <a:ext uri="{FF2B5EF4-FFF2-40B4-BE49-F238E27FC236}">
                <a16:creationId xmlns:a16="http://schemas.microsoft.com/office/drawing/2014/main" id="{1030C760-89B4-211A-AD1F-537EC9592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8" y="1768475"/>
            <a:ext cx="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i="0">
              <a:latin typeface="Arial" panose="020B0604020202020204" pitchFamily="34" charset="0"/>
            </a:endParaRPr>
          </a:p>
        </p:txBody>
      </p:sp>
      <p:sp>
        <p:nvSpPr>
          <p:cNvPr id="940190" name="Rectangle 158">
            <a:extLst>
              <a:ext uri="{FF2B5EF4-FFF2-40B4-BE49-F238E27FC236}">
                <a16:creationId xmlns:a16="http://schemas.microsoft.com/office/drawing/2014/main" id="{C074F376-0678-1B50-057F-DDF220D6C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2644775"/>
            <a:ext cx="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i="0">
              <a:latin typeface="Arial" panose="020B0604020202020204" pitchFamily="34" charset="0"/>
            </a:endParaRPr>
          </a:p>
        </p:txBody>
      </p:sp>
      <p:sp>
        <p:nvSpPr>
          <p:cNvPr id="940227" name="Rectangle 195">
            <a:extLst>
              <a:ext uri="{FF2B5EF4-FFF2-40B4-BE49-F238E27FC236}">
                <a16:creationId xmlns:a16="http://schemas.microsoft.com/office/drawing/2014/main" id="{D82B8CDC-DB19-D253-8D9D-DB99FB2A4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0228" name="Picture 196">
            <a:extLst>
              <a:ext uri="{FF2B5EF4-FFF2-40B4-BE49-F238E27FC236}">
                <a16:creationId xmlns:a16="http://schemas.microsoft.com/office/drawing/2014/main" id="{883A652E-F005-FE92-741D-2BAF2C5AF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0229" name="Rectangle 197">
            <a:extLst>
              <a:ext uri="{FF2B5EF4-FFF2-40B4-BE49-F238E27FC236}">
                <a16:creationId xmlns:a16="http://schemas.microsoft.com/office/drawing/2014/main" id="{D137AE10-F25B-0E33-92C3-CF696CC87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230" name="Rectangle 198">
            <a:extLst>
              <a:ext uri="{FF2B5EF4-FFF2-40B4-BE49-F238E27FC236}">
                <a16:creationId xmlns:a16="http://schemas.microsoft.com/office/drawing/2014/main" id="{2993957B-79E9-3189-6D5E-6FB53A5CE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265" name="Text Box 233">
            <a:extLst>
              <a:ext uri="{FF2B5EF4-FFF2-40B4-BE49-F238E27FC236}">
                <a16:creationId xmlns:a16="http://schemas.microsoft.com/office/drawing/2014/main" id="{B395907A-C046-4804-7A70-B2B489C7A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62</a:t>
            </a:r>
          </a:p>
        </p:txBody>
      </p:sp>
      <p:sp>
        <p:nvSpPr>
          <p:cNvPr id="940270" name="Rectangle 238">
            <a:extLst>
              <a:ext uri="{FF2B5EF4-FFF2-40B4-BE49-F238E27FC236}">
                <a16:creationId xmlns:a16="http://schemas.microsoft.com/office/drawing/2014/main" id="{195795D1-A48E-FBC4-B3FC-2F66AB82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940271" name="Group 239">
            <a:extLst>
              <a:ext uri="{FF2B5EF4-FFF2-40B4-BE49-F238E27FC236}">
                <a16:creationId xmlns:a16="http://schemas.microsoft.com/office/drawing/2014/main" id="{9569F81E-D832-AE17-F4C8-936345A5C6A3}"/>
              </a:ext>
            </a:extLst>
          </p:cNvPr>
          <p:cNvGrpSpPr>
            <a:grpSpLocks/>
          </p:cNvGrpSpPr>
          <p:nvPr/>
        </p:nvGrpSpPr>
        <p:grpSpPr bwMode="auto">
          <a:xfrm>
            <a:off x="5265738" y="584200"/>
            <a:ext cx="4416425" cy="4008438"/>
            <a:chOff x="3407" y="368"/>
            <a:chExt cx="2782" cy="2525"/>
          </a:xfrm>
        </p:grpSpPr>
        <p:sp>
          <p:nvSpPr>
            <p:cNvPr id="940272" name="Rectangle 240">
              <a:extLst>
                <a:ext uri="{FF2B5EF4-FFF2-40B4-BE49-F238E27FC236}">
                  <a16:creationId xmlns:a16="http://schemas.microsoft.com/office/drawing/2014/main" id="{FB1D2C40-630E-D348-D114-E969EC658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368"/>
              <a:ext cx="1705" cy="394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altLang="en-US" sz="3200" b="1">
                  <a:solidFill>
                    <a:srgbClr val="66FFFF"/>
                  </a:solidFill>
                  <a:latin typeface="Helvetica" pitchFamily="2" charset="0"/>
                </a:rPr>
                <a:t> </a:t>
              </a:r>
              <a:endParaRPr lang="en-US" altLang="en-US" sz="1400" b="1" i="0" u="sng">
                <a:solidFill>
                  <a:srgbClr val="66FFFF"/>
                </a:solidFill>
                <a:latin typeface="Helvetica" pitchFamily="2" charset="0"/>
              </a:endParaRPr>
            </a:p>
          </p:txBody>
        </p:sp>
        <p:sp>
          <p:nvSpPr>
            <p:cNvPr id="940273" name="Text Box 241">
              <a:extLst>
                <a:ext uri="{FF2B5EF4-FFF2-40B4-BE49-F238E27FC236}">
                  <a16:creationId xmlns:a16="http://schemas.microsoft.com/office/drawing/2014/main" id="{979BC10F-CB76-49DB-4041-761DD4668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ru-RU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0274" name="Text Box 242">
              <a:extLst>
                <a:ext uri="{FF2B5EF4-FFF2-40B4-BE49-F238E27FC236}">
                  <a16:creationId xmlns:a16="http://schemas.microsoft.com/office/drawing/2014/main" id="{6C9E9808-628A-EAD8-A603-39A750F0E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288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ru-RU" altLang="en-US" sz="24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0275" name="Rectangle 243">
              <a:extLst>
                <a:ext uri="{FF2B5EF4-FFF2-40B4-BE49-F238E27FC236}">
                  <a16:creationId xmlns:a16="http://schemas.microsoft.com/office/drawing/2014/main" id="{B50C2DAE-53B3-DAD9-0A16-B0BD11799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447"/>
              <a:ext cx="2740" cy="24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endParaRPr lang="ru-RU" altLang="en-US" sz="4000" b="1">
                <a:solidFill>
                  <a:schemeClr val="bg1"/>
                </a:solidFill>
                <a:latin typeface="Helvetica" pitchFamily="2" charset="0"/>
              </a:endParaRPr>
            </a:p>
          </p:txBody>
        </p:sp>
      </p:grpSp>
      <p:pic>
        <p:nvPicPr>
          <p:cNvPr id="940464" name="Picture 432">
            <a:extLst>
              <a:ext uri="{FF2B5EF4-FFF2-40B4-BE49-F238E27FC236}">
                <a16:creationId xmlns:a16="http://schemas.microsoft.com/office/drawing/2014/main" id="{AB9887DE-A298-0BF1-1089-9D7BBEFE24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0465" name="Text Box 433">
            <a:extLst>
              <a:ext uri="{FF2B5EF4-FFF2-40B4-BE49-F238E27FC236}">
                <a16:creationId xmlns:a16="http://schemas.microsoft.com/office/drawing/2014/main" id="{56F45041-8A98-B5C9-F116-448C7B3DA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40467" name="AutoShape 435">
            <a:extLst>
              <a:ext uri="{FF2B5EF4-FFF2-40B4-BE49-F238E27FC236}">
                <a16:creationId xmlns:a16="http://schemas.microsoft.com/office/drawing/2014/main" id="{4E147D06-C071-FDDC-2CB5-78D9AC19E0E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68" name="Rectangle 436">
            <a:extLst>
              <a:ext uri="{FF2B5EF4-FFF2-40B4-BE49-F238E27FC236}">
                <a16:creationId xmlns:a16="http://schemas.microsoft.com/office/drawing/2014/main" id="{5F14AD3D-4166-2AE5-4F73-3D76F50D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69" name="Rectangle 437">
            <a:extLst>
              <a:ext uri="{FF2B5EF4-FFF2-40B4-BE49-F238E27FC236}">
                <a16:creationId xmlns:a16="http://schemas.microsoft.com/office/drawing/2014/main" id="{88105382-6D74-1B73-E1DD-FA9310830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70" name="Rectangle 438">
            <a:extLst>
              <a:ext uri="{FF2B5EF4-FFF2-40B4-BE49-F238E27FC236}">
                <a16:creationId xmlns:a16="http://schemas.microsoft.com/office/drawing/2014/main" id="{C29C3850-4EE2-2CC8-D080-58C841713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71" name="AutoShape 439">
            <a:extLst>
              <a:ext uri="{FF2B5EF4-FFF2-40B4-BE49-F238E27FC236}">
                <a16:creationId xmlns:a16="http://schemas.microsoft.com/office/drawing/2014/main" id="{3ED46DBA-159E-36EE-6816-F872E8ED0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85" name="Line 453">
            <a:extLst>
              <a:ext uri="{FF2B5EF4-FFF2-40B4-BE49-F238E27FC236}">
                <a16:creationId xmlns:a16="http://schemas.microsoft.com/office/drawing/2014/main" id="{70725F12-01A9-07E0-7015-7F8B1930B7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486" name="Line 454">
            <a:extLst>
              <a:ext uri="{FF2B5EF4-FFF2-40B4-BE49-F238E27FC236}">
                <a16:creationId xmlns:a16="http://schemas.microsoft.com/office/drawing/2014/main" id="{26348442-B77C-E068-F054-52643551BB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87" name="Line 455">
            <a:extLst>
              <a:ext uri="{FF2B5EF4-FFF2-40B4-BE49-F238E27FC236}">
                <a16:creationId xmlns:a16="http://schemas.microsoft.com/office/drawing/2014/main" id="{DA58D58E-14B0-2D57-5FDE-39BF1648F7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88" name="Line 456">
            <a:extLst>
              <a:ext uri="{FF2B5EF4-FFF2-40B4-BE49-F238E27FC236}">
                <a16:creationId xmlns:a16="http://schemas.microsoft.com/office/drawing/2014/main" id="{8A3AA85B-F363-84EE-CB4C-0596C8A47E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89" name="Freeform 457">
            <a:extLst>
              <a:ext uri="{FF2B5EF4-FFF2-40B4-BE49-F238E27FC236}">
                <a16:creationId xmlns:a16="http://schemas.microsoft.com/office/drawing/2014/main" id="{1E259672-9CF5-7E1A-17AF-818B4DFBEF68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0490" name="Line 458">
            <a:extLst>
              <a:ext uri="{FF2B5EF4-FFF2-40B4-BE49-F238E27FC236}">
                <a16:creationId xmlns:a16="http://schemas.microsoft.com/office/drawing/2014/main" id="{2728DC37-D6EA-1EB1-F89B-7AF2155D32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1" name="Freeform 459">
            <a:extLst>
              <a:ext uri="{FF2B5EF4-FFF2-40B4-BE49-F238E27FC236}">
                <a16:creationId xmlns:a16="http://schemas.microsoft.com/office/drawing/2014/main" id="{CF4DA1AC-9A17-D156-F3FD-8EF7079658EC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2" name="Line 460">
            <a:extLst>
              <a:ext uri="{FF2B5EF4-FFF2-40B4-BE49-F238E27FC236}">
                <a16:creationId xmlns:a16="http://schemas.microsoft.com/office/drawing/2014/main" id="{DBE3953B-8735-3DFC-7269-7EC96FBAF8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3" name="Line 461">
            <a:extLst>
              <a:ext uri="{FF2B5EF4-FFF2-40B4-BE49-F238E27FC236}">
                <a16:creationId xmlns:a16="http://schemas.microsoft.com/office/drawing/2014/main" id="{7D1D3F34-CFA4-B52A-36CC-8ECDF69D3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4" name="Line 462">
            <a:extLst>
              <a:ext uri="{FF2B5EF4-FFF2-40B4-BE49-F238E27FC236}">
                <a16:creationId xmlns:a16="http://schemas.microsoft.com/office/drawing/2014/main" id="{1B0C9601-263A-EAFE-592A-F75475497E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5" name="Line 463">
            <a:extLst>
              <a:ext uri="{FF2B5EF4-FFF2-40B4-BE49-F238E27FC236}">
                <a16:creationId xmlns:a16="http://schemas.microsoft.com/office/drawing/2014/main" id="{3A056160-E00B-1125-CC72-87BD231F05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6" name="Line 464">
            <a:extLst>
              <a:ext uri="{FF2B5EF4-FFF2-40B4-BE49-F238E27FC236}">
                <a16:creationId xmlns:a16="http://schemas.microsoft.com/office/drawing/2014/main" id="{97CADD8B-76BF-A5D8-62F6-EAC0CACEB89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7" name="Line 465">
            <a:extLst>
              <a:ext uri="{FF2B5EF4-FFF2-40B4-BE49-F238E27FC236}">
                <a16:creationId xmlns:a16="http://schemas.microsoft.com/office/drawing/2014/main" id="{0119213F-C2B1-5352-C400-D98C77B87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8" name="Line 466">
            <a:extLst>
              <a:ext uri="{FF2B5EF4-FFF2-40B4-BE49-F238E27FC236}">
                <a16:creationId xmlns:a16="http://schemas.microsoft.com/office/drawing/2014/main" id="{4C95F7B4-89B6-B02C-4BB8-155DD1B88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499" name="Line 467">
            <a:extLst>
              <a:ext uri="{FF2B5EF4-FFF2-40B4-BE49-F238E27FC236}">
                <a16:creationId xmlns:a16="http://schemas.microsoft.com/office/drawing/2014/main" id="{014D013E-2024-7E1C-63CE-CE7A529515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0" name="Line 468">
            <a:extLst>
              <a:ext uri="{FF2B5EF4-FFF2-40B4-BE49-F238E27FC236}">
                <a16:creationId xmlns:a16="http://schemas.microsoft.com/office/drawing/2014/main" id="{44B16F8F-7502-FB2C-F293-5FBAD2C341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1" name="Line 469">
            <a:extLst>
              <a:ext uri="{FF2B5EF4-FFF2-40B4-BE49-F238E27FC236}">
                <a16:creationId xmlns:a16="http://schemas.microsoft.com/office/drawing/2014/main" id="{836B1A07-9388-1EF5-DB3F-A585AC5636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2" name="Line 470">
            <a:extLst>
              <a:ext uri="{FF2B5EF4-FFF2-40B4-BE49-F238E27FC236}">
                <a16:creationId xmlns:a16="http://schemas.microsoft.com/office/drawing/2014/main" id="{53B0B546-1472-CF7B-1E82-B07F50F8F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3" name="Line 471">
            <a:extLst>
              <a:ext uri="{FF2B5EF4-FFF2-40B4-BE49-F238E27FC236}">
                <a16:creationId xmlns:a16="http://schemas.microsoft.com/office/drawing/2014/main" id="{E6AAF98A-A7F2-5FC4-7CEC-F576941FE9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4" name="Rectangle 472">
            <a:extLst>
              <a:ext uri="{FF2B5EF4-FFF2-40B4-BE49-F238E27FC236}">
                <a16:creationId xmlns:a16="http://schemas.microsoft.com/office/drawing/2014/main" id="{97D0D6EA-31F3-994F-3042-3890EA12B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05" name="Line 473">
            <a:extLst>
              <a:ext uri="{FF2B5EF4-FFF2-40B4-BE49-F238E27FC236}">
                <a16:creationId xmlns:a16="http://schemas.microsoft.com/office/drawing/2014/main" id="{69EEA932-18FF-BFBC-AF2E-135DEE8478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6" name="Line 474">
            <a:extLst>
              <a:ext uri="{FF2B5EF4-FFF2-40B4-BE49-F238E27FC236}">
                <a16:creationId xmlns:a16="http://schemas.microsoft.com/office/drawing/2014/main" id="{79C013EC-2175-DECD-B43A-71AF0F3D5A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07" name="Rectangle 475">
            <a:extLst>
              <a:ext uri="{FF2B5EF4-FFF2-40B4-BE49-F238E27FC236}">
                <a16:creationId xmlns:a16="http://schemas.microsoft.com/office/drawing/2014/main" id="{E1B37022-7100-B6AD-7364-4D7C9B67A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08" name="Rectangle 476">
            <a:extLst>
              <a:ext uri="{FF2B5EF4-FFF2-40B4-BE49-F238E27FC236}">
                <a16:creationId xmlns:a16="http://schemas.microsoft.com/office/drawing/2014/main" id="{9A7AD89C-0531-1F0E-1BBD-8287C7C73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509" name="Rectangle 477">
            <a:extLst>
              <a:ext uri="{FF2B5EF4-FFF2-40B4-BE49-F238E27FC236}">
                <a16:creationId xmlns:a16="http://schemas.microsoft.com/office/drawing/2014/main" id="{0D1B7B1F-17C0-89A6-0B2F-FF95E8B43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10" name="Rectangle 478">
            <a:extLst>
              <a:ext uri="{FF2B5EF4-FFF2-40B4-BE49-F238E27FC236}">
                <a16:creationId xmlns:a16="http://schemas.microsoft.com/office/drawing/2014/main" id="{B70AE4ED-C0FD-A8DF-2EA2-7C750F97A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11" name="Line 479">
            <a:extLst>
              <a:ext uri="{FF2B5EF4-FFF2-40B4-BE49-F238E27FC236}">
                <a16:creationId xmlns:a16="http://schemas.microsoft.com/office/drawing/2014/main" id="{EEE977DD-270A-9FD8-9889-9C2310A0F6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12" name="Rectangle 480">
            <a:extLst>
              <a:ext uri="{FF2B5EF4-FFF2-40B4-BE49-F238E27FC236}">
                <a16:creationId xmlns:a16="http://schemas.microsoft.com/office/drawing/2014/main" id="{1AD3377E-4A17-F336-7A1B-A7F8AA21E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513" name="Rectangle 481">
            <a:extLst>
              <a:ext uri="{FF2B5EF4-FFF2-40B4-BE49-F238E27FC236}">
                <a16:creationId xmlns:a16="http://schemas.microsoft.com/office/drawing/2014/main" id="{CB641C75-5004-49F0-0F95-2C9B6EAD8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514" name="Rectangle 482">
            <a:extLst>
              <a:ext uri="{FF2B5EF4-FFF2-40B4-BE49-F238E27FC236}">
                <a16:creationId xmlns:a16="http://schemas.microsoft.com/office/drawing/2014/main" id="{FC4109C4-005F-838E-5352-62D882C33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15" name="Freeform 483">
            <a:extLst>
              <a:ext uri="{FF2B5EF4-FFF2-40B4-BE49-F238E27FC236}">
                <a16:creationId xmlns:a16="http://schemas.microsoft.com/office/drawing/2014/main" id="{783BBFD3-0698-D852-9A7E-819E59E8897C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0516" name="Line 484">
            <a:extLst>
              <a:ext uri="{FF2B5EF4-FFF2-40B4-BE49-F238E27FC236}">
                <a16:creationId xmlns:a16="http://schemas.microsoft.com/office/drawing/2014/main" id="{48662D72-0CD7-99F0-79B3-52BAFE67A72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17" name="Line 485">
            <a:extLst>
              <a:ext uri="{FF2B5EF4-FFF2-40B4-BE49-F238E27FC236}">
                <a16:creationId xmlns:a16="http://schemas.microsoft.com/office/drawing/2014/main" id="{ED67A60C-1C16-E637-A18C-0BEF4BA342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18" name="Line 486">
            <a:extLst>
              <a:ext uri="{FF2B5EF4-FFF2-40B4-BE49-F238E27FC236}">
                <a16:creationId xmlns:a16="http://schemas.microsoft.com/office/drawing/2014/main" id="{097A75D3-924B-8A75-3747-B553428AB1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19" name="Line 487">
            <a:extLst>
              <a:ext uri="{FF2B5EF4-FFF2-40B4-BE49-F238E27FC236}">
                <a16:creationId xmlns:a16="http://schemas.microsoft.com/office/drawing/2014/main" id="{0335C2C6-9EC1-14A4-417A-6D0B7D45DF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20" name="Line 488">
            <a:extLst>
              <a:ext uri="{FF2B5EF4-FFF2-40B4-BE49-F238E27FC236}">
                <a16:creationId xmlns:a16="http://schemas.microsoft.com/office/drawing/2014/main" id="{583E03A3-F021-0F69-EB42-B9934C7F9A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21" name="Line 489">
            <a:extLst>
              <a:ext uri="{FF2B5EF4-FFF2-40B4-BE49-F238E27FC236}">
                <a16:creationId xmlns:a16="http://schemas.microsoft.com/office/drawing/2014/main" id="{740F573C-63F6-E574-00BD-30E88B4074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22" name="Line 490">
            <a:extLst>
              <a:ext uri="{FF2B5EF4-FFF2-40B4-BE49-F238E27FC236}">
                <a16:creationId xmlns:a16="http://schemas.microsoft.com/office/drawing/2014/main" id="{23938675-16EE-F5BF-0840-D74008F98C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23" name="Line 491">
            <a:extLst>
              <a:ext uri="{FF2B5EF4-FFF2-40B4-BE49-F238E27FC236}">
                <a16:creationId xmlns:a16="http://schemas.microsoft.com/office/drawing/2014/main" id="{010E85FC-AB7C-7C2C-C17C-08DF1E8CB6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24" name="Rectangle 492">
            <a:extLst>
              <a:ext uri="{FF2B5EF4-FFF2-40B4-BE49-F238E27FC236}">
                <a16:creationId xmlns:a16="http://schemas.microsoft.com/office/drawing/2014/main" id="{75385DB3-D848-D572-2682-49095BA64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25" name="Rectangle 493">
            <a:extLst>
              <a:ext uri="{FF2B5EF4-FFF2-40B4-BE49-F238E27FC236}">
                <a16:creationId xmlns:a16="http://schemas.microsoft.com/office/drawing/2014/main" id="{7CBEF3F7-E03C-76C2-0351-96A1DC505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29" name="Rectangle 497">
            <a:extLst>
              <a:ext uri="{FF2B5EF4-FFF2-40B4-BE49-F238E27FC236}">
                <a16:creationId xmlns:a16="http://schemas.microsoft.com/office/drawing/2014/main" id="{6F1A7F66-3CDE-501E-1BD1-48C85A31A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30" name="Rectangle 498">
            <a:extLst>
              <a:ext uri="{FF2B5EF4-FFF2-40B4-BE49-F238E27FC236}">
                <a16:creationId xmlns:a16="http://schemas.microsoft.com/office/drawing/2014/main" id="{3AD98DF5-52C7-D87F-CCC7-7FB6D8E1F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31" name="AutoShape 499">
            <a:extLst>
              <a:ext uri="{FF2B5EF4-FFF2-40B4-BE49-F238E27FC236}">
                <a16:creationId xmlns:a16="http://schemas.microsoft.com/office/drawing/2014/main" id="{E02F1921-28D9-B5E1-5FD0-0EE8A5E240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42" name="Rectangle 510">
            <a:extLst>
              <a:ext uri="{FF2B5EF4-FFF2-40B4-BE49-F238E27FC236}">
                <a16:creationId xmlns:a16="http://schemas.microsoft.com/office/drawing/2014/main" id="{3B7DBB06-876F-1C03-3299-1F2FB7777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43" name="Line 511">
            <a:extLst>
              <a:ext uri="{FF2B5EF4-FFF2-40B4-BE49-F238E27FC236}">
                <a16:creationId xmlns:a16="http://schemas.microsoft.com/office/drawing/2014/main" id="{AB5E73E8-E7BB-CABB-ADF8-E049E5A2874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4" name="Line 512">
            <a:extLst>
              <a:ext uri="{FF2B5EF4-FFF2-40B4-BE49-F238E27FC236}">
                <a16:creationId xmlns:a16="http://schemas.microsoft.com/office/drawing/2014/main" id="{30FD1255-9AD6-4F51-60E3-69A9E43D20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5" name="Line 513">
            <a:extLst>
              <a:ext uri="{FF2B5EF4-FFF2-40B4-BE49-F238E27FC236}">
                <a16:creationId xmlns:a16="http://schemas.microsoft.com/office/drawing/2014/main" id="{AEF2EACF-E8CF-F37A-F088-8CF9D2F319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6" name="Line 514">
            <a:extLst>
              <a:ext uri="{FF2B5EF4-FFF2-40B4-BE49-F238E27FC236}">
                <a16:creationId xmlns:a16="http://schemas.microsoft.com/office/drawing/2014/main" id="{BB3E5ECF-986A-1C34-012C-1C924B76E6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7" name="Line 515">
            <a:extLst>
              <a:ext uri="{FF2B5EF4-FFF2-40B4-BE49-F238E27FC236}">
                <a16:creationId xmlns:a16="http://schemas.microsoft.com/office/drawing/2014/main" id="{F869F625-220C-86FC-0B92-A6821FD551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8" name="Line 516">
            <a:extLst>
              <a:ext uri="{FF2B5EF4-FFF2-40B4-BE49-F238E27FC236}">
                <a16:creationId xmlns:a16="http://schemas.microsoft.com/office/drawing/2014/main" id="{FDACD187-E14B-2E1B-5960-7CF5D6667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49" name="Line 517">
            <a:extLst>
              <a:ext uri="{FF2B5EF4-FFF2-40B4-BE49-F238E27FC236}">
                <a16:creationId xmlns:a16="http://schemas.microsoft.com/office/drawing/2014/main" id="{2F8BC07C-A381-EF1E-1CB0-B2B31CE803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50" name="Rectangle 518">
            <a:extLst>
              <a:ext uri="{FF2B5EF4-FFF2-40B4-BE49-F238E27FC236}">
                <a16:creationId xmlns:a16="http://schemas.microsoft.com/office/drawing/2014/main" id="{037CAD18-4D85-FF6D-7CA8-463DBD458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0551" name="Rectangle 519">
            <a:extLst>
              <a:ext uri="{FF2B5EF4-FFF2-40B4-BE49-F238E27FC236}">
                <a16:creationId xmlns:a16="http://schemas.microsoft.com/office/drawing/2014/main" id="{C9D2232A-EFB8-C638-FFDC-4A28EE2F5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0552" name="Rectangle 520">
            <a:extLst>
              <a:ext uri="{FF2B5EF4-FFF2-40B4-BE49-F238E27FC236}">
                <a16:creationId xmlns:a16="http://schemas.microsoft.com/office/drawing/2014/main" id="{A49C71F3-29E1-F565-FDBF-34E99E8B3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0553" name="Text Box 521">
            <a:extLst>
              <a:ext uri="{FF2B5EF4-FFF2-40B4-BE49-F238E27FC236}">
                <a16:creationId xmlns:a16="http://schemas.microsoft.com/office/drawing/2014/main" id="{89EFC866-C292-8591-A692-9B00E70F8FC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0554" name="Text Box 522">
            <a:extLst>
              <a:ext uri="{FF2B5EF4-FFF2-40B4-BE49-F238E27FC236}">
                <a16:creationId xmlns:a16="http://schemas.microsoft.com/office/drawing/2014/main" id="{AFB95FCD-E904-36B6-FB67-EC3FEB2DBB9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0555" name="Rectangle 523">
            <a:extLst>
              <a:ext uri="{FF2B5EF4-FFF2-40B4-BE49-F238E27FC236}">
                <a16:creationId xmlns:a16="http://schemas.microsoft.com/office/drawing/2014/main" id="{4B4CC9B3-7BF6-1D82-1F19-C006D963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56" name="Rectangle 524">
            <a:extLst>
              <a:ext uri="{FF2B5EF4-FFF2-40B4-BE49-F238E27FC236}">
                <a16:creationId xmlns:a16="http://schemas.microsoft.com/office/drawing/2014/main" id="{517162F3-EA4E-E641-5649-5C3D3F1F3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57" name="Rectangle 525">
            <a:extLst>
              <a:ext uri="{FF2B5EF4-FFF2-40B4-BE49-F238E27FC236}">
                <a16:creationId xmlns:a16="http://schemas.microsoft.com/office/drawing/2014/main" id="{A24B3B5B-BB6B-8989-CFF6-40682F9A7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58" name="Rectangle 526">
            <a:extLst>
              <a:ext uri="{FF2B5EF4-FFF2-40B4-BE49-F238E27FC236}">
                <a16:creationId xmlns:a16="http://schemas.microsoft.com/office/drawing/2014/main" id="{57BEC72E-FDBF-2CAB-F7F9-94D5A2F26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59" name="Rectangle 527">
            <a:extLst>
              <a:ext uri="{FF2B5EF4-FFF2-40B4-BE49-F238E27FC236}">
                <a16:creationId xmlns:a16="http://schemas.microsoft.com/office/drawing/2014/main" id="{292DADBE-6200-FFE1-6119-087C095B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60" name="Rectangle 528">
            <a:extLst>
              <a:ext uri="{FF2B5EF4-FFF2-40B4-BE49-F238E27FC236}">
                <a16:creationId xmlns:a16="http://schemas.microsoft.com/office/drawing/2014/main" id="{F7AFFC55-CD3A-9995-7013-68E1D9CB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61" name="Rectangle 529">
            <a:extLst>
              <a:ext uri="{FF2B5EF4-FFF2-40B4-BE49-F238E27FC236}">
                <a16:creationId xmlns:a16="http://schemas.microsoft.com/office/drawing/2014/main" id="{C6B1C97A-BE1B-CBDA-A144-A03366E9F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62" name="Rectangle 530">
            <a:extLst>
              <a:ext uri="{FF2B5EF4-FFF2-40B4-BE49-F238E27FC236}">
                <a16:creationId xmlns:a16="http://schemas.microsoft.com/office/drawing/2014/main" id="{2383C2E1-7904-09E3-32A4-8EECA6D94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563" name="Rectangle 531">
            <a:extLst>
              <a:ext uri="{FF2B5EF4-FFF2-40B4-BE49-F238E27FC236}">
                <a16:creationId xmlns:a16="http://schemas.microsoft.com/office/drawing/2014/main" id="{91F95604-8087-06C0-CFD9-77CEF483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0564" name="Rectangle 532">
            <a:extLst>
              <a:ext uri="{FF2B5EF4-FFF2-40B4-BE49-F238E27FC236}">
                <a16:creationId xmlns:a16="http://schemas.microsoft.com/office/drawing/2014/main" id="{5E58822B-D547-C568-1F0A-64095DD94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0565" name="Rectangle 533">
            <a:extLst>
              <a:ext uri="{FF2B5EF4-FFF2-40B4-BE49-F238E27FC236}">
                <a16:creationId xmlns:a16="http://schemas.microsoft.com/office/drawing/2014/main" id="{BA3C4144-6092-0551-D9F7-B8F935F29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566" name="Line 534">
            <a:extLst>
              <a:ext uri="{FF2B5EF4-FFF2-40B4-BE49-F238E27FC236}">
                <a16:creationId xmlns:a16="http://schemas.microsoft.com/office/drawing/2014/main" id="{D990C48D-E5A8-07F8-085B-7A2BF96C67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67" name="Line 535">
            <a:extLst>
              <a:ext uri="{FF2B5EF4-FFF2-40B4-BE49-F238E27FC236}">
                <a16:creationId xmlns:a16="http://schemas.microsoft.com/office/drawing/2014/main" id="{C8797379-6B9E-D6FB-7B41-2F7D8B0129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68" name="Line 536">
            <a:extLst>
              <a:ext uri="{FF2B5EF4-FFF2-40B4-BE49-F238E27FC236}">
                <a16:creationId xmlns:a16="http://schemas.microsoft.com/office/drawing/2014/main" id="{822D7EE8-E029-0A89-3481-355738053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69" name="Line 537">
            <a:extLst>
              <a:ext uri="{FF2B5EF4-FFF2-40B4-BE49-F238E27FC236}">
                <a16:creationId xmlns:a16="http://schemas.microsoft.com/office/drawing/2014/main" id="{003B74DA-A65F-29D0-1EE8-391ED4CD91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70" name="Rectangle 538">
            <a:extLst>
              <a:ext uri="{FF2B5EF4-FFF2-40B4-BE49-F238E27FC236}">
                <a16:creationId xmlns:a16="http://schemas.microsoft.com/office/drawing/2014/main" id="{CD3CA9F7-5C99-0217-431C-83A83DB00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1" name="Rectangle 539">
            <a:extLst>
              <a:ext uri="{FF2B5EF4-FFF2-40B4-BE49-F238E27FC236}">
                <a16:creationId xmlns:a16="http://schemas.microsoft.com/office/drawing/2014/main" id="{C5B44EDD-104B-5674-BA2A-755740B17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0572" name="Line 540">
            <a:extLst>
              <a:ext uri="{FF2B5EF4-FFF2-40B4-BE49-F238E27FC236}">
                <a16:creationId xmlns:a16="http://schemas.microsoft.com/office/drawing/2014/main" id="{205658DF-EF2A-3F52-308E-ABEC9FC37B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73" name="Line 541">
            <a:extLst>
              <a:ext uri="{FF2B5EF4-FFF2-40B4-BE49-F238E27FC236}">
                <a16:creationId xmlns:a16="http://schemas.microsoft.com/office/drawing/2014/main" id="{D9FB73E4-41E2-3BA9-9FC6-DFB679024D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574" name="Rectangle 542">
            <a:extLst>
              <a:ext uri="{FF2B5EF4-FFF2-40B4-BE49-F238E27FC236}">
                <a16:creationId xmlns:a16="http://schemas.microsoft.com/office/drawing/2014/main" id="{5DE41B4B-D4B6-6BD0-9B58-7CB7B94F6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5" name="Rectangle 543">
            <a:extLst>
              <a:ext uri="{FF2B5EF4-FFF2-40B4-BE49-F238E27FC236}">
                <a16:creationId xmlns:a16="http://schemas.microsoft.com/office/drawing/2014/main" id="{EEF6E177-5E28-2B68-E922-E897271D7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6" name="Rectangle 544">
            <a:extLst>
              <a:ext uri="{FF2B5EF4-FFF2-40B4-BE49-F238E27FC236}">
                <a16:creationId xmlns:a16="http://schemas.microsoft.com/office/drawing/2014/main" id="{0F40B714-5C94-A8EC-A110-5F6166971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7" name="Arc 545">
            <a:extLst>
              <a:ext uri="{FF2B5EF4-FFF2-40B4-BE49-F238E27FC236}">
                <a16:creationId xmlns:a16="http://schemas.microsoft.com/office/drawing/2014/main" id="{8C9C49E6-C234-3B64-C842-68AFF5A61D53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8" name="Rectangle 546">
            <a:extLst>
              <a:ext uri="{FF2B5EF4-FFF2-40B4-BE49-F238E27FC236}">
                <a16:creationId xmlns:a16="http://schemas.microsoft.com/office/drawing/2014/main" id="{F85E6D8F-A9B0-C9AB-0C79-070E47E55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79" name="Rectangle 547">
            <a:extLst>
              <a:ext uri="{FF2B5EF4-FFF2-40B4-BE49-F238E27FC236}">
                <a16:creationId xmlns:a16="http://schemas.microsoft.com/office/drawing/2014/main" id="{A113706A-ACA6-F325-9947-8F236A6C2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590" name="Rectangle 558">
            <a:extLst>
              <a:ext uri="{FF2B5EF4-FFF2-40B4-BE49-F238E27FC236}">
                <a16:creationId xmlns:a16="http://schemas.microsoft.com/office/drawing/2014/main" id="{23523AEF-A8BB-7602-E6E8-496BB6C10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91" name="Rectangle 559">
            <a:extLst>
              <a:ext uri="{FF2B5EF4-FFF2-40B4-BE49-F238E27FC236}">
                <a16:creationId xmlns:a16="http://schemas.microsoft.com/office/drawing/2014/main" id="{F3C157D5-AD3F-9D88-4DC0-BF20C73D8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592" name="Rectangle 560">
            <a:extLst>
              <a:ext uri="{FF2B5EF4-FFF2-40B4-BE49-F238E27FC236}">
                <a16:creationId xmlns:a16="http://schemas.microsoft.com/office/drawing/2014/main" id="{E535807D-49F8-FFBC-D9F6-A4E02819A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0608" name="Rectangle 576">
            <a:extLst>
              <a:ext uri="{FF2B5EF4-FFF2-40B4-BE49-F238E27FC236}">
                <a16:creationId xmlns:a16="http://schemas.microsoft.com/office/drawing/2014/main" id="{EE68D27F-463A-2DA3-0A1B-AE48B0FDF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609" name="Rectangle 577">
            <a:extLst>
              <a:ext uri="{FF2B5EF4-FFF2-40B4-BE49-F238E27FC236}">
                <a16:creationId xmlns:a16="http://schemas.microsoft.com/office/drawing/2014/main" id="{2FCD9C45-675B-461E-C75F-BC0ABBC3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42862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0613" name="Rectangle 581">
            <a:extLst>
              <a:ext uri="{FF2B5EF4-FFF2-40B4-BE49-F238E27FC236}">
                <a16:creationId xmlns:a16="http://schemas.microsoft.com/office/drawing/2014/main" id="{29591893-707B-14A2-D4AB-66A106B99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0614" name="Rectangle 582">
            <a:extLst>
              <a:ext uri="{FF2B5EF4-FFF2-40B4-BE49-F238E27FC236}">
                <a16:creationId xmlns:a16="http://schemas.microsoft.com/office/drawing/2014/main" id="{161D0133-2289-7EF4-5DEA-0FB25669D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53816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grpSp>
        <p:nvGrpSpPr>
          <p:cNvPr id="940615" name="Group 583">
            <a:extLst>
              <a:ext uri="{FF2B5EF4-FFF2-40B4-BE49-F238E27FC236}">
                <a16:creationId xmlns:a16="http://schemas.microsoft.com/office/drawing/2014/main" id="{4976D29D-06D1-FE6C-AA3D-F72B46B1BFD3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5580063"/>
            <a:ext cx="306387" cy="301625"/>
            <a:chOff x="2913" y="1215"/>
            <a:chExt cx="193" cy="190"/>
          </a:xfrm>
        </p:grpSpPr>
        <p:sp>
          <p:nvSpPr>
            <p:cNvPr id="940616" name="Rectangle 584">
              <a:extLst>
                <a:ext uri="{FF2B5EF4-FFF2-40B4-BE49-F238E27FC236}">
                  <a16:creationId xmlns:a16="http://schemas.microsoft.com/office/drawing/2014/main" id="{75657135-3B57-5BF9-C231-367CB9AA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110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     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17" name="Rectangle 585">
              <a:extLst>
                <a:ext uri="{FF2B5EF4-FFF2-40B4-BE49-F238E27FC236}">
                  <a16:creationId xmlns:a16="http://schemas.microsoft.com/office/drawing/2014/main" id="{C36D2BAD-4974-2D6B-DA70-317CF1C15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40619" name="Rectangle 587">
            <a:extLst>
              <a:ext uri="{FF2B5EF4-FFF2-40B4-BE49-F238E27FC236}">
                <a16:creationId xmlns:a16="http://schemas.microsoft.com/office/drawing/2014/main" id="{AD0830D9-D3F3-2BDF-26BD-A0AEBA87D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1103313"/>
            <a:ext cx="1008062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ИЗРАИЛЮ</a:t>
            </a:r>
            <a:endParaRPr lang="en-US" altLang="en-US" sz="2000" b="1" i="0">
              <a:latin typeface="Helvetica" pitchFamily="2" charset="0"/>
            </a:endParaRPr>
          </a:p>
        </p:txBody>
      </p:sp>
      <p:grpSp>
        <p:nvGrpSpPr>
          <p:cNvPr id="940620" name="Group 588">
            <a:extLst>
              <a:ext uri="{FF2B5EF4-FFF2-40B4-BE49-F238E27FC236}">
                <a16:creationId xmlns:a16="http://schemas.microsoft.com/office/drawing/2014/main" id="{11274F44-8684-F091-A75E-93F79C8861F0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01750"/>
            <a:ext cx="1050925" cy="301625"/>
            <a:chOff x="2913" y="1215"/>
            <a:chExt cx="662" cy="190"/>
          </a:xfrm>
        </p:grpSpPr>
        <p:sp>
          <p:nvSpPr>
            <p:cNvPr id="940621" name="Rectangle 589">
              <a:extLst>
                <a:ext uri="{FF2B5EF4-FFF2-40B4-BE49-F238E27FC236}">
                  <a16:creationId xmlns:a16="http://schemas.microsoft.com/office/drawing/2014/main" id="{41F50184-5246-EDC5-DC83-C2630D753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662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     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. 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ЦАРСТВО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22" name="Rectangle 590">
              <a:extLst>
                <a:ext uri="{FF2B5EF4-FFF2-40B4-BE49-F238E27FC236}">
                  <a16:creationId xmlns:a16="http://schemas.microsoft.com/office/drawing/2014/main" id="{8F169155-E9F4-2D14-D5D9-12E390FCB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40623" name="Line 591">
            <a:extLst>
              <a:ext uri="{FF2B5EF4-FFF2-40B4-BE49-F238E27FC236}">
                <a16:creationId xmlns:a16="http://schemas.microsoft.com/office/drawing/2014/main" id="{640FAF69-B74D-7073-437B-B66194BFED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624" name="Line 592">
            <a:extLst>
              <a:ext uri="{FF2B5EF4-FFF2-40B4-BE49-F238E27FC236}">
                <a16:creationId xmlns:a16="http://schemas.microsoft.com/office/drawing/2014/main" id="{62AE53E3-47BE-A030-8DC4-CA9C802046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0633" name="Oval 601">
            <a:extLst>
              <a:ext uri="{FF2B5EF4-FFF2-40B4-BE49-F238E27FC236}">
                <a16:creationId xmlns:a16="http://schemas.microsoft.com/office/drawing/2014/main" id="{09F5EFAB-2AA1-4BE7-C2A5-FDFA649FB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252" name="AutoShape 220">
            <a:extLst>
              <a:ext uri="{FF2B5EF4-FFF2-40B4-BE49-F238E27FC236}">
                <a16:creationId xmlns:a16="http://schemas.microsoft.com/office/drawing/2014/main" id="{75D19CAA-3D20-A866-979C-91118729BEFD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3794125" y="3937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940634" name="Text Box 602">
            <a:extLst>
              <a:ext uri="{FF2B5EF4-FFF2-40B4-BE49-F238E27FC236}">
                <a16:creationId xmlns:a16="http://schemas.microsoft.com/office/drawing/2014/main" id="{1E86A74E-D5BF-BE23-CC9D-96C0D73C5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457825"/>
            <a:ext cx="4291013" cy="1463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ВО-ПЕРВЫХ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…                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КНИГИ ИЗРАИЛЮ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(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СЕВЕР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940638" name="Text Box 606">
            <a:extLst>
              <a:ext uri="{FF2B5EF4-FFF2-40B4-BE49-F238E27FC236}">
                <a16:creationId xmlns:a16="http://schemas.microsoft.com/office/drawing/2014/main" id="{F2BCFF3A-B684-48B2-0201-AAA9886E60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grpSp>
        <p:nvGrpSpPr>
          <p:cNvPr id="940639" name="Group 607">
            <a:extLst>
              <a:ext uri="{FF2B5EF4-FFF2-40B4-BE49-F238E27FC236}">
                <a16:creationId xmlns:a16="http://schemas.microsoft.com/office/drawing/2014/main" id="{3DF44AC7-DCF5-7157-EE1B-6DD5EE93F533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940640" name="Rectangle 608">
              <a:extLst>
                <a:ext uri="{FF2B5EF4-FFF2-40B4-BE49-F238E27FC236}">
                  <a16:creationId xmlns:a16="http://schemas.microsoft.com/office/drawing/2014/main" id="{FE2F5F3D-D4AF-9E10-A846-699057028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0641" name="Rectangle 609">
              <a:extLst>
                <a:ext uri="{FF2B5EF4-FFF2-40B4-BE49-F238E27FC236}">
                  <a16:creationId xmlns:a16="http://schemas.microsoft.com/office/drawing/2014/main" id="{B595AF95-00E6-A8EF-5F81-2A7ED0EC7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0642" name="Rectangle 610">
              <a:extLst>
                <a:ext uri="{FF2B5EF4-FFF2-40B4-BE49-F238E27FC236}">
                  <a16:creationId xmlns:a16="http://schemas.microsoft.com/office/drawing/2014/main" id="{D0ED4A63-DFC9-3153-A186-5110D52FE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0643" name="Rectangle 611">
              <a:extLst>
                <a:ext uri="{FF2B5EF4-FFF2-40B4-BE49-F238E27FC236}">
                  <a16:creationId xmlns:a16="http://schemas.microsoft.com/office/drawing/2014/main" id="{D1F6E512-EE8E-4DE5-1138-7CFB1D1B0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44" name="Rectangle 612">
              <a:extLst>
                <a:ext uri="{FF2B5EF4-FFF2-40B4-BE49-F238E27FC236}">
                  <a16:creationId xmlns:a16="http://schemas.microsoft.com/office/drawing/2014/main" id="{FA2FC6AA-14D2-F90F-200C-BEC15B78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45" name="Rectangle 613">
              <a:extLst>
                <a:ext uri="{FF2B5EF4-FFF2-40B4-BE49-F238E27FC236}">
                  <a16:creationId xmlns:a16="http://schemas.microsoft.com/office/drawing/2014/main" id="{1A80606F-9622-C32C-B14D-9E9CB884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46" name="Rectangle 614">
              <a:extLst>
                <a:ext uri="{FF2B5EF4-FFF2-40B4-BE49-F238E27FC236}">
                  <a16:creationId xmlns:a16="http://schemas.microsoft.com/office/drawing/2014/main" id="{7E3C8918-76F0-9888-5712-1F15130B8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47" name="Rectangle 615">
              <a:extLst>
                <a:ext uri="{FF2B5EF4-FFF2-40B4-BE49-F238E27FC236}">
                  <a16:creationId xmlns:a16="http://schemas.microsoft.com/office/drawing/2014/main" id="{AA505799-42D6-073F-AC4E-022FB267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48" name="Rectangle 616">
              <a:extLst>
                <a:ext uri="{FF2B5EF4-FFF2-40B4-BE49-F238E27FC236}">
                  <a16:creationId xmlns:a16="http://schemas.microsoft.com/office/drawing/2014/main" id="{67A81974-5FC9-11A2-0156-5F2ABFDA7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49" name="Rectangle 617">
              <a:extLst>
                <a:ext uri="{FF2B5EF4-FFF2-40B4-BE49-F238E27FC236}">
                  <a16:creationId xmlns:a16="http://schemas.microsoft.com/office/drawing/2014/main" id="{E6680B6C-D8B0-2B9A-B11E-E3B7F8541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50" name="Rectangle 618">
              <a:extLst>
                <a:ext uri="{FF2B5EF4-FFF2-40B4-BE49-F238E27FC236}">
                  <a16:creationId xmlns:a16="http://schemas.microsoft.com/office/drawing/2014/main" id="{DD2D63CC-A284-FA3E-9D2B-50E39F1BF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40651" name="Rectangle 619">
              <a:extLst>
                <a:ext uri="{FF2B5EF4-FFF2-40B4-BE49-F238E27FC236}">
                  <a16:creationId xmlns:a16="http://schemas.microsoft.com/office/drawing/2014/main" id="{261A768F-F6F7-9BD9-1B8A-A0E35D60F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52" name="Rectangle 620">
              <a:extLst>
                <a:ext uri="{FF2B5EF4-FFF2-40B4-BE49-F238E27FC236}">
                  <a16:creationId xmlns:a16="http://schemas.microsoft.com/office/drawing/2014/main" id="{55BF6F2E-12EF-F7BA-98C8-CAB9D4375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53" name="Rectangle 621">
              <a:extLst>
                <a:ext uri="{FF2B5EF4-FFF2-40B4-BE49-F238E27FC236}">
                  <a16:creationId xmlns:a16="http://schemas.microsoft.com/office/drawing/2014/main" id="{F59E34C6-7B5D-655D-DAA2-76F058FA3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0654" name="Rectangle 622">
              <a:extLst>
                <a:ext uri="{FF2B5EF4-FFF2-40B4-BE49-F238E27FC236}">
                  <a16:creationId xmlns:a16="http://schemas.microsoft.com/office/drawing/2014/main" id="{D9212958-0CE6-3F67-8785-873FCF5C0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55" name="Rectangle 623">
              <a:extLst>
                <a:ext uri="{FF2B5EF4-FFF2-40B4-BE49-F238E27FC236}">
                  <a16:creationId xmlns:a16="http://schemas.microsoft.com/office/drawing/2014/main" id="{F29DD766-9F0F-15DF-B375-5069B8211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0656" name="Rectangle 624">
              <a:extLst>
                <a:ext uri="{FF2B5EF4-FFF2-40B4-BE49-F238E27FC236}">
                  <a16:creationId xmlns:a16="http://schemas.microsoft.com/office/drawing/2014/main" id="{36B890C7-79E4-F085-EA6E-35FE74DF8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0657" name="Text Box 625">
              <a:extLst>
                <a:ext uri="{FF2B5EF4-FFF2-40B4-BE49-F238E27FC236}">
                  <a16:creationId xmlns:a16="http://schemas.microsoft.com/office/drawing/2014/main" id="{3E2B3A86-552A-E7F9-8AAE-A17E97E0B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40658" name="Text Box 626">
              <a:extLst>
                <a:ext uri="{FF2B5EF4-FFF2-40B4-BE49-F238E27FC236}">
                  <a16:creationId xmlns:a16="http://schemas.microsoft.com/office/drawing/2014/main" id="{7142155B-10EB-2A51-6234-6757196D3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0659" name="Rectangle 627">
              <a:extLst>
                <a:ext uri="{FF2B5EF4-FFF2-40B4-BE49-F238E27FC236}">
                  <a16:creationId xmlns:a16="http://schemas.microsoft.com/office/drawing/2014/main" id="{6379F44D-76FC-ED7E-0E7B-B17F2B9D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40660" name="Group 628">
              <a:extLst>
                <a:ext uri="{FF2B5EF4-FFF2-40B4-BE49-F238E27FC236}">
                  <a16:creationId xmlns:a16="http://schemas.microsoft.com/office/drawing/2014/main" id="{7D074A07-A25C-B125-1508-CEB68073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40661" name="Rectangle 629">
                <a:extLst>
                  <a:ext uri="{FF2B5EF4-FFF2-40B4-BE49-F238E27FC236}">
                    <a16:creationId xmlns:a16="http://schemas.microsoft.com/office/drawing/2014/main" id="{A46CF992-AF7C-A91C-AE1C-A55A0ADF4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2" name="Rectangle 630">
                <a:extLst>
                  <a:ext uri="{FF2B5EF4-FFF2-40B4-BE49-F238E27FC236}">
                    <a16:creationId xmlns:a16="http://schemas.microsoft.com/office/drawing/2014/main" id="{49591FBB-A179-88E8-F5CC-FA55CCA7F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3" name="Rectangle 631">
                <a:extLst>
                  <a:ext uri="{FF2B5EF4-FFF2-40B4-BE49-F238E27FC236}">
                    <a16:creationId xmlns:a16="http://schemas.microsoft.com/office/drawing/2014/main" id="{024A5BA5-4F5D-BCFA-C435-0726B47C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4" name="Rectangle 632">
                <a:extLst>
                  <a:ext uri="{FF2B5EF4-FFF2-40B4-BE49-F238E27FC236}">
                    <a16:creationId xmlns:a16="http://schemas.microsoft.com/office/drawing/2014/main" id="{2E01A1F4-42FA-BF72-E9F3-2BFF43A8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5" name="Rectangle 633">
                <a:extLst>
                  <a:ext uri="{FF2B5EF4-FFF2-40B4-BE49-F238E27FC236}">
                    <a16:creationId xmlns:a16="http://schemas.microsoft.com/office/drawing/2014/main" id="{A4AD34F2-D1A7-7D8A-4D31-BC2AB5A07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6" name="Rectangle 634">
                <a:extLst>
                  <a:ext uri="{FF2B5EF4-FFF2-40B4-BE49-F238E27FC236}">
                    <a16:creationId xmlns:a16="http://schemas.microsoft.com/office/drawing/2014/main" id="{946726A3-2B67-65A9-8620-20CDB413C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7" name="Rectangle 635">
                <a:extLst>
                  <a:ext uri="{FF2B5EF4-FFF2-40B4-BE49-F238E27FC236}">
                    <a16:creationId xmlns:a16="http://schemas.microsoft.com/office/drawing/2014/main" id="{504A9922-B6C8-EA6F-F88F-B1CED80CE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8" name="Rectangle 636">
                <a:extLst>
                  <a:ext uri="{FF2B5EF4-FFF2-40B4-BE49-F238E27FC236}">
                    <a16:creationId xmlns:a16="http://schemas.microsoft.com/office/drawing/2014/main" id="{2623DB46-7E27-C574-1569-5FC530892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0669" name="Rectangle 637">
                <a:extLst>
                  <a:ext uri="{FF2B5EF4-FFF2-40B4-BE49-F238E27FC236}">
                    <a16:creationId xmlns:a16="http://schemas.microsoft.com/office/drawing/2014/main" id="{1F0CB40C-1043-9E62-B819-705B338CC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40670" name="Group 638">
              <a:extLst>
                <a:ext uri="{FF2B5EF4-FFF2-40B4-BE49-F238E27FC236}">
                  <a16:creationId xmlns:a16="http://schemas.microsoft.com/office/drawing/2014/main" id="{B720A92A-79ED-90B7-9012-02AEF7E9E1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40671" name="Group 639">
                <a:extLst>
                  <a:ext uri="{FF2B5EF4-FFF2-40B4-BE49-F238E27FC236}">
                    <a16:creationId xmlns:a16="http://schemas.microsoft.com/office/drawing/2014/main" id="{A8D62578-4266-53D0-1D4A-C6248A58E5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40672" name="Freeform 640">
                  <a:extLst>
                    <a:ext uri="{FF2B5EF4-FFF2-40B4-BE49-F238E27FC236}">
                      <a16:creationId xmlns:a16="http://schemas.microsoft.com/office/drawing/2014/main" id="{30682E8C-FDA0-1786-298A-BD15D3299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0673" name="Freeform 641">
                  <a:extLst>
                    <a:ext uri="{FF2B5EF4-FFF2-40B4-BE49-F238E27FC236}">
                      <a16:creationId xmlns:a16="http://schemas.microsoft.com/office/drawing/2014/main" id="{B77DB729-A029-DC79-83D6-8382794925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0674" name="Freeform 642">
                  <a:extLst>
                    <a:ext uri="{FF2B5EF4-FFF2-40B4-BE49-F238E27FC236}">
                      <a16:creationId xmlns:a16="http://schemas.microsoft.com/office/drawing/2014/main" id="{E57CD80B-77D1-3186-DB6E-C39B95BC6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0675" name="Freeform 643">
                  <a:extLst>
                    <a:ext uri="{FF2B5EF4-FFF2-40B4-BE49-F238E27FC236}">
                      <a16:creationId xmlns:a16="http://schemas.microsoft.com/office/drawing/2014/main" id="{49BDB24E-88F4-4362-9919-12DD33207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40676" name="Picture 644">
                  <a:extLst>
                    <a:ext uri="{FF2B5EF4-FFF2-40B4-BE49-F238E27FC236}">
                      <a16:creationId xmlns:a16="http://schemas.microsoft.com/office/drawing/2014/main" id="{ACBD2B06-5CB3-5B53-AFFE-CA7A6DC53AE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40677" name="Freeform 645">
                  <a:extLst>
                    <a:ext uri="{FF2B5EF4-FFF2-40B4-BE49-F238E27FC236}">
                      <a16:creationId xmlns:a16="http://schemas.microsoft.com/office/drawing/2014/main" id="{6B4CAD76-08B7-5E7E-7C62-493C87DF6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0678" name="Freeform 646">
                  <a:extLst>
                    <a:ext uri="{FF2B5EF4-FFF2-40B4-BE49-F238E27FC236}">
                      <a16:creationId xmlns:a16="http://schemas.microsoft.com/office/drawing/2014/main" id="{7BA7FD2D-07AC-8FB4-16AF-A344F780C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40679" name="Text Box 647">
                <a:extLst>
                  <a:ext uri="{FF2B5EF4-FFF2-40B4-BE49-F238E27FC236}">
                    <a16:creationId xmlns:a16="http://schemas.microsoft.com/office/drawing/2014/main" id="{C398EF71-F5DD-4AC8-ABFB-6C96EB73D1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940688" name="Group 656">
            <a:extLst>
              <a:ext uri="{FF2B5EF4-FFF2-40B4-BE49-F238E27FC236}">
                <a16:creationId xmlns:a16="http://schemas.microsoft.com/office/drawing/2014/main" id="{81F6093F-AC05-6322-D4CE-83DCF8ED4DDE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40689" name="Text Box 657">
              <a:extLst>
                <a:ext uri="{FF2B5EF4-FFF2-40B4-BE49-F238E27FC236}">
                  <a16:creationId xmlns:a16="http://schemas.microsoft.com/office/drawing/2014/main" id="{8134E6E4-F276-3FB3-ECAD-504096BAD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0690" name="Text Box 658">
              <a:extLst>
                <a:ext uri="{FF2B5EF4-FFF2-40B4-BE49-F238E27FC236}">
                  <a16:creationId xmlns:a16="http://schemas.microsoft.com/office/drawing/2014/main" id="{F54BC3B7-371A-5348-343A-908876158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0691" name="Text Box 659">
              <a:extLst>
                <a:ext uri="{FF2B5EF4-FFF2-40B4-BE49-F238E27FC236}">
                  <a16:creationId xmlns:a16="http://schemas.microsoft.com/office/drawing/2014/main" id="{D63361AA-323B-CDD1-3EA5-6DE42045B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2">
            <a:extLst>
              <a:ext uri="{FF2B5EF4-FFF2-40B4-BE49-F238E27FC236}">
                <a16:creationId xmlns:a16="http://schemas.microsoft.com/office/drawing/2014/main" id="{63CC5DAF-9F24-4F9B-B16D-20558242C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083" name="Rectangle 3">
            <a:extLst>
              <a:ext uri="{FF2B5EF4-FFF2-40B4-BE49-F238E27FC236}">
                <a16:creationId xmlns:a16="http://schemas.microsoft.com/office/drawing/2014/main" id="{03D4CFB3-221B-6A7C-64D7-5735857A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084" name="Rectangle 4">
            <a:extLst>
              <a:ext uri="{FF2B5EF4-FFF2-40B4-BE49-F238E27FC236}">
                <a16:creationId xmlns:a16="http://schemas.microsoft.com/office/drawing/2014/main" id="{990F5C59-2E82-339B-FD01-24BF2ABC5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085" name="Rectangle 5">
            <a:extLst>
              <a:ext uri="{FF2B5EF4-FFF2-40B4-BE49-F238E27FC236}">
                <a16:creationId xmlns:a16="http://schemas.microsoft.com/office/drawing/2014/main" id="{9D768A69-17E3-5E15-66EF-1D4886B1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090" name="Rectangle 10">
            <a:extLst>
              <a:ext uri="{FF2B5EF4-FFF2-40B4-BE49-F238E27FC236}">
                <a16:creationId xmlns:a16="http://schemas.microsoft.com/office/drawing/2014/main" id="{5C4A1C92-F843-F555-5893-0A0C2914C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61" name="Rectangle 81">
            <a:extLst>
              <a:ext uri="{FF2B5EF4-FFF2-40B4-BE49-F238E27FC236}">
                <a16:creationId xmlns:a16="http://schemas.microsoft.com/office/drawing/2014/main" id="{4163C8BD-CEC1-42BA-8D97-D4838D448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68" name="Rectangle 88">
            <a:extLst>
              <a:ext uri="{FF2B5EF4-FFF2-40B4-BE49-F238E27FC236}">
                <a16:creationId xmlns:a16="http://schemas.microsoft.com/office/drawing/2014/main" id="{61A19448-E866-0AE7-943E-7A797CAF7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69" name="Rectangle 89">
            <a:extLst>
              <a:ext uri="{FF2B5EF4-FFF2-40B4-BE49-F238E27FC236}">
                <a16:creationId xmlns:a16="http://schemas.microsoft.com/office/drawing/2014/main" id="{AA3E3717-C824-BBB5-372C-51A2BC217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0" name="Rectangle 90">
            <a:extLst>
              <a:ext uri="{FF2B5EF4-FFF2-40B4-BE49-F238E27FC236}">
                <a16:creationId xmlns:a16="http://schemas.microsoft.com/office/drawing/2014/main" id="{202D12E3-1939-7137-23CD-1DDC3806F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1" name="Rectangle 91">
            <a:extLst>
              <a:ext uri="{FF2B5EF4-FFF2-40B4-BE49-F238E27FC236}">
                <a16:creationId xmlns:a16="http://schemas.microsoft.com/office/drawing/2014/main" id="{F48B70AA-601A-74EE-9C1B-64040BDA4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2" name="Rectangle 92">
            <a:extLst>
              <a:ext uri="{FF2B5EF4-FFF2-40B4-BE49-F238E27FC236}">
                <a16:creationId xmlns:a16="http://schemas.microsoft.com/office/drawing/2014/main" id="{8A0C9E89-F6BF-9D05-D7C7-5C63F2E83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3" name="Rectangle 93">
            <a:extLst>
              <a:ext uri="{FF2B5EF4-FFF2-40B4-BE49-F238E27FC236}">
                <a16:creationId xmlns:a16="http://schemas.microsoft.com/office/drawing/2014/main" id="{76647114-FE3A-C6AA-F64C-F0918A7F0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4" name="Rectangle 94">
            <a:extLst>
              <a:ext uri="{FF2B5EF4-FFF2-40B4-BE49-F238E27FC236}">
                <a16:creationId xmlns:a16="http://schemas.microsoft.com/office/drawing/2014/main" id="{FC3DE965-630B-DC16-3A0A-605072F6C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5" name="Rectangle 95">
            <a:extLst>
              <a:ext uri="{FF2B5EF4-FFF2-40B4-BE49-F238E27FC236}">
                <a16:creationId xmlns:a16="http://schemas.microsoft.com/office/drawing/2014/main" id="{9D919959-31EB-8632-1CD8-8DCA1B449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6" name="Rectangle 96">
            <a:extLst>
              <a:ext uri="{FF2B5EF4-FFF2-40B4-BE49-F238E27FC236}">
                <a16:creationId xmlns:a16="http://schemas.microsoft.com/office/drawing/2014/main" id="{CCB67D57-3855-D07C-0701-95AF17EA1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7" name="Rectangle 97">
            <a:extLst>
              <a:ext uri="{FF2B5EF4-FFF2-40B4-BE49-F238E27FC236}">
                <a16:creationId xmlns:a16="http://schemas.microsoft.com/office/drawing/2014/main" id="{7035E4F1-1FC1-1F2A-B3FB-189555453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8" name="Rectangle 98">
            <a:extLst>
              <a:ext uri="{FF2B5EF4-FFF2-40B4-BE49-F238E27FC236}">
                <a16:creationId xmlns:a16="http://schemas.microsoft.com/office/drawing/2014/main" id="{B8419991-5D6C-41F9-E89A-332463FB6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79" name="Rectangle 99">
            <a:extLst>
              <a:ext uri="{FF2B5EF4-FFF2-40B4-BE49-F238E27FC236}">
                <a16:creationId xmlns:a16="http://schemas.microsoft.com/office/drawing/2014/main" id="{59FB9E04-867E-B57E-8577-6BA3B3980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81" name="Rectangle 101">
            <a:extLst>
              <a:ext uri="{FF2B5EF4-FFF2-40B4-BE49-F238E27FC236}">
                <a16:creationId xmlns:a16="http://schemas.microsoft.com/office/drawing/2014/main" id="{1595D937-1FF0-D549-A777-5E8561A7A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82" name="Rectangle 102">
            <a:extLst>
              <a:ext uri="{FF2B5EF4-FFF2-40B4-BE49-F238E27FC236}">
                <a16:creationId xmlns:a16="http://schemas.microsoft.com/office/drawing/2014/main" id="{982BB526-54C5-6BDD-0177-68CC5B67C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83" name="Rectangle 103">
            <a:extLst>
              <a:ext uri="{FF2B5EF4-FFF2-40B4-BE49-F238E27FC236}">
                <a16:creationId xmlns:a16="http://schemas.microsoft.com/office/drawing/2014/main" id="{8B2B3791-C761-FEC1-44DF-98D70E2A8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84" name="Rectangle 104">
            <a:extLst>
              <a:ext uri="{FF2B5EF4-FFF2-40B4-BE49-F238E27FC236}">
                <a16:creationId xmlns:a16="http://schemas.microsoft.com/office/drawing/2014/main" id="{217E9C23-E9AA-F830-CD85-646C045B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186" name="Rectangle 106">
            <a:extLst>
              <a:ext uri="{FF2B5EF4-FFF2-40B4-BE49-F238E27FC236}">
                <a16:creationId xmlns:a16="http://schemas.microsoft.com/office/drawing/2014/main" id="{50DCF2F7-B825-060C-B4C1-4435F1124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241" name="Rectangle 161">
            <a:extLst>
              <a:ext uri="{FF2B5EF4-FFF2-40B4-BE49-F238E27FC236}">
                <a16:creationId xmlns:a16="http://schemas.microsoft.com/office/drawing/2014/main" id="{1D2963F7-A354-E92E-F37C-2AE9D287B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412591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2262" name="Rectangle 182">
            <a:extLst>
              <a:ext uri="{FF2B5EF4-FFF2-40B4-BE49-F238E27FC236}">
                <a16:creationId xmlns:a16="http://schemas.microsoft.com/office/drawing/2014/main" id="{DAFB1202-3B98-3BA2-DA17-88BCAA05F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000" i="0">
              <a:latin typeface="Arial" panose="020B0604020202020204" pitchFamily="34" charset="0"/>
            </a:endParaRPr>
          </a:p>
        </p:txBody>
      </p:sp>
      <p:sp>
        <p:nvSpPr>
          <p:cNvPr id="942275" name="Rectangle 195">
            <a:extLst>
              <a:ext uri="{FF2B5EF4-FFF2-40B4-BE49-F238E27FC236}">
                <a16:creationId xmlns:a16="http://schemas.microsoft.com/office/drawing/2014/main" id="{8C1038D7-4C86-EE81-7BEA-35CD1311D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2276" name="Picture 196">
            <a:extLst>
              <a:ext uri="{FF2B5EF4-FFF2-40B4-BE49-F238E27FC236}">
                <a16:creationId xmlns:a16="http://schemas.microsoft.com/office/drawing/2014/main" id="{E3BE1862-702C-97CA-1812-246EA4D104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2277" name="Rectangle 197">
            <a:extLst>
              <a:ext uri="{FF2B5EF4-FFF2-40B4-BE49-F238E27FC236}">
                <a16:creationId xmlns:a16="http://schemas.microsoft.com/office/drawing/2014/main" id="{4E140C33-66DB-6C1E-77DB-435E88CA9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78" name="Rectangle 198">
            <a:extLst>
              <a:ext uri="{FF2B5EF4-FFF2-40B4-BE49-F238E27FC236}">
                <a16:creationId xmlns:a16="http://schemas.microsoft.com/office/drawing/2014/main" id="{9D4F6197-28A5-315C-08D2-49D7F42B7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80" name="Rectangle 200">
            <a:extLst>
              <a:ext uri="{FF2B5EF4-FFF2-40B4-BE49-F238E27FC236}">
                <a16:creationId xmlns:a16="http://schemas.microsoft.com/office/drawing/2014/main" id="{6355A706-11AB-F754-F048-EDB9BCB67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42282" name="Rectangle 202">
            <a:extLst>
              <a:ext uri="{FF2B5EF4-FFF2-40B4-BE49-F238E27FC236}">
                <a16:creationId xmlns:a16="http://schemas.microsoft.com/office/drawing/2014/main" id="{FF7CA05F-11BA-4AE9-D848-73757240B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42293" name="Text Box 213">
            <a:extLst>
              <a:ext uri="{FF2B5EF4-FFF2-40B4-BE49-F238E27FC236}">
                <a16:creationId xmlns:a16="http://schemas.microsoft.com/office/drawing/2014/main" id="{D05711E4-3FDB-E7C3-CDCB-1DBE5630E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63</a:t>
            </a:r>
          </a:p>
        </p:txBody>
      </p:sp>
      <p:sp>
        <p:nvSpPr>
          <p:cNvPr id="942298" name="Rectangle 218">
            <a:extLst>
              <a:ext uri="{FF2B5EF4-FFF2-40B4-BE49-F238E27FC236}">
                <a16:creationId xmlns:a16="http://schemas.microsoft.com/office/drawing/2014/main" id="{7F3A6FAF-D4F8-FE5A-2C41-3293F9E21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42323" name="Text Box 243">
            <a:extLst>
              <a:ext uri="{FF2B5EF4-FFF2-40B4-BE49-F238E27FC236}">
                <a16:creationId xmlns:a16="http://schemas.microsoft.com/office/drawing/2014/main" id="{AE6CEBBE-F08A-674F-365D-0901E043B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ru-RU" altLang="en-US" sz="2000" b="1" i="0"/>
          </a:p>
        </p:txBody>
      </p:sp>
      <p:pic>
        <p:nvPicPr>
          <p:cNvPr id="942517" name="Picture 437">
            <a:extLst>
              <a:ext uri="{FF2B5EF4-FFF2-40B4-BE49-F238E27FC236}">
                <a16:creationId xmlns:a16="http://schemas.microsoft.com/office/drawing/2014/main" id="{FA9C747D-2430-3617-CDEF-9EB054F2DA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2518" name="Text Box 438">
            <a:extLst>
              <a:ext uri="{FF2B5EF4-FFF2-40B4-BE49-F238E27FC236}">
                <a16:creationId xmlns:a16="http://schemas.microsoft.com/office/drawing/2014/main" id="{A9FF97C0-C36C-1A23-C673-77243EFDA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42520" name="AutoShape 440">
            <a:extLst>
              <a:ext uri="{FF2B5EF4-FFF2-40B4-BE49-F238E27FC236}">
                <a16:creationId xmlns:a16="http://schemas.microsoft.com/office/drawing/2014/main" id="{A5D85F24-9BDC-EFA7-8095-1CDA06319A1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1" name="Rectangle 441">
            <a:extLst>
              <a:ext uri="{FF2B5EF4-FFF2-40B4-BE49-F238E27FC236}">
                <a16:creationId xmlns:a16="http://schemas.microsoft.com/office/drawing/2014/main" id="{1DCC62A7-B868-74DC-D2F2-34C491503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2" name="Rectangle 442">
            <a:extLst>
              <a:ext uri="{FF2B5EF4-FFF2-40B4-BE49-F238E27FC236}">
                <a16:creationId xmlns:a16="http://schemas.microsoft.com/office/drawing/2014/main" id="{F3CDEDDC-3D10-F999-7485-BFF5D38C2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3" name="Rectangle 443">
            <a:extLst>
              <a:ext uri="{FF2B5EF4-FFF2-40B4-BE49-F238E27FC236}">
                <a16:creationId xmlns:a16="http://schemas.microsoft.com/office/drawing/2014/main" id="{BBD2BE4F-2C8E-3AC0-1050-6139E6770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4" name="AutoShape 444">
            <a:extLst>
              <a:ext uri="{FF2B5EF4-FFF2-40B4-BE49-F238E27FC236}">
                <a16:creationId xmlns:a16="http://schemas.microsoft.com/office/drawing/2014/main" id="{89181A83-5785-46B0-5C25-5D12EB5A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6" name="AutoShape 446">
            <a:extLst>
              <a:ext uri="{FF2B5EF4-FFF2-40B4-BE49-F238E27FC236}">
                <a16:creationId xmlns:a16="http://schemas.microsoft.com/office/drawing/2014/main" id="{4041763F-06DD-486A-D790-361151C78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9" name="Rectangle 449">
            <a:extLst>
              <a:ext uri="{FF2B5EF4-FFF2-40B4-BE49-F238E27FC236}">
                <a16:creationId xmlns:a16="http://schemas.microsoft.com/office/drawing/2014/main" id="{715FE036-11FF-6175-26C6-4592DE505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538" name="Line 458">
            <a:extLst>
              <a:ext uri="{FF2B5EF4-FFF2-40B4-BE49-F238E27FC236}">
                <a16:creationId xmlns:a16="http://schemas.microsoft.com/office/drawing/2014/main" id="{7646AF10-CE0A-2BF9-E1E8-3C2477AAE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39" name="Line 459">
            <a:extLst>
              <a:ext uri="{FF2B5EF4-FFF2-40B4-BE49-F238E27FC236}">
                <a16:creationId xmlns:a16="http://schemas.microsoft.com/office/drawing/2014/main" id="{B07C4EBE-4BFF-EFCE-702A-BB8976714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0" name="Line 460">
            <a:extLst>
              <a:ext uri="{FF2B5EF4-FFF2-40B4-BE49-F238E27FC236}">
                <a16:creationId xmlns:a16="http://schemas.microsoft.com/office/drawing/2014/main" id="{BCDC680E-A56B-DE1D-0999-92AA3071694B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1" name="Line 461">
            <a:extLst>
              <a:ext uri="{FF2B5EF4-FFF2-40B4-BE49-F238E27FC236}">
                <a16:creationId xmlns:a16="http://schemas.microsoft.com/office/drawing/2014/main" id="{9348C88C-611A-A18F-72CF-7DF6FFE42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2" name="Freeform 462">
            <a:extLst>
              <a:ext uri="{FF2B5EF4-FFF2-40B4-BE49-F238E27FC236}">
                <a16:creationId xmlns:a16="http://schemas.microsoft.com/office/drawing/2014/main" id="{D333454D-6615-E50D-F7F3-0B93F5AF2968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543" name="Line 463">
            <a:extLst>
              <a:ext uri="{FF2B5EF4-FFF2-40B4-BE49-F238E27FC236}">
                <a16:creationId xmlns:a16="http://schemas.microsoft.com/office/drawing/2014/main" id="{9B193F54-8EDC-E325-24A9-6EB2BFA9771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4" name="Freeform 464">
            <a:extLst>
              <a:ext uri="{FF2B5EF4-FFF2-40B4-BE49-F238E27FC236}">
                <a16:creationId xmlns:a16="http://schemas.microsoft.com/office/drawing/2014/main" id="{E8F4AC08-2C8E-D3DA-3083-5E8718F98DA0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5" name="Line 465">
            <a:extLst>
              <a:ext uri="{FF2B5EF4-FFF2-40B4-BE49-F238E27FC236}">
                <a16:creationId xmlns:a16="http://schemas.microsoft.com/office/drawing/2014/main" id="{F35CD586-1783-847E-2906-88F241CFFC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6" name="Line 466">
            <a:extLst>
              <a:ext uri="{FF2B5EF4-FFF2-40B4-BE49-F238E27FC236}">
                <a16:creationId xmlns:a16="http://schemas.microsoft.com/office/drawing/2014/main" id="{02A6D7B5-7A36-A4EA-D279-F5D63BECB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7" name="Line 467">
            <a:extLst>
              <a:ext uri="{FF2B5EF4-FFF2-40B4-BE49-F238E27FC236}">
                <a16:creationId xmlns:a16="http://schemas.microsoft.com/office/drawing/2014/main" id="{15D28A79-0D54-BA12-7B6C-17B50051AA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8" name="Line 468">
            <a:extLst>
              <a:ext uri="{FF2B5EF4-FFF2-40B4-BE49-F238E27FC236}">
                <a16:creationId xmlns:a16="http://schemas.microsoft.com/office/drawing/2014/main" id="{E8FA0FCD-A300-1015-BEE4-A66BE9B1DD1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9" name="Line 469">
            <a:extLst>
              <a:ext uri="{FF2B5EF4-FFF2-40B4-BE49-F238E27FC236}">
                <a16:creationId xmlns:a16="http://schemas.microsoft.com/office/drawing/2014/main" id="{AF0F26BB-0A48-8917-AF39-90444C027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0" name="Line 470">
            <a:extLst>
              <a:ext uri="{FF2B5EF4-FFF2-40B4-BE49-F238E27FC236}">
                <a16:creationId xmlns:a16="http://schemas.microsoft.com/office/drawing/2014/main" id="{0B2516F3-5202-B0F0-9F4E-7BD18B6EAC3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1" name="Line 471">
            <a:extLst>
              <a:ext uri="{FF2B5EF4-FFF2-40B4-BE49-F238E27FC236}">
                <a16:creationId xmlns:a16="http://schemas.microsoft.com/office/drawing/2014/main" id="{61E7D34E-24D3-7797-DEDA-C4485C8D85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2" name="Line 472">
            <a:extLst>
              <a:ext uri="{FF2B5EF4-FFF2-40B4-BE49-F238E27FC236}">
                <a16:creationId xmlns:a16="http://schemas.microsoft.com/office/drawing/2014/main" id="{14BF8A70-A687-1876-D994-782150C662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3" name="Line 473">
            <a:extLst>
              <a:ext uri="{FF2B5EF4-FFF2-40B4-BE49-F238E27FC236}">
                <a16:creationId xmlns:a16="http://schemas.microsoft.com/office/drawing/2014/main" id="{BAC0BEF2-79FD-0864-4863-C80EA98297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4" name="Line 474">
            <a:extLst>
              <a:ext uri="{FF2B5EF4-FFF2-40B4-BE49-F238E27FC236}">
                <a16:creationId xmlns:a16="http://schemas.microsoft.com/office/drawing/2014/main" id="{9A80F3AE-84F3-7C70-A2BB-57137B8824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5" name="Line 475">
            <a:extLst>
              <a:ext uri="{FF2B5EF4-FFF2-40B4-BE49-F238E27FC236}">
                <a16:creationId xmlns:a16="http://schemas.microsoft.com/office/drawing/2014/main" id="{0B7D7CAF-6B83-1B0F-A0E5-1BC19D4D00F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6" name="Line 476">
            <a:extLst>
              <a:ext uri="{FF2B5EF4-FFF2-40B4-BE49-F238E27FC236}">
                <a16:creationId xmlns:a16="http://schemas.microsoft.com/office/drawing/2014/main" id="{ECF8AE06-6506-D215-CFF6-76C79D8D935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7" name="Rectangle 477">
            <a:extLst>
              <a:ext uri="{FF2B5EF4-FFF2-40B4-BE49-F238E27FC236}">
                <a16:creationId xmlns:a16="http://schemas.microsoft.com/office/drawing/2014/main" id="{1EB344C8-2AEF-AC68-848F-3A719EED7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58" name="Line 478">
            <a:extLst>
              <a:ext uri="{FF2B5EF4-FFF2-40B4-BE49-F238E27FC236}">
                <a16:creationId xmlns:a16="http://schemas.microsoft.com/office/drawing/2014/main" id="{544FCBA8-E852-13A5-9136-4B63100A8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59" name="Line 479">
            <a:extLst>
              <a:ext uri="{FF2B5EF4-FFF2-40B4-BE49-F238E27FC236}">
                <a16:creationId xmlns:a16="http://schemas.microsoft.com/office/drawing/2014/main" id="{60173457-20BC-7E13-90C7-7F8C31390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60" name="Rectangle 480">
            <a:extLst>
              <a:ext uri="{FF2B5EF4-FFF2-40B4-BE49-F238E27FC236}">
                <a16:creationId xmlns:a16="http://schemas.microsoft.com/office/drawing/2014/main" id="{9127490B-8134-4AD9-4A51-6148F0C95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61" name="Rectangle 481">
            <a:extLst>
              <a:ext uri="{FF2B5EF4-FFF2-40B4-BE49-F238E27FC236}">
                <a16:creationId xmlns:a16="http://schemas.microsoft.com/office/drawing/2014/main" id="{2E1489B8-4FD9-F9A1-4ED5-9908A4F01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562" name="Rectangle 482">
            <a:extLst>
              <a:ext uri="{FF2B5EF4-FFF2-40B4-BE49-F238E27FC236}">
                <a16:creationId xmlns:a16="http://schemas.microsoft.com/office/drawing/2014/main" id="{C0356B3C-B695-EDDB-9259-F79AF2E01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63" name="Rectangle 483">
            <a:extLst>
              <a:ext uri="{FF2B5EF4-FFF2-40B4-BE49-F238E27FC236}">
                <a16:creationId xmlns:a16="http://schemas.microsoft.com/office/drawing/2014/main" id="{94BFD637-C9FC-8A21-58A1-473160FB5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64" name="Line 484">
            <a:extLst>
              <a:ext uri="{FF2B5EF4-FFF2-40B4-BE49-F238E27FC236}">
                <a16:creationId xmlns:a16="http://schemas.microsoft.com/office/drawing/2014/main" id="{629B36F1-0888-A449-ADF9-D66E465C7F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65" name="Rectangle 485">
            <a:extLst>
              <a:ext uri="{FF2B5EF4-FFF2-40B4-BE49-F238E27FC236}">
                <a16:creationId xmlns:a16="http://schemas.microsoft.com/office/drawing/2014/main" id="{20F1DD68-FB11-8211-5F7A-24E9B97AF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566" name="Rectangle 486">
            <a:extLst>
              <a:ext uri="{FF2B5EF4-FFF2-40B4-BE49-F238E27FC236}">
                <a16:creationId xmlns:a16="http://schemas.microsoft.com/office/drawing/2014/main" id="{04313A1F-225B-857F-0120-45CBD113C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567" name="Rectangle 487">
            <a:extLst>
              <a:ext uri="{FF2B5EF4-FFF2-40B4-BE49-F238E27FC236}">
                <a16:creationId xmlns:a16="http://schemas.microsoft.com/office/drawing/2014/main" id="{A369ABD5-7D6E-F2A7-B300-773F6E622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68" name="Freeform 488">
            <a:extLst>
              <a:ext uri="{FF2B5EF4-FFF2-40B4-BE49-F238E27FC236}">
                <a16:creationId xmlns:a16="http://schemas.microsoft.com/office/drawing/2014/main" id="{134792BE-23F7-41C4-985B-4D319C15CF50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569" name="Line 489">
            <a:extLst>
              <a:ext uri="{FF2B5EF4-FFF2-40B4-BE49-F238E27FC236}">
                <a16:creationId xmlns:a16="http://schemas.microsoft.com/office/drawing/2014/main" id="{244465BB-7D91-B00D-796C-0727A5082E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0" name="Line 490">
            <a:extLst>
              <a:ext uri="{FF2B5EF4-FFF2-40B4-BE49-F238E27FC236}">
                <a16:creationId xmlns:a16="http://schemas.microsoft.com/office/drawing/2014/main" id="{D6E8A3F0-D067-7278-A2C7-E2AC4DE65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1" name="Line 491">
            <a:extLst>
              <a:ext uri="{FF2B5EF4-FFF2-40B4-BE49-F238E27FC236}">
                <a16:creationId xmlns:a16="http://schemas.microsoft.com/office/drawing/2014/main" id="{D71BA387-DDBB-8D86-60C6-34F1147F2C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2" name="Line 492">
            <a:extLst>
              <a:ext uri="{FF2B5EF4-FFF2-40B4-BE49-F238E27FC236}">
                <a16:creationId xmlns:a16="http://schemas.microsoft.com/office/drawing/2014/main" id="{5D444BC7-092B-A8E8-7D9C-F2577CF2B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3" name="Line 493">
            <a:extLst>
              <a:ext uri="{FF2B5EF4-FFF2-40B4-BE49-F238E27FC236}">
                <a16:creationId xmlns:a16="http://schemas.microsoft.com/office/drawing/2014/main" id="{8EBDE5CD-D733-9F5A-2446-FF06297522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4" name="Line 494">
            <a:extLst>
              <a:ext uri="{FF2B5EF4-FFF2-40B4-BE49-F238E27FC236}">
                <a16:creationId xmlns:a16="http://schemas.microsoft.com/office/drawing/2014/main" id="{C4A34630-5DD9-A8D0-3A22-DBCB7E2813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5" name="Line 495">
            <a:extLst>
              <a:ext uri="{FF2B5EF4-FFF2-40B4-BE49-F238E27FC236}">
                <a16:creationId xmlns:a16="http://schemas.microsoft.com/office/drawing/2014/main" id="{039C2148-1D78-1204-FF2A-8725DD830F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6" name="Line 496">
            <a:extLst>
              <a:ext uri="{FF2B5EF4-FFF2-40B4-BE49-F238E27FC236}">
                <a16:creationId xmlns:a16="http://schemas.microsoft.com/office/drawing/2014/main" id="{11AF1F15-C685-1C65-D702-C50B95C51D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77" name="Rectangle 497">
            <a:extLst>
              <a:ext uri="{FF2B5EF4-FFF2-40B4-BE49-F238E27FC236}">
                <a16:creationId xmlns:a16="http://schemas.microsoft.com/office/drawing/2014/main" id="{9E67BCB5-B0DD-E9DF-AF64-70A1FA4FD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78" name="Rectangle 498">
            <a:extLst>
              <a:ext uri="{FF2B5EF4-FFF2-40B4-BE49-F238E27FC236}">
                <a16:creationId xmlns:a16="http://schemas.microsoft.com/office/drawing/2014/main" id="{AB0377F9-53A4-773F-DB74-0EBD9DCF0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82" name="Rectangle 502">
            <a:extLst>
              <a:ext uri="{FF2B5EF4-FFF2-40B4-BE49-F238E27FC236}">
                <a16:creationId xmlns:a16="http://schemas.microsoft.com/office/drawing/2014/main" id="{EF630502-71AC-BD24-6610-55CABF0E9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83" name="Rectangle 503">
            <a:extLst>
              <a:ext uri="{FF2B5EF4-FFF2-40B4-BE49-F238E27FC236}">
                <a16:creationId xmlns:a16="http://schemas.microsoft.com/office/drawing/2014/main" id="{8C661B72-3551-5F31-5CD3-E62C4DC49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584" name="AutoShape 504">
            <a:extLst>
              <a:ext uri="{FF2B5EF4-FFF2-40B4-BE49-F238E27FC236}">
                <a16:creationId xmlns:a16="http://schemas.microsoft.com/office/drawing/2014/main" id="{641391E2-1C9A-DF2D-2CEC-BEAD32FAAC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95" name="Rectangle 515">
            <a:extLst>
              <a:ext uri="{FF2B5EF4-FFF2-40B4-BE49-F238E27FC236}">
                <a16:creationId xmlns:a16="http://schemas.microsoft.com/office/drawing/2014/main" id="{3FDFAAD0-E161-9199-DC49-1C5ECBCBB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96" name="Line 516">
            <a:extLst>
              <a:ext uri="{FF2B5EF4-FFF2-40B4-BE49-F238E27FC236}">
                <a16:creationId xmlns:a16="http://schemas.microsoft.com/office/drawing/2014/main" id="{AF73CAB5-66CF-1A00-1E14-DB0A04CF4E4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97" name="Line 517">
            <a:extLst>
              <a:ext uri="{FF2B5EF4-FFF2-40B4-BE49-F238E27FC236}">
                <a16:creationId xmlns:a16="http://schemas.microsoft.com/office/drawing/2014/main" id="{DC87D74A-E862-803F-7383-0B0F75A1F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98" name="Line 518">
            <a:extLst>
              <a:ext uri="{FF2B5EF4-FFF2-40B4-BE49-F238E27FC236}">
                <a16:creationId xmlns:a16="http://schemas.microsoft.com/office/drawing/2014/main" id="{72340E3E-A3E2-CC3A-E0E6-B24EFC8F39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99" name="Line 519">
            <a:extLst>
              <a:ext uri="{FF2B5EF4-FFF2-40B4-BE49-F238E27FC236}">
                <a16:creationId xmlns:a16="http://schemas.microsoft.com/office/drawing/2014/main" id="{7DC4EFF4-80D4-727E-1286-1A0AF95B90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00" name="Line 520">
            <a:extLst>
              <a:ext uri="{FF2B5EF4-FFF2-40B4-BE49-F238E27FC236}">
                <a16:creationId xmlns:a16="http://schemas.microsoft.com/office/drawing/2014/main" id="{5E8A9F08-8B0D-9008-6056-21F681098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01" name="Line 521">
            <a:extLst>
              <a:ext uri="{FF2B5EF4-FFF2-40B4-BE49-F238E27FC236}">
                <a16:creationId xmlns:a16="http://schemas.microsoft.com/office/drawing/2014/main" id="{B7F81717-F85A-3EE9-A214-09BD774EEB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02" name="Line 522">
            <a:extLst>
              <a:ext uri="{FF2B5EF4-FFF2-40B4-BE49-F238E27FC236}">
                <a16:creationId xmlns:a16="http://schemas.microsoft.com/office/drawing/2014/main" id="{22D9C06D-64AD-852A-3EA6-527130CB73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03" name="Rectangle 523">
            <a:extLst>
              <a:ext uri="{FF2B5EF4-FFF2-40B4-BE49-F238E27FC236}">
                <a16:creationId xmlns:a16="http://schemas.microsoft.com/office/drawing/2014/main" id="{88BC35A9-439E-D859-6D6F-4BDCFA0C1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2604" name="Rectangle 524">
            <a:extLst>
              <a:ext uri="{FF2B5EF4-FFF2-40B4-BE49-F238E27FC236}">
                <a16:creationId xmlns:a16="http://schemas.microsoft.com/office/drawing/2014/main" id="{086E010C-E234-4CB8-F4A3-2FFFA4079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2605" name="Rectangle 525">
            <a:extLst>
              <a:ext uri="{FF2B5EF4-FFF2-40B4-BE49-F238E27FC236}">
                <a16:creationId xmlns:a16="http://schemas.microsoft.com/office/drawing/2014/main" id="{C2A93A7F-C15C-AA63-5ADB-7B4A6B120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2606" name="Text Box 526">
            <a:extLst>
              <a:ext uri="{FF2B5EF4-FFF2-40B4-BE49-F238E27FC236}">
                <a16:creationId xmlns:a16="http://schemas.microsoft.com/office/drawing/2014/main" id="{A628CA9B-366C-BA22-1C4A-51BCA43CBE5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2607" name="Text Box 527">
            <a:extLst>
              <a:ext uri="{FF2B5EF4-FFF2-40B4-BE49-F238E27FC236}">
                <a16:creationId xmlns:a16="http://schemas.microsoft.com/office/drawing/2014/main" id="{EA86D61B-D317-5D8B-1A2F-8795817FEDB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2608" name="Rectangle 528">
            <a:extLst>
              <a:ext uri="{FF2B5EF4-FFF2-40B4-BE49-F238E27FC236}">
                <a16:creationId xmlns:a16="http://schemas.microsoft.com/office/drawing/2014/main" id="{2A6A2824-99B6-219D-5466-4991E3D2F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09" name="Rectangle 529">
            <a:extLst>
              <a:ext uri="{FF2B5EF4-FFF2-40B4-BE49-F238E27FC236}">
                <a16:creationId xmlns:a16="http://schemas.microsoft.com/office/drawing/2014/main" id="{AD35A2B0-7E99-9016-BA95-B005F0E74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10" name="Rectangle 530">
            <a:extLst>
              <a:ext uri="{FF2B5EF4-FFF2-40B4-BE49-F238E27FC236}">
                <a16:creationId xmlns:a16="http://schemas.microsoft.com/office/drawing/2014/main" id="{BAB8E18F-5930-5D7C-F06B-43C730484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11" name="Rectangle 531">
            <a:extLst>
              <a:ext uri="{FF2B5EF4-FFF2-40B4-BE49-F238E27FC236}">
                <a16:creationId xmlns:a16="http://schemas.microsoft.com/office/drawing/2014/main" id="{C495B898-B70E-3C56-839A-B5BD7E77D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12" name="Rectangle 532">
            <a:extLst>
              <a:ext uri="{FF2B5EF4-FFF2-40B4-BE49-F238E27FC236}">
                <a16:creationId xmlns:a16="http://schemas.microsoft.com/office/drawing/2014/main" id="{4234C21C-2EE8-F878-022B-3904B7EA4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13" name="Rectangle 533">
            <a:extLst>
              <a:ext uri="{FF2B5EF4-FFF2-40B4-BE49-F238E27FC236}">
                <a16:creationId xmlns:a16="http://schemas.microsoft.com/office/drawing/2014/main" id="{35CD5A32-B063-145E-3464-EC59AC65F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14" name="Rectangle 534">
            <a:extLst>
              <a:ext uri="{FF2B5EF4-FFF2-40B4-BE49-F238E27FC236}">
                <a16:creationId xmlns:a16="http://schemas.microsoft.com/office/drawing/2014/main" id="{9678A18D-6166-4DFC-BA77-2B2ED1F05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615" name="Rectangle 535">
            <a:extLst>
              <a:ext uri="{FF2B5EF4-FFF2-40B4-BE49-F238E27FC236}">
                <a16:creationId xmlns:a16="http://schemas.microsoft.com/office/drawing/2014/main" id="{EECC6C01-C27E-C5E9-162E-BDE1E767A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616" name="Rectangle 536">
            <a:extLst>
              <a:ext uri="{FF2B5EF4-FFF2-40B4-BE49-F238E27FC236}">
                <a16:creationId xmlns:a16="http://schemas.microsoft.com/office/drawing/2014/main" id="{0E69FD7A-5603-D1A5-7DDD-CFC5B4D02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2617" name="Rectangle 537">
            <a:extLst>
              <a:ext uri="{FF2B5EF4-FFF2-40B4-BE49-F238E27FC236}">
                <a16:creationId xmlns:a16="http://schemas.microsoft.com/office/drawing/2014/main" id="{BF7A4414-4034-7B20-442D-92912F49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2618" name="Rectangle 538">
            <a:extLst>
              <a:ext uri="{FF2B5EF4-FFF2-40B4-BE49-F238E27FC236}">
                <a16:creationId xmlns:a16="http://schemas.microsoft.com/office/drawing/2014/main" id="{4FA976AD-FC1B-6F13-5D53-ED375E0BB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619" name="Line 539">
            <a:extLst>
              <a:ext uri="{FF2B5EF4-FFF2-40B4-BE49-F238E27FC236}">
                <a16:creationId xmlns:a16="http://schemas.microsoft.com/office/drawing/2014/main" id="{BD6CFEEF-D73A-015B-0C02-284D7F858B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20" name="Line 540">
            <a:extLst>
              <a:ext uri="{FF2B5EF4-FFF2-40B4-BE49-F238E27FC236}">
                <a16:creationId xmlns:a16="http://schemas.microsoft.com/office/drawing/2014/main" id="{DD267C9D-6C13-6FB5-3CF4-C75D2E17E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22" name="Line 542">
            <a:extLst>
              <a:ext uri="{FF2B5EF4-FFF2-40B4-BE49-F238E27FC236}">
                <a16:creationId xmlns:a16="http://schemas.microsoft.com/office/drawing/2014/main" id="{21BAA195-0E2C-1A3C-B1B8-8AD35E5D76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23" name="Rectangle 543">
            <a:extLst>
              <a:ext uri="{FF2B5EF4-FFF2-40B4-BE49-F238E27FC236}">
                <a16:creationId xmlns:a16="http://schemas.microsoft.com/office/drawing/2014/main" id="{DA6773AA-71C2-1EF2-B6D7-2EBC952CE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24" name="Rectangle 544">
            <a:extLst>
              <a:ext uri="{FF2B5EF4-FFF2-40B4-BE49-F238E27FC236}">
                <a16:creationId xmlns:a16="http://schemas.microsoft.com/office/drawing/2014/main" id="{D2373DFA-E8B3-64A8-DE38-17D2AB9EC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2625" name="Line 545">
            <a:extLst>
              <a:ext uri="{FF2B5EF4-FFF2-40B4-BE49-F238E27FC236}">
                <a16:creationId xmlns:a16="http://schemas.microsoft.com/office/drawing/2014/main" id="{55971E0A-4812-4D9D-B188-A45308F213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26" name="Line 546">
            <a:extLst>
              <a:ext uri="{FF2B5EF4-FFF2-40B4-BE49-F238E27FC236}">
                <a16:creationId xmlns:a16="http://schemas.microsoft.com/office/drawing/2014/main" id="{9523AF88-1FB3-D63D-3FE8-47ACE93E62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27" name="Rectangle 547">
            <a:extLst>
              <a:ext uri="{FF2B5EF4-FFF2-40B4-BE49-F238E27FC236}">
                <a16:creationId xmlns:a16="http://schemas.microsoft.com/office/drawing/2014/main" id="{9AFBFA56-3133-3DB5-67B6-8519187E4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28" name="Rectangle 548">
            <a:extLst>
              <a:ext uri="{FF2B5EF4-FFF2-40B4-BE49-F238E27FC236}">
                <a16:creationId xmlns:a16="http://schemas.microsoft.com/office/drawing/2014/main" id="{66A24EDD-3A4C-8C58-655A-3CCA1227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29" name="Rectangle 549">
            <a:extLst>
              <a:ext uri="{FF2B5EF4-FFF2-40B4-BE49-F238E27FC236}">
                <a16:creationId xmlns:a16="http://schemas.microsoft.com/office/drawing/2014/main" id="{4E55AA31-B92C-D99A-ACFD-C6C429487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30" name="Arc 550">
            <a:extLst>
              <a:ext uri="{FF2B5EF4-FFF2-40B4-BE49-F238E27FC236}">
                <a16:creationId xmlns:a16="http://schemas.microsoft.com/office/drawing/2014/main" id="{6D151DDE-3C64-7A61-B773-BE363CD2E473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31" name="Rectangle 551">
            <a:extLst>
              <a:ext uri="{FF2B5EF4-FFF2-40B4-BE49-F238E27FC236}">
                <a16:creationId xmlns:a16="http://schemas.microsoft.com/office/drawing/2014/main" id="{BF29858E-E319-C824-8AD0-B5007BDD2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32" name="Rectangle 552">
            <a:extLst>
              <a:ext uri="{FF2B5EF4-FFF2-40B4-BE49-F238E27FC236}">
                <a16:creationId xmlns:a16="http://schemas.microsoft.com/office/drawing/2014/main" id="{FB19FE48-7381-BF3F-B531-D19FF2370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43" name="Rectangle 563">
            <a:extLst>
              <a:ext uri="{FF2B5EF4-FFF2-40B4-BE49-F238E27FC236}">
                <a16:creationId xmlns:a16="http://schemas.microsoft.com/office/drawing/2014/main" id="{1A9AEDC5-800B-B552-CC7F-14BFDEB9D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644" name="Rectangle 564">
            <a:extLst>
              <a:ext uri="{FF2B5EF4-FFF2-40B4-BE49-F238E27FC236}">
                <a16:creationId xmlns:a16="http://schemas.microsoft.com/office/drawing/2014/main" id="{860E1654-62B2-0D35-E556-810DD2A6D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645" name="Rectangle 565">
            <a:extLst>
              <a:ext uri="{FF2B5EF4-FFF2-40B4-BE49-F238E27FC236}">
                <a16:creationId xmlns:a16="http://schemas.microsoft.com/office/drawing/2014/main" id="{BC85A771-C6FE-6CFC-8906-005E7ED18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2657" name="Rectangle 577">
            <a:extLst>
              <a:ext uri="{FF2B5EF4-FFF2-40B4-BE49-F238E27FC236}">
                <a16:creationId xmlns:a16="http://schemas.microsoft.com/office/drawing/2014/main" id="{D0D1DE9F-37E8-0276-6FAC-98CD9AEAB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779462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В УПАДКЕ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2661" name="Rectangle 581">
            <a:extLst>
              <a:ext uri="{FF2B5EF4-FFF2-40B4-BE49-F238E27FC236}">
                <a16:creationId xmlns:a16="http://schemas.microsoft.com/office/drawing/2014/main" id="{FED62DD7-7169-024A-B2EF-C31A31846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662" name="Rectangle 582">
            <a:extLst>
              <a:ext uri="{FF2B5EF4-FFF2-40B4-BE49-F238E27FC236}">
                <a16:creationId xmlns:a16="http://schemas.microsoft.com/office/drawing/2014/main" id="{3ED8E675-12F2-6054-5085-B5248FD67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743325"/>
            <a:ext cx="85725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200" b="1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2666" name="Rectangle 586">
            <a:extLst>
              <a:ext uri="{FF2B5EF4-FFF2-40B4-BE49-F238E27FC236}">
                <a16:creationId xmlns:a16="http://schemas.microsoft.com/office/drawing/2014/main" id="{8E7BFB97-571B-F7F2-A67F-A9452B8D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2676" name="Line 596">
            <a:extLst>
              <a:ext uri="{FF2B5EF4-FFF2-40B4-BE49-F238E27FC236}">
                <a16:creationId xmlns:a16="http://schemas.microsoft.com/office/drawing/2014/main" id="{CFC66649-AED9-5FD4-A610-B4934187A9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77" name="Line 597">
            <a:extLst>
              <a:ext uri="{FF2B5EF4-FFF2-40B4-BE49-F238E27FC236}">
                <a16:creationId xmlns:a16="http://schemas.microsoft.com/office/drawing/2014/main" id="{5C37F984-0885-64DF-7ACF-439BE5B93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83" name="Oval 603">
            <a:extLst>
              <a:ext uri="{FF2B5EF4-FFF2-40B4-BE49-F238E27FC236}">
                <a16:creationId xmlns:a16="http://schemas.microsoft.com/office/drawing/2014/main" id="{92364469-44A6-02AA-A58C-444F3F280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942687" name="Text Box 607">
            <a:extLst>
              <a:ext uri="{FF2B5EF4-FFF2-40B4-BE49-F238E27FC236}">
                <a16:creationId xmlns:a16="http://schemas.microsoft.com/office/drawing/2014/main" id="{94182EC0-A49B-24EC-589C-9274CEB8C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457825"/>
            <a:ext cx="4291013" cy="1463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ВО-ВТОРЫХ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…                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КНИГИ ИУДЕ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(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ЮГ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942740" name="Text Box 660">
            <a:extLst>
              <a:ext uri="{FF2B5EF4-FFF2-40B4-BE49-F238E27FC236}">
                <a16:creationId xmlns:a16="http://schemas.microsoft.com/office/drawing/2014/main" id="{AFBA140C-6EC1-7E22-6C51-9F70A4855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grpSp>
        <p:nvGrpSpPr>
          <p:cNvPr id="942741" name="Group 661">
            <a:extLst>
              <a:ext uri="{FF2B5EF4-FFF2-40B4-BE49-F238E27FC236}">
                <a16:creationId xmlns:a16="http://schemas.microsoft.com/office/drawing/2014/main" id="{7377D390-10D8-DAB8-0111-4FE83037E0DE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942742" name="Rectangle 662">
              <a:extLst>
                <a:ext uri="{FF2B5EF4-FFF2-40B4-BE49-F238E27FC236}">
                  <a16:creationId xmlns:a16="http://schemas.microsoft.com/office/drawing/2014/main" id="{BDD392E0-F295-F2E8-1168-C6C935B92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2743" name="Rectangle 663">
              <a:extLst>
                <a:ext uri="{FF2B5EF4-FFF2-40B4-BE49-F238E27FC236}">
                  <a16:creationId xmlns:a16="http://schemas.microsoft.com/office/drawing/2014/main" id="{7E8BAFCA-B076-B571-F8BF-1B7103E5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2744" name="Rectangle 664">
              <a:extLst>
                <a:ext uri="{FF2B5EF4-FFF2-40B4-BE49-F238E27FC236}">
                  <a16:creationId xmlns:a16="http://schemas.microsoft.com/office/drawing/2014/main" id="{D3A4181C-18E9-139A-6D25-405F3F9D7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2745" name="Rectangle 665">
              <a:extLst>
                <a:ext uri="{FF2B5EF4-FFF2-40B4-BE49-F238E27FC236}">
                  <a16:creationId xmlns:a16="http://schemas.microsoft.com/office/drawing/2014/main" id="{76F1DE65-30E9-2E03-3F76-9AC2132CC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46" name="Rectangle 666">
              <a:extLst>
                <a:ext uri="{FF2B5EF4-FFF2-40B4-BE49-F238E27FC236}">
                  <a16:creationId xmlns:a16="http://schemas.microsoft.com/office/drawing/2014/main" id="{5EA337AF-FB15-D1FB-8CF7-E0AD6CA48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47" name="Rectangle 667">
              <a:extLst>
                <a:ext uri="{FF2B5EF4-FFF2-40B4-BE49-F238E27FC236}">
                  <a16:creationId xmlns:a16="http://schemas.microsoft.com/office/drawing/2014/main" id="{E330D53D-744D-69BB-9F85-43F69E418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48" name="Rectangle 668">
              <a:extLst>
                <a:ext uri="{FF2B5EF4-FFF2-40B4-BE49-F238E27FC236}">
                  <a16:creationId xmlns:a16="http://schemas.microsoft.com/office/drawing/2014/main" id="{36BFB5E5-914C-B5B9-B13E-4520D5D60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49" name="Rectangle 669">
              <a:extLst>
                <a:ext uri="{FF2B5EF4-FFF2-40B4-BE49-F238E27FC236}">
                  <a16:creationId xmlns:a16="http://schemas.microsoft.com/office/drawing/2014/main" id="{9A3E732A-7F25-A922-978B-3256E74B4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0" name="Rectangle 670">
              <a:extLst>
                <a:ext uri="{FF2B5EF4-FFF2-40B4-BE49-F238E27FC236}">
                  <a16:creationId xmlns:a16="http://schemas.microsoft.com/office/drawing/2014/main" id="{E5D000E7-7B5A-0D93-5D17-175A596A2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1" name="Rectangle 671">
              <a:extLst>
                <a:ext uri="{FF2B5EF4-FFF2-40B4-BE49-F238E27FC236}">
                  <a16:creationId xmlns:a16="http://schemas.microsoft.com/office/drawing/2014/main" id="{3CEE0296-D51A-21DE-223B-0B5497E1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2" name="Rectangle 672">
              <a:extLst>
                <a:ext uri="{FF2B5EF4-FFF2-40B4-BE49-F238E27FC236}">
                  <a16:creationId xmlns:a16="http://schemas.microsoft.com/office/drawing/2014/main" id="{9C7318A4-1C76-A518-2F96-A89AEB3D4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42753" name="Rectangle 673">
              <a:extLst>
                <a:ext uri="{FF2B5EF4-FFF2-40B4-BE49-F238E27FC236}">
                  <a16:creationId xmlns:a16="http://schemas.microsoft.com/office/drawing/2014/main" id="{FBD1DCC6-004C-11CB-6916-BC61B2953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4" name="Rectangle 674">
              <a:extLst>
                <a:ext uri="{FF2B5EF4-FFF2-40B4-BE49-F238E27FC236}">
                  <a16:creationId xmlns:a16="http://schemas.microsoft.com/office/drawing/2014/main" id="{9D3E4352-18BF-2224-B5A4-DE3DBC21B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55" name="Rectangle 675">
              <a:extLst>
                <a:ext uri="{FF2B5EF4-FFF2-40B4-BE49-F238E27FC236}">
                  <a16:creationId xmlns:a16="http://schemas.microsoft.com/office/drawing/2014/main" id="{E63487E6-1C38-4A12-69CA-AEDD14BC0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2756" name="Rectangle 676">
              <a:extLst>
                <a:ext uri="{FF2B5EF4-FFF2-40B4-BE49-F238E27FC236}">
                  <a16:creationId xmlns:a16="http://schemas.microsoft.com/office/drawing/2014/main" id="{A0BE0E49-8909-D8D2-7E9A-7EFE1069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7" name="Rectangle 677">
              <a:extLst>
                <a:ext uri="{FF2B5EF4-FFF2-40B4-BE49-F238E27FC236}">
                  <a16:creationId xmlns:a16="http://schemas.microsoft.com/office/drawing/2014/main" id="{58EC2704-B53C-1112-E6A0-C9DF493A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58" name="Rectangle 678">
              <a:extLst>
                <a:ext uri="{FF2B5EF4-FFF2-40B4-BE49-F238E27FC236}">
                  <a16:creationId xmlns:a16="http://schemas.microsoft.com/office/drawing/2014/main" id="{0602A945-0D4D-5C31-5EDA-804B3ACA9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2759" name="Text Box 679">
              <a:extLst>
                <a:ext uri="{FF2B5EF4-FFF2-40B4-BE49-F238E27FC236}">
                  <a16:creationId xmlns:a16="http://schemas.microsoft.com/office/drawing/2014/main" id="{1B54BD2C-E5B1-74F3-1064-682984071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42760" name="Text Box 680">
              <a:extLst>
                <a:ext uri="{FF2B5EF4-FFF2-40B4-BE49-F238E27FC236}">
                  <a16:creationId xmlns:a16="http://schemas.microsoft.com/office/drawing/2014/main" id="{973DB5D6-3B14-D5B5-91AB-1B01FE19F2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2761" name="Rectangle 681">
              <a:extLst>
                <a:ext uri="{FF2B5EF4-FFF2-40B4-BE49-F238E27FC236}">
                  <a16:creationId xmlns:a16="http://schemas.microsoft.com/office/drawing/2014/main" id="{B84A1199-4EC0-D4BE-7416-B3F0E01DB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42762" name="Group 682">
              <a:extLst>
                <a:ext uri="{FF2B5EF4-FFF2-40B4-BE49-F238E27FC236}">
                  <a16:creationId xmlns:a16="http://schemas.microsoft.com/office/drawing/2014/main" id="{D5657B5C-162F-81C8-A2E6-5C49002FA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42763" name="Rectangle 683">
                <a:extLst>
                  <a:ext uri="{FF2B5EF4-FFF2-40B4-BE49-F238E27FC236}">
                    <a16:creationId xmlns:a16="http://schemas.microsoft.com/office/drawing/2014/main" id="{E8F54C8E-3930-0699-E8E3-52344637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4" name="Rectangle 684">
                <a:extLst>
                  <a:ext uri="{FF2B5EF4-FFF2-40B4-BE49-F238E27FC236}">
                    <a16:creationId xmlns:a16="http://schemas.microsoft.com/office/drawing/2014/main" id="{BBA99465-4EFD-D118-67B0-80646FACE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5" name="Rectangle 685">
                <a:extLst>
                  <a:ext uri="{FF2B5EF4-FFF2-40B4-BE49-F238E27FC236}">
                    <a16:creationId xmlns:a16="http://schemas.microsoft.com/office/drawing/2014/main" id="{B38DBE22-76FD-5C13-06C2-42D39F170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6" name="Rectangle 686">
                <a:extLst>
                  <a:ext uri="{FF2B5EF4-FFF2-40B4-BE49-F238E27FC236}">
                    <a16:creationId xmlns:a16="http://schemas.microsoft.com/office/drawing/2014/main" id="{465F76CA-514F-833A-B5DE-1F78F1FFA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7" name="Rectangle 687">
                <a:extLst>
                  <a:ext uri="{FF2B5EF4-FFF2-40B4-BE49-F238E27FC236}">
                    <a16:creationId xmlns:a16="http://schemas.microsoft.com/office/drawing/2014/main" id="{6EFE4F65-F250-AEA3-696D-BB0637829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8" name="Rectangle 688">
                <a:extLst>
                  <a:ext uri="{FF2B5EF4-FFF2-40B4-BE49-F238E27FC236}">
                    <a16:creationId xmlns:a16="http://schemas.microsoft.com/office/drawing/2014/main" id="{7DA268A5-81CD-C37A-B1B1-85AAB9E35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69" name="Rectangle 689">
                <a:extLst>
                  <a:ext uri="{FF2B5EF4-FFF2-40B4-BE49-F238E27FC236}">
                    <a16:creationId xmlns:a16="http://schemas.microsoft.com/office/drawing/2014/main" id="{D4D8587D-9504-5221-C3D7-F162DB520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70" name="Rectangle 690">
                <a:extLst>
                  <a:ext uri="{FF2B5EF4-FFF2-40B4-BE49-F238E27FC236}">
                    <a16:creationId xmlns:a16="http://schemas.microsoft.com/office/drawing/2014/main" id="{31E08A7A-A8F0-E419-7D34-970981743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2771" name="Rectangle 691">
                <a:extLst>
                  <a:ext uri="{FF2B5EF4-FFF2-40B4-BE49-F238E27FC236}">
                    <a16:creationId xmlns:a16="http://schemas.microsoft.com/office/drawing/2014/main" id="{2AA200F0-2484-36F4-EC7D-8B12088F7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42772" name="Group 692">
              <a:extLst>
                <a:ext uri="{FF2B5EF4-FFF2-40B4-BE49-F238E27FC236}">
                  <a16:creationId xmlns:a16="http://schemas.microsoft.com/office/drawing/2014/main" id="{67CFDB79-4744-8A1F-D374-8E45AF99A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42773" name="Group 693">
                <a:extLst>
                  <a:ext uri="{FF2B5EF4-FFF2-40B4-BE49-F238E27FC236}">
                    <a16:creationId xmlns:a16="http://schemas.microsoft.com/office/drawing/2014/main" id="{13C9C04B-E4D9-2F9D-51D5-E11E350C5C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42774" name="Freeform 694">
                  <a:extLst>
                    <a:ext uri="{FF2B5EF4-FFF2-40B4-BE49-F238E27FC236}">
                      <a16:creationId xmlns:a16="http://schemas.microsoft.com/office/drawing/2014/main" id="{3B9DD72E-F212-46C5-3009-02E219CF3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2775" name="Freeform 695">
                  <a:extLst>
                    <a:ext uri="{FF2B5EF4-FFF2-40B4-BE49-F238E27FC236}">
                      <a16:creationId xmlns:a16="http://schemas.microsoft.com/office/drawing/2014/main" id="{4C5BFD90-B84F-E5AF-2628-7BC7D195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2776" name="Freeform 696">
                  <a:extLst>
                    <a:ext uri="{FF2B5EF4-FFF2-40B4-BE49-F238E27FC236}">
                      <a16:creationId xmlns:a16="http://schemas.microsoft.com/office/drawing/2014/main" id="{EA7EBC35-42B4-ADC4-B9A6-77F795F48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2777" name="Freeform 697">
                  <a:extLst>
                    <a:ext uri="{FF2B5EF4-FFF2-40B4-BE49-F238E27FC236}">
                      <a16:creationId xmlns:a16="http://schemas.microsoft.com/office/drawing/2014/main" id="{0D97DA44-D5B5-2B48-1065-C98A739A4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42778" name="Picture 698">
                  <a:extLst>
                    <a:ext uri="{FF2B5EF4-FFF2-40B4-BE49-F238E27FC236}">
                      <a16:creationId xmlns:a16="http://schemas.microsoft.com/office/drawing/2014/main" id="{3860353C-B796-FBBB-2DD0-C62859B25783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42779" name="Freeform 699">
                  <a:extLst>
                    <a:ext uri="{FF2B5EF4-FFF2-40B4-BE49-F238E27FC236}">
                      <a16:creationId xmlns:a16="http://schemas.microsoft.com/office/drawing/2014/main" id="{B27FF00A-8095-1B57-0445-982FF8120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2780" name="Freeform 700">
                  <a:extLst>
                    <a:ext uri="{FF2B5EF4-FFF2-40B4-BE49-F238E27FC236}">
                      <a16:creationId xmlns:a16="http://schemas.microsoft.com/office/drawing/2014/main" id="{A9C3D009-61AD-258F-EDFC-F5A41315A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42781" name="Text Box 701">
                <a:extLst>
                  <a:ext uri="{FF2B5EF4-FFF2-40B4-BE49-F238E27FC236}">
                    <a16:creationId xmlns:a16="http://schemas.microsoft.com/office/drawing/2014/main" id="{DA15FC00-314B-8606-DD83-3D19B8DDED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42321" name="AutoShape 241">
            <a:extLst>
              <a:ext uri="{FF2B5EF4-FFF2-40B4-BE49-F238E27FC236}">
                <a16:creationId xmlns:a16="http://schemas.microsoft.com/office/drawing/2014/main" id="{A2583200-1B41-D0DE-6395-023DDD400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2198688"/>
            <a:ext cx="2495550" cy="5278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86" name="Rectangle 706">
            <a:extLst>
              <a:ext uri="{FF2B5EF4-FFF2-40B4-BE49-F238E27FC236}">
                <a16:creationId xmlns:a16="http://schemas.microsoft.com/office/drawing/2014/main" id="{DDBFECF0-F33B-3C7B-849B-72F8B5032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1103313"/>
            <a:ext cx="1008062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ИЗРАИЛЮ</a:t>
            </a:r>
            <a:endParaRPr lang="en-US" altLang="en-US" sz="2000" b="1" i="0">
              <a:latin typeface="Helvetica" pitchFamily="2" charset="0"/>
            </a:endParaRPr>
          </a:p>
        </p:txBody>
      </p:sp>
      <p:grpSp>
        <p:nvGrpSpPr>
          <p:cNvPr id="942787" name="Group 707">
            <a:extLst>
              <a:ext uri="{FF2B5EF4-FFF2-40B4-BE49-F238E27FC236}">
                <a16:creationId xmlns:a16="http://schemas.microsoft.com/office/drawing/2014/main" id="{97981863-AF0B-56D2-4C89-4A61207D4DF1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01750"/>
            <a:ext cx="1050925" cy="301625"/>
            <a:chOff x="2913" y="1215"/>
            <a:chExt cx="662" cy="190"/>
          </a:xfrm>
        </p:grpSpPr>
        <p:sp>
          <p:nvSpPr>
            <p:cNvPr id="942788" name="Rectangle 708">
              <a:extLst>
                <a:ext uri="{FF2B5EF4-FFF2-40B4-BE49-F238E27FC236}">
                  <a16:creationId xmlns:a16="http://schemas.microsoft.com/office/drawing/2014/main" id="{0C6031C2-F02E-2C93-C048-018E81B7E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662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     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. 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ЦАРСТВО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2789" name="Rectangle 709">
              <a:extLst>
                <a:ext uri="{FF2B5EF4-FFF2-40B4-BE49-F238E27FC236}">
                  <a16:creationId xmlns:a16="http://schemas.microsoft.com/office/drawing/2014/main" id="{EC6940B3-FEB2-C9C0-1FE4-F909529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42794" name="Text Box 714">
            <a:extLst>
              <a:ext uri="{FF2B5EF4-FFF2-40B4-BE49-F238E27FC236}">
                <a16:creationId xmlns:a16="http://schemas.microsoft.com/office/drawing/2014/main" id="{4C361047-6A30-5F8F-FE9F-6B25C0952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1363" y="7318375"/>
            <a:ext cx="323850" cy="366713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800" b="1" i="0"/>
              <a:t>1</a:t>
            </a:r>
            <a:endParaRPr lang="en-US" altLang="en-US" sz="1800"/>
          </a:p>
        </p:txBody>
      </p:sp>
      <p:grpSp>
        <p:nvGrpSpPr>
          <p:cNvPr id="942795" name="Group 715">
            <a:extLst>
              <a:ext uri="{FF2B5EF4-FFF2-40B4-BE49-F238E27FC236}">
                <a16:creationId xmlns:a16="http://schemas.microsoft.com/office/drawing/2014/main" id="{91F85062-EE77-16C8-E1EE-BDD18A9C1189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42796" name="Text Box 716">
              <a:extLst>
                <a:ext uri="{FF2B5EF4-FFF2-40B4-BE49-F238E27FC236}">
                  <a16:creationId xmlns:a16="http://schemas.microsoft.com/office/drawing/2014/main" id="{227346D4-DFBA-7EB6-8A51-C2DE8D61B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2797" name="Text Box 717">
              <a:extLst>
                <a:ext uri="{FF2B5EF4-FFF2-40B4-BE49-F238E27FC236}">
                  <a16:creationId xmlns:a16="http://schemas.microsoft.com/office/drawing/2014/main" id="{C6648D70-5A5D-8B74-B2CC-6C3E6665F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2798" name="Text Box 718">
              <a:extLst>
                <a:ext uri="{FF2B5EF4-FFF2-40B4-BE49-F238E27FC236}">
                  <a16:creationId xmlns:a16="http://schemas.microsoft.com/office/drawing/2014/main" id="{97058011-D83D-BADA-1327-0DB83F79D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942290" name="AutoShape 210">
            <a:extLst>
              <a:ext uri="{FF2B5EF4-FFF2-40B4-BE49-F238E27FC236}">
                <a16:creationId xmlns:a16="http://schemas.microsoft.com/office/drawing/2014/main" id="{B30B4AAA-A1D1-0ED0-D6B1-E8FBF2C34F2B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3976688" y="1465263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4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942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4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42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683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541" name="AutoShape 413">
            <a:extLst>
              <a:ext uri="{FF2B5EF4-FFF2-40B4-BE49-F238E27FC236}">
                <a16:creationId xmlns:a16="http://schemas.microsoft.com/office/drawing/2014/main" id="{841A3EE0-A809-C166-0D69-6B9E4FCA648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2" name="Rectangle 414">
            <a:extLst>
              <a:ext uri="{FF2B5EF4-FFF2-40B4-BE49-F238E27FC236}">
                <a16:creationId xmlns:a16="http://schemas.microsoft.com/office/drawing/2014/main" id="{1586960B-D4C8-0E0B-1152-7DB056608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3" name="Rectangle 415">
            <a:extLst>
              <a:ext uri="{FF2B5EF4-FFF2-40B4-BE49-F238E27FC236}">
                <a16:creationId xmlns:a16="http://schemas.microsoft.com/office/drawing/2014/main" id="{87A390EC-B472-E780-E1CF-E405660A6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4" name="Rectangle 416">
            <a:extLst>
              <a:ext uri="{FF2B5EF4-FFF2-40B4-BE49-F238E27FC236}">
                <a16:creationId xmlns:a16="http://schemas.microsoft.com/office/drawing/2014/main" id="{E355AB19-5A38-CAA4-8C43-C31709EE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5" name="AutoShape 417">
            <a:extLst>
              <a:ext uri="{FF2B5EF4-FFF2-40B4-BE49-F238E27FC236}">
                <a16:creationId xmlns:a16="http://schemas.microsoft.com/office/drawing/2014/main" id="{B3D39F9A-631E-FEA4-C5CB-C521852CD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6" name="AutoShape 418">
            <a:extLst>
              <a:ext uri="{FF2B5EF4-FFF2-40B4-BE49-F238E27FC236}">
                <a16:creationId xmlns:a16="http://schemas.microsoft.com/office/drawing/2014/main" id="{6DCB7C75-9D96-3D40-1542-A5576FA91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47" name="AutoShape 419">
            <a:extLst>
              <a:ext uri="{FF2B5EF4-FFF2-40B4-BE49-F238E27FC236}">
                <a16:creationId xmlns:a16="http://schemas.microsoft.com/office/drawing/2014/main" id="{AFD6241B-1B31-FA3B-82C8-588C11FFD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55" name="Rectangle 427">
            <a:extLst>
              <a:ext uri="{FF2B5EF4-FFF2-40B4-BE49-F238E27FC236}">
                <a16:creationId xmlns:a16="http://schemas.microsoft.com/office/drawing/2014/main" id="{BCB8294C-5F00-1EF9-0943-1E7D8BCD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44559" name="Line 431">
            <a:extLst>
              <a:ext uri="{FF2B5EF4-FFF2-40B4-BE49-F238E27FC236}">
                <a16:creationId xmlns:a16="http://schemas.microsoft.com/office/drawing/2014/main" id="{B66894D9-2C01-A6BE-643C-85B131B3F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560" name="Line 432">
            <a:extLst>
              <a:ext uri="{FF2B5EF4-FFF2-40B4-BE49-F238E27FC236}">
                <a16:creationId xmlns:a16="http://schemas.microsoft.com/office/drawing/2014/main" id="{1CD9C75E-AFE2-CAC6-C100-695BABDDB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1" name="Line 433">
            <a:extLst>
              <a:ext uri="{FF2B5EF4-FFF2-40B4-BE49-F238E27FC236}">
                <a16:creationId xmlns:a16="http://schemas.microsoft.com/office/drawing/2014/main" id="{747DB750-D88D-F02C-1B78-DAE5F8645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2" name="Line 434">
            <a:extLst>
              <a:ext uri="{FF2B5EF4-FFF2-40B4-BE49-F238E27FC236}">
                <a16:creationId xmlns:a16="http://schemas.microsoft.com/office/drawing/2014/main" id="{07497957-4B17-87FB-6F46-C662803FC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3" name="Freeform 435">
            <a:extLst>
              <a:ext uri="{FF2B5EF4-FFF2-40B4-BE49-F238E27FC236}">
                <a16:creationId xmlns:a16="http://schemas.microsoft.com/office/drawing/2014/main" id="{59F6326C-B168-B40B-8495-E98E946B6EEB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4564" name="Line 436">
            <a:extLst>
              <a:ext uri="{FF2B5EF4-FFF2-40B4-BE49-F238E27FC236}">
                <a16:creationId xmlns:a16="http://schemas.microsoft.com/office/drawing/2014/main" id="{634862FB-F61F-BF64-EBDB-5D0D32672E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5" name="Freeform 437">
            <a:extLst>
              <a:ext uri="{FF2B5EF4-FFF2-40B4-BE49-F238E27FC236}">
                <a16:creationId xmlns:a16="http://schemas.microsoft.com/office/drawing/2014/main" id="{E67893E1-4654-3546-F791-E7FD3D00C201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6" name="Line 438">
            <a:extLst>
              <a:ext uri="{FF2B5EF4-FFF2-40B4-BE49-F238E27FC236}">
                <a16:creationId xmlns:a16="http://schemas.microsoft.com/office/drawing/2014/main" id="{82E769BA-1364-C66E-64D6-462F6CA2EC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7" name="Line 439">
            <a:extLst>
              <a:ext uri="{FF2B5EF4-FFF2-40B4-BE49-F238E27FC236}">
                <a16:creationId xmlns:a16="http://schemas.microsoft.com/office/drawing/2014/main" id="{11DDB562-2A09-1603-B709-41B8D1B893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8" name="Line 440">
            <a:extLst>
              <a:ext uri="{FF2B5EF4-FFF2-40B4-BE49-F238E27FC236}">
                <a16:creationId xmlns:a16="http://schemas.microsoft.com/office/drawing/2014/main" id="{9B8C7DFE-96FA-F7DC-9DAD-B6256D23DE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69" name="Line 441">
            <a:extLst>
              <a:ext uri="{FF2B5EF4-FFF2-40B4-BE49-F238E27FC236}">
                <a16:creationId xmlns:a16="http://schemas.microsoft.com/office/drawing/2014/main" id="{35CABAAF-AC51-A655-C39E-AA33978C549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0" name="Line 442">
            <a:extLst>
              <a:ext uri="{FF2B5EF4-FFF2-40B4-BE49-F238E27FC236}">
                <a16:creationId xmlns:a16="http://schemas.microsoft.com/office/drawing/2014/main" id="{E8782195-1228-F8F9-4F56-5B8A5B04DE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1" name="Line 443">
            <a:extLst>
              <a:ext uri="{FF2B5EF4-FFF2-40B4-BE49-F238E27FC236}">
                <a16:creationId xmlns:a16="http://schemas.microsoft.com/office/drawing/2014/main" id="{B455E212-DD1F-2ADD-3572-B25D568445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2" name="Line 444">
            <a:extLst>
              <a:ext uri="{FF2B5EF4-FFF2-40B4-BE49-F238E27FC236}">
                <a16:creationId xmlns:a16="http://schemas.microsoft.com/office/drawing/2014/main" id="{2B44D06D-F4ED-868E-34CE-9CF46F1A05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3" name="Line 445">
            <a:extLst>
              <a:ext uri="{FF2B5EF4-FFF2-40B4-BE49-F238E27FC236}">
                <a16:creationId xmlns:a16="http://schemas.microsoft.com/office/drawing/2014/main" id="{F9354ECF-5123-2245-CC35-915CA7A34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4" name="Line 446">
            <a:extLst>
              <a:ext uri="{FF2B5EF4-FFF2-40B4-BE49-F238E27FC236}">
                <a16:creationId xmlns:a16="http://schemas.microsoft.com/office/drawing/2014/main" id="{1A51792A-F57F-F227-F35A-32D69D2E4E2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5" name="Line 447">
            <a:extLst>
              <a:ext uri="{FF2B5EF4-FFF2-40B4-BE49-F238E27FC236}">
                <a16:creationId xmlns:a16="http://schemas.microsoft.com/office/drawing/2014/main" id="{D942A99F-A6F1-1A55-04F1-5DCB6D9670E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6" name="Line 448">
            <a:extLst>
              <a:ext uri="{FF2B5EF4-FFF2-40B4-BE49-F238E27FC236}">
                <a16:creationId xmlns:a16="http://schemas.microsoft.com/office/drawing/2014/main" id="{C44AC97E-2F5E-CB08-5FAA-B41EF048349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7" name="Line 449">
            <a:extLst>
              <a:ext uri="{FF2B5EF4-FFF2-40B4-BE49-F238E27FC236}">
                <a16:creationId xmlns:a16="http://schemas.microsoft.com/office/drawing/2014/main" id="{4C2B23D3-750B-1A9B-B85D-B70ABCC95AB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78" name="Rectangle 450">
            <a:extLst>
              <a:ext uri="{FF2B5EF4-FFF2-40B4-BE49-F238E27FC236}">
                <a16:creationId xmlns:a16="http://schemas.microsoft.com/office/drawing/2014/main" id="{4C1DBCC6-214D-D43B-ECE7-5A587DABD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79" name="Line 451">
            <a:extLst>
              <a:ext uri="{FF2B5EF4-FFF2-40B4-BE49-F238E27FC236}">
                <a16:creationId xmlns:a16="http://schemas.microsoft.com/office/drawing/2014/main" id="{FA360E0A-2CB3-CC93-6E4F-8FF01DF00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80" name="Line 452">
            <a:extLst>
              <a:ext uri="{FF2B5EF4-FFF2-40B4-BE49-F238E27FC236}">
                <a16:creationId xmlns:a16="http://schemas.microsoft.com/office/drawing/2014/main" id="{70FC7A97-1E3A-1AA1-81B8-9DBF397BB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81" name="Rectangle 453">
            <a:extLst>
              <a:ext uri="{FF2B5EF4-FFF2-40B4-BE49-F238E27FC236}">
                <a16:creationId xmlns:a16="http://schemas.microsoft.com/office/drawing/2014/main" id="{E6565207-1D65-AE7E-A1B9-3F8FDA2C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82" name="Rectangle 454">
            <a:extLst>
              <a:ext uri="{FF2B5EF4-FFF2-40B4-BE49-F238E27FC236}">
                <a16:creationId xmlns:a16="http://schemas.microsoft.com/office/drawing/2014/main" id="{A82C3D77-6D38-79B2-F891-70397E7AB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583" name="Rectangle 455">
            <a:extLst>
              <a:ext uri="{FF2B5EF4-FFF2-40B4-BE49-F238E27FC236}">
                <a16:creationId xmlns:a16="http://schemas.microsoft.com/office/drawing/2014/main" id="{B27B559B-03C1-9FF7-B0F8-5FB44BEB5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84" name="Rectangle 456">
            <a:extLst>
              <a:ext uri="{FF2B5EF4-FFF2-40B4-BE49-F238E27FC236}">
                <a16:creationId xmlns:a16="http://schemas.microsoft.com/office/drawing/2014/main" id="{D3759E0E-C273-2838-1BBB-F8A13E23B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85" name="Line 457">
            <a:extLst>
              <a:ext uri="{FF2B5EF4-FFF2-40B4-BE49-F238E27FC236}">
                <a16:creationId xmlns:a16="http://schemas.microsoft.com/office/drawing/2014/main" id="{A9753258-D00A-779C-66E0-436D68F98F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86" name="Rectangle 458">
            <a:extLst>
              <a:ext uri="{FF2B5EF4-FFF2-40B4-BE49-F238E27FC236}">
                <a16:creationId xmlns:a16="http://schemas.microsoft.com/office/drawing/2014/main" id="{6C5AB57E-5034-EB4C-2991-5C33A20FB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587" name="Rectangle 459">
            <a:extLst>
              <a:ext uri="{FF2B5EF4-FFF2-40B4-BE49-F238E27FC236}">
                <a16:creationId xmlns:a16="http://schemas.microsoft.com/office/drawing/2014/main" id="{12346B96-B700-5B5E-24D4-841325C56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588" name="Rectangle 460">
            <a:extLst>
              <a:ext uri="{FF2B5EF4-FFF2-40B4-BE49-F238E27FC236}">
                <a16:creationId xmlns:a16="http://schemas.microsoft.com/office/drawing/2014/main" id="{E6B09BD9-25F6-60D5-A365-79E7712A3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89" name="Freeform 461">
            <a:extLst>
              <a:ext uri="{FF2B5EF4-FFF2-40B4-BE49-F238E27FC236}">
                <a16:creationId xmlns:a16="http://schemas.microsoft.com/office/drawing/2014/main" id="{494A360F-4566-1B4F-C6B9-1BF2CC7FEBFE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4590" name="Line 462">
            <a:extLst>
              <a:ext uri="{FF2B5EF4-FFF2-40B4-BE49-F238E27FC236}">
                <a16:creationId xmlns:a16="http://schemas.microsoft.com/office/drawing/2014/main" id="{128DE1D3-091D-088B-0BD4-6024E6F9FC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1" name="Line 463">
            <a:extLst>
              <a:ext uri="{FF2B5EF4-FFF2-40B4-BE49-F238E27FC236}">
                <a16:creationId xmlns:a16="http://schemas.microsoft.com/office/drawing/2014/main" id="{B9D45EB1-3FF7-6CB9-0444-FD263EEE68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2" name="Line 464">
            <a:extLst>
              <a:ext uri="{FF2B5EF4-FFF2-40B4-BE49-F238E27FC236}">
                <a16:creationId xmlns:a16="http://schemas.microsoft.com/office/drawing/2014/main" id="{8002495C-FCD1-2573-F06E-992EE20DCE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3" name="Line 465">
            <a:extLst>
              <a:ext uri="{FF2B5EF4-FFF2-40B4-BE49-F238E27FC236}">
                <a16:creationId xmlns:a16="http://schemas.microsoft.com/office/drawing/2014/main" id="{F488FCA7-E245-308C-014B-BD053B0FDB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4" name="Line 466">
            <a:extLst>
              <a:ext uri="{FF2B5EF4-FFF2-40B4-BE49-F238E27FC236}">
                <a16:creationId xmlns:a16="http://schemas.microsoft.com/office/drawing/2014/main" id="{F816039B-CD20-CCA1-8C4C-746993D19D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5" name="Line 467">
            <a:extLst>
              <a:ext uri="{FF2B5EF4-FFF2-40B4-BE49-F238E27FC236}">
                <a16:creationId xmlns:a16="http://schemas.microsoft.com/office/drawing/2014/main" id="{5A59BA58-F497-8C6A-593B-6A46B3A0738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6" name="Line 468">
            <a:extLst>
              <a:ext uri="{FF2B5EF4-FFF2-40B4-BE49-F238E27FC236}">
                <a16:creationId xmlns:a16="http://schemas.microsoft.com/office/drawing/2014/main" id="{B95147D5-5451-0404-4556-5F6E9333F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7" name="Line 469">
            <a:extLst>
              <a:ext uri="{FF2B5EF4-FFF2-40B4-BE49-F238E27FC236}">
                <a16:creationId xmlns:a16="http://schemas.microsoft.com/office/drawing/2014/main" id="{6B0FF93A-91C7-6B83-CCA6-677C025966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598" name="Rectangle 470">
            <a:extLst>
              <a:ext uri="{FF2B5EF4-FFF2-40B4-BE49-F238E27FC236}">
                <a16:creationId xmlns:a16="http://schemas.microsoft.com/office/drawing/2014/main" id="{78F011FA-2FE0-F1AA-A25F-54EC76135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599" name="Rectangle 471">
            <a:extLst>
              <a:ext uri="{FF2B5EF4-FFF2-40B4-BE49-F238E27FC236}">
                <a16:creationId xmlns:a16="http://schemas.microsoft.com/office/drawing/2014/main" id="{5ACF2A30-CE64-5CB3-311F-BF05206B1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03" name="Rectangle 475">
            <a:extLst>
              <a:ext uri="{FF2B5EF4-FFF2-40B4-BE49-F238E27FC236}">
                <a16:creationId xmlns:a16="http://schemas.microsoft.com/office/drawing/2014/main" id="{69FF2117-33F9-E1E3-6A0D-B6B4AE674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04" name="Rectangle 476">
            <a:extLst>
              <a:ext uri="{FF2B5EF4-FFF2-40B4-BE49-F238E27FC236}">
                <a16:creationId xmlns:a16="http://schemas.microsoft.com/office/drawing/2014/main" id="{873707F0-D8C6-31DE-8809-DCEEA6354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05" name="AutoShape 477">
            <a:extLst>
              <a:ext uri="{FF2B5EF4-FFF2-40B4-BE49-F238E27FC236}">
                <a16:creationId xmlns:a16="http://schemas.microsoft.com/office/drawing/2014/main" id="{A14F1F39-81A2-042E-BA0E-3858AB848ED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16" name="Rectangle 488">
            <a:extLst>
              <a:ext uri="{FF2B5EF4-FFF2-40B4-BE49-F238E27FC236}">
                <a16:creationId xmlns:a16="http://schemas.microsoft.com/office/drawing/2014/main" id="{28D22212-8F55-246B-A289-BBDFCCC8A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17" name="Line 489">
            <a:extLst>
              <a:ext uri="{FF2B5EF4-FFF2-40B4-BE49-F238E27FC236}">
                <a16:creationId xmlns:a16="http://schemas.microsoft.com/office/drawing/2014/main" id="{6A2AE154-3C2C-8256-4302-A46ADDAA37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18" name="Line 490">
            <a:extLst>
              <a:ext uri="{FF2B5EF4-FFF2-40B4-BE49-F238E27FC236}">
                <a16:creationId xmlns:a16="http://schemas.microsoft.com/office/drawing/2014/main" id="{BBC7EE85-DC85-0670-E6D9-9DC6A4920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19" name="Line 491">
            <a:extLst>
              <a:ext uri="{FF2B5EF4-FFF2-40B4-BE49-F238E27FC236}">
                <a16:creationId xmlns:a16="http://schemas.microsoft.com/office/drawing/2014/main" id="{3035F4DC-4290-7117-20C1-FEB6A6B3A6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20" name="Line 492">
            <a:extLst>
              <a:ext uri="{FF2B5EF4-FFF2-40B4-BE49-F238E27FC236}">
                <a16:creationId xmlns:a16="http://schemas.microsoft.com/office/drawing/2014/main" id="{55B03B3B-44D2-7F07-694E-32B9576CFC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21" name="Line 493">
            <a:extLst>
              <a:ext uri="{FF2B5EF4-FFF2-40B4-BE49-F238E27FC236}">
                <a16:creationId xmlns:a16="http://schemas.microsoft.com/office/drawing/2014/main" id="{21E525E3-E936-188F-B7D5-180A08DD8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22" name="Line 494">
            <a:extLst>
              <a:ext uri="{FF2B5EF4-FFF2-40B4-BE49-F238E27FC236}">
                <a16:creationId xmlns:a16="http://schemas.microsoft.com/office/drawing/2014/main" id="{26A7200D-F026-F773-1295-5E8F48B79B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23" name="Line 495">
            <a:extLst>
              <a:ext uri="{FF2B5EF4-FFF2-40B4-BE49-F238E27FC236}">
                <a16:creationId xmlns:a16="http://schemas.microsoft.com/office/drawing/2014/main" id="{19CA8063-6D1F-77EA-79B8-7B8EE248BE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24" name="Rectangle 496">
            <a:extLst>
              <a:ext uri="{FF2B5EF4-FFF2-40B4-BE49-F238E27FC236}">
                <a16:creationId xmlns:a16="http://schemas.microsoft.com/office/drawing/2014/main" id="{542D2283-CE4F-9023-6812-ADA8DD325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4625" name="Rectangle 497">
            <a:extLst>
              <a:ext uri="{FF2B5EF4-FFF2-40B4-BE49-F238E27FC236}">
                <a16:creationId xmlns:a16="http://schemas.microsoft.com/office/drawing/2014/main" id="{3CBE88A5-1388-7BDA-96F7-F300A9CEA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4626" name="Rectangle 498">
            <a:extLst>
              <a:ext uri="{FF2B5EF4-FFF2-40B4-BE49-F238E27FC236}">
                <a16:creationId xmlns:a16="http://schemas.microsoft.com/office/drawing/2014/main" id="{42F259AF-1200-9DBA-314F-7C8E4F094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4627" name="Text Box 499">
            <a:extLst>
              <a:ext uri="{FF2B5EF4-FFF2-40B4-BE49-F238E27FC236}">
                <a16:creationId xmlns:a16="http://schemas.microsoft.com/office/drawing/2014/main" id="{A40D5EC8-EB3C-6F2B-7328-0A483925CBA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4628" name="Text Box 500">
            <a:extLst>
              <a:ext uri="{FF2B5EF4-FFF2-40B4-BE49-F238E27FC236}">
                <a16:creationId xmlns:a16="http://schemas.microsoft.com/office/drawing/2014/main" id="{8AEEE3F9-09DC-BE79-CBFE-592B10969A2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4629" name="Rectangle 501">
            <a:extLst>
              <a:ext uri="{FF2B5EF4-FFF2-40B4-BE49-F238E27FC236}">
                <a16:creationId xmlns:a16="http://schemas.microsoft.com/office/drawing/2014/main" id="{657BB61E-8C97-8272-2961-E788E5493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0" name="Rectangle 502">
            <a:extLst>
              <a:ext uri="{FF2B5EF4-FFF2-40B4-BE49-F238E27FC236}">
                <a16:creationId xmlns:a16="http://schemas.microsoft.com/office/drawing/2014/main" id="{6C87C2AE-DCFE-0347-A419-7E9A0E019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1" name="Rectangle 503">
            <a:extLst>
              <a:ext uri="{FF2B5EF4-FFF2-40B4-BE49-F238E27FC236}">
                <a16:creationId xmlns:a16="http://schemas.microsoft.com/office/drawing/2014/main" id="{DD1B053C-B487-FB52-D76C-2490D94FE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2" name="Rectangle 504">
            <a:extLst>
              <a:ext uri="{FF2B5EF4-FFF2-40B4-BE49-F238E27FC236}">
                <a16:creationId xmlns:a16="http://schemas.microsoft.com/office/drawing/2014/main" id="{DEE2F094-0392-FB54-EB26-A6976783A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3" name="Rectangle 505">
            <a:extLst>
              <a:ext uri="{FF2B5EF4-FFF2-40B4-BE49-F238E27FC236}">
                <a16:creationId xmlns:a16="http://schemas.microsoft.com/office/drawing/2014/main" id="{7D99F6D9-0A66-5A82-8EF5-A894C3EAE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4" name="Rectangle 506">
            <a:extLst>
              <a:ext uri="{FF2B5EF4-FFF2-40B4-BE49-F238E27FC236}">
                <a16:creationId xmlns:a16="http://schemas.microsoft.com/office/drawing/2014/main" id="{8C21F7C2-0331-119B-6231-BAADF077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35" name="Rectangle 507">
            <a:extLst>
              <a:ext uri="{FF2B5EF4-FFF2-40B4-BE49-F238E27FC236}">
                <a16:creationId xmlns:a16="http://schemas.microsoft.com/office/drawing/2014/main" id="{0FE45799-0FE3-51A4-FA7D-FBC2C88D9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36" name="Rectangle 508">
            <a:extLst>
              <a:ext uri="{FF2B5EF4-FFF2-40B4-BE49-F238E27FC236}">
                <a16:creationId xmlns:a16="http://schemas.microsoft.com/office/drawing/2014/main" id="{6D761005-9742-43E0-F8C7-E40E83786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637" name="Rectangle 509">
            <a:extLst>
              <a:ext uri="{FF2B5EF4-FFF2-40B4-BE49-F238E27FC236}">
                <a16:creationId xmlns:a16="http://schemas.microsoft.com/office/drawing/2014/main" id="{F04C54A9-4D06-EAB2-C35E-DFF23DAA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4638" name="Rectangle 510">
            <a:extLst>
              <a:ext uri="{FF2B5EF4-FFF2-40B4-BE49-F238E27FC236}">
                <a16:creationId xmlns:a16="http://schemas.microsoft.com/office/drawing/2014/main" id="{CA0BE5C5-237C-8CBF-B3C9-495DBDAC3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4639" name="Rectangle 511">
            <a:extLst>
              <a:ext uri="{FF2B5EF4-FFF2-40B4-BE49-F238E27FC236}">
                <a16:creationId xmlns:a16="http://schemas.microsoft.com/office/drawing/2014/main" id="{CDA5FF6A-5A25-DD47-170C-44CFC57F7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640" name="Line 512">
            <a:extLst>
              <a:ext uri="{FF2B5EF4-FFF2-40B4-BE49-F238E27FC236}">
                <a16:creationId xmlns:a16="http://schemas.microsoft.com/office/drawing/2014/main" id="{777955D8-C46A-0C29-13D6-D0FB60FD3B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41" name="Line 513">
            <a:extLst>
              <a:ext uri="{FF2B5EF4-FFF2-40B4-BE49-F238E27FC236}">
                <a16:creationId xmlns:a16="http://schemas.microsoft.com/office/drawing/2014/main" id="{BD9E2EA0-811D-CAA5-7665-EC6596D15A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42" name="Line 514">
            <a:extLst>
              <a:ext uri="{FF2B5EF4-FFF2-40B4-BE49-F238E27FC236}">
                <a16:creationId xmlns:a16="http://schemas.microsoft.com/office/drawing/2014/main" id="{32289001-1711-3C35-F194-D03B9262A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43" name="Line 515">
            <a:extLst>
              <a:ext uri="{FF2B5EF4-FFF2-40B4-BE49-F238E27FC236}">
                <a16:creationId xmlns:a16="http://schemas.microsoft.com/office/drawing/2014/main" id="{8902D331-659D-60A5-3F72-551447C9E7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44" name="Rectangle 516">
            <a:extLst>
              <a:ext uri="{FF2B5EF4-FFF2-40B4-BE49-F238E27FC236}">
                <a16:creationId xmlns:a16="http://schemas.microsoft.com/office/drawing/2014/main" id="{1474BD99-B2DD-37A7-3851-906520206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45" name="Rectangle 517">
            <a:extLst>
              <a:ext uri="{FF2B5EF4-FFF2-40B4-BE49-F238E27FC236}">
                <a16:creationId xmlns:a16="http://schemas.microsoft.com/office/drawing/2014/main" id="{1F826241-8843-BF07-A26F-09F0C664B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4646" name="Line 518">
            <a:extLst>
              <a:ext uri="{FF2B5EF4-FFF2-40B4-BE49-F238E27FC236}">
                <a16:creationId xmlns:a16="http://schemas.microsoft.com/office/drawing/2014/main" id="{C81B8493-3CF1-2F21-685A-8810407D6A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47" name="Line 519">
            <a:extLst>
              <a:ext uri="{FF2B5EF4-FFF2-40B4-BE49-F238E27FC236}">
                <a16:creationId xmlns:a16="http://schemas.microsoft.com/office/drawing/2014/main" id="{62335B24-9206-A9E3-E59F-7603137127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48" name="Rectangle 520">
            <a:extLst>
              <a:ext uri="{FF2B5EF4-FFF2-40B4-BE49-F238E27FC236}">
                <a16:creationId xmlns:a16="http://schemas.microsoft.com/office/drawing/2014/main" id="{84036D58-2E4A-290F-8E82-778BF2C70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49" name="Rectangle 521">
            <a:extLst>
              <a:ext uri="{FF2B5EF4-FFF2-40B4-BE49-F238E27FC236}">
                <a16:creationId xmlns:a16="http://schemas.microsoft.com/office/drawing/2014/main" id="{65972C26-4937-56FD-9BA9-96BC8D691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50" name="Rectangle 522">
            <a:extLst>
              <a:ext uri="{FF2B5EF4-FFF2-40B4-BE49-F238E27FC236}">
                <a16:creationId xmlns:a16="http://schemas.microsoft.com/office/drawing/2014/main" id="{6FCEB316-5071-FA4C-DF3B-84DDBC892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51" name="Arc 523">
            <a:extLst>
              <a:ext uri="{FF2B5EF4-FFF2-40B4-BE49-F238E27FC236}">
                <a16:creationId xmlns:a16="http://schemas.microsoft.com/office/drawing/2014/main" id="{5AF77A9A-20B8-B0DF-9E39-5A52FF1E50C2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52" name="Rectangle 524">
            <a:extLst>
              <a:ext uri="{FF2B5EF4-FFF2-40B4-BE49-F238E27FC236}">
                <a16:creationId xmlns:a16="http://schemas.microsoft.com/office/drawing/2014/main" id="{D150D0D9-5C78-EE32-C0BB-A55BCFCA5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53" name="Rectangle 525">
            <a:extLst>
              <a:ext uri="{FF2B5EF4-FFF2-40B4-BE49-F238E27FC236}">
                <a16:creationId xmlns:a16="http://schemas.microsoft.com/office/drawing/2014/main" id="{1BB3ADCC-3011-9D57-3B08-5AA59492D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664" name="Rectangle 536">
            <a:extLst>
              <a:ext uri="{FF2B5EF4-FFF2-40B4-BE49-F238E27FC236}">
                <a16:creationId xmlns:a16="http://schemas.microsoft.com/office/drawing/2014/main" id="{DCECDA59-E9D6-066F-B0D6-FC4CAC4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65" name="Rectangle 537">
            <a:extLst>
              <a:ext uri="{FF2B5EF4-FFF2-40B4-BE49-F238E27FC236}">
                <a16:creationId xmlns:a16="http://schemas.microsoft.com/office/drawing/2014/main" id="{11AC1889-CCC0-8460-16C5-A7D9B0C84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4666" name="Rectangle 538">
            <a:extLst>
              <a:ext uri="{FF2B5EF4-FFF2-40B4-BE49-F238E27FC236}">
                <a16:creationId xmlns:a16="http://schemas.microsoft.com/office/drawing/2014/main" id="{B5E2AB47-13A3-9230-1F1B-2915F2C3C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944667" name="Group 539">
            <a:extLst>
              <a:ext uri="{FF2B5EF4-FFF2-40B4-BE49-F238E27FC236}">
                <a16:creationId xmlns:a16="http://schemas.microsoft.com/office/drawing/2014/main" id="{39075BA9-2564-74F1-B43A-833177241EC3}"/>
              </a:ext>
            </a:extLst>
          </p:cNvPr>
          <p:cNvGrpSpPr>
            <a:grpSpLocks/>
          </p:cNvGrpSpPr>
          <p:nvPr/>
        </p:nvGrpSpPr>
        <p:grpSpPr bwMode="auto">
          <a:xfrm>
            <a:off x="3614738" y="4087813"/>
            <a:ext cx="327025" cy="295275"/>
            <a:chOff x="3111" y="2583"/>
            <a:chExt cx="206" cy="186"/>
          </a:xfrm>
        </p:grpSpPr>
        <p:sp>
          <p:nvSpPr>
            <p:cNvPr id="944668" name="Text Box 540">
              <a:extLst>
                <a:ext uri="{FF2B5EF4-FFF2-40B4-BE49-F238E27FC236}">
                  <a16:creationId xmlns:a16="http://schemas.microsoft.com/office/drawing/2014/main" id="{8C4EB2C4-F264-B6E4-435D-FDFED9CFB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800">
                  <a:latin typeface="Kosher-Normal" charset="0"/>
                </a:rPr>
                <a:t>NC</a:t>
              </a:r>
              <a:endParaRPr lang="en-US" altLang="en-US" sz="800" b="1">
                <a:solidFill>
                  <a:srgbClr val="00DFCA"/>
                </a:solidFill>
                <a:latin typeface="Comic Sans MS" panose="030F0902030302020204" pitchFamily="66" charset="0"/>
              </a:endParaRPr>
            </a:p>
          </p:txBody>
        </p:sp>
        <p:grpSp>
          <p:nvGrpSpPr>
            <p:cNvPr id="944669" name="Group 541">
              <a:extLst>
                <a:ext uri="{FF2B5EF4-FFF2-40B4-BE49-F238E27FC236}">
                  <a16:creationId xmlns:a16="http://schemas.microsoft.com/office/drawing/2014/main" id="{BB944799-DBD5-6F88-AA83-CB2A39BD3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5" y="2588"/>
              <a:ext cx="149" cy="181"/>
              <a:chOff x="2273" y="2592"/>
              <a:chExt cx="149" cy="181"/>
            </a:xfrm>
          </p:grpSpPr>
          <p:sp>
            <p:nvSpPr>
              <p:cNvPr id="944670" name="Freeform 542">
                <a:extLst>
                  <a:ext uri="{FF2B5EF4-FFF2-40B4-BE49-F238E27FC236}">
                    <a16:creationId xmlns:a16="http://schemas.microsoft.com/office/drawing/2014/main" id="{0BF176AE-43B0-AA90-B6A6-0B1ED74A4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715"/>
                <a:ext cx="4" cy="18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1" name="Freeform 543">
                <a:extLst>
                  <a:ext uri="{FF2B5EF4-FFF2-40B4-BE49-F238E27FC236}">
                    <a16:creationId xmlns:a16="http://schemas.microsoft.com/office/drawing/2014/main" id="{6435CFDA-BA66-5038-4A90-91B86414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715"/>
                <a:ext cx="5" cy="20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2" name="Freeform 544">
                <a:extLst>
                  <a:ext uri="{FF2B5EF4-FFF2-40B4-BE49-F238E27FC236}">
                    <a16:creationId xmlns:a16="http://schemas.microsoft.com/office/drawing/2014/main" id="{AA64D324-740A-0883-45D3-00293ABB3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07"/>
                <a:ext cx="7" cy="2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3" name="Freeform 545">
                <a:extLst>
                  <a:ext uri="{FF2B5EF4-FFF2-40B4-BE49-F238E27FC236}">
                    <a16:creationId xmlns:a16="http://schemas.microsoft.com/office/drawing/2014/main" id="{A4B5CFE9-3B8B-0797-020D-C12A8222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633"/>
                <a:ext cx="104" cy="80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4674" name="Picture 546">
                <a:extLst>
                  <a:ext uri="{FF2B5EF4-FFF2-40B4-BE49-F238E27FC236}">
                    <a16:creationId xmlns:a16="http://schemas.microsoft.com/office/drawing/2014/main" id="{578348DC-E352-3781-AD11-C6326C12E0BD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944675" name="Freeform 547">
                <a:extLst>
                  <a:ext uri="{FF2B5EF4-FFF2-40B4-BE49-F238E27FC236}">
                    <a16:creationId xmlns:a16="http://schemas.microsoft.com/office/drawing/2014/main" id="{471EA921-A8E1-D733-F457-C30B3343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710"/>
                <a:ext cx="8" cy="22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6" name="Freeform 548">
                <a:extLst>
                  <a:ext uri="{FF2B5EF4-FFF2-40B4-BE49-F238E27FC236}">
                    <a16:creationId xmlns:a16="http://schemas.microsoft.com/office/drawing/2014/main" id="{B872CEB6-86B9-44CF-7B35-DBCBF4418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608"/>
                <a:ext cx="5" cy="2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4687" name="Rectangle 559">
            <a:extLst>
              <a:ext uri="{FF2B5EF4-FFF2-40B4-BE49-F238E27FC236}">
                <a16:creationId xmlns:a16="http://schemas.microsoft.com/office/drawing/2014/main" id="{E5FF8686-44C8-AB0B-EA5C-D4618F035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4697" name="Line 569">
            <a:extLst>
              <a:ext uri="{FF2B5EF4-FFF2-40B4-BE49-F238E27FC236}">
                <a16:creationId xmlns:a16="http://schemas.microsoft.com/office/drawing/2014/main" id="{D246664F-5F5B-FB87-3D4B-343EE4D966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698" name="Line 570">
            <a:extLst>
              <a:ext uri="{FF2B5EF4-FFF2-40B4-BE49-F238E27FC236}">
                <a16:creationId xmlns:a16="http://schemas.microsoft.com/office/drawing/2014/main" id="{1D1E98D4-84FB-3B03-7C1C-94C1564194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4130" name="Rectangle 2">
            <a:extLst>
              <a:ext uri="{FF2B5EF4-FFF2-40B4-BE49-F238E27FC236}">
                <a16:creationId xmlns:a16="http://schemas.microsoft.com/office/drawing/2014/main" id="{15D1E672-67F2-A6DB-4F46-A3A9552A3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131" name="Rectangle 3">
            <a:extLst>
              <a:ext uri="{FF2B5EF4-FFF2-40B4-BE49-F238E27FC236}">
                <a16:creationId xmlns:a16="http://schemas.microsoft.com/office/drawing/2014/main" id="{D7373993-3996-DED4-FD03-480732265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132" name="Rectangle 4">
            <a:extLst>
              <a:ext uri="{FF2B5EF4-FFF2-40B4-BE49-F238E27FC236}">
                <a16:creationId xmlns:a16="http://schemas.microsoft.com/office/drawing/2014/main" id="{3A62A19B-752F-6FA0-57C0-C6A5AEA8B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133" name="Rectangle 5">
            <a:extLst>
              <a:ext uri="{FF2B5EF4-FFF2-40B4-BE49-F238E27FC236}">
                <a16:creationId xmlns:a16="http://schemas.microsoft.com/office/drawing/2014/main" id="{4216A6BF-91D4-1E96-BE09-C3C54CCFE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138" name="Rectangle 10">
            <a:extLst>
              <a:ext uri="{FF2B5EF4-FFF2-40B4-BE49-F238E27FC236}">
                <a16:creationId xmlns:a16="http://schemas.microsoft.com/office/drawing/2014/main" id="{FA134545-D943-38D5-AC5A-25296F626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209" name="Rectangle 81">
            <a:extLst>
              <a:ext uri="{FF2B5EF4-FFF2-40B4-BE49-F238E27FC236}">
                <a16:creationId xmlns:a16="http://schemas.microsoft.com/office/drawing/2014/main" id="{9EC6403A-2F05-4CF8-0BF7-E3B56F984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16" name="Rectangle 88">
            <a:extLst>
              <a:ext uri="{FF2B5EF4-FFF2-40B4-BE49-F238E27FC236}">
                <a16:creationId xmlns:a16="http://schemas.microsoft.com/office/drawing/2014/main" id="{F234F504-FF5B-2655-FC67-53F3CFCAE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17" name="Rectangle 89">
            <a:extLst>
              <a:ext uri="{FF2B5EF4-FFF2-40B4-BE49-F238E27FC236}">
                <a16:creationId xmlns:a16="http://schemas.microsoft.com/office/drawing/2014/main" id="{5004EC70-7AEF-8D1D-2450-AF58E9F5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18" name="Rectangle 90">
            <a:extLst>
              <a:ext uri="{FF2B5EF4-FFF2-40B4-BE49-F238E27FC236}">
                <a16:creationId xmlns:a16="http://schemas.microsoft.com/office/drawing/2014/main" id="{947F18A2-9A78-8818-F19D-C161EF8F0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19" name="Rectangle 91">
            <a:extLst>
              <a:ext uri="{FF2B5EF4-FFF2-40B4-BE49-F238E27FC236}">
                <a16:creationId xmlns:a16="http://schemas.microsoft.com/office/drawing/2014/main" id="{46E6313F-5B1C-1605-79EF-E1280719D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0" name="Rectangle 92">
            <a:extLst>
              <a:ext uri="{FF2B5EF4-FFF2-40B4-BE49-F238E27FC236}">
                <a16:creationId xmlns:a16="http://schemas.microsoft.com/office/drawing/2014/main" id="{AFCA1867-88B4-388D-4678-FD26CE3C6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1" name="Rectangle 93">
            <a:extLst>
              <a:ext uri="{FF2B5EF4-FFF2-40B4-BE49-F238E27FC236}">
                <a16:creationId xmlns:a16="http://schemas.microsoft.com/office/drawing/2014/main" id="{AEC47E68-F2F7-9CB8-D170-93DDA912F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3" name="Rectangle 95">
            <a:extLst>
              <a:ext uri="{FF2B5EF4-FFF2-40B4-BE49-F238E27FC236}">
                <a16:creationId xmlns:a16="http://schemas.microsoft.com/office/drawing/2014/main" id="{FA60A8AF-9545-7D9F-44A1-6878559DA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4" name="Rectangle 96">
            <a:extLst>
              <a:ext uri="{FF2B5EF4-FFF2-40B4-BE49-F238E27FC236}">
                <a16:creationId xmlns:a16="http://schemas.microsoft.com/office/drawing/2014/main" id="{1A4A8E56-B355-640E-DDED-7356F0E4D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5" name="Rectangle 97">
            <a:extLst>
              <a:ext uri="{FF2B5EF4-FFF2-40B4-BE49-F238E27FC236}">
                <a16:creationId xmlns:a16="http://schemas.microsoft.com/office/drawing/2014/main" id="{B4F3D39F-45E6-8BDD-D951-5CE8093CF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6" name="Rectangle 98">
            <a:extLst>
              <a:ext uri="{FF2B5EF4-FFF2-40B4-BE49-F238E27FC236}">
                <a16:creationId xmlns:a16="http://schemas.microsoft.com/office/drawing/2014/main" id="{4D65B27D-0025-B2A6-9F19-2A090426A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7" name="Rectangle 99">
            <a:extLst>
              <a:ext uri="{FF2B5EF4-FFF2-40B4-BE49-F238E27FC236}">
                <a16:creationId xmlns:a16="http://schemas.microsoft.com/office/drawing/2014/main" id="{05E74B4C-98CE-ABFA-00DE-ED4EB0947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29" name="Rectangle 101">
            <a:extLst>
              <a:ext uri="{FF2B5EF4-FFF2-40B4-BE49-F238E27FC236}">
                <a16:creationId xmlns:a16="http://schemas.microsoft.com/office/drawing/2014/main" id="{D6F69A94-47C1-D1DB-14BA-781535E8F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30" name="Rectangle 102">
            <a:extLst>
              <a:ext uri="{FF2B5EF4-FFF2-40B4-BE49-F238E27FC236}">
                <a16:creationId xmlns:a16="http://schemas.microsoft.com/office/drawing/2014/main" id="{5AC22938-AA3E-778F-F453-630ACD2FE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31" name="Rectangle 103">
            <a:extLst>
              <a:ext uri="{FF2B5EF4-FFF2-40B4-BE49-F238E27FC236}">
                <a16:creationId xmlns:a16="http://schemas.microsoft.com/office/drawing/2014/main" id="{DCEC0F7A-BE62-B0D1-33CD-AB7CF8E3F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32" name="Rectangle 104">
            <a:extLst>
              <a:ext uri="{FF2B5EF4-FFF2-40B4-BE49-F238E27FC236}">
                <a16:creationId xmlns:a16="http://schemas.microsoft.com/office/drawing/2014/main" id="{8A24EF00-66B9-1E6E-FF31-DFADFB344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234" name="Rectangle 106">
            <a:extLst>
              <a:ext uri="{FF2B5EF4-FFF2-40B4-BE49-F238E27FC236}">
                <a16:creationId xmlns:a16="http://schemas.microsoft.com/office/drawing/2014/main" id="{755AA26E-609D-3705-38FC-09A3109CA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4310" name="Rectangle 182">
            <a:extLst>
              <a:ext uri="{FF2B5EF4-FFF2-40B4-BE49-F238E27FC236}">
                <a16:creationId xmlns:a16="http://schemas.microsoft.com/office/drawing/2014/main" id="{F47F8FDC-0D51-CB3A-363E-EB45ECBCF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000" i="0">
              <a:latin typeface="Arial" panose="020B0604020202020204" pitchFamily="34" charset="0"/>
            </a:endParaRPr>
          </a:p>
        </p:txBody>
      </p:sp>
      <p:sp>
        <p:nvSpPr>
          <p:cNvPr id="944323" name="Rectangle 195">
            <a:extLst>
              <a:ext uri="{FF2B5EF4-FFF2-40B4-BE49-F238E27FC236}">
                <a16:creationId xmlns:a16="http://schemas.microsoft.com/office/drawing/2014/main" id="{BCD619EA-F9A0-0661-61D6-0310911ED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4324" name="Picture 196">
            <a:extLst>
              <a:ext uri="{FF2B5EF4-FFF2-40B4-BE49-F238E27FC236}">
                <a16:creationId xmlns:a16="http://schemas.microsoft.com/office/drawing/2014/main" id="{3EEC8A9B-5E0B-7CCB-3E2C-CFB95B826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4325" name="Rectangle 197">
            <a:extLst>
              <a:ext uri="{FF2B5EF4-FFF2-40B4-BE49-F238E27FC236}">
                <a16:creationId xmlns:a16="http://schemas.microsoft.com/office/drawing/2014/main" id="{04565BF5-DC92-D052-1B51-755F534D2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326" name="Rectangle 198">
            <a:extLst>
              <a:ext uri="{FF2B5EF4-FFF2-40B4-BE49-F238E27FC236}">
                <a16:creationId xmlns:a16="http://schemas.microsoft.com/office/drawing/2014/main" id="{CA93A330-56CB-1459-E69E-89FD15825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328" name="Rectangle 200">
            <a:extLst>
              <a:ext uri="{FF2B5EF4-FFF2-40B4-BE49-F238E27FC236}">
                <a16:creationId xmlns:a16="http://schemas.microsoft.com/office/drawing/2014/main" id="{D84566B0-BB4E-5A9A-5BF0-715C09B84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44330" name="Rectangle 202">
            <a:extLst>
              <a:ext uri="{FF2B5EF4-FFF2-40B4-BE49-F238E27FC236}">
                <a16:creationId xmlns:a16="http://schemas.microsoft.com/office/drawing/2014/main" id="{AB3CA476-1D71-EC3E-0820-6A316F5D2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44342" name="Text Box 214">
            <a:extLst>
              <a:ext uri="{FF2B5EF4-FFF2-40B4-BE49-F238E27FC236}">
                <a16:creationId xmlns:a16="http://schemas.microsoft.com/office/drawing/2014/main" id="{8AACC8C2-B991-5249-B21A-3711D286A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64</a:t>
            </a:r>
          </a:p>
        </p:txBody>
      </p:sp>
      <p:sp>
        <p:nvSpPr>
          <p:cNvPr id="944344" name="Rectangle 216">
            <a:extLst>
              <a:ext uri="{FF2B5EF4-FFF2-40B4-BE49-F238E27FC236}">
                <a16:creationId xmlns:a16="http://schemas.microsoft.com/office/drawing/2014/main" id="{E68207BC-630D-C662-3EA0-47424348D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pic>
        <p:nvPicPr>
          <p:cNvPr id="944538" name="Picture 410">
            <a:extLst>
              <a:ext uri="{FF2B5EF4-FFF2-40B4-BE49-F238E27FC236}">
                <a16:creationId xmlns:a16="http://schemas.microsoft.com/office/drawing/2014/main" id="{011D1D69-5FF3-4390-0643-4A9E262642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4539" name="Text Box 411">
            <a:extLst>
              <a:ext uri="{FF2B5EF4-FFF2-40B4-BE49-F238E27FC236}">
                <a16:creationId xmlns:a16="http://schemas.microsoft.com/office/drawing/2014/main" id="{05AEC7AE-C9BD-4239-82CC-F7A162EBE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44705" name="Oval 577">
            <a:extLst>
              <a:ext uri="{FF2B5EF4-FFF2-40B4-BE49-F238E27FC236}">
                <a16:creationId xmlns:a16="http://schemas.microsoft.com/office/drawing/2014/main" id="{4B9B4232-E922-B006-FA17-9568351EB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944708" name="Oval 580">
            <a:extLst>
              <a:ext uri="{FF2B5EF4-FFF2-40B4-BE49-F238E27FC236}">
                <a16:creationId xmlns:a16="http://schemas.microsoft.com/office/drawing/2014/main" id="{726CE3D1-6563-91B6-29EF-00C9E5B42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4714" name="Group 586">
            <a:extLst>
              <a:ext uri="{FF2B5EF4-FFF2-40B4-BE49-F238E27FC236}">
                <a16:creationId xmlns:a16="http://schemas.microsoft.com/office/drawing/2014/main" id="{A0DF924B-3013-FC9B-A7D8-AB344E9E25AB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542925"/>
            <a:ext cx="9525000" cy="6081713"/>
            <a:chOff x="228" y="342"/>
            <a:chExt cx="6000" cy="3831"/>
          </a:xfrm>
        </p:grpSpPr>
        <p:sp>
          <p:nvSpPr>
            <p:cNvPr id="944715" name="Rectangle 587">
              <a:extLst>
                <a:ext uri="{FF2B5EF4-FFF2-40B4-BE49-F238E27FC236}">
                  <a16:creationId xmlns:a16="http://schemas.microsoft.com/office/drawing/2014/main" id="{131C9A92-E64E-FF24-82B6-C324F444E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4716" name="Rectangle 588">
              <a:extLst>
                <a:ext uri="{FF2B5EF4-FFF2-40B4-BE49-F238E27FC236}">
                  <a16:creationId xmlns:a16="http://schemas.microsoft.com/office/drawing/2014/main" id="{44E07413-7CD0-3E05-51FD-12A8BF7F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4717" name="Rectangle 589">
              <a:extLst>
                <a:ext uri="{FF2B5EF4-FFF2-40B4-BE49-F238E27FC236}">
                  <a16:creationId xmlns:a16="http://schemas.microsoft.com/office/drawing/2014/main" id="{A181E452-0205-4BE5-644C-A59B4D2A7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4718" name="Rectangle 590">
              <a:extLst>
                <a:ext uri="{FF2B5EF4-FFF2-40B4-BE49-F238E27FC236}">
                  <a16:creationId xmlns:a16="http://schemas.microsoft.com/office/drawing/2014/main" id="{A4CF20D9-91DC-1331-B6DD-9B56C2164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19" name="Rectangle 591">
              <a:extLst>
                <a:ext uri="{FF2B5EF4-FFF2-40B4-BE49-F238E27FC236}">
                  <a16:creationId xmlns:a16="http://schemas.microsoft.com/office/drawing/2014/main" id="{1CCEE8A0-6E1D-CA3D-A09B-D865F9945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20" name="Rectangle 592">
              <a:extLst>
                <a:ext uri="{FF2B5EF4-FFF2-40B4-BE49-F238E27FC236}">
                  <a16:creationId xmlns:a16="http://schemas.microsoft.com/office/drawing/2014/main" id="{64C8CEA9-9FDC-F9E6-A6FC-1B907411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21" name="Rectangle 593">
              <a:extLst>
                <a:ext uri="{FF2B5EF4-FFF2-40B4-BE49-F238E27FC236}">
                  <a16:creationId xmlns:a16="http://schemas.microsoft.com/office/drawing/2014/main" id="{A08E1B94-59CE-EBA1-3B41-BB80B980C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22" name="Rectangle 594">
              <a:extLst>
                <a:ext uri="{FF2B5EF4-FFF2-40B4-BE49-F238E27FC236}">
                  <a16:creationId xmlns:a16="http://schemas.microsoft.com/office/drawing/2014/main" id="{C5812960-8C88-52B4-B3F7-9705ADAA7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23" name="Rectangle 595">
              <a:extLst>
                <a:ext uri="{FF2B5EF4-FFF2-40B4-BE49-F238E27FC236}">
                  <a16:creationId xmlns:a16="http://schemas.microsoft.com/office/drawing/2014/main" id="{40E56337-CFDD-D893-858C-E3798196B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24" name="Rectangle 596">
              <a:extLst>
                <a:ext uri="{FF2B5EF4-FFF2-40B4-BE49-F238E27FC236}">
                  <a16:creationId xmlns:a16="http://schemas.microsoft.com/office/drawing/2014/main" id="{64F0F744-2FE9-A683-E98A-433CC91A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25" name="Rectangle 597">
              <a:extLst>
                <a:ext uri="{FF2B5EF4-FFF2-40B4-BE49-F238E27FC236}">
                  <a16:creationId xmlns:a16="http://schemas.microsoft.com/office/drawing/2014/main" id="{3CD7C8AA-20FF-C73A-7111-C3971B197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44726" name="Rectangle 598">
              <a:extLst>
                <a:ext uri="{FF2B5EF4-FFF2-40B4-BE49-F238E27FC236}">
                  <a16:creationId xmlns:a16="http://schemas.microsoft.com/office/drawing/2014/main" id="{55364366-186F-EFDB-C528-DB2A39798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27" name="Rectangle 599">
              <a:extLst>
                <a:ext uri="{FF2B5EF4-FFF2-40B4-BE49-F238E27FC236}">
                  <a16:creationId xmlns:a16="http://schemas.microsoft.com/office/drawing/2014/main" id="{5428F8BA-1F50-0985-DD3B-4F1A359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28" name="Rectangle 600">
              <a:extLst>
                <a:ext uri="{FF2B5EF4-FFF2-40B4-BE49-F238E27FC236}">
                  <a16:creationId xmlns:a16="http://schemas.microsoft.com/office/drawing/2014/main" id="{CD6EF127-A1E2-F8F4-A180-ADAD239C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4729" name="Rectangle 601">
              <a:extLst>
                <a:ext uri="{FF2B5EF4-FFF2-40B4-BE49-F238E27FC236}">
                  <a16:creationId xmlns:a16="http://schemas.microsoft.com/office/drawing/2014/main" id="{CB0F84C4-1A71-8019-30D0-0D9FD63F3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30" name="Rectangle 602">
              <a:extLst>
                <a:ext uri="{FF2B5EF4-FFF2-40B4-BE49-F238E27FC236}">
                  <a16:creationId xmlns:a16="http://schemas.microsoft.com/office/drawing/2014/main" id="{E4BA2D19-24B9-6A1B-C255-80E52463F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31" name="Rectangle 603">
              <a:extLst>
                <a:ext uri="{FF2B5EF4-FFF2-40B4-BE49-F238E27FC236}">
                  <a16:creationId xmlns:a16="http://schemas.microsoft.com/office/drawing/2014/main" id="{941235AD-1341-2B54-D3A3-227C5EFF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4732" name="Text Box 604">
              <a:extLst>
                <a:ext uri="{FF2B5EF4-FFF2-40B4-BE49-F238E27FC236}">
                  <a16:creationId xmlns:a16="http://schemas.microsoft.com/office/drawing/2014/main" id="{4330E6BD-2289-9691-0546-8466AEF36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44733" name="Text Box 605">
              <a:extLst>
                <a:ext uri="{FF2B5EF4-FFF2-40B4-BE49-F238E27FC236}">
                  <a16:creationId xmlns:a16="http://schemas.microsoft.com/office/drawing/2014/main" id="{9E85557C-FAA9-FBA8-D9FE-075E26FFF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4734" name="Rectangle 606">
              <a:extLst>
                <a:ext uri="{FF2B5EF4-FFF2-40B4-BE49-F238E27FC236}">
                  <a16:creationId xmlns:a16="http://schemas.microsoft.com/office/drawing/2014/main" id="{BC854980-FA0E-2A2D-2EC5-B49CE972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44735" name="Group 607">
              <a:extLst>
                <a:ext uri="{FF2B5EF4-FFF2-40B4-BE49-F238E27FC236}">
                  <a16:creationId xmlns:a16="http://schemas.microsoft.com/office/drawing/2014/main" id="{F01B5D9E-D174-8F2E-7240-D3B69E4484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44736" name="Rectangle 608">
                <a:extLst>
                  <a:ext uri="{FF2B5EF4-FFF2-40B4-BE49-F238E27FC236}">
                    <a16:creationId xmlns:a16="http://schemas.microsoft.com/office/drawing/2014/main" id="{2E6EE178-E552-7AD2-16D1-322AD9662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37" name="Rectangle 609">
                <a:extLst>
                  <a:ext uri="{FF2B5EF4-FFF2-40B4-BE49-F238E27FC236}">
                    <a16:creationId xmlns:a16="http://schemas.microsoft.com/office/drawing/2014/main" id="{9CF9EF1F-816D-3775-0038-D6B47154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38" name="Rectangle 610">
                <a:extLst>
                  <a:ext uri="{FF2B5EF4-FFF2-40B4-BE49-F238E27FC236}">
                    <a16:creationId xmlns:a16="http://schemas.microsoft.com/office/drawing/2014/main" id="{C60881C5-29B3-72F8-85E0-2EC5F813B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39" name="Rectangle 611">
                <a:extLst>
                  <a:ext uri="{FF2B5EF4-FFF2-40B4-BE49-F238E27FC236}">
                    <a16:creationId xmlns:a16="http://schemas.microsoft.com/office/drawing/2014/main" id="{C9CE3A23-C9E8-9861-88F3-C1A7DF630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40" name="Rectangle 612">
                <a:extLst>
                  <a:ext uri="{FF2B5EF4-FFF2-40B4-BE49-F238E27FC236}">
                    <a16:creationId xmlns:a16="http://schemas.microsoft.com/office/drawing/2014/main" id="{75915012-9C71-4DDC-611C-08E9F8EF3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41" name="Rectangle 613">
                <a:extLst>
                  <a:ext uri="{FF2B5EF4-FFF2-40B4-BE49-F238E27FC236}">
                    <a16:creationId xmlns:a16="http://schemas.microsoft.com/office/drawing/2014/main" id="{794ADC04-C9B9-FE3E-01B8-191B16809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42" name="Rectangle 614">
                <a:extLst>
                  <a:ext uri="{FF2B5EF4-FFF2-40B4-BE49-F238E27FC236}">
                    <a16:creationId xmlns:a16="http://schemas.microsoft.com/office/drawing/2014/main" id="{F92B9F8E-1BFE-5C09-8C79-B043AECD9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43" name="Rectangle 615">
                <a:extLst>
                  <a:ext uri="{FF2B5EF4-FFF2-40B4-BE49-F238E27FC236}">
                    <a16:creationId xmlns:a16="http://schemas.microsoft.com/office/drawing/2014/main" id="{302C1BEB-3E3F-8DD7-3D8E-6F375456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4744" name="Rectangle 616">
                <a:extLst>
                  <a:ext uri="{FF2B5EF4-FFF2-40B4-BE49-F238E27FC236}">
                    <a16:creationId xmlns:a16="http://schemas.microsoft.com/office/drawing/2014/main" id="{50497406-DFB8-C971-D14A-5CDF5D190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44745" name="Group 617">
              <a:extLst>
                <a:ext uri="{FF2B5EF4-FFF2-40B4-BE49-F238E27FC236}">
                  <a16:creationId xmlns:a16="http://schemas.microsoft.com/office/drawing/2014/main" id="{23EB00EF-A5A4-2EA8-751D-B0D86DA2F7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44746" name="Group 618">
                <a:extLst>
                  <a:ext uri="{FF2B5EF4-FFF2-40B4-BE49-F238E27FC236}">
                    <a16:creationId xmlns:a16="http://schemas.microsoft.com/office/drawing/2014/main" id="{743B1E47-D2F5-F4BF-33D1-4557D0AA4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44747" name="Freeform 619">
                  <a:extLst>
                    <a:ext uri="{FF2B5EF4-FFF2-40B4-BE49-F238E27FC236}">
                      <a16:creationId xmlns:a16="http://schemas.microsoft.com/office/drawing/2014/main" id="{C6A4F21D-3005-B659-DBA8-60ECACC8B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4748" name="Freeform 620">
                  <a:extLst>
                    <a:ext uri="{FF2B5EF4-FFF2-40B4-BE49-F238E27FC236}">
                      <a16:creationId xmlns:a16="http://schemas.microsoft.com/office/drawing/2014/main" id="{470042C2-C69B-7CBA-0D73-8E0BF8A2B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4749" name="Freeform 621">
                  <a:extLst>
                    <a:ext uri="{FF2B5EF4-FFF2-40B4-BE49-F238E27FC236}">
                      <a16:creationId xmlns:a16="http://schemas.microsoft.com/office/drawing/2014/main" id="{09A04A97-25C6-4DA5-9822-AFCCA9231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4750" name="Freeform 622">
                  <a:extLst>
                    <a:ext uri="{FF2B5EF4-FFF2-40B4-BE49-F238E27FC236}">
                      <a16:creationId xmlns:a16="http://schemas.microsoft.com/office/drawing/2014/main" id="{32577AC6-B2F2-A6BF-9A9F-B91A3CC21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44751" name="Picture 623">
                  <a:extLst>
                    <a:ext uri="{FF2B5EF4-FFF2-40B4-BE49-F238E27FC236}">
                      <a16:creationId xmlns:a16="http://schemas.microsoft.com/office/drawing/2014/main" id="{0F646ACE-2D2D-351F-BD12-496D8D38B1E2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44752" name="Freeform 624">
                  <a:extLst>
                    <a:ext uri="{FF2B5EF4-FFF2-40B4-BE49-F238E27FC236}">
                      <a16:creationId xmlns:a16="http://schemas.microsoft.com/office/drawing/2014/main" id="{76004653-0C63-E2C2-CB39-16B077A1D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4753" name="Freeform 625">
                  <a:extLst>
                    <a:ext uri="{FF2B5EF4-FFF2-40B4-BE49-F238E27FC236}">
                      <a16:creationId xmlns:a16="http://schemas.microsoft.com/office/drawing/2014/main" id="{EBD9164D-5892-49A0-C243-54647466A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44754" name="Text Box 626">
                <a:extLst>
                  <a:ext uri="{FF2B5EF4-FFF2-40B4-BE49-F238E27FC236}">
                    <a16:creationId xmlns:a16="http://schemas.microsoft.com/office/drawing/2014/main" id="{0FAA5551-83D6-9563-0175-4614B6C4B7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44338" name="AutoShape 210">
            <a:extLst>
              <a:ext uri="{FF2B5EF4-FFF2-40B4-BE49-F238E27FC236}">
                <a16:creationId xmlns:a16="http://schemas.microsoft.com/office/drawing/2014/main" id="{BCC05AB4-B0C9-D52B-92A6-DE99C0EF9741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3889375" y="29845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755" name="Text Box 627">
            <a:extLst>
              <a:ext uri="{FF2B5EF4-FFF2-40B4-BE49-F238E27FC236}">
                <a16:creationId xmlns:a16="http://schemas.microsoft.com/office/drawing/2014/main" id="{19E780F3-D71F-D3F5-F9D0-07FCD612B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457825"/>
            <a:ext cx="4291013" cy="1463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ВО-ВТОРЫХ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…                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КНИГИ ИУДЕ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(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ЮГ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944756" name="Text Box 628">
            <a:extLst>
              <a:ext uri="{FF2B5EF4-FFF2-40B4-BE49-F238E27FC236}">
                <a16:creationId xmlns:a16="http://schemas.microsoft.com/office/drawing/2014/main" id="{CABC6DE4-CC00-0576-74BA-2865324CC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  <p:sp>
        <p:nvSpPr>
          <p:cNvPr id="944761" name="Rectangle 633">
            <a:extLst>
              <a:ext uri="{FF2B5EF4-FFF2-40B4-BE49-F238E27FC236}">
                <a16:creationId xmlns:a16="http://schemas.microsoft.com/office/drawing/2014/main" id="{903D82D2-DEC2-F29A-06A7-610A893A2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295525"/>
            <a:ext cx="779462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В УПАДКЕ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4762" name="Rectangle 634">
            <a:extLst>
              <a:ext uri="{FF2B5EF4-FFF2-40B4-BE49-F238E27FC236}">
                <a16:creationId xmlns:a16="http://schemas.microsoft.com/office/drawing/2014/main" id="{56FF3D11-C42A-3407-016D-C2382217F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1103313"/>
            <a:ext cx="1008062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ИЗРАИЛЮ</a:t>
            </a:r>
            <a:endParaRPr lang="en-US" altLang="en-US" sz="2000" b="1" i="0">
              <a:latin typeface="Helvetica" pitchFamily="2" charset="0"/>
            </a:endParaRPr>
          </a:p>
        </p:txBody>
      </p:sp>
      <p:grpSp>
        <p:nvGrpSpPr>
          <p:cNvPr id="944763" name="Group 635">
            <a:extLst>
              <a:ext uri="{FF2B5EF4-FFF2-40B4-BE49-F238E27FC236}">
                <a16:creationId xmlns:a16="http://schemas.microsoft.com/office/drawing/2014/main" id="{C2074323-5FEE-F982-F83D-FD1D20D97E64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01750"/>
            <a:ext cx="1050925" cy="301625"/>
            <a:chOff x="2913" y="1215"/>
            <a:chExt cx="662" cy="190"/>
          </a:xfrm>
        </p:grpSpPr>
        <p:sp>
          <p:nvSpPr>
            <p:cNvPr id="944764" name="Rectangle 636">
              <a:extLst>
                <a:ext uri="{FF2B5EF4-FFF2-40B4-BE49-F238E27FC236}">
                  <a16:creationId xmlns:a16="http://schemas.microsoft.com/office/drawing/2014/main" id="{75D22D40-781B-64F1-9C30-C3A8594A8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662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     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. 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ЦАРСТВО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4765" name="Rectangle 637">
              <a:extLst>
                <a:ext uri="{FF2B5EF4-FFF2-40B4-BE49-F238E27FC236}">
                  <a16:creationId xmlns:a16="http://schemas.microsoft.com/office/drawing/2014/main" id="{79896619-53DD-7810-3BF4-37DD4836F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44766" name="Rectangle 638">
            <a:extLst>
              <a:ext uri="{FF2B5EF4-FFF2-40B4-BE49-F238E27FC236}">
                <a16:creationId xmlns:a16="http://schemas.microsoft.com/office/drawing/2014/main" id="{4B90EB13-C01B-16A2-26BA-D3A167722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756025"/>
            <a:ext cx="8763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В КРИЗИСЕ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4704" name="Oval 576">
            <a:extLst>
              <a:ext uri="{FF2B5EF4-FFF2-40B4-BE49-F238E27FC236}">
                <a16:creationId xmlns:a16="http://schemas.microsoft.com/office/drawing/2014/main" id="{9BB783A3-6FF9-101A-60C2-BC030A414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4771" name="Group 643">
            <a:extLst>
              <a:ext uri="{FF2B5EF4-FFF2-40B4-BE49-F238E27FC236}">
                <a16:creationId xmlns:a16="http://schemas.microsoft.com/office/drawing/2014/main" id="{73C68148-9FD0-2460-C1C6-70459EF1D739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44772" name="Text Box 644">
              <a:extLst>
                <a:ext uri="{FF2B5EF4-FFF2-40B4-BE49-F238E27FC236}">
                  <a16:creationId xmlns:a16="http://schemas.microsoft.com/office/drawing/2014/main" id="{6B8FF87C-5A9E-CA84-11B6-6B79B35F5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4773" name="Text Box 645">
              <a:extLst>
                <a:ext uri="{FF2B5EF4-FFF2-40B4-BE49-F238E27FC236}">
                  <a16:creationId xmlns:a16="http://schemas.microsoft.com/office/drawing/2014/main" id="{DCCCA1AC-F049-E7CC-3FFD-9E42094E05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4774" name="Text Box 646">
              <a:extLst>
                <a:ext uri="{FF2B5EF4-FFF2-40B4-BE49-F238E27FC236}">
                  <a16:creationId xmlns:a16="http://schemas.microsoft.com/office/drawing/2014/main" id="{E1B6CDEC-F85B-DB55-6849-C3638AF3C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2">
            <a:extLst>
              <a:ext uri="{FF2B5EF4-FFF2-40B4-BE49-F238E27FC236}">
                <a16:creationId xmlns:a16="http://schemas.microsoft.com/office/drawing/2014/main" id="{4ACFC3A8-79F8-503A-D448-EEAB7E477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179" name="Rectangle 3">
            <a:extLst>
              <a:ext uri="{FF2B5EF4-FFF2-40B4-BE49-F238E27FC236}">
                <a16:creationId xmlns:a16="http://schemas.microsoft.com/office/drawing/2014/main" id="{406FF732-2D84-3C09-3E9D-1956784DB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180" name="Rectangle 4">
            <a:extLst>
              <a:ext uri="{FF2B5EF4-FFF2-40B4-BE49-F238E27FC236}">
                <a16:creationId xmlns:a16="http://schemas.microsoft.com/office/drawing/2014/main" id="{82791118-F422-1E5A-A3B3-D103003F1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181" name="Rectangle 5">
            <a:extLst>
              <a:ext uri="{FF2B5EF4-FFF2-40B4-BE49-F238E27FC236}">
                <a16:creationId xmlns:a16="http://schemas.microsoft.com/office/drawing/2014/main" id="{284BACC3-4DFD-F85A-F362-F1327AB90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186" name="Rectangle 10">
            <a:extLst>
              <a:ext uri="{FF2B5EF4-FFF2-40B4-BE49-F238E27FC236}">
                <a16:creationId xmlns:a16="http://schemas.microsoft.com/office/drawing/2014/main" id="{FC2846BC-17FD-F1B7-3C13-F3CCC6623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257" name="Rectangle 81">
            <a:extLst>
              <a:ext uri="{FF2B5EF4-FFF2-40B4-BE49-F238E27FC236}">
                <a16:creationId xmlns:a16="http://schemas.microsoft.com/office/drawing/2014/main" id="{E5C70D1B-3328-38C1-E251-86215EB68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4" name="Rectangle 88">
            <a:extLst>
              <a:ext uri="{FF2B5EF4-FFF2-40B4-BE49-F238E27FC236}">
                <a16:creationId xmlns:a16="http://schemas.microsoft.com/office/drawing/2014/main" id="{2E798D42-8874-F0ED-BD22-9CB80DE46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5" name="Rectangle 89">
            <a:extLst>
              <a:ext uri="{FF2B5EF4-FFF2-40B4-BE49-F238E27FC236}">
                <a16:creationId xmlns:a16="http://schemas.microsoft.com/office/drawing/2014/main" id="{89DBBD63-DEAD-68BC-C1EB-D3A28A27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6" name="Rectangle 90">
            <a:extLst>
              <a:ext uri="{FF2B5EF4-FFF2-40B4-BE49-F238E27FC236}">
                <a16:creationId xmlns:a16="http://schemas.microsoft.com/office/drawing/2014/main" id="{94FF1834-184C-12CB-FF24-83222237E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7" name="Rectangle 91">
            <a:extLst>
              <a:ext uri="{FF2B5EF4-FFF2-40B4-BE49-F238E27FC236}">
                <a16:creationId xmlns:a16="http://schemas.microsoft.com/office/drawing/2014/main" id="{3B46DEB2-16BA-1A91-0B07-2327FE867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8" name="Rectangle 92">
            <a:extLst>
              <a:ext uri="{FF2B5EF4-FFF2-40B4-BE49-F238E27FC236}">
                <a16:creationId xmlns:a16="http://schemas.microsoft.com/office/drawing/2014/main" id="{1A72CDC3-D4A6-D07A-74B5-8F3AD7E94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69" name="Rectangle 93">
            <a:extLst>
              <a:ext uri="{FF2B5EF4-FFF2-40B4-BE49-F238E27FC236}">
                <a16:creationId xmlns:a16="http://schemas.microsoft.com/office/drawing/2014/main" id="{10CA9A7E-6EF5-A430-4FBD-932DA06FF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0" name="Rectangle 94">
            <a:extLst>
              <a:ext uri="{FF2B5EF4-FFF2-40B4-BE49-F238E27FC236}">
                <a16:creationId xmlns:a16="http://schemas.microsoft.com/office/drawing/2014/main" id="{BDEA962E-9B5E-5946-6CF2-5680A8D57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1" name="Rectangle 95">
            <a:extLst>
              <a:ext uri="{FF2B5EF4-FFF2-40B4-BE49-F238E27FC236}">
                <a16:creationId xmlns:a16="http://schemas.microsoft.com/office/drawing/2014/main" id="{CE3085C0-64AE-E747-901F-2ADCFF348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2" name="Rectangle 96">
            <a:extLst>
              <a:ext uri="{FF2B5EF4-FFF2-40B4-BE49-F238E27FC236}">
                <a16:creationId xmlns:a16="http://schemas.microsoft.com/office/drawing/2014/main" id="{01653442-9AA8-711E-775E-9C311ACF0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3" name="Rectangle 97">
            <a:extLst>
              <a:ext uri="{FF2B5EF4-FFF2-40B4-BE49-F238E27FC236}">
                <a16:creationId xmlns:a16="http://schemas.microsoft.com/office/drawing/2014/main" id="{28A30AF6-D081-4636-02B0-1D7B15A8C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4" name="Rectangle 98">
            <a:extLst>
              <a:ext uri="{FF2B5EF4-FFF2-40B4-BE49-F238E27FC236}">
                <a16:creationId xmlns:a16="http://schemas.microsoft.com/office/drawing/2014/main" id="{53B65134-6709-AEB6-E731-8124F62FE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5" name="Rectangle 99">
            <a:extLst>
              <a:ext uri="{FF2B5EF4-FFF2-40B4-BE49-F238E27FC236}">
                <a16:creationId xmlns:a16="http://schemas.microsoft.com/office/drawing/2014/main" id="{9CEF979E-3D15-3AA1-411B-278B2303A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7" name="Rectangle 101">
            <a:extLst>
              <a:ext uri="{FF2B5EF4-FFF2-40B4-BE49-F238E27FC236}">
                <a16:creationId xmlns:a16="http://schemas.microsoft.com/office/drawing/2014/main" id="{2E6DB6B5-B552-CDD7-DD5D-3E0404FFB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8" name="Rectangle 102">
            <a:extLst>
              <a:ext uri="{FF2B5EF4-FFF2-40B4-BE49-F238E27FC236}">
                <a16:creationId xmlns:a16="http://schemas.microsoft.com/office/drawing/2014/main" id="{2557252A-90B3-66D8-6F58-C34FE18E4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79" name="Rectangle 103">
            <a:extLst>
              <a:ext uri="{FF2B5EF4-FFF2-40B4-BE49-F238E27FC236}">
                <a16:creationId xmlns:a16="http://schemas.microsoft.com/office/drawing/2014/main" id="{D3E8C4D7-283F-F2EB-330F-DEDE0B428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80" name="Rectangle 104">
            <a:extLst>
              <a:ext uri="{FF2B5EF4-FFF2-40B4-BE49-F238E27FC236}">
                <a16:creationId xmlns:a16="http://schemas.microsoft.com/office/drawing/2014/main" id="{77F9D86C-B41A-8FBA-FCDC-7A840ACFD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282" name="Rectangle 106">
            <a:extLst>
              <a:ext uri="{FF2B5EF4-FFF2-40B4-BE49-F238E27FC236}">
                <a16:creationId xmlns:a16="http://schemas.microsoft.com/office/drawing/2014/main" id="{E5E6B0BF-86BE-8B2C-CE9B-478BAA32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6371" name="Rectangle 195">
            <a:extLst>
              <a:ext uri="{FF2B5EF4-FFF2-40B4-BE49-F238E27FC236}">
                <a16:creationId xmlns:a16="http://schemas.microsoft.com/office/drawing/2014/main" id="{FDE8BCDA-870E-97B0-29D0-A761025B1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6372" name="Picture 196">
            <a:extLst>
              <a:ext uri="{FF2B5EF4-FFF2-40B4-BE49-F238E27FC236}">
                <a16:creationId xmlns:a16="http://schemas.microsoft.com/office/drawing/2014/main" id="{FC3410C1-50B8-14E0-5DF3-AA042F07DC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6373" name="Rectangle 197">
            <a:extLst>
              <a:ext uri="{FF2B5EF4-FFF2-40B4-BE49-F238E27FC236}">
                <a16:creationId xmlns:a16="http://schemas.microsoft.com/office/drawing/2014/main" id="{B0B8BEFE-5BB3-0A76-77C4-E3969B041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374" name="Rectangle 198">
            <a:extLst>
              <a:ext uri="{FF2B5EF4-FFF2-40B4-BE49-F238E27FC236}">
                <a16:creationId xmlns:a16="http://schemas.microsoft.com/office/drawing/2014/main" id="{85DFF826-079F-6B95-3694-CF301624E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376" name="Rectangle 200">
            <a:extLst>
              <a:ext uri="{FF2B5EF4-FFF2-40B4-BE49-F238E27FC236}">
                <a16:creationId xmlns:a16="http://schemas.microsoft.com/office/drawing/2014/main" id="{73ED3196-CDC9-8281-2131-472381AFA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46378" name="Rectangle 202">
            <a:extLst>
              <a:ext uri="{FF2B5EF4-FFF2-40B4-BE49-F238E27FC236}">
                <a16:creationId xmlns:a16="http://schemas.microsoft.com/office/drawing/2014/main" id="{CA73110B-F629-85E1-96CC-8B60B07C5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46391" name="Text Box 215">
            <a:extLst>
              <a:ext uri="{FF2B5EF4-FFF2-40B4-BE49-F238E27FC236}">
                <a16:creationId xmlns:a16="http://schemas.microsoft.com/office/drawing/2014/main" id="{1ACFD7E2-4DB0-927B-608D-F027B7A02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65</a:t>
            </a:r>
          </a:p>
        </p:txBody>
      </p:sp>
      <p:sp>
        <p:nvSpPr>
          <p:cNvPr id="946393" name="Rectangle 217">
            <a:extLst>
              <a:ext uri="{FF2B5EF4-FFF2-40B4-BE49-F238E27FC236}">
                <a16:creationId xmlns:a16="http://schemas.microsoft.com/office/drawing/2014/main" id="{7B4C504D-2696-2569-12E6-7C9EA63E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pic>
        <p:nvPicPr>
          <p:cNvPr id="946591" name="Picture 415">
            <a:extLst>
              <a:ext uri="{FF2B5EF4-FFF2-40B4-BE49-F238E27FC236}">
                <a16:creationId xmlns:a16="http://schemas.microsoft.com/office/drawing/2014/main" id="{7EE01041-049D-0F2B-9BBB-2CCD6DCD25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6592" name="Text Box 416">
            <a:extLst>
              <a:ext uri="{FF2B5EF4-FFF2-40B4-BE49-F238E27FC236}">
                <a16:creationId xmlns:a16="http://schemas.microsoft.com/office/drawing/2014/main" id="{309B623C-1B14-57FA-E0A5-C7E766CE0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46594" name="AutoShape 418">
            <a:extLst>
              <a:ext uri="{FF2B5EF4-FFF2-40B4-BE49-F238E27FC236}">
                <a16:creationId xmlns:a16="http://schemas.microsoft.com/office/drawing/2014/main" id="{FDE0289C-5412-D584-2413-E33594EC127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95" name="Rectangle 419">
            <a:extLst>
              <a:ext uri="{FF2B5EF4-FFF2-40B4-BE49-F238E27FC236}">
                <a16:creationId xmlns:a16="http://schemas.microsoft.com/office/drawing/2014/main" id="{6F57C75C-28F2-2390-BFAA-F93C2DCF7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96" name="Rectangle 420">
            <a:extLst>
              <a:ext uri="{FF2B5EF4-FFF2-40B4-BE49-F238E27FC236}">
                <a16:creationId xmlns:a16="http://schemas.microsoft.com/office/drawing/2014/main" id="{CBC27715-E2B4-9B04-FEF0-09AF91ABD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97" name="Rectangle 421">
            <a:extLst>
              <a:ext uri="{FF2B5EF4-FFF2-40B4-BE49-F238E27FC236}">
                <a16:creationId xmlns:a16="http://schemas.microsoft.com/office/drawing/2014/main" id="{9F3E68DE-4956-814D-68D2-9E668E2F4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98" name="AutoShape 422">
            <a:extLst>
              <a:ext uri="{FF2B5EF4-FFF2-40B4-BE49-F238E27FC236}">
                <a16:creationId xmlns:a16="http://schemas.microsoft.com/office/drawing/2014/main" id="{CD4D1EED-E609-6FE5-3512-D4F7F0449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599" name="AutoShape 423">
            <a:extLst>
              <a:ext uri="{FF2B5EF4-FFF2-40B4-BE49-F238E27FC236}">
                <a16:creationId xmlns:a16="http://schemas.microsoft.com/office/drawing/2014/main" id="{EB216D44-FF90-F1AC-2398-0BA570B55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00" name="AutoShape 424">
            <a:extLst>
              <a:ext uri="{FF2B5EF4-FFF2-40B4-BE49-F238E27FC236}">
                <a16:creationId xmlns:a16="http://schemas.microsoft.com/office/drawing/2014/main" id="{F34A4FDD-3DB1-B348-2CE2-78E5AF45B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01" name="AutoShape 425">
            <a:extLst>
              <a:ext uri="{FF2B5EF4-FFF2-40B4-BE49-F238E27FC236}">
                <a16:creationId xmlns:a16="http://schemas.microsoft.com/office/drawing/2014/main" id="{63264822-FE76-B614-6462-4F92060FF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08" name="Rectangle 432">
            <a:extLst>
              <a:ext uri="{FF2B5EF4-FFF2-40B4-BE49-F238E27FC236}">
                <a16:creationId xmlns:a16="http://schemas.microsoft.com/office/drawing/2014/main" id="{D3CCDEA0-6BB3-C580-4553-F75C2C00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46612" name="Line 436">
            <a:extLst>
              <a:ext uri="{FF2B5EF4-FFF2-40B4-BE49-F238E27FC236}">
                <a16:creationId xmlns:a16="http://schemas.microsoft.com/office/drawing/2014/main" id="{AE260E22-741F-E12B-2A38-88D8230439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13" name="Line 437">
            <a:extLst>
              <a:ext uri="{FF2B5EF4-FFF2-40B4-BE49-F238E27FC236}">
                <a16:creationId xmlns:a16="http://schemas.microsoft.com/office/drawing/2014/main" id="{30D42BDD-B594-268E-117F-54493156A3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14" name="Line 438">
            <a:extLst>
              <a:ext uri="{FF2B5EF4-FFF2-40B4-BE49-F238E27FC236}">
                <a16:creationId xmlns:a16="http://schemas.microsoft.com/office/drawing/2014/main" id="{281F3BE4-3D03-77F6-8B76-A57AF985BF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15" name="Line 439">
            <a:extLst>
              <a:ext uri="{FF2B5EF4-FFF2-40B4-BE49-F238E27FC236}">
                <a16:creationId xmlns:a16="http://schemas.microsoft.com/office/drawing/2014/main" id="{7E57666C-57C9-3BE4-C3A5-93476B4112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16" name="Freeform 440">
            <a:extLst>
              <a:ext uri="{FF2B5EF4-FFF2-40B4-BE49-F238E27FC236}">
                <a16:creationId xmlns:a16="http://schemas.microsoft.com/office/drawing/2014/main" id="{EE9C67D1-C0F8-3D45-A1AE-330CB4748A83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6617" name="Line 441">
            <a:extLst>
              <a:ext uri="{FF2B5EF4-FFF2-40B4-BE49-F238E27FC236}">
                <a16:creationId xmlns:a16="http://schemas.microsoft.com/office/drawing/2014/main" id="{871F5B3A-EB3A-065C-FBD1-015219B0855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18" name="Freeform 442">
            <a:extLst>
              <a:ext uri="{FF2B5EF4-FFF2-40B4-BE49-F238E27FC236}">
                <a16:creationId xmlns:a16="http://schemas.microsoft.com/office/drawing/2014/main" id="{898953E5-444A-C79C-74DA-9B1D900C111C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19" name="Line 443">
            <a:extLst>
              <a:ext uri="{FF2B5EF4-FFF2-40B4-BE49-F238E27FC236}">
                <a16:creationId xmlns:a16="http://schemas.microsoft.com/office/drawing/2014/main" id="{D3CE7461-244E-9A0C-4F36-0554B6CEB5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0" name="Line 444">
            <a:extLst>
              <a:ext uri="{FF2B5EF4-FFF2-40B4-BE49-F238E27FC236}">
                <a16:creationId xmlns:a16="http://schemas.microsoft.com/office/drawing/2014/main" id="{83641903-E519-EB13-8FC7-A9938D982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1" name="Line 445">
            <a:extLst>
              <a:ext uri="{FF2B5EF4-FFF2-40B4-BE49-F238E27FC236}">
                <a16:creationId xmlns:a16="http://schemas.microsoft.com/office/drawing/2014/main" id="{8F66C431-CED3-4852-191D-21B8BC7894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2" name="Line 446">
            <a:extLst>
              <a:ext uri="{FF2B5EF4-FFF2-40B4-BE49-F238E27FC236}">
                <a16:creationId xmlns:a16="http://schemas.microsoft.com/office/drawing/2014/main" id="{D905EC8A-F650-4521-4987-7FE810472DA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3" name="Line 447">
            <a:extLst>
              <a:ext uri="{FF2B5EF4-FFF2-40B4-BE49-F238E27FC236}">
                <a16:creationId xmlns:a16="http://schemas.microsoft.com/office/drawing/2014/main" id="{E8B007E9-C2C7-00AE-BF16-6E9E213648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4" name="Line 448">
            <a:extLst>
              <a:ext uri="{FF2B5EF4-FFF2-40B4-BE49-F238E27FC236}">
                <a16:creationId xmlns:a16="http://schemas.microsoft.com/office/drawing/2014/main" id="{F6CCE316-1826-7C7E-399E-52E11CA22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5" name="Line 449">
            <a:extLst>
              <a:ext uri="{FF2B5EF4-FFF2-40B4-BE49-F238E27FC236}">
                <a16:creationId xmlns:a16="http://schemas.microsoft.com/office/drawing/2014/main" id="{8151D1DF-33C2-BDC1-0411-8E1C5E413E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6" name="Line 450">
            <a:extLst>
              <a:ext uri="{FF2B5EF4-FFF2-40B4-BE49-F238E27FC236}">
                <a16:creationId xmlns:a16="http://schemas.microsoft.com/office/drawing/2014/main" id="{04B9D8FC-AF6E-2162-8699-9D73224EA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7" name="Line 451">
            <a:extLst>
              <a:ext uri="{FF2B5EF4-FFF2-40B4-BE49-F238E27FC236}">
                <a16:creationId xmlns:a16="http://schemas.microsoft.com/office/drawing/2014/main" id="{5CA49CB5-4F4E-F41B-554C-C469470D0B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8" name="Line 452">
            <a:extLst>
              <a:ext uri="{FF2B5EF4-FFF2-40B4-BE49-F238E27FC236}">
                <a16:creationId xmlns:a16="http://schemas.microsoft.com/office/drawing/2014/main" id="{7CECFB00-71D9-60A3-74B6-9A5242D2E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29" name="Line 453">
            <a:extLst>
              <a:ext uri="{FF2B5EF4-FFF2-40B4-BE49-F238E27FC236}">
                <a16:creationId xmlns:a16="http://schemas.microsoft.com/office/drawing/2014/main" id="{4A532135-2E81-4DAA-B9DC-3FFDACDDB2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30" name="Line 454">
            <a:extLst>
              <a:ext uri="{FF2B5EF4-FFF2-40B4-BE49-F238E27FC236}">
                <a16:creationId xmlns:a16="http://schemas.microsoft.com/office/drawing/2014/main" id="{CC2C7086-225F-B0CA-F2C0-76E66BE41E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31" name="Rectangle 455">
            <a:extLst>
              <a:ext uri="{FF2B5EF4-FFF2-40B4-BE49-F238E27FC236}">
                <a16:creationId xmlns:a16="http://schemas.microsoft.com/office/drawing/2014/main" id="{4688009F-1D20-4558-A0DA-6A304671D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32" name="Line 456">
            <a:extLst>
              <a:ext uri="{FF2B5EF4-FFF2-40B4-BE49-F238E27FC236}">
                <a16:creationId xmlns:a16="http://schemas.microsoft.com/office/drawing/2014/main" id="{6F54B64D-77FB-54CC-A756-C09C71D14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33" name="Line 457">
            <a:extLst>
              <a:ext uri="{FF2B5EF4-FFF2-40B4-BE49-F238E27FC236}">
                <a16:creationId xmlns:a16="http://schemas.microsoft.com/office/drawing/2014/main" id="{9A60891E-4BEA-80A6-0BF1-9D6842389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34" name="Rectangle 458">
            <a:extLst>
              <a:ext uri="{FF2B5EF4-FFF2-40B4-BE49-F238E27FC236}">
                <a16:creationId xmlns:a16="http://schemas.microsoft.com/office/drawing/2014/main" id="{B2999B24-AF4A-FF19-9686-FB624CD3C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35" name="Rectangle 459">
            <a:extLst>
              <a:ext uri="{FF2B5EF4-FFF2-40B4-BE49-F238E27FC236}">
                <a16:creationId xmlns:a16="http://schemas.microsoft.com/office/drawing/2014/main" id="{C2ADA987-5D7F-7826-68E1-4C563DF46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6636" name="Rectangle 460">
            <a:extLst>
              <a:ext uri="{FF2B5EF4-FFF2-40B4-BE49-F238E27FC236}">
                <a16:creationId xmlns:a16="http://schemas.microsoft.com/office/drawing/2014/main" id="{37C73C16-FF40-01C7-192C-DBE5A5E13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37" name="Rectangle 461">
            <a:extLst>
              <a:ext uri="{FF2B5EF4-FFF2-40B4-BE49-F238E27FC236}">
                <a16:creationId xmlns:a16="http://schemas.microsoft.com/office/drawing/2014/main" id="{53BAA41B-4CF2-DE8F-35D5-6F517C8E0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38" name="Line 462">
            <a:extLst>
              <a:ext uri="{FF2B5EF4-FFF2-40B4-BE49-F238E27FC236}">
                <a16:creationId xmlns:a16="http://schemas.microsoft.com/office/drawing/2014/main" id="{92715CF9-F932-4593-E0DE-5D9BEDB160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39" name="Rectangle 463">
            <a:extLst>
              <a:ext uri="{FF2B5EF4-FFF2-40B4-BE49-F238E27FC236}">
                <a16:creationId xmlns:a16="http://schemas.microsoft.com/office/drawing/2014/main" id="{C2C54F30-2F97-94A3-3C04-9B8BCDA90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6640" name="Rectangle 464">
            <a:extLst>
              <a:ext uri="{FF2B5EF4-FFF2-40B4-BE49-F238E27FC236}">
                <a16:creationId xmlns:a16="http://schemas.microsoft.com/office/drawing/2014/main" id="{766B51A2-C814-45C9-18A8-5C3B456E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6641" name="Rectangle 465">
            <a:extLst>
              <a:ext uri="{FF2B5EF4-FFF2-40B4-BE49-F238E27FC236}">
                <a16:creationId xmlns:a16="http://schemas.microsoft.com/office/drawing/2014/main" id="{6D6F3F6C-8E85-B37F-75C1-897A97E74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42" name="Freeform 466">
            <a:extLst>
              <a:ext uri="{FF2B5EF4-FFF2-40B4-BE49-F238E27FC236}">
                <a16:creationId xmlns:a16="http://schemas.microsoft.com/office/drawing/2014/main" id="{A6F129D5-0B7D-E898-3459-9BCFD8AA0DC5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6643" name="Line 467">
            <a:extLst>
              <a:ext uri="{FF2B5EF4-FFF2-40B4-BE49-F238E27FC236}">
                <a16:creationId xmlns:a16="http://schemas.microsoft.com/office/drawing/2014/main" id="{010819CB-D41A-D1D8-AB0A-DCB80DB4C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4" name="Line 468">
            <a:extLst>
              <a:ext uri="{FF2B5EF4-FFF2-40B4-BE49-F238E27FC236}">
                <a16:creationId xmlns:a16="http://schemas.microsoft.com/office/drawing/2014/main" id="{C10181C4-557B-CE08-663E-557E9D8CF9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5" name="Line 469">
            <a:extLst>
              <a:ext uri="{FF2B5EF4-FFF2-40B4-BE49-F238E27FC236}">
                <a16:creationId xmlns:a16="http://schemas.microsoft.com/office/drawing/2014/main" id="{65265DFD-383A-C405-923F-6D2DD6FC98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6" name="Line 470">
            <a:extLst>
              <a:ext uri="{FF2B5EF4-FFF2-40B4-BE49-F238E27FC236}">
                <a16:creationId xmlns:a16="http://schemas.microsoft.com/office/drawing/2014/main" id="{CDB18B4E-431D-58AB-327C-D85FF1047E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7" name="Line 471">
            <a:extLst>
              <a:ext uri="{FF2B5EF4-FFF2-40B4-BE49-F238E27FC236}">
                <a16:creationId xmlns:a16="http://schemas.microsoft.com/office/drawing/2014/main" id="{6F305E9C-2F81-6B55-F6DA-3E45D7160C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8" name="Line 472">
            <a:extLst>
              <a:ext uri="{FF2B5EF4-FFF2-40B4-BE49-F238E27FC236}">
                <a16:creationId xmlns:a16="http://schemas.microsoft.com/office/drawing/2014/main" id="{60754F4A-BAD8-CE02-0654-4DAFDA688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49" name="Line 473">
            <a:extLst>
              <a:ext uri="{FF2B5EF4-FFF2-40B4-BE49-F238E27FC236}">
                <a16:creationId xmlns:a16="http://schemas.microsoft.com/office/drawing/2014/main" id="{DDA4F94B-1C52-E75D-C22C-B0EC2D3BD8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50" name="Line 474">
            <a:extLst>
              <a:ext uri="{FF2B5EF4-FFF2-40B4-BE49-F238E27FC236}">
                <a16:creationId xmlns:a16="http://schemas.microsoft.com/office/drawing/2014/main" id="{2085ED69-9644-3192-535A-AB7B62CB3E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51" name="Rectangle 475">
            <a:extLst>
              <a:ext uri="{FF2B5EF4-FFF2-40B4-BE49-F238E27FC236}">
                <a16:creationId xmlns:a16="http://schemas.microsoft.com/office/drawing/2014/main" id="{220B87D8-0E76-EFCE-0391-902FA9641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52" name="Rectangle 476">
            <a:extLst>
              <a:ext uri="{FF2B5EF4-FFF2-40B4-BE49-F238E27FC236}">
                <a16:creationId xmlns:a16="http://schemas.microsoft.com/office/drawing/2014/main" id="{51D92300-D755-86A5-C53F-0DFC95C59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56" name="Rectangle 480">
            <a:extLst>
              <a:ext uri="{FF2B5EF4-FFF2-40B4-BE49-F238E27FC236}">
                <a16:creationId xmlns:a16="http://schemas.microsoft.com/office/drawing/2014/main" id="{C8F8BB78-E421-1F75-5A58-924DFA811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57" name="Rectangle 481">
            <a:extLst>
              <a:ext uri="{FF2B5EF4-FFF2-40B4-BE49-F238E27FC236}">
                <a16:creationId xmlns:a16="http://schemas.microsoft.com/office/drawing/2014/main" id="{538790A1-8B9C-B1CC-7382-388E2A4B8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58" name="AutoShape 482">
            <a:extLst>
              <a:ext uri="{FF2B5EF4-FFF2-40B4-BE49-F238E27FC236}">
                <a16:creationId xmlns:a16="http://schemas.microsoft.com/office/drawing/2014/main" id="{50514FF6-7B98-2271-8D7A-C4F1DF9E8E1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69" name="Rectangle 493">
            <a:extLst>
              <a:ext uri="{FF2B5EF4-FFF2-40B4-BE49-F238E27FC236}">
                <a16:creationId xmlns:a16="http://schemas.microsoft.com/office/drawing/2014/main" id="{2610905F-F2F9-F51B-AC32-F65C3EF25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70" name="Line 494">
            <a:extLst>
              <a:ext uri="{FF2B5EF4-FFF2-40B4-BE49-F238E27FC236}">
                <a16:creationId xmlns:a16="http://schemas.microsoft.com/office/drawing/2014/main" id="{DD9E8194-5C67-7539-77CD-34E094C6260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1" name="Line 495">
            <a:extLst>
              <a:ext uri="{FF2B5EF4-FFF2-40B4-BE49-F238E27FC236}">
                <a16:creationId xmlns:a16="http://schemas.microsoft.com/office/drawing/2014/main" id="{580E1DB9-0F11-FC40-F6F6-FB57161153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2" name="Line 496">
            <a:extLst>
              <a:ext uri="{FF2B5EF4-FFF2-40B4-BE49-F238E27FC236}">
                <a16:creationId xmlns:a16="http://schemas.microsoft.com/office/drawing/2014/main" id="{568A7877-66A6-1B73-F242-3BC3E64C9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3" name="Line 497">
            <a:extLst>
              <a:ext uri="{FF2B5EF4-FFF2-40B4-BE49-F238E27FC236}">
                <a16:creationId xmlns:a16="http://schemas.microsoft.com/office/drawing/2014/main" id="{5A0AAA9B-6FD2-96C5-59F9-DFBF46984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4" name="Line 498">
            <a:extLst>
              <a:ext uri="{FF2B5EF4-FFF2-40B4-BE49-F238E27FC236}">
                <a16:creationId xmlns:a16="http://schemas.microsoft.com/office/drawing/2014/main" id="{4112B9FD-0966-D025-C1AD-FB09B9AC2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5" name="Line 499">
            <a:extLst>
              <a:ext uri="{FF2B5EF4-FFF2-40B4-BE49-F238E27FC236}">
                <a16:creationId xmlns:a16="http://schemas.microsoft.com/office/drawing/2014/main" id="{5C679ABB-A420-6CDA-067A-446E78004C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6" name="Line 500">
            <a:extLst>
              <a:ext uri="{FF2B5EF4-FFF2-40B4-BE49-F238E27FC236}">
                <a16:creationId xmlns:a16="http://schemas.microsoft.com/office/drawing/2014/main" id="{01EAECDC-4ACF-64C2-3AB5-6A95DB69BA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77" name="Rectangle 501">
            <a:extLst>
              <a:ext uri="{FF2B5EF4-FFF2-40B4-BE49-F238E27FC236}">
                <a16:creationId xmlns:a16="http://schemas.microsoft.com/office/drawing/2014/main" id="{23DDAD7A-92D7-9635-B750-F9EA9B856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6678" name="Rectangle 502">
            <a:extLst>
              <a:ext uri="{FF2B5EF4-FFF2-40B4-BE49-F238E27FC236}">
                <a16:creationId xmlns:a16="http://schemas.microsoft.com/office/drawing/2014/main" id="{A648EC73-DFFB-2C4A-054E-78D501EAC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6679" name="Rectangle 503">
            <a:extLst>
              <a:ext uri="{FF2B5EF4-FFF2-40B4-BE49-F238E27FC236}">
                <a16:creationId xmlns:a16="http://schemas.microsoft.com/office/drawing/2014/main" id="{962A83FC-3BAB-DDDF-4574-3BB4929A1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6680" name="Text Box 504">
            <a:extLst>
              <a:ext uri="{FF2B5EF4-FFF2-40B4-BE49-F238E27FC236}">
                <a16:creationId xmlns:a16="http://schemas.microsoft.com/office/drawing/2014/main" id="{46606EFF-04E6-18F8-9AE0-C8CC3E4CEAA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6681" name="Text Box 505">
            <a:extLst>
              <a:ext uri="{FF2B5EF4-FFF2-40B4-BE49-F238E27FC236}">
                <a16:creationId xmlns:a16="http://schemas.microsoft.com/office/drawing/2014/main" id="{295D6485-E600-93B6-350A-9590A2A801A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6682" name="Rectangle 506">
            <a:extLst>
              <a:ext uri="{FF2B5EF4-FFF2-40B4-BE49-F238E27FC236}">
                <a16:creationId xmlns:a16="http://schemas.microsoft.com/office/drawing/2014/main" id="{3CECFCF5-2A14-F76C-7C65-E75D46581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3" name="Rectangle 507">
            <a:extLst>
              <a:ext uri="{FF2B5EF4-FFF2-40B4-BE49-F238E27FC236}">
                <a16:creationId xmlns:a16="http://schemas.microsoft.com/office/drawing/2014/main" id="{2C04BB10-C596-635F-1677-B39EF11AA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4" name="Rectangle 508">
            <a:extLst>
              <a:ext uri="{FF2B5EF4-FFF2-40B4-BE49-F238E27FC236}">
                <a16:creationId xmlns:a16="http://schemas.microsoft.com/office/drawing/2014/main" id="{B64BD7D9-C51A-3D06-F23D-A13D53B59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5" name="Rectangle 509">
            <a:extLst>
              <a:ext uri="{FF2B5EF4-FFF2-40B4-BE49-F238E27FC236}">
                <a16:creationId xmlns:a16="http://schemas.microsoft.com/office/drawing/2014/main" id="{C354F740-DC90-F156-7A5E-3DAF4DD5F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6" name="Rectangle 510">
            <a:extLst>
              <a:ext uri="{FF2B5EF4-FFF2-40B4-BE49-F238E27FC236}">
                <a16:creationId xmlns:a16="http://schemas.microsoft.com/office/drawing/2014/main" id="{20EE53B9-2AF9-46C6-735E-A6F7F507D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7" name="Rectangle 511">
            <a:extLst>
              <a:ext uri="{FF2B5EF4-FFF2-40B4-BE49-F238E27FC236}">
                <a16:creationId xmlns:a16="http://schemas.microsoft.com/office/drawing/2014/main" id="{E3FDE877-2DFC-305F-3B9F-AA363D051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88" name="Rectangle 512">
            <a:extLst>
              <a:ext uri="{FF2B5EF4-FFF2-40B4-BE49-F238E27FC236}">
                <a16:creationId xmlns:a16="http://schemas.microsoft.com/office/drawing/2014/main" id="{1FAEBACA-F44B-CACB-40A2-4BC0D4DAE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689" name="Rectangle 513">
            <a:extLst>
              <a:ext uri="{FF2B5EF4-FFF2-40B4-BE49-F238E27FC236}">
                <a16:creationId xmlns:a16="http://schemas.microsoft.com/office/drawing/2014/main" id="{C9AAE5B7-B619-A6F8-102E-3D090DCE3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6690" name="Rectangle 514">
            <a:extLst>
              <a:ext uri="{FF2B5EF4-FFF2-40B4-BE49-F238E27FC236}">
                <a16:creationId xmlns:a16="http://schemas.microsoft.com/office/drawing/2014/main" id="{DEE9F676-F5DF-DD40-7207-9B9723FB4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6691" name="Rectangle 515">
            <a:extLst>
              <a:ext uri="{FF2B5EF4-FFF2-40B4-BE49-F238E27FC236}">
                <a16:creationId xmlns:a16="http://schemas.microsoft.com/office/drawing/2014/main" id="{B20E33DE-C1A3-DD43-DACD-9B7F0EF68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6692" name="Rectangle 516">
            <a:extLst>
              <a:ext uri="{FF2B5EF4-FFF2-40B4-BE49-F238E27FC236}">
                <a16:creationId xmlns:a16="http://schemas.microsoft.com/office/drawing/2014/main" id="{14ABDF73-D6B9-0923-0C3E-C56C7FE1C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6693" name="Line 517">
            <a:extLst>
              <a:ext uri="{FF2B5EF4-FFF2-40B4-BE49-F238E27FC236}">
                <a16:creationId xmlns:a16="http://schemas.microsoft.com/office/drawing/2014/main" id="{661F33FE-0EB2-7A6E-41DC-712CE55AF7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94" name="Line 518">
            <a:extLst>
              <a:ext uri="{FF2B5EF4-FFF2-40B4-BE49-F238E27FC236}">
                <a16:creationId xmlns:a16="http://schemas.microsoft.com/office/drawing/2014/main" id="{433140CE-E1F8-1071-5E61-F5C6F816B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95" name="Line 519">
            <a:extLst>
              <a:ext uri="{FF2B5EF4-FFF2-40B4-BE49-F238E27FC236}">
                <a16:creationId xmlns:a16="http://schemas.microsoft.com/office/drawing/2014/main" id="{0F11F8EA-82EC-345D-D894-D8942F47B45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96" name="Line 520">
            <a:extLst>
              <a:ext uri="{FF2B5EF4-FFF2-40B4-BE49-F238E27FC236}">
                <a16:creationId xmlns:a16="http://schemas.microsoft.com/office/drawing/2014/main" id="{31E13BB7-B923-13BC-BB3F-1BD4D28AEB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697" name="Rectangle 521">
            <a:extLst>
              <a:ext uri="{FF2B5EF4-FFF2-40B4-BE49-F238E27FC236}">
                <a16:creationId xmlns:a16="http://schemas.microsoft.com/office/drawing/2014/main" id="{97DBED77-9177-48DC-2DE8-4B0152BF0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698" name="Rectangle 522">
            <a:extLst>
              <a:ext uri="{FF2B5EF4-FFF2-40B4-BE49-F238E27FC236}">
                <a16:creationId xmlns:a16="http://schemas.microsoft.com/office/drawing/2014/main" id="{0DFCDCAA-3F71-D416-D99C-78A72091C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6699" name="Line 523">
            <a:extLst>
              <a:ext uri="{FF2B5EF4-FFF2-40B4-BE49-F238E27FC236}">
                <a16:creationId xmlns:a16="http://schemas.microsoft.com/office/drawing/2014/main" id="{A3CB710E-7100-B15D-CC2D-BD9FC810D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700" name="Line 524">
            <a:extLst>
              <a:ext uri="{FF2B5EF4-FFF2-40B4-BE49-F238E27FC236}">
                <a16:creationId xmlns:a16="http://schemas.microsoft.com/office/drawing/2014/main" id="{C1F1AA64-AFE0-E5E6-6E43-E41DFFCB36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701" name="Rectangle 525">
            <a:extLst>
              <a:ext uri="{FF2B5EF4-FFF2-40B4-BE49-F238E27FC236}">
                <a16:creationId xmlns:a16="http://schemas.microsoft.com/office/drawing/2014/main" id="{34A8C2E5-39F0-2F48-7499-C0C747936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02" name="Rectangle 526">
            <a:extLst>
              <a:ext uri="{FF2B5EF4-FFF2-40B4-BE49-F238E27FC236}">
                <a16:creationId xmlns:a16="http://schemas.microsoft.com/office/drawing/2014/main" id="{B63BB576-8663-897F-1BA9-C96149937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03" name="Rectangle 527">
            <a:extLst>
              <a:ext uri="{FF2B5EF4-FFF2-40B4-BE49-F238E27FC236}">
                <a16:creationId xmlns:a16="http://schemas.microsoft.com/office/drawing/2014/main" id="{51D00BC4-6580-47A9-5392-CEE39DB71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04" name="Arc 528">
            <a:extLst>
              <a:ext uri="{FF2B5EF4-FFF2-40B4-BE49-F238E27FC236}">
                <a16:creationId xmlns:a16="http://schemas.microsoft.com/office/drawing/2014/main" id="{EE1E8D20-C074-4A93-DDAB-4FA6A9DEB1C0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05" name="Rectangle 529">
            <a:extLst>
              <a:ext uri="{FF2B5EF4-FFF2-40B4-BE49-F238E27FC236}">
                <a16:creationId xmlns:a16="http://schemas.microsoft.com/office/drawing/2014/main" id="{10649809-6101-F2C6-2596-2452169D9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06" name="Rectangle 530">
            <a:extLst>
              <a:ext uri="{FF2B5EF4-FFF2-40B4-BE49-F238E27FC236}">
                <a16:creationId xmlns:a16="http://schemas.microsoft.com/office/drawing/2014/main" id="{2379F796-B902-EC7B-244F-1F1230F0E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17" name="Rectangle 541">
            <a:extLst>
              <a:ext uri="{FF2B5EF4-FFF2-40B4-BE49-F238E27FC236}">
                <a16:creationId xmlns:a16="http://schemas.microsoft.com/office/drawing/2014/main" id="{6064349C-7044-2725-AA7B-B384C64F2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718" name="Rectangle 542">
            <a:extLst>
              <a:ext uri="{FF2B5EF4-FFF2-40B4-BE49-F238E27FC236}">
                <a16:creationId xmlns:a16="http://schemas.microsoft.com/office/drawing/2014/main" id="{40E9ED41-1967-83FA-5165-0A7AF1307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719" name="Rectangle 543">
            <a:extLst>
              <a:ext uri="{FF2B5EF4-FFF2-40B4-BE49-F238E27FC236}">
                <a16:creationId xmlns:a16="http://schemas.microsoft.com/office/drawing/2014/main" id="{F7A4C2EE-FA20-CB75-41FD-8D9F3A0BE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6750" name="Line 574">
            <a:extLst>
              <a:ext uri="{FF2B5EF4-FFF2-40B4-BE49-F238E27FC236}">
                <a16:creationId xmlns:a16="http://schemas.microsoft.com/office/drawing/2014/main" id="{2B606C3D-E6DF-F2D9-262E-103EA31346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751" name="Line 575">
            <a:extLst>
              <a:ext uri="{FF2B5EF4-FFF2-40B4-BE49-F238E27FC236}">
                <a16:creationId xmlns:a16="http://schemas.microsoft.com/office/drawing/2014/main" id="{C9DB3BD4-A17F-2F8D-EA7C-9C894210A7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759" name="Oval 583">
            <a:extLst>
              <a:ext uri="{FF2B5EF4-FFF2-40B4-BE49-F238E27FC236}">
                <a16:creationId xmlns:a16="http://schemas.microsoft.com/office/drawing/2014/main" id="{29E08D60-3598-2084-AB91-436039DE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946760" name="Oval 584">
            <a:extLst>
              <a:ext uri="{FF2B5EF4-FFF2-40B4-BE49-F238E27FC236}">
                <a16:creationId xmlns:a16="http://schemas.microsoft.com/office/drawing/2014/main" id="{44DD59F2-46F4-EC25-DC3B-59354FC5E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38" y="5287963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762" name="Oval 586">
            <a:extLst>
              <a:ext uri="{FF2B5EF4-FFF2-40B4-BE49-F238E27FC236}">
                <a16:creationId xmlns:a16="http://schemas.microsoft.com/office/drawing/2014/main" id="{032F6765-AFE7-49BE-CC04-91697D1FD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6764" name="Group 588">
            <a:extLst>
              <a:ext uri="{FF2B5EF4-FFF2-40B4-BE49-F238E27FC236}">
                <a16:creationId xmlns:a16="http://schemas.microsoft.com/office/drawing/2014/main" id="{631CD003-AF2B-D596-8B0F-3CB887736170}"/>
              </a:ext>
            </a:extLst>
          </p:cNvPr>
          <p:cNvGrpSpPr>
            <a:grpSpLocks/>
          </p:cNvGrpSpPr>
          <p:nvPr/>
        </p:nvGrpSpPr>
        <p:grpSpPr bwMode="auto">
          <a:xfrm>
            <a:off x="341313" y="554038"/>
            <a:ext cx="9525000" cy="6081712"/>
            <a:chOff x="228" y="342"/>
            <a:chExt cx="6000" cy="3831"/>
          </a:xfrm>
        </p:grpSpPr>
        <p:sp>
          <p:nvSpPr>
            <p:cNvPr id="946765" name="Rectangle 589">
              <a:extLst>
                <a:ext uri="{FF2B5EF4-FFF2-40B4-BE49-F238E27FC236}">
                  <a16:creationId xmlns:a16="http://schemas.microsoft.com/office/drawing/2014/main" id="{44C41EA9-081C-2437-37AB-DD78BE497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6766" name="Rectangle 590">
              <a:extLst>
                <a:ext uri="{FF2B5EF4-FFF2-40B4-BE49-F238E27FC236}">
                  <a16:creationId xmlns:a16="http://schemas.microsoft.com/office/drawing/2014/main" id="{9660A47A-33E1-1226-AA89-664A43DCD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6767" name="Rectangle 591">
              <a:extLst>
                <a:ext uri="{FF2B5EF4-FFF2-40B4-BE49-F238E27FC236}">
                  <a16:creationId xmlns:a16="http://schemas.microsoft.com/office/drawing/2014/main" id="{0A4EB9F0-3528-4D83-AE87-CA4171B49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6768" name="Rectangle 592">
              <a:extLst>
                <a:ext uri="{FF2B5EF4-FFF2-40B4-BE49-F238E27FC236}">
                  <a16:creationId xmlns:a16="http://schemas.microsoft.com/office/drawing/2014/main" id="{15951D70-B133-B84D-C271-C0962309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69" name="Rectangle 593">
              <a:extLst>
                <a:ext uri="{FF2B5EF4-FFF2-40B4-BE49-F238E27FC236}">
                  <a16:creationId xmlns:a16="http://schemas.microsoft.com/office/drawing/2014/main" id="{78263066-557F-94F5-6535-DB8CE6B37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70" name="Rectangle 594">
              <a:extLst>
                <a:ext uri="{FF2B5EF4-FFF2-40B4-BE49-F238E27FC236}">
                  <a16:creationId xmlns:a16="http://schemas.microsoft.com/office/drawing/2014/main" id="{7D24C30E-BD9D-7F35-72B3-0B5E88A7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71" name="Rectangle 595">
              <a:extLst>
                <a:ext uri="{FF2B5EF4-FFF2-40B4-BE49-F238E27FC236}">
                  <a16:creationId xmlns:a16="http://schemas.microsoft.com/office/drawing/2014/main" id="{5A6B2215-5EFA-D70B-1BB7-CD392A39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72" name="Rectangle 596">
              <a:extLst>
                <a:ext uri="{FF2B5EF4-FFF2-40B4-BE49-F238E27FC236}">
                  <a16:creationId xmlns:a16="http://schemas.microsoft.com/office/drawing/2014/main" id="{1DC6F6F8-C6A0-B2A7-3614-1F41709E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73" name="Rectangle 597">
              <a:extLst>
                <a:ext uri="{FF2B5EF4-FFF2-40B4-BE49-F238E27FC236}">
                  <a16:creationId xmlns:a16="http://schemas.microsoft.com/office/drawing/2014/main" id="{0F0968B0-179D-9472-7F4F-48701006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74" name="Rectangle 598">
              <a:extLst>
                <a:ext uri="{FF2B5EF4-FFF2-40B4-BE49-F238E27FC236}">
                  <a16:creationId xmlns:a16="http://schemas.microsoft.com/office/drawing/2014/main" id="{3A4A67C3-371F-55B2-EB22-B01A289AB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75" name="Rectangle 599">
              <a:extLst>
                <a:ext uri="{FF2B5EF4-FFF2-40B4-BE49-F238E27FC236}">
                  <a16:creationId xmlns:a16="http://schemas.microsoft.com/office/drawing/2014/main" id="{1CA2748D-76B8-EF09-D257-4DEC7A2D3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46776" name="Rectangle 600">
              <a:extLst>
                <a:ext uri="{FF2B5EF4-FFF2-40B4-BE49-F238E27FC236}">
                  <a16:creationId xmlns:a16="http://schemas.microsoft.com/office/drawing/2014/main" id="{8A76D094-4EB5-0C7E-5967-A5F65B863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77" name="Rectangle 601">
              <a:extLst>
                <a:ext uri="{FF2B5EF4-FFF2-40B4-BE49-F238E27FC236}">
                  <a16:creationId xmlns:a16="http://schemas.microsoft.com/office/drawing/2014/main" id="{5EE08285-451C-D6B8-BCF7-37CB4A3AD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78" name="Rectangle 602">
              <a:extLst>
                <a:ext uri="{FF2B5EF4-FFF2-40B4-BE49-F238E27FC236}">
                  <a16:creationId xmlns:a16="http://schemas.microsoft.com/office/drawing/2014/main" id="{299F3F0B-47CE-7265-BA91-DD46D05F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6779" name="Rectangle 603">
              <a:extLst>
                <a:ext uri="{FF2B5EF4-FFF2-40B4-BE49-F238E27FC236}">
                  <a16:creationId xmlns:a16="http://schemas.microsoft.com/office/drawing/2014/main" id="{3B93042C-D732-75CC-9065-597FC529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80" name="Rectangle 604">
              <a:extLst>
                <a:ext uri="{FF2B5EF4-FFF2-40B4-BE49-F238E27FC236}">
                  <a16:creationId xmlns:a16="http://schemas.microsoft.com/office/drawing/2014/main" id="{979C9D81-8C14-0E4E-B442-E94FE312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781" name="Rectangle 605">
              <a:extLst>
                <a:ext uri="{FF2B5EF4-FFF2-40B4-BE49-F238E27FC236}">
                  <a16:creationId xmlns:a16="http://schemas.microsoft.com/office/drawing/2014/main" id="{D5087813-1B6B-BE62-9DFD-87F088B98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6782" name="Text Box 606">
              <a:extLst>
                <a:ext uri="{FF2B5EF4-FFF2-40B4-BE49-F238E27FC236}">
                  <a16:creationId xmlns:a16="http://schemas.microsoft.com/office/drawing/2014/main" id="{E694B558-2855-B79A-B70B-23F212523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46783" name="Text Box 607">
              <a:extLst>
                <a:ext uri="{FF2B5EF4-FFF2-40B4-BE49-F238E27FC236}">
                  <a16:creationId xmlns:a16="http://schemas.microsoft.com/office/drawing/2014/main" id="{66F09C5F-9CFA-791B-CD7D-04E6060325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6784" name="Rectangle 608">
              <a:extLst>
                <a:ext uri="{FF2B5EF4-FFF2-40B4-BE49-F238E27FC236}">
                  <a16:creationId xmlns:a16="http://schemas.microsoft.com/office/drawing/2014/main" id="{266BD89B-C3FD-A01C-C83C-D1E19757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46785" name="Group 609">
              <a:extLst>
                <a:ext uri="{FF2B5EF4-FFF2-40B4-BE49-F238E27FC236}">
                  <a16:creationId xmlns:a16="http://schemas.microsoft.com/office/drawing/2014/main" id="{E35D67AC-82C6-2A25-3E07-BC684F0B0B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87" cy="732"/>
              <a:chOff x="1234" y="2786"/>
              <a:chExt cx="487" cy="732"/>
            </a:xfrm>
          </p:grpSpPr>
          <p:sp>
            <p:nvSpPr>
              <p:cNvPr id="946786" name="Rectangle 610">
                <a:extLst>
                  <a:ext uri="{FF2B5EF4-FFF2-40B4-BE49-F238E27FC236}">
                    <a16:creationId xmlns:a16="http://schemas.microsoft.com/office/drawing/2014/main" id="{77356826-F35D-5E15-7E8B-01D0364D4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87" name="Rectangle 611">
                <a:extLst>
                  <a:ext uri="{FF2B5EF4-FFF2-40B4-BE49-F238E27FC236}">
                    <a16:creationId xmlns:a16="http://schemas.microsoft.com/office/drawing/2014/main" id="{6B9E728A-657D-4A2C-02AA-0D629600F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3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88" name="Rectangle 612">
                <a:extLst>
                  <a:ext uri="{FF2B5EF4-FFF2-40B4-BE49-F238E27FC236}">
                    <a16:creationId xmlns:a16="http://schemas.microsoft.com/office/drawing/2014/main" id="{D9C0951C-1548-F958-D83D-E77C683FE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89" name="Rectangle 613">
                <a:extLst>
                  <a:ext uri="{FF2B5EF4-FFF2-40B4-BE49-F238E27FC236}">
                    <a16:creationId xmlns:a16="http://schemas.microsoft.com/office/drawing/2014/main" id="{32589BB6-E8B2-E148-6DF6-FB7285311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4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90" name="Rectangle 614">
                <a:extLst>
                  <a:ext uri="{FF2B5EF4-FFF2-40B4-BE49-F238E27FC236}">
                    <a16:creationId xmlns:a16="http://schemas.microsoft.com/office/drawing/2014/main" id="{8D8BD6E0-76CA-4432-3C8B-D3F364285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91" name="Rectangle 615">
                <a:extLst>
                  <a:ext uri="{FF2B5EF4-FFF2-40B4-BE49-F238E27FC236}">
                    <a16:creationId xmlns:a16="http://schemas.microsoft.com/office/drawing/2014/main" id="{B9F9AFB7-9040-3B1F-E119-18E91689B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26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92" name="Rectangle 616">
                <a:extLst>
                  <a:ext uri="{FF2B5EF4-FFF2-40B4-BE49-F238E27FC236}">
                    <a16:creationId xmlns:a16="http://schemas.microsoft.com/office/drawing/2014/main" id="{6AE2E493-C640-2C71-78E4-50AEFB160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39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93" name="Rectangle 617">
                <a:extLst>
                  <a:ext uri="{FF2B5EF4-FFF2-40B4-BE49-F238E27FC236}">
                    <a16:creationId xmlns:a16="http://schemas.microsoft.com/office/drawing/2014/main" id="{3279A51C-7D1F-10C3-20D3-4B21F4B96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6794" name="Rectangle 618">
                <a:extLst>
                  <a:ext uri="{FF2B5EF4-FFF2-40B4-BE49-F238E27FC236}">
                    <a16:creationId xmlns:a16="http://schemas.microsoft.com/office/drawing/2014/main" id="{1E31E3CA-D8EC-9FA4-6117-2D71AE0E6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46795" name="Group 619">
              <a:extLst>
                <a:ext uri="{FF2B5EF4-FFF2-40B4-BE49-F238E27FC236}">
                  <a16:creationId xmlns:a16="http://schemas.microsoft.com/office/drawing/2014/main" id="{10D25E5E-2CDD-8D0F-BFCB-87A7EBEACD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46796" name="Group 620">
                <a:extLst>
                  <a:ext uri="{FF2B5EF4-FFF2-40B4-BE49-F238E27FC236}">
                    <a16:creationId xmlns:a16="http://schemas.microsoft.com/office/drawing/2014/main" id="{9D6615FA-07E6-AF50-9F88-343BFA3D0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46797" name="Freeform 621">
                  <a:extLst>
                    <a:ext uri="{FF2B5EF4-FFF2-40B4-BE49-F238E27FC236}">
                      <a16:creationId xmlns:a16="http://schemas.microsoft.com/office/drawing/2014/main" id="{B81AE422-34ED-4938-C3E2-DD3D52E10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6798" name="Freeform 622">
                  <a:extLst>
                    <a:ext uri="{FF2B5EF4-FFF2-40B4-BE49-F238E27FC236}">
                      <a16:creationId xmlns:a16="http://schemas.microsoft.com/office/drawing/2014/main" id="{B253C26B-5B73-0E9C-46FD-AC1B7CB7DD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6799" name="Freeform 623">
                  <a:extLst>
                    <a:ext uri="{FF2B5EF4-FFF2-40B4-BE49-F238E27FC236}">
                      <a16:creationId xmlns:a16="http://schemas.microsoft.com/office/drawing/2014/main" id="{41B881AB-0F04-A34B-D2CD-F30830B2C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6800" name="Freeform 624">
                  <a:extLst>
                    <a:ext uri="{FF2B5EF4-FFF2-40B4-BE49-F238E27FC236}">
                      <a16:creationId xmlns:a16="http://schemas.microsoft.com/office/drawing/2014/main" id="{38C1BD27-3B48-1B41-89AC-EDE3F085E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46801" name="Picture 625">
                  <a:extLst>
                    <a:ext uri="{FF2B5EF4-FFF2-40B4-BE49-F238E27FC236}">
                      <a16:creationId xmlns:a16="http://schemas.microsoft.com/office/drawing/2014/main" id="{EF6050AA-9C3F-A65D-7F6E-0955045A3DA8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46802" name="Freeform 626">
                  <a:extLst>
                    <a:ext uri="{FF2B5EF4-FFF2-40B4-BE49-F238E27FC236}">
                      <a16:creationId xmlns:a16="http://schemas.microsoft.com/office/drawing/2014/main" id="{0081D225-9EB1-BD2E-26FB-E13765209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6803" name="Freeform 627">
                  <a:extLst>
                    <a:ext uri="{FF2B5EF4-FFF2-40B4-BE49-F238E27FC236}">
                      <a16:creationId xmlns:a16="http://schemas.microsoft.com/office/drawing/2014/main" id="{D4C88D20-9063-6FF7-E65D-0737E35AE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46804" name="Text Box 628">
                <a:extLst>
                  <a:ext uri="{FF2B5EF4-FFF2-40B4-BE49-F238E27FC236}">
                    <a16:creationId xmlns:a16="http://schemas.microsoft.com/office/drawing/2014/main" id="{E21FE2A4-8BFA-0D87-4BE3-6047D24D3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46811" name="Rectangle 635">
            <a:extLst>
              <a:ext uri="{FF2B5EF4-FFF2-40B4-BE49-F238E27FC236}">
                <a16:creationId xmlns:a16="http://schemas.microsoft.com/office/drawing/2014/main" id="{344040D5-3084-C518-DA1E-CA58A04C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2290763"/>
            <a:ext cx="77946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В УПАДКЕ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6812" name="Rectangle 636">
            <a:extLst>
              <a:ext uri="{FF2B5EF4-FFF2-40B4-BE49-F238E27FC236}">
                <a16:creationId xmlns:a16="http://schemas.microsoft.com/office/drawing/2014/main" id="{CB9F6746-4BEB-C427-D88B-933A60EB6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1098550"/>
            <a:ext cx="1008063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ИЗРАИЛЮ</a:t>
            </a:r>
            <a:endParaRPr lang="en-US" altLang="en-US" sz="2000" b="1" i="0">
              <a:latin typeface="Helvetica" pitchFamily="2" charset="0"/>
            </a:endParaRPr>
          </a:p>
        </p:txBody>
      </p:sp>
      <p:grpSp>
        <p:nvGrpSpPr>
          <p:cNvPr id="946813" name="Group 637">
            <a:extLst>
              <a:ext uri="{FF2B5EF4-FFF2-40B4-BE49-F238E27FC236}">
                <a16:creationId xmlns:a16="http://schemas.microsoft.com/office/drawing/2014/main" id="{B88DC68D-0548-23D7-9E90-68BA6BF2FD6B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296988"/>
            <a:ext cx="1050925" cy="301625"/>
            <a:chOff x="2913" y="1215"/>
            <a:chExt cx="662" cy="190"/>
          </a:xfrm>
        </p:grpSpPr>
        <p:sp>
          <p:nvSpPr>
            <p:cNvPr id="946814" name="Rectangle 638">
              <a:extLst>
                <a:ext uri="{FF2B5EF4-FFF2-40B4-BE49-F238E27FC236}">
                  <a16:creationId xmlns:a16="http://schemas.microsoft.com/office/drawing/2014/main" id="{23E4B183-CB2F-126C-941C-1CA46E95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219"/>
              <a:ext cx="662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     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. 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ЦАРСТВО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6815" name="Rectangle 639">
              <a:extLst>
                <a:ext uri="{FF2B5EF4-FFF2-40B4-BE49-F238E27FC236}">
                  <a16:creationId xmlns:a16="http://schemas.microsoft.com/office/drawing/2014/main" id="{FF78AF74-755B-CE21-B7B9-362942EA3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ru-RU" altLang="en-US" sz="1800" i="0">
                <a:latin typeface="Helvetica" pitchFamily="2" charset="0"/>
              </a:endParaRPr>
            </a:p>
          </p:txBody>
        </p:sp>
      </p:grpSp>
      <p:sp>
        <p:nvSpPr>
          <p:cNvPr id="946816" name="Rectangle 640">
            <a:extLst>
              <a:ext uri="{FF2B5EF4-FFF2-40B4-BE49-F238E27FC236}">
                <a16:creationId xmlns:a16="http://schemas.microsoft.com/office/drawing/2014/main" id="{959557D8-F927-A1E4-D264-7A3C3CD34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3751263"/>
            <a:ext cx="8763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В КРИЗИСЕ</a:t>
            </a:r>
            <a:endParaRPr lang="en-US" altLang="en-US" sz="2000" i="0">
              <a:latin typeface="Arial Black" panose="020B0604020202020204" pitchFamily="34" charset="0"/>
            </a:endParaRPr>
          </a:p>
        </p:txBody>
      </p:sp>
      <p:sp>
        <p:nvSpPr>
          <p:cNvPr id="946386" name="AutoShape 210">
            <a:extLst>
              <a:ext uri="{FF2B5EF4-FFF2-40B4-BE49-F238E27FC236}">
                <a16:creationId xmlns:a16="http://schemas.microsoft.com/office/drawing/2014/main" id="{B9DF3160-3012-BA67-21E0-EBAA88413294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3722688" y="4629150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817" name="Rectangle 641">
            <a:extLst>
              <a:ext uri="{FF2B5EF4-FFF2-40B4-BE49-F238E27FC236}">
                <a16:creationId xmlns:a16="http://schemas.microsoft.com/office/drawing/2014/main" id="{3EDEE5AD-10A6-0D93-777B-43588D9A8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5386388"/>
            <a:ext cx="8429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ru-RU" altLang="en-US" sz="1200" b="1">
                <a:solidFill>
                  <a:srgbClr val="000000"/>
                </a:solidFill>
                <a:latin typeface="Helvetica" pitchFamily="2" charset="0"/>
              </a:rPr>
              <a:t>    ИУДЕ  </a:t>
            </a:r>
          </a:p>
          <a:p>
            <a:pPr algn="l">
              <a:lnSpc>
                <a:spcPct val="110000"/>
              </a:lnSpc>
            </a:pPr>
            <a:r>
              <a:rPr lang="ru-RU" altLang="en-US" sz="1000" b="1">
                <a:solidFill>
                  <a:srgbClr val="000000"/>
                </a:solidFill>
                <a:latin typeface="Helvetica" pitchFamily="2" charset="0"/>
              </a:rPr>
              <a:t>В ПЛЕНЕНИИ</a:t>
            </a:r>
            <a:endParaRPr lang="en-US" altLang="en-US" sz="1800" i="0">
              <a:latin typeface="Arial Black" panose="020B0604020202020204" pitchFamily="34" charset="0"/>
            </a:endParaRPr>
          </a:p>
        </p:txBody>
      </p:sp>
      <p:grpSp>
        <p:nvGrpSpPr>
          <p:cNvPr id="946822" name="Group 646">
            <a:extLst>
              <a:ext uri="{FF2B5EF4-FFF2-40B4-BE49-F238E27FC236}">
                <a16:creationId xmlns:a16="http://schemas.microsoft.com/office/drawing/2014/main" id="{F1DAF5BD-2B92-72A9-838A-5352F95AB9CE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46823" name="Text Box 647">
              <a:extLst>
                <a:ext uri="{FF2B5EF4-FFF2-40B4-BE49-F238E27FC236}">
                  <a16:creationId xmlns:a16="http://schemas.microsoft.com/office/drawing/2014/main" id="{E47FDC83-D184-74CD-1896-BC81AA7EC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6824" name="Text Box 648">
              <a:extLst>
                <a:ext uri="{FF2B5EF4-FFF2-40B4-BE49-F238E27FC236}">
                  <a16:creationId xmlns:a16="http://schemas.microsoft.com/office/drawing/2014/main" id="{DAB7F98D-EFE1-1F44-1384-1920172047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6825" name="Text Box 649">
              <a:extLst>
                <a:ext uri="{FF2B5EF4-FFF2-40B4-BE49-F238E27FC236}">
                  <a16:creationId xmlns:a16="http://schemas.microsoft.com/office/drawing/2014/main" id="{34F4B5D0-E79F-5FED-1101-53C859F00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946758" name="Oval 582">
            <a:extLst>
              <a:ext uri="{FF2B5EF4-FFF2-40B4-BE49-F238E27FC236}">
                <a16:creationId xmlns:a16="http://schemas.microsoft.com/office/drawing/2014/main" id="{B8B62C6C-E92B-63FE-6975-4825ED8A2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826" name="Text Box 650">
            <a:extLst>
              <a:ext uri="{FF2B5EF4-FFF2-40B4-BE49-F238E27FC236}">
                <a16:creationId xmlns:a16="http://schemas.microsoft.com/office/drawing/2014/main" id="{DE9874BC-05DD-13AE-1F75-5FA5B0E1A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457825"/>
            <a:ext cx="4291013" cy="1463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ВО-ВТОРЫХ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…                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КНИГИ ИУДЕ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(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ЮГ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946827" name="Text Box 651">
            <a:extLst>
              <a:ext uri="{FF2B5EF4-FFF2-40B4-BE49-F238E27FC236}">
                <a16:creationId xmlns:a16="http://schemas.microsoft.com/office/drawing/2014/main" id="{9733E9A0-0E56-AF79-08C8-2AF7C2A66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Rectangle 2">
            <a:extLst>
              <a:ext uri="{FF2B5EF4-FFF2-40B4-BE49-F238E27FC236}">
                <a16:creationId xmlns:a16="http://schemas.microsoft.com/office/drawing/2014/main" id="{4780D421-A971-692D-0EB8-B1D7E77B5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227" name="Rectangle 3">
            <a:extLst>
              <a:ext uri="{FF2B5EF4-FFF2-40B4-BE49-F238E27FC236}">
                <a16:creationId xmlns:a16="http://schemas.microsoft.com/office/drawing/2014/main" id="{BDE0B3F8-BF7E-BAEE-5B4B-D515D6698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228" name="Rectangle 4">
            <a:extLst>
              <a:ext uri="{FF2B5EF4-FFF2-40B4-BE49-F238E27FC236}">
                <a16:creationId xmlns:a16="http://schemas.microsoft.com/office/drawing/2014/main" id="{0972BB62-508B-C5B9-4A12-60A4AB112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229" name="Rectangle 5">
            <a:extLst>
              <a:ext uri="{FF2B5EF4-FFF2-40B4-BE49-F238E27FC236}">
                <a16:creationId xmlns:a16="http://schemas.microsoft.com/office/drawing/2014/main" id="{0B0E1FCA-407B-AEB5-BDCD-F4DB8341C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234" name="Rectangle 10">
            <a:extLst>
              <a:ext uri="{FF2B5EF4-FFF2-40B4-BE49-F238E27FC236}">
                <a16:creationId xmlns:a16="http://schemas.microsoft.com/office/drawing/2014/main" id="{8F756D1B-699E-B886-B8F2-16A1D8D72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305" name="Rectangle 81">
            <a:extLst>
              <a:ext uri="{FF2B5EF4-FFF2-40B4-BE49-F238E27FC236}">
                <a16:creationId xmlns:a16="http://schemas.microsoft.com/office/drawing/2014/main" id="{5890144B-83C0-6B42-D2B3-734B9C5D0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2" name="Rectangle 88">
            <a:extLst>
              <a:ext uri="{FF2B5EF4-FFF2-40B4-BE49-F238E27FC236}">
                <a16:creationId xmlns:a16="http://schemas.microsoft.com/office/drawing/2014/main" id="{654DF3C1-0B1F-620C-9CAA-1FEB930CC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3" name="Rectangle 89">
            <a:extLst>
              <a:ext uri="{FF2B5EF4-FFF2-40B4-BE49-F238E27FC236}">
                <a16:creationId xmlns:a16="http://schemas.microsoft.com/office/drawing/2014/main" id="{3BF08A36-5228-B0D2-E1A7-D5D6413C5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4" name="Rectangle 90">
            <a:extLst>
              <a:ext uri="{FF2B5EF4-FFF2-40B4-BE49-F238E27FC236}">
                <a16:creationId xmlns:a16="http://schemas.microsoft.com/office/drawing/2014/main" id="{6642DE0A-C53C-558C-D4AF-37FA9C051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5" name="Rectangle 91">
            <a:extLst>
              <a:ext uri="{FF2B5EF4-FFF2-40B4-BE49-F238E27FC236}">
                <a16:creationId xmlns:a16="http://schemas.microsoft.com/office/drawing/2014/main" id="{0F898611-F4E2-1F98-7DFE-EE9EA19ED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6" name="Rectangle 92">
            <a:extLst>
              <a:ext uri="{FF2B5EF4-FFF2-40B4-BE49-F238E27FC236}">
                <a16:creationId xmlns:a16="http://schemas.microsoft.com/office/drawing/2014/main" id="{91B7F7D4-26A0-4660-7C2B-7CBD3FF09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7" name="Rectangle 93">
            <a:extLst>
              <a:ext uri="{FF2B5EF4-FFF2-40B4-BE49-F238E27FC236}">
                <a16:creationId xmlns:a16="http://schemas.microsoft.com/office/drawing/2014/main" id="{EA435876-285F-4458-F03C-F7E20A15A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8" name="Rectangle 94">
            <a:extLst>
              <a:ext uri="{FF2B5EF4-FFF2-40B4-BE49-F238E27FC236}">
                <a16:creationId xmlns:a16="http://schemas.microsoft.com/office/drawing/2014/main" id="{0995A946-1906-2EA0-0C34-AB9B23181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19" name="Rectangle 95">
            <a:extLst>
              <a:ext uri="{FF2B5EF4-FFF2-40B4-BE49-F238E27FC236}">
                <a16:creationId xmlns:a16="http://schemas.microsoft.com/office/drawing/2014/main" id="{173B0E4C-AF04-436F-585C-04BFD09C3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0" name="Rectangle 96">
            <a:extLst>
              <a:ext uri="{FF2B5EF4-FFF2-40B4-BE49-F238E27FC236}">
                <a16:creationId xmlns:a16="http://schemas.microsoft.com/office/drawing/2014/main" id="{C4E469D7-F2E5-BB61-A668-0FDF2499A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1" name="Rectangle 97">
            <a:extLst>
              <a:ext uri="{FF2B5EF4-FFF2-40B4-BE49-F238E27FC236}">
                <a16:creationId xmlns:a16="http://schemas.microsoft.com/office/drawing/2014/main" id="{CA3F5F22-F1E3-8C6F-D576-6A8A69857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2" name="Rectangle 98">
            <a:extLst>
              <a:ext uri="{FF2B5EF4-FFF2-40B4-BE49-F238E27FC236}">
                <a16:creationId xmlns:a16="http://schemas.microsoft.com/office/drawing/2014/main" id="{CFD47A3C-2DA5-DD9D-1AB0-A5A7BA263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3" name="Rectangle 99">
            <a:extLst>
              <a:ext uri="{FF2B5EF4-FFF2-40B4-BE49-F238E27FC236}">
                <a16:creationId xmlns:a16="http://schemas.microsoft.com/office/drawing/2014/main" id="{473BFDC9-5EF4-D558-DB5D-4C685412C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5" name="Rectangle 101">
            <a:extLst>
              <a:ext uri="{FF2B5EF4-FFF2-40B4-BE49-F238E27FC236}">
                <a16:creationId xmlns:a16="http://schemas.microsoft.com/office/drawing/2014/main" id="{9D73997B-D59E-FCDD-15D1-0D3512B25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6" name="Rectangle 102">
            <a:extLst>
              <a:ext uri="{FF2B5EF4-FFF2-40B4-BE49-F238E27FC236}">
                <a16:creationId xmlns:a16="http://schemas.microsoft.com/office/drawing/2014/main" id="{DB5D3B2A-A941-4B22-851A-363DE7843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7" name="Rectangle 103">
            <a:extLst>
              <a:ext uri="{FF2B5EF4-FFF2-40B4-BE49-F238E27FC236}">
                <a16:creationId xmlns:a16="http://schemas.microsoft.com/office/drawing/2014/main" id="{0476D6A6-472D-A310-5872-B48BDD889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28" name="Rectangle 104">
            <a:extLst>
              <a:ext uri="{FF2B5EF4-FFF2-40B4-BE49-F238E27FC236}">
                <a16:creationId xmlns:a16="http://schemas.microsoft.com/office/drawing/2014/main" id="{92BCB156-981E-2376-755D-F6EA06828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330" name="Rectangle 106">
            <a:extLst>
              <a:ext uri="{FF2B5EF4-FFF2-40B4-BE49-F238E27FC236}">
                <a16:creationId xmlns:a16="http://schemas.microsoft.com/office/drawing/2014/main" id="{25B22727-9162-91C6-68A5-4DEE3AC05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48419" name="Rectangle 195">
            <a:extLst>
              <a:ext uri="{FF2B5EF4-FFF2-40B4-BE49-F238E27FC236}">
                <a16:creationId xmlns:a16="http://schemas.microsoft.com/office/drawing/2014/main" id="{B7E787A2-B5B2-8FC4-E79E-CC018C9FA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8420" name="Picture 196">
            <a:extLst>
              <a:ext uri="{FF2B5EF4-FFF2-40B4-BE49-F238E27FC236}">
                <a16:creationId xmlns:a16="http://schemas.microsoft.com/office/drawing/2014/main" id="{D7288DAC-3DFB-D8A7-5CC6-B7E715399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8421" name="Rectangle 197">
            <a:extLst>
              <a:ext uri="{FF2B5EF4-FFF2-40B4-BE49-F238E27FC236}">
                <a16:creationId xmlns:a16="http://schemas.microsoft.com/office/drawing/2014/main" id="{CF528724-60BF-55EF-4F93-0D73C889B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422" name="Rectangle 198">
            <a:extLst>
              <a:ext uri="{FF2B5EF4-FFF2-40B4-BE49-F238E27FC236}">
                <a16:creationId xmlns:a16="http://schemas.microsoft.com/office/drawing/2014/main" id="{86F341FB-FD76-FB7C-C1BF-B288C3965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424" name="Rectangle 200">
            <a:extLst>
              <a:ext uri="{FF2B5EF4-FFF2-40B4-BE49-F238E27FC236}">
                <a16:creationId xmlns:a16="http://schemas.microsoft.com/office/drawing/2014/main" id="{7A5B1C04-AB5D-EBEE-D09B-B340BE5B6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Helvetica" pitchFamily="2" charset="0"/>
              </a:rPr>
              <a:t> </a:t>
            </a:r>
            <a:endParaRPr lang="en-US" altLang="en-US" sz="1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48426" name="Rectangle 202">
            <a:extLst>
              <a:ext uri="{FF2B5EF4-FFF2-40B4-BE49-F238E27FC236}">
                <a16:creationId xmlns:a16="http://schemas.microsoft.com/office/drawing/2014/main" id="{F86ADC62-86EF-E70C-BEBE-2B6088A82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48441" name="Text Box 217">
            <a:extLst>
              <a:ext uri="{FF2B5EF4-FFF2-40B4-BE49-F238E27FC236}">
                <a16:creationId xmlns:a16="http://schemas.microsoft.com/office/drawing/2014/main" id="{95D4AFF0-81D2-0364-AA73-CB85EEBB1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66</a:t>
            </a:r>
          </a:p>
        </p:txBody>
      </p:sp>
      <p:sp>
        <p:nvSpPr>
          <p:cNvPr id="948443" name="Rectangle 219">
            <a:extLst>
              <a:ext uri="{FF2B5EF4-FFF2-40B4-BE49-F238E27FC236}">
                <a16:creationId xmlns:a16="http://schemas.microsoft.com/office/drawing/2014/main" id="{ADBB9696-CC25-86E2-C2C2-728FD58F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pic>
        <p:nvPicPr>
          <p:cNvPr id="948637" name="Picture 413">
            <a:extLst>
              <a:ext uri="{FF2B5EF4-FFF2-40B4-BE49-F238E27FC236}">
                <a16:creationId xmlns:a16="http://schemas.microsoft.com/office/drawing/2014/main" id="{ADE5D0E4-8999-5782-8E65-5B4B30E969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8820" name="AutoShape 596">
            <a:extLst>
              <a:ext uri="{FF2B5EF4-FFF2-40B4-BE49-F238E27FC236}">
                <a16:creationId xmlns:a16="http://schemas.microsoft.com/office/drawing/2014/main" id="{B9E1A29D-244B-73BF-3A2E-0380F568017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1" name="Rectangle 597">
            <a:extLst>
              <a:ext uri="{FF2B5EF4-FFF2-40B4-BE49-F238E27FC236}">
                <a16:creationId xmlns:a16="http://schemas.microsoft.com/office/drawing/2014/main" id="{34233FF6-A6D2-3BD0-88EC-702C822D0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2" name="Rectangle 598">
            <a:extLst>
              <a:ext uri="{FF2B5EF4-FFF2-40B4-BE49-F238E27FC236}">
                <a16:creationId xmlns:a16="http://schemas.microsoft.com/office/drawing/2014/main" id="{7A13C37D-CA81-2838-8C07-40B77559C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3" name="Rectangle 599">
            <a:extLst>
              <a:ext uri="{FF2B5EF4-FFF2-40B4-BE49-F238E27FC236}">
                <a16:creationId xmlns:a16="http://schemas.microsoft.com/office/drawing/2014/main" id="{DEC7102C-0E92-4672-72D0-DAB8D8226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4" name="AutoShape 600">
            <a:extLst>
              <a:ext uri="{FF2B5EF4-FFF2-40B4-BE49-F238E27FC236}">
                <a16:creationId xmlns:a16="http://schemas.microsoft.com/office/drawing/2014/main" id="{EFF9266F-8AF9-4904-CC77-35FB08C19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5" name="AutoShape 601">
            <a:extLst>
              <a:ext uri="{FF2B5EF4-FFF2-40B4-BE49-F238E27FC236}">
                <a16:creationId xmlns:a16="http://schemas.microsoft.com/office/drawing/2014/main" id="{10FA593C-5211-AB7D-2879-388A5A86A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6" name="AutoShape 602">
            <a:extLst>
              <a:ext uri="{FF2B5EF4-FFF2-40B4-BE49-F238E27FC236}">
                <a16:creationId xmlns:a16="http://schemas.microsoft.com/office/drawing/2014/main" id="{CBBFFE59-7F43-C868-89BB-CB2B5A424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7" name="AutoShape 603">
            <a:extLst>
              <a:ext uri="{FF2B5EF4-FFF2-40B4-BE49-F238E27FC236}">
                <a16:creationId xmlns:a16="http://schemas.microsoft.com/office/drawing/2014/main" id="{EE083319-A4CC-D527-75A9-448BAF3D7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28" name="AutoShape 604">
            <a:extLst>
              <a:ext uri="{FF2B5EF4-FFF2-40B4-BE49-F238E27FC236}">
                <a16:creationId xmlns:a16="http://schemas.microsoft.com/office/drawing/2014/main" id="{01406934-36CD-185D-E91A-8C643861D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34" name="Rectangle 610">
            <a:extLst>
              <a:ext uri="{FF2B5EF4-FFF2-40B4-BE49-F238E27FC236}">
                <a16:creationId xmlns:a16="http://schemas.microsoft.com/office/drawing/2014/main" id="{136A6482-1A6A-3F12-618A-C1FF784C3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48838" name="Line 614">
            <a:extLst>
              <a:ext uri="{FF2B5EF4-FFF2-40B4-BE49-F238E27FC236}">
                <a16:creationId xmlns:a16="http://schemas.microsoft.com/office/drawing/2014/main" id="{70874729-798D-AF36-272F-6F7D2FFF14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39" name="Line 615">
            <a:extLst>
              <a:ext uri="{FF2B5EF4-FFF2-40B4-BE49-F238E27FC236}">
                <a16:creationId xmlns:a16="http://schemas.microsoft.com/office/drawing/2014/main" id="{04E163E3-EC72-C872-5A6E-653980E017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0" name="Line 616">
            <a:extLst>
              <a:ext uri="{FF2B5EF4-FFF2-40B4-BE49-F238E27FC236}">
                <a16:creationId xmlns:a16="http://schemas.microsoft.com/office/drawing/2014/main" id="{21EC546F-C12F-29F5-535E-0E4E3BBAC9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1" name="Line 617">
            <a:extLst>
              <a:ext uri="{FF2B5EF4-FFF2-40B4-BE49-F238E27FC236}">
                <a16:creationId xmlns:a16="http://schemas.microsoft.com/office/drawing/2014/main" id="{62B609F8-3F92-8FE6-DECF-8FC3CC1D4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2" name="Freeform 618">
            <a:extLst>
              <a:ext uri="{FF2B5EF4-FFF2-40B4-BE49-F238E27FC236}">
                <a16:creationId xmlns:a16="http://schemas.microsoft.com/office/drawing/2014/main" id="{1493AF66-210E-50F1-095D-CD9993D44DE6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8843" name="Line 619">
            <a:extLst>
              <a:ext uri="{FF2B5EF4-FFF2-40B4-BE49-F238E27FC236}">
                <a16:creationId xmlns:a16="http://schemas.microsoft.com/office/drawing/2014/main" id="{DB724151-C653-5DEE-6317-4EC7955FF7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4" name="Freeform 620">
            <a:extLst>
              <a:ext uri="{FF2B5EF4-FFF2-40B4-BE49-F238E27FC236}">
                <a16:creationId xmlns:a16="http://schemas.microsoft.com/office/drawing/2014/main" id="{AC33BC38-3539-CD25-834C-10BA04550712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5" name="Line 621">
            <a:extLst>
              <a:ext uri="{FF2B5EF4-FFF2-40B4-BE49-F238E27FC236}">
                <a16:creationId xmlns:a16="http://schemas.microsoft.com/office/drawing/2014/main" id="{AA7B8670-ECD8-9A88-66EF-E5DEF8B1E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6" name="Line 622">
            <a:extLst>
              <a:ext uri="{FF2B5EF4-FFF2-40B4-BE49-F238E27FC236}">
                <a16:creationId xmlns:a16="http://schemas.microsoft.com/office/drawing/2014/main" id="{FD2CF404-6AB5-346B-7560-562305EBF6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7" name="Line 623">
            <a:extLst>
              <a:ext uri="{FF2B5EF4-FFF2-40B4-BE49-F238E27FC236}">
                <a16:creationId xmlns:a16="http://schemas.microsoft.com/office/drawing/2014/main" id="{7CD81149-7AA8-997A-5A20-B4775F0EA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8" name="Line 624">
            <a:extLst>
              <a:ext uri="{FF2B5EF4-FFF2-40B4-BE49-F238E27FC236}">
                <a16:creationId xmlns:a16="http://schemas.microsoft.com/office/drawing/2014/main" id="{3F326C34-2713-AB1A-5DB3-B9C1902FE3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49" name="Line 625">
            <a:extLst>
              <a:ext uri="{FF2B5EF4-FFF2-40B4-BE49-F238E27FC236}">
                <a16:creationId xmlns:a16="http://schemas.microsoft.com/office/drawing/2014/main" id="{503A4738-441E-97A7-E47F-9576C608CB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0" name="Line 626">
            <a:extLst>
              <a:ext uri="{FF2B5EF4-FFF2-40B4-BE49-F238E27FC236}">
                <a16:creationId xmlns:a16="http://schemas.microsoft.com/office/drawing/2014/main" id="{02572A69-2CB8-C410-DC12-526116CB4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1" name="Line 627">
            <a:extLst>
              <a:ext uri="{FF2B5EF4-FFF2-40B4-BE49-F238E27FC236}">
                <a16:creationId xmlns:a16="http://schemas.microsoft.com/office/drawing/2014/main" id="{F3B3D5FE-8896-B3E2-8FFD-71680D03B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2" name="Line 628">
            <a:extLst>
              <a:ext uri="{FF2B5EF4-FFF2-40B4-BE49-F238E27FC236}">
                <a16:creationId xmlns:a16="http://schemas.microsoft.com/office/drawing/2014/main" id="{CEB11303-BD13-1795-3334-0CADF77152B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3" name="Line 629">
            <a:extLst>
              <a:ext uri="{FF2B5EF4-FFF2-40B4-BE49-F238E27FC236}">
                <a16:creationId xmlns:a16="http://schemas.microsoft.com/office/drawing/2014/main" id="{6D37785E-313B-3CA4-E937-AF4F639AC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4" name="Line 630">
            <a:extLst>
              <a:ext uri="{FF2B5EF4-FFF2-40B4-BE49-F238E27FC236}">
                <a16:creationId xmlns:a16="http://schemas.microsoft.com/office/drawing/2014/main" id="{CDF007BC-19DB-C69F-DFA2-E47D5056D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5" name="Line 631">
            <a:extLst>
              <a:ext uri="{FF2B5EF4-FFF2-40B4-BE49-F238E27FC236}">
                <a16:creationId xmlns:a16="http://schemas.microsoft.com/office/drawing/2014/main" id="{CFAB1D18-E6EA-B362-23B5-E36DBC9F43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6" name="Line 632">
            <a:extLst>
              <a:ext uri="{FF2B5EF4-FFF2-40B4-BE49-F238E27FC236}">
                <a16:creationId xmlns:a16="http://schemas.microsoft.com/office/drawing/2014/main" id="{86400730-3573-2C6D-2900-FCAFBDBFF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7" name="Rectangle 633">
            <a:extLst>
              <a:ext uri="{FF2B5EF4-FFF2-40B4-BE49-F238E27FC236}">
                <a16:creationId xmlns:a16="http://schemas.microsoft.com/office/drawing/2014/main" id="{D15BCCF4-76CA-94DD-B37D-6D1D48C1F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58" name="Line 634">
            <a:extLst>
              <a:ext uri="{FF2B5EF4-FFF2-40B4-BE49-F238E27FC236}">
                <a16:creationId xmlns:a16="http://schemas.microsoft.com/office/drawing/2014/main" id="{7C7F2BA9-190E-C191-DEFD-515F9CC8C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59" name="Line 635">
            <a:extLst>
              <a:ext uri="{FF2B5EF4-FFF2-40B4-BE49-F238E27FC236}">
                <a16:creationId xmlns:a16="http://schemas.microsoft.com/office/drawing/2014/main" id="{CF79A72C-8D2C-EEA7-398B-C82B726273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60" name="Rectangle 636">
            <a:extLst>
              <a:ext uri="{FF2B5EF4-FFF2-40B4-BE49-F238E27FC236}">
                <a16:creationId xmlns:a16="http://schemas.microsoft.com/office/drawing/2014/main" id="{02A7C9E1-043D-02AD-BD5C-1956DCA26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61" name="Rectangle 637">
            <a:extLst>
              <a:ext uri="{FF2B5EF4-FFF2-40B4-BE49-F238E27FC236}">
                <a16:creationId xmlns:a16="http://schemas.microsoft.com/office/drawing/2014/main" id="{5C38A464-417F-1F19-D788-330E0C472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8862" name="Rectangle 638">
            <a:extLst>
              <a:ext uri="{FF2B5EF4-FFF2-40B4-BE49-F238E27FC236}">
                <a16:creationId xmlns:a16="http://schemas.microsoft.com/office/drawing/2014/main" id="{3F52CC6A-6B0C-C67B-AF01-808DA3767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63" name="Rectangle 639">
            <a:extLst>
              <a:ext uri="{FF2B5EF4-FFF2-40B4-BE49-F238E27FC236}">
                <a16:creationId xmlns:a16="http://schemas.microsoft.com/office/drawing/2014/main" id="{90B0C1D4-0F06-4B22-E853-BA6C4EB29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64" name="Line 640">
            <a:extLst>
              <a:ext uri="{FF2B5EF4-FFF2-40B4-BE49-F238E27FC236}">
                <a16:creationId xmlns:a16="http://schemas.microsoft.com/office/drawing/2014/main" id="{EF08F69C-8FDA-73F2-F4EE-00E48E699F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65" name="Rectangle 641">
            <a:extLst>
              <a:ext uri="{FF2B5EF4-FFF2-40B4-BE49-F238E27FC236}">
                <a16:creationId xmlns:a16="http://schemas.microsoft.com/office/drawing/2014/main" id="{80D5254D-5CB0-F083-021F-EC6E7E962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8866" name="Rectangle 642">
            <a:extLst>
              <a:ext uri="{FF2B5EF4-FFF2-40B4-BE49-F238E27FC236}">
                <a16:creationId xmlns:a16="http://schemas.microsoft.com/office/drawing/2014/main" id="{2A5014FA-EC3F-47DB-20D6-D5CE20A39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8867" name="Rectangle 643">
            <a:extLst>
              <a:ext uri="{FF2B5EF4-FFF2-40B4-BE49-F238E27FC236}">
                <a16:creationId xmlns:a16="http://schemas.microsoft.com/office/drawing/2014/main" id="{21BE28D4-C26C-AF22-E139-ACBEE9D3E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68" name="Freeform 644">
            <a:extLst>
              <a:ext uri="{FF2B5EF4-FFF2-40B4-BE49-F238E27FC236}">
                <a16:creationId xmlns:a16="http://schemas.microsoft.com/office/drawing/2014/main" id="{EB9795E7-A9FE-0057-A56E-BF60F4B1364D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8869" name="Line 645">
            <a:extLst>
              <a:ext uri="{FF2B5EF4-FFF2-40B4-BE49-F238E27FC236}">
                <a16:creationId xmlns:a16="http://schemas.microsoft.com/office/drawing/2014/main" id="{4471AC02-2A99-724B-BB33-E3F85A504A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0" name="Line 646">
            <a:extLst>
              <a:ext uri="{FF2B5EF4-FFF2-40B4-BE49-F238E27FC236}">
                <a16:creationId xmlns:a16="http://schemas.microsoft.com/office/drawing/2014/main" id="{CDA4520F-504D-9655-2427-6E00AF1B6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1" name="Line 647">
            <a:extLst>
              <a:ext uri="{FF2B5EF4-FFF2-40B4-BE49-F238E27FC236}">
                <a16:creationId xmlns:a16="http://schemas.microsoft.com/office/drawing/2014/main" id="{8EB083DD-6F32-26CF-6E56-EA3175F19B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2" name="Line 648">
            <a:extLst>
              <a:ext uri="{FF2B5EF4-FFF2-40B4-BE49-F238E27FC236}">
                <a16:creationId xmlns:a16="http://schemas.microsoft.com/office/drawing/2014/main" id="{27201D76-E1A8-EBF0-4CF2-70044C1CE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3" name="Line 649">
            <a:extLst>
              <a:ext uri="{FF2B5EF4-FFF2-40B4-BE49-F238E27FC236}">
                <a16:creationId xmlns:a16="http://schemas.microsoft.com/office/drawing/2014/main" id="{EC6231D0-9B49-5683-3F2C-B6B3A75130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4" name="Line 650">
            <a:extLst>
              <a:ext uri="{FF2B5EF4-FFF2-40B4-BE49-F238E27FC236}">
                <a16:creationId xmlns:a16="http://schemas.microsoft.com/office/drawing/2014/main" id="{6413E343-7FC8-E210-3A00-815B68E3E8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5" name="Line 651">
            <a:extLst>
              <a:ext uri="{FF2B5EF4-FFF2-40B4-BE49-F238E27FC236}">
                <a16:creationId xmlns:a16="http://schemas.microsoft.com/office/drawing/2014/main" id="{01732542-AA78-6B58-E0AB-7F605A004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6" name="Line 652">
            <a:extLst>
              <a:ext uri="{FF2B5EF4-FFF2-40B4-BE49-F238E27FC236}">
                <a16:creationId xmlns:a16="http://schemas.microsoft.com/office/drawing/2014/main" id="{68DCB8F3-BF2C-31AC-C638-41136AA894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77" name="Rectangle 653">
            <a:extLst>
              <a:ext uri="{FF2B5EF4-FFF2-40B4-BE49-F238E27FC236}">
                <a16:creationId xmlns:a16="http://schemas.microsoft.com/office/drawing/2014/main" id="{23713809-435C-0545-6C2A-34B67FD00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78" name="Rectangle 654">
            <a:extLst>
              <a:ext uri="{FF2B5EF4-FFF2-40B4-BE49-F238E27FC236}">
                <a16:creationId xmlns:a16="http://schemas.microsoft.com/office/drawing/2014/main" id="{52D6488C-41E3-CF8E-1FDD-B592CA672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82" name="Rectangle 658">
            <a:extLst>
              <a:ext uri="{FF2B5EF4-FFF2-40B4-BE49-F238E27FC236}">
                <a16:creationId xmlns:a16="http://schemas.microsoft.com/office/drawing/2014/main" id="{7FA35F3E-27C7-4AF3-420E-A5E8E828A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83" name="Rectangle 659">
            <a:extLst>
              <a:ext uri="{FF2B5EF4-FFF2-40B4-BE49-F238E27FC236}">
                <a16:creationId xmlns:a16="http://schemas.microsoft.com/office/drawing/2014/main" id="{C1D5DD7C-95B1-099B-B599-BF2C51E0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884" name="AutoShape 660">
            <a:extLst>
              <a:ext uri="{FF2B5EF4-FFF2-40B4-BE49-F238E27FC236}">
                <a16:creationId xmlns:a16="http://schemas.microsoft.com/office/drawing/2014/main" id="{AFF9724B-E3FD-327F-30CB-AA31FD7F89E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95" name="Rectangle 671">
            <a:extLst>
              <a:ext uri="{FF2B5EF4-FFF2-40B4-BE49-F238E27FC236}">
                <a16:creationId xmlns:a16="http://schemas.microsoft.com/office/drawing/2014/main" id="{D6C13097-413F-6438-8FF9-FAC76B303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896" name="Line 672">
            <a:extLst>
              <a:ext uri="{FF2B5EF4-FFF2-40B4-BE49-F238E27FC236}">
                <a16:creationId xmlns:a16="http://schemas.microsoft.com/office/drawing/2014/main" id="{F13DF249-31B4-8420-D3B8-C36131306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97" name="Line 673">
            <a:extLst>
              <a:ext uri="{FF2B5EF4-FFF2-40B4-BE49-F238E27FC236}">
                <a16:creationId xmlns:a16="http://schemas.microsoft.com/office/drawing/2014/main" id="{A4A40CC6-7F2D-8017-945C-AAA71AB66E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98" name="Line 674">
            <a:extLst>
              <a:ext uri="{FF2B5EF4-FFF2-40B4-BE49-F238E27FC236}">
                <a16:creationId xmlns:a16="http://schemas.microsoft.com/office/drawing/2014/main" id="{CAF6BFC4-8936-B0B2-D82B-B3F6F23D436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899" name="Line 675">
            <a:extLst>
              <a:ext uri="{FF2B5EF4-FFF2-40B4-BE49-F238E27FC236}">
                <a16:creationId xmlns:a16="http://schemas.microsoft.com/office/drawing/2014/main" id="{1FF9B802-377A-9AEC-E21D-F4BF05AF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00" name="Line 676">
            <a:extLst>
              <a:ext uri="{FF2B5EF4-FFF2-40B4-BE49-F238E27FC236}">
                <a16:creationId xmlns:a16="http://schemas.microsoft.com/office/drawing/2014/main" id="{FA8E8B75-1C43-1F5B-4990-0BC154BE7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01" name="Line 677">
            <a:extLst>
              <a:ext uri="{FF2B5EF4-FFF2-40B4-BE49-F238E27FC236}">
                <a16:creationId xmlns:a16="http://schemas.microsoft.com/office/drawing/2014/main" id="{98E90502-9BF2-4D22-6837-A226E744A4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02" name="Line 678">
            <a:extLst>
              <a:ext uri="{FF2B5EF4-FFF2-40B4-BE49-F238E27FC236}">
                <a16:creationId xmlns:a16="http://schemas.microsoft.com/office/drawing/2014/main" id="{6B567E99-67A1-F158-3D14-014EC31E26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03" name="Rectangle 679">
            <a:extLst>
              <a:ext uri="{FF2B5EF4-FFF2-40B4-BE49-F238E27FC236}">
                <a16:creationId xmlns:a16="http://schemas.microsoft.com/office/drawing/2014/main" id="{8A496805-49C6-6631-D18F-A06938F20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8904" name="Rectangle 680">
            <a:extLst>
              <a:ext uri="{FF2B5EF4-FFF2-40B4-BE49-F238E27FC236}">
                <a16:creationId xmlns:a16="http://schemas.microsoft.com/office/drawing/2014/main" id="{346D0F38-A37D-CB87-0BA1-D6FBB46A7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8905" name="Rectangle 681">
            <a:extLst>
              <a:ext uri="{FF2B5EF4-FFF2-40B4-BE49-F238E27FC236}">
                <a16:creationId xmlns:a16="http://schemas.microsoft.com/office/drawing/2014/main" id="{BABA37E7-068C-5B6A-B945-032069BE4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8906" name="Text Box 682">
            <a:extLst>
              <a:ext uri="{FF2B5EF4-FFF2-40B4-BE49-F238E27FC236}">
                <a16:creationId xmlns:a16="http://schemas.microsoft.com/office/drawing/2014/main" id="{FEAEC226-B265-02F9-B4DE-AEF66A02AD3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8907" name="Text Box 683">
            <a:extLst>
              <a:ext uri="{FF2B5EF4-FFF2-40B4-BE49-F238E27FC236}">
                <a16:creationId xmlns:a16="http://schemas.microsoft.com/office/drawing/2014/main" id="{B2EEE6ED-13B6-791B-4C87-FAFCE3B4442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48908" name="Rectangle 684">
            <a:extLst>
              <a:ext uri="{FF2B5EF4-FFF2-40B4-BE49-F238E27FC236}">
                <a16:creationId xmlns:a16="http://schemas.microsoft.com/office/drawing/2014/main" id="{B345A0A4-7B84-821F-51C6-23F5FD437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09" name="Rectangle 685">
            <a:extLst>
              <a:ext uri="{FF2B5EF4-FFF2-40B4-BE49-F238E27FC236}">
                <a16:creationId xmlns:a16="http://schemas.microsoft.com/office/drawing/2014/main" id="{DB6A39C7-8F70-00FB-E795-0DCC60AB5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10" name="Rectangle 686">
            <a:extLst>
              <a:ext uri="{FF2B5EF4-FFF2-40B4-BE49-F238E27FC236}">
                <a16:creationId xmlns:a16="http://schemas.microsoft.com/office/drawing/2014/main" id="{E2CF4D09-46CF-401B-7BC3-904ECC1B9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11" name="Rectangle 687">
            <a:extLst>
              <a:ext uri="{FF2B5EF4-FFF2-40B4-BE49-F238E27FC236}">
                <a16:creationId xmlns:a16="http://schemas.microsoft.com/office/drawing/2014/main" id="{26E854A3-AD87-5C5B-4B7A-5E662199F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12" name="Rectangle 688">
            <a:extLst>
              <a:ext uri="{FF2B5EF4-FFF2-40B4-BE49-F238E27FC236}">
                <a16:creationId xmlns:a16="http://schemas.microsoft.com/office/drawing/2014/main" id="{67CF8EAB-D5F4-4768-29DD-A16802314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13" name="Rectangle 689">
            <a:extLst>
              <a:ext uri="{FF2B5EF4-FFF2-40B4-BE49-F238E27FC236}">
                <a16:creationId xmlns:a16="http://schemas.microsoft.com/office/drawing/2014/main" id="{D3D3072F-56C1-E21F-7C28-03CA923CF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14" name="Rectangle 690">
            <a:extLst>
              <a:ext uri="{FF2B5EF4-FFF2-40B4-BE49-F238E27FC236}">
                <a16:creationId xmlns:a16="http://schemas.microsoft.com/office/drawing/2014/main" id="{C985DEEC-B90B-311A-4DCF-803B71A8F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915" name="Rectangle 691">
            <a:extLst>
              <a:ext uri="{FF2B5EF4-FFF2-40B4-BE49-F238E27FC236}">
                <a16:creationId xmlns:a16="http://schemas.microsoft.com/office/drawing/2014/main" id="{E474B28F-0D31-95B4-38A3-F5DC29491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8916" name="Rectangle 692">
            <a:extLst>
              <a:ext uri="{FF2B5EF4-FFF2-40B4-BE49-F238E27FC236}">
                <a16:creationId xmlns:a16="http://schemas.microsoft.com/office/drawing/2014/main" id="{17E2635E-01BE-0CF6-5FA2-5E5B16D4D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8917" name="Rectangle 693">
            <a:extLst>
              <a:ext uri="{FF2B5EF4-FFF2-40B4-BE49-F238E27FC236}">
                <a16:creationId xmlns:a16="http://schemas.microsoft.com/office/drawing/2014/main" id="{3F93C21E-AFE9-9869-7D34-CC1CA23B8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48918" name="Rectangle 694">
            <a:extLst>
              <a:ext uri="{FF2B5EF4-FFF2-40B4-BE49-F238E27FC236}">
                <a16:creationId xmlns:a16="http://schemas.microsoft.com/office/drawing/2014/main" id="{56AA4744-B3BB-D21D-E462-AD4B21EFD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48919" name="Line 695">
            <a:extLst>
              <a:ext uri="{FF2B5EF4-FFF2-40B4-BE49-F238E27FC236}">
                <a16:creationId xmlns:a16="http://schemas.microsoft.com/office/drawing/2014/main" id="{A5B64234-B431-62D6-1895-9ADE16C89F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0" name="Line 696">
            <a:extLst>
              <a:ext uri="{FF2B5EF4-FFF2-40B4-BE49-F238E27FC236}">
                <a16:creationId xmlns:a16="http://schemas.microsoft.com/office/drawing/2014/main" id="{16BD075A-0201-F484-6A64-34D374A33D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1" name="Line 697">
            <a:extLst>
              <a:ext uri="{FF2B5EF4-FFF2-40B4-BE49-F238E27FC236}">
                <a16:creationId xmlns:a16="http://schemas.microsoft.com/office/drawing/2014/main" id="{759FCE77-3FE4-3792-9BF2-19B99EEAD43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2" name="Line 698">
            <a:extLst>
              <a:ext uri="{FF2B5EF4-FFF2-40B4-BE49-F238E27FC236}">
                <a16:creationId xmlns:a16="http://schemas.microsoft.com/office/drawing/2014/main" id="{7FBB40CF-A037-0A8F-0351-916576F5DD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23" name="Rectangle 699">
            <a:extLst>
              <a:ext uri="{FF2B5EF4-FFF2-40B4-BE49-F238E27FC236}">
                <a16:creationId xmlns:a16="http://schemas.microsoft.com/office/drawing/2014/main" id="{81886BD2-6451-A094-67F7-DC2933E08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4" name="Rectangle 700">
            <a:extLst>
              <a:ext uri="{FF2B5EF4-FFF2-40B4-BE49-F238E27FC236}">
                <a16:creationId xmlns:a16="http://schemas.microsoft.com/office/drawing/2014/main" id="{3AF4FC5E-3C34-BEB1-B299-2BBAFBAE2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48925" name="Line 701">
            <a:extLst>
              <a:ext uri="{FF2B5EF4-FFF2-40B4-BE49-F238E27FC236}">
                <a16:creationId xmlns:a16="http://schemas.microsoft.com/office/drawing/2014/main" id="{02F57D47-F0AE-2833-F96B-E90A8455E5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26" name="Line 702">
            <a:extLst>
              <a:ext uri="{FF2B5EF4-FFF2-40B4-BE49-F238E27FC236}">
                <a16:creationId xmlns:a16="http://schemas.microsoft.com/office/drawing/2014/main" id="{D5221A24-FE45-357D-3CA0-739287A702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27" name="Rectangle 703">
            <a:extLst>
              <a:ext uri="{FF2B5EF4-FFF2-40B4-BE49-F238E27FC236}">
                <a16:creationId xmlns:a16="http://schemas.microsoft.com/office/drawing/2014/main" id="{99102CBE-698F-44AF-EAC2-747F82053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8" name="Rectangle 704">
            <a:extLst>
              <a:ext uri="{FF2B5EF4-FFF2-40B4-BE49-F238E27FC236}">
                <a16:creationId xmlns:a16="http://schemas.microsoft.com/office/drawing/2014/main" id="{D16B8E20-3C00-C731-99CF-6B8C814BF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29" name="Rectangle 705">
            <a:extLst>
              <a:ext uri="{FF2B5EF4-FFF2-40B4-BE49-F238E27FC236}">
                <a16:creationId xmlns:a16="http://schemas.microsoft.com/office/drawing/2014/main" id="{A4E1A5F2-3E4F-B0A8-40C7-01296E75B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30" name="Arc 706">
            <a:extLst>
              <a:ext uri="{FF2B5EF4-FFF2-40B4-BE49-F238E27FC236}">
                <a16:creationId xmlns:a16="http://schemas.microsoft.com/office/drawing/2014/main" id="{6A387D5D-F989-E0CD-C416-02EB80625F34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31" name="Rectangle 707">
            <a:extLst>
              <a:ext uri="{FF2B5EF4-FFF2-40B4-BE49-F238E27FC236}">
                <a16:creationId xmlns:a16="http://schemas.microsoft.com/office/drawing/2014/main" id="{995F64C0-16B7-5FD3-F731-665374AB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32" name="Rectangle 708">
            <a:extLst>
              <a:ext uri="{FF2B5EF4-FFF2-40B4-BE49-F238E27FC236}">
                <a16:creationId xmlns:a16="http://schemas.microsoft.com/office/drawing/2014/main" id="{2C402BCF-719A-A20F-C588-66600C720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43" name="Rectangle 719">
            <a:extLst>
              <a:ext uri="{FF2B5EF4-FFF2-40B4-BE49-F238E27FC236}">
                <a16:creationId xmlns:a16="http://schemas.microsoft.com/office/drawing/2014/main" id="{59FFD4BD-B6A1-8D15-2AF1-60FB09B39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944" name="Rectangle 720">
            <a:extLst>
              <a:ext uri="{FF2B5EF4-FFF2-40B4-BE49-F238E27FC236}">
                <a16:creationId xmlns:a16="http://schemas.microsoft.com/office/drawing/2014/main" id="{8D9F0622-76DA-AEF4-03CC-47213128D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945" name="Rectangle 721">
            <a:extLst>
              <a:ext uri="{FF2B5EF4-FFF2-40B4-BE49-F238E27FC236}">
                <a16:creationId xmlns:a16="http://schemas.microsoft.com/office/drawing/2014/main" id="{5506E28F-D0DC-91C9-E852-BB0690C18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48976" name="Line 752">
            <a:extLst>
              <a:ext uri="{FF2B5EF4-FFF2-40B4-BE49-F238E27FC236}">
                <a16:creationId xmlns:a16="http://schemas.microsoft.com/office/drawing/2014/main" id="{53F28376-ADC6-64C2-B39A-C2FA9E14E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977" name="Line 753">
            <a:extLst>
              <a:ext uri="{FF2B5EF4-FFF2-40B4-BE49-F238E27FC236}">
                <a16:creationId xmlns:a16="http://schemas.microsoft.com/office/drawing/2014/main" id="{A60B97CC-A6C6-A38C-A32D-3162BEB20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438" name="Oval 214">
            <a:extLst>
              <a:ext uri="{FF2B5EF4-FFF2-40B4-BE49-F238E27FC236}">
                <a16:creationId xmlns:a16="http://schemas.microsoft.com/office/drawing/2014/main" id="{E2C139CB-95C0-88BB-0F47-006940C9E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948440" name="Oval 216">
            <a:extLst>
              <a:ext uri="{FF2B5EF4-FFF2-40B4-BE49-F238E27FC236}">
                <a16:creationId xmlns:a16="http://schemas.microsoft.com/office/drawing/2014/main" id="{53A87772-0FAA-6EE9-AC59-6BB77242F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6159500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980" name="Oval 756">
            <a:extLst>
              <a:ext uri="{FF2B5EF4-FFF2-40B4-BE49-F238E27FC236}">
                <a16:creationId xmlns:a16="http://schemas.microsoft.com/office/drawing/2014/main" id="{39DCCE58-D5CD-2475-1CF5-C3F14A5DA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8983" name="Group 759">
            <a:extLst>
              <a:ext uri="{FF2B5EF4-FFF2-40B4-BE49-F238E27FC236}">
                <a16:creationId xmlns:a16="http://schemas.microsoft.com/office/drawing/2014/main" id="{353D7904-88A1-291E-BD4C-213D275AC6FF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48984" name="Rectangle 760">
              <a:extLst>
                <a:ext uri="{FF2B5EF4-FFF2-40B4-BE49-F238E27FC236}">
                  <a16:creationId xmlns:a16="http://schemas.microsoft.com/office/drawing/2014/main" id="{6BE245F9-D31D-9F1A-BA36-B3C8383F4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8985" name="Rectangle 761">
              <a:extLst>
                <a:ext uri="{FF2B5EF4-FFF2-40B4-BE49-F238E27FC236}">
                  <a16:creationId xmlns:a16="http://schemas.microsoft.com/office/drawing/2014/main" id="{650768BD-3E2A-1F9B-CC9D-87D850882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8986" name="Rectangle 762">
              <a:extLst>
                <a:ext uri="{FF2B5EF4-FFF2-40B4-BE49-F238E27FC236}">
                  <a16:creationId xmlns:a16="http://schemas.microsoft.com/office/drawing/2014/main" id="{523AE3E0-2D60-1DB4-BD46-44BCA5B8D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8987" name="Rectangle 763">
              <a:extLst>
                <a:ext uri="{FF2B5EF4-FFF2-40B4-BE49-F238E27FC236}">
                  <a16:creationId xmlns:a16="http://schemas.microsoft.com/office/drawing/2014/main" id="{FD8FF895-AED3-5F65-F875-09CCC01E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88" name="Rectangle 764">
              <a:extLst>
                <a:ext uri="{FF2B5EF4-FFF2-40B4-BE49-F238E27FC236}">
                  <a16:creationId xmlns:a16="http://schemas.microsoft.com/office/drawing/2014/main" id="{DE79AA79-6506-D705-C924-70039A954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89" name="Rectangle 765">
              <a:extLst>
                <a:ext uri="{FF2B5EF4-FFF2-40B4-BE49-F238E27FC236}">
                  <a16:creationId xmlns:a16="http://schemas.microsoft.com/office/drawing/2014/main" id="{5EB809B1-7218-C651-32CB-882B31BB4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90" name="Rectangle 766">
              <a:extLst>
                <a:ext uri="{FF2B5EF4-FFF2-40B4-BE49-F238E27FC236}">
                  <a16:creationId xmlns:a16="http://schemas.microsoft.com/office/drawing/2014/main" id="{2F1767A6-B05A-72F2-1080-3F3B09966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91" name="Rectangle 767">
              <a:extLst>
                <a:ext uri="{FF2B5EF4-FFF2-40B4-BE49-F238E27FC236}">
                  <a16:creationId xmlns:a16="http://schemas.microsoft.com/office/drawing/2014/main" id="{232F97FE-DFFC-FE14-7CDF-2D6346DD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8992" name="Rectangle 768">
              <a:extLst>
                <a:ext uri="{FF2B5EF4-FFF2-40B4-BE49-F238E27FC236}">
                  <a16:creationId xmlns:a16="http://schemas.microsoft.com/office/drawing/2014/main" id="{B245F208-466D-37A7-9C59-616E6577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8993" name="Rectangle 769">
              <a:extLst>
                <a:ext uri="{FF2B5EF4-FFF2-40B4-BE49-F238E27FC236}">
                  <a16:creationId xmlns:a16="http://schemas.microsoft.com/office/drawing/2014/main" id="{A0C99F2D-7656-F4C3-B84C-7E203043B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8994" name="Rectangle 770">
              <a:extLst>
                <a:ext uri="{FF2B5EF4-FFF2-40B4-BE49-F238E27FC236}">
                  <a16:creationId xmlns:a16="http://schemas.microsoft.com/office/drawing/2014/main" id="{956F23C4-6E82-B294-FA9E-345424A31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48995" name="Rectangle 771">
              <a:extLst>
                <a:ext uri="{FF2B5EF4-FFF2-40B4-BE49-F238E27FC236}">
                  <a16:creationId xmlns:a16="http://schemas.microsoft.com/office/drawing/2014/main" id="{4890B178-FDCF-7EEF-79C7-31708C27A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8996" name="Rectangle 772">
              <a:extLst>
                <a:ext uri="{FF2B5EF4-FFF2-40B4-BE49-F238E27FC236}">
                  <a16:creationId xmlns:a16="http://schemas.microsoft.com/office/drawing/2014/main" id="{D92D0851-FFFD-9643-52EE-16CE9FB51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97" name="Rectangle 773">
              <a:extLst>
                <a:ext uri="{FF2B5EF4-FFF2-40B4-BE49-F238E27FC236}">
                  <a16:creationId xmlns:a16="http://schemas.microsoft.com/office/drawing/2014/main" id="{D0547E3C-D3FA-A395-F604-3A1B09691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48998" name="Rectangle 774">
              <a:extLst>
                <a:ext uri="{FF2B5EF4-FFF2-40B4-BE49-F238E27FC236}">
                  <a16:creationId xmlns:a16="http://schemas.microsoft.com/office/drawing/2014/main" id="{DA4DA200-551A-D809-C214-6FD8C216B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8999" name="Rectangle 775">
              <a:extLst>
                <a:ext uri="{FF2B5EF4-FFF2-40B4-BE49-F238E27FC236}">
                  <a16:creationId xmlns:a16="http://schemas.microsoft.com/office/drawing/2014/main" id="{5445E593-EB67-F705-6BB9-C3F6E855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49000" name="Rectangle 776">
              <a:extLst>
                <a:ext uri="{FF2B5EF4-FFF2-40B4-BE49-F238E27FC236}">
                  <a16:creationId xmlns:a16="http://schemas.microsoft.com/office/drawing/2014/main" id="{4B935458-7EAB-0D86-F576-0A974DAE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9001" name="Text Box 777">
              <a:extLst>
                <a:ext uri="{FF2B5EF4-FFF2-40B4-BE49-F238E27FC236}">
                  <a16:creationId xmlns:a16="http://schemas.microsoft.com/office/drawing/2014/main" id="{42FB1C59-F0F5-C037-A2B7-D91368810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49002" name="Text Box 778">
              <a:extLst>
                <a:ext uri="{FF2B5EF4-FFF2-40B4-BE49-F238E27FC236}">
                  <a16:creationId xmlns:a16="http://schemas.microsoft.com/office/drawing/2014/main" id="{27F4BA91-4B16-B1EF-7266-417D96A66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49003" name="Rectangle 779">
              <a:extLst>
                <a:ext uri="{FF2B5EF4-FFF2-40B4-BE49-F238E27FC236}">
                  <a16:creationId xmlns:a16="http://schemas.microsoft.com/office/drawing/2014/main" id="{6EF78628-E1BB-3BD6-9DBE-444A7A55F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49004" name="Group 780">
              <a:extLst>
                <a:ext uri="{FF2B5EF4-FFF2-40B4-BE49-F238E27FC236}">
                  <a16:creationId xmlns:a16="http://schemas.microsoft.com/office/drawing/2014/main" id="{DC6CCD6A-530F-94F3-A502-291172C742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49005" name="Rectangle 781">
                <a:extLst>
                  <a:ext uri="{FF2B5EF4-FFF2-40B4-BE49-F238E27FC236}">
                    <a16:creationId xmlns:a16="http://schemas.microsoft.com/office/drawing/2014/main" id="{F84ADA1F-AAE8-46EB-5AD2-8AF0A88CD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06" name="Rectangle 782">
                <a:extLst>
                  <a:ext uri="{FF2B5EF4-FFF2-40B4-BE49-F238E27FC236}">
                    <a16:creationId xmlns:a16="http://schemas.microsoft.com/office/drawing/2014/main" id="{C6040CFA-F92B-7EDD-05E2-A35749958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07" name="Rectangle 783">
                <a:extLst>
                  <a:ext uri="{FF2B5EF4-FFF2-40B4-BE49-F238E27FC236}">
                    <a16:creationId xmlns:a16="http://schemas.microsoft.com/office/drawing/2014/main" id="{6CDC4B80-217C-8811-95AB-D3CDB1312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08" name="Rectangle 784">
                <a:extLst>
                  <a:ext uri="{FF2B5EF4-FFF2-40B4-BE49-F238E27FC236}">
                    <a16:creationId xmlns:a16="http://schemas.microsoft.com/office/drawing/2014/main" id="{4871B2AB-D0B4-F20E-57C6-1D8490E89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09" name="Rectangle 785">
                <a:extLst>
                  <a:ext uri="{FF2B5EF4-FFF2-40B4-BE49-F238E27FC236}">
                    <a16:creationId xmlns:a16="http://schemas.microsoft.com/office/drawing/2014/main" id="{24287162-D885-D3FE-EA32-B8F4BA03D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10" name="Rectangle 786">
                <a:extLst>
                  <a:ext uri="{FF2B5EF4-FFF2-40B4-BE49-F238E27FC236}">
                    <a16:creationId xmlns:a16="http://schemas.microsoft.com/office/drawing/2014/main" id="{8184EE73-94AD-D4FE-C200-C1D6421D0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11" name="Rectangle 787">
                <a:extLst>
                  <a:ext uri="{FF2B5EF4-FFF2-40B4-BE49-F238E27FC236}">
                    <a16:creationId xmlns:a16="http://schemas.microsoft.com/office/drawing/2014/main" id="{5D47B7C4-B7B1-2E5A-21BC-017FC0BE9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12" name="Rectangle 788">
                <a:extLst>
                  <a:ext uri="{FF2B5EF4-FFF2-40B4-BE49-F238E27FC236}">
                    <a16:creationId xmlns:a16="http://schemas.microsoft.com/office/drawing/2014/main" id="{93E980DE-5071-1F56-6FBC-9C5243AAA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49013" name="Rectangle 789">
                <a:extLst>
                  <a:ext uri="{FF2B5EF4-FFF2-40B4-BE49-F238E27FC236}">
                    <a16:creationId xmlns:a16="http://schemas.microsoft.com/office/drawing/2014/main" id="{CB7821CA-4F09-0C63-0B04-B4F61D266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49014" name="Group 790">
              <a:extLst>
                <a:ext uri="{FF2B5EF4-FFF2-40B4-BE49-F238E27FC236}">
                  <a16:creationId xmlns:a16="http://schemas.microsoft.com/office/drawing/2014/main" id="{3B8B6B89-C946-AC84-2FEE-A3E4A24313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49015" name="Group 791">
                <a:extLst>
                  <a:ext uri="{FF2B5EF4-FFF2-40B4-BE49-F238E27FC236}">
                    <a16:creationId xmlns:a16="http://schemas.microsoft.com/office/drawing/2014/main" id="{C41FDC1D-7F55-9273-2CC5-C78209956C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49016" name="Freeform 792">
                  <a:extLst>
                    <a:ext uri="{FF2B5EF4-FFF2-40B4-BE49-F238E27FC236}">
                      <a16:creationId xmlns:a16="http://schemas.microsoft.com/office/drawing/2014/main" id="{608FA4B1-68AB-A65B-D925-8D4B6F3EC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9017" name="Freeform 793">
                  <a:extLst>
                    <a:ext uri="{FF2B5EF4-FFF2-40B4-BE49-F238E27FC236}">
                      <a16:creationId xmlns:a16="http://schemas.microsoft.com/office/drawing/2014/main" id="{3023E21C-1891-5332-0254-1FB23F3C76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9018" name="Freeform 794">
                  <a:extLst>
                    <a:ext uri="{FF2B5EF4-FFF2-40B4-BE49-F238E27FC236}">
                      <a16:creationId xmlns:a16="http://schemas.microsoft.com/office/drawing/2014/main" id="{A1CEF604-EC87-B539-8702-9D590904A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9019" name="Freeform 795">
                  <a:extLst>
                    <a:ext uri="{FF2B5EF4-FFF2-40B4-BE49-F238E27FC236}">
                      <a16:creationId xmlns:a16="http://schemas.microsoft.com/office/drawing/2014/main" id="{0E884929-E772-0DCA-C515-283BC0EC24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49020" name="Picture 796">
                  <a:extLst>
                    <a:ext uri="{FF2B5EF4-FFF2-40B4-BE49-F238E27FC236}">
                      <a16:creationId xmlns:a16="http://schemas.microsoft.com/office/drawing/2014/main" id="{32594462-5C06-ED98-AB82-914D61CBB9D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49021" name="Freeform 797">
                  <a:extLst>
                    <a:ext uri="{FF2B5EF4-FFF2-40B4-BE49-F238E27FC236}">
                      <a16:creationId xmlns:a16="http://schemas.microsoft.com/office/drawing/2014/main" id="{59B6D0AA-FB54-D8DF-9ED8-F311BF2AB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49022" name="Freeform 798">
                  <a:extLst>
                    <a:ext uri="{FF2B5EF4-FFF2-40B4-BE49-F238E27FC236}">
                      <a16:creationId xmlns:a16="http://schemas.microsoft.com/office/drawing/2014/main" id="{E8D3F55D-72D2-CBDA-6037-EB5C571E4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49023" name="Text Box 799">
                <a:extLst>
                  <a:ext uri="{FF2B5EF4-FFF2-40B4-BE49-F238E27FC236}">
                    <a16:creationId xmlns:a16="http://schemas.microsoft.com/office/drawing/2014/main" id="{3CFC3D34-C4ED-1D03-1A4B-5BAD9D683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48436" name="Oval 212">
            <a:extLst>
              <a:ext uri="{FF2B5EF4-FFF2-40B4-BE49-F238E27FC236}">
                <a16:creationId xmlns:a16="http://schemas.microsoft.com/office/drawing/2014/main" id="{18D6B4B8-E415-2CAA-CD08-A76E38810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435" name="AutoShape 211">
            <a:extLst>
              <a:ext uri="{FF2B5EF4-FFF2-40B4-BE49-F238E27FC236}">
                <a16:creationId xmlns:a16="http://schemas.microsoft.com/office/drawing/2014/main" id="{A04E4DB8-8DDC-8109-0C18-317E1A3826AC}"/>
              </a:ext>
            </a:extLst>
          </p:cNvPr>
          <p:cNvSpPr>
            <a:spLocks noChangeArrowheads="1"/>
          </p:cNvSpPr>
          <p:nvPr/>
        </p:nvSpPr>
        <p:spPr bwMode="auto">
          <a:xfrm rot="9069307">
            <a:off x="3916363" y="5551488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dist="91581" dir="2021404" algn="ctr" rotWithShape="0">
              <a:schemeClr val="tx1"/>
            </a:outerShdw>
          </a:effec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9038" name="Group 814">
            <a:extLst>
              <a:ext uri="{FF2B5EF4-FFF2-40B4-BE49-F238E27FC236}">
                <a16:creationId xmlns:a16="http://schemas.microsoft.com/office/drawing/2014/main" id="{DD4613EF-9554-AEAF-BD1C-7359B6E61B98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49030" name="Rectangle 806">
              <a:extLst>
                <a:ext uri="{FF2B5EF4-FFF2-40B4-BE49-F238E27FC236}">
                  <a16:creationId xmlns:a16="http://schemas.microsoft.com/office/drawing/2014/main" id="{4ECF743E-596E-5050-6C32-8E124C0E5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49031" name="Rectangle 807">
              <a:extLst>
                <a:ext uri="{FF2B5EF4-FFF2-40B4-BE49-F238E27FC236}">
                  <a16:creationId xmlns:a16="http://schemas.microsoft.com/office/drawing/2014/main" id="{57466857-FABA-3418-BB15-2B6025D33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49032" name="Group 808">
              <a:extLst>
                <a:ext uri="{FF2B5EF4-FFF2-40B4-BE49-F238E27FC236}">
                  <a16:creationId xmlns:a16="http://schemas.microsoft.com/office/drawing/2014/main" id="{E96745CE-F36E-B225-3B6F-08A3201FF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49033" name="Rectangle 809">
                <a:extLst>
                  <a:ext uri="{FF2B5EF4-FFF2-40B4-BE49-F238E27FC236}">
                    <a16:creationId xmlns:a16="http://schemas.microsoft.com/office/drawing/2014/main" id="{241B14B1-17FF-FEAF-693C-4B4FBD94C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49034" name="Rectangle 810">
                <a:extLst>
                  <a:ext uri="{FF2B5EF4-FFF2-40B4-BE49-F238E27FC236}">
                    <a16:creationId xmlns:a16="http://schemas.microsoft.com/office/drawing/2014/main" id="{022EA29C-C80D-9CE4-6B9E-4705DFF5C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49035" name="Rectangle 811">
              <a:extLst>
                <a:ext uri="{FF2B5EF4-FFF2-40B4-BE49-F238E27FC236}">
                  <a16:creationId xmlns:a16="http://schemas.microsoft.com/office/drawing/2014/main" id="{A4316031-658D-5350-C275-00F8126E8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49036" name="Rectangle 812">
              <a:extLst>
                <a:ext uri="{FF2B5EF4-FFF2-40B4-BE49-F238E27FC236}">
                  <a16:creationId xmlns:a16="http://schemas.microsoft.com/office/drawing/2014/main" id="{26C6E593-73E4-856C-9E4C-7FFD9BA96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49037" name="Rectangle 813">
              <a:extLst>
                <a:ext uri="{FF2B5EF4-FFF2-40B4-BE49-F238E27FC236}">
                  <a16:creationId xmlns:a16="http://schemas.microsoft.com/office/drawing/2014/main" id="{6D8883D9-D2CA-7347-0DE3-04BDAA0D3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sp>
        <p:nvSpPr>
          <p:cNvPr id="948439" name="Oval 215">
            <a:extLst>
              <a:ext uri="{FF2B5EF4-FFF2-40B4-BE49-F238E27FC236}">
                <a16:creationId xmlns:a16="http://schemas.microsoft.com/office/drawing/2014/main" id="{10D07729-52FD-B462-7FCF-7EF627FA6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38" y="5287963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9158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9043" name="Group 819">
            <a:extLst>
              <a:ext uri="{FF2B5EF4-FFF2-40B4-BE49-F238E27FC236}">
                <a16:creationId xmlns:a16="http://schemas.microsoft.com/office/drawing/2014/main" id="{CE031A2D-B9D6-A991-A671-467C406F5ADE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49044" name="Text Box 820">
              <a:extLst>
                <a:ext uri="{FF2B5EF4-FFF2-40B4-BE49-F238E27FC236}">
                  <a16:creationId xmlns:a16="http://schemas.microsoft.com/office/drawing/2014/main" id="{52EC55E7-53CA-07BF-17DF-5A43B3C05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9045" name="Text Box 821">
              <a:extLst>
                <a:ext uri="{FF2B5EF4-FFF2-40B4-BE49-F238E27FC236}">
                  <a16:creationId xmlns:a16="http://schemas.microsoft.com/office/drawing/2014/main" id="{B44C4268-D9A5-275A-F3D7-4BDF558CA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49046" name="Text Box 822">
              <a:extLst>
                <a:ext uri="{FF2B5EF4-FFF2-40B4-BE49-F238E27FC236}">
                  <a16:creationId xmlns:a16="http://schemas.microsoft.com/office/drawing/2014/main" id="{95C77DFD-E5CE-AC05-DAE8-8FEA39D9D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949047" name="Text Box 823">
            <a:extLst>
              <a:ext uri="{FF2B5EF4-FFF2-40B4-BE49-F238E27FC236}">
                <a16:creationId xmlns:a16="http://schemas.microsoft.com/office/drawing/2014/main" id="{E559CD0B-A60A-F9C7-B28F-609DC1317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457825"/>
            <a:ext cx="4291013" cy="1463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ВО-ВТОРЫХ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…                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КНИГИ ИУДЕ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       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(</a:t>
            </a:r>
            <a:r>
              <a:rPr lang="ru-RU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ЮГ</a:t>
            </a:r>
            <a:r>
              <a:rPr lang="en-US" altLang="en-US" sz="3000" b="1">
                <a:solidFill>
                  <a:srgbClr val="FF945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949048" name="Text Box 824">
            <a:extLst>
              <a:ext uri="{FF2B5EF4-FFF2-40B4-BE49-F238E27FC236}">
                <a16:creationId xmlns:a16="http://schemas.microsoft.com/office/drawing/2014/main" id="{332FC9F0-28E8-F3DE-C53E-732E2FD21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300538"/>
            <a:ext cx="4291013" cy="1006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Посмотрите на них хронологически</a:t>
            </a:r>
            <a:r>
              <a:rPr lang="en-US" altLang="en-US" sz="3000" b="1">
                <a:solidFill>
                  <a:srgbClr val="66FFFF"/>
                </a:solidFill>
                <a:latin typeface="Arial" panose="020B0604020202020204" pitchFamily="34" charset="0"/>
              </a:rPr>
              <a:t>!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Rectangle 2">
            <a:extLst>
              <a:ext uri="{FF2B5EF4-FFF2-40B4-BE49-F238E27FC236}">
                <a16:creationId xmlns:a16="http://schemas.microsoft.com/office/drawing/2014/main" id="{6581010D-AE3B-38F8-CA0D-D5759C6D7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275" name="Rectangle 3">
            <a:extLst>
              <a:ext uri="{FF2B5EF4-FFF2-40B4-BE49-F238E27FC236}">
                <a16:creationId xmlns:a16="http://schemas.microsoft.com/office/drawing/2014/main" id="{96F9C827-718B-BFE4-161E-1B40C8670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276" name="Rectangle 4">
            <a:extLst>
              <a:ext uri="{FF2B5EF4-FFF2-40B4-BE49-F238E27FC236}">
                <a16:creationId xmlns:a16="http://schemas.microsoft.com/office/drawing/2014/main" id="{2B7C7AF3-C673-41CF-2E8C-FE83FB3A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277" name="Rectangle 5">
            <a:extLst>
              <a:ext uri="{FF2B5EF4-FFF2-40B4-BE49-F238E27FC236}">
                <a16:creationId xmlns:a16="http://schemas.microsoft.com/office/drawing/2014/main" id="{93D9A3D2-CBFD-AB80-A85A-AAD74D288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282" name="Rectangle 10">
            <a:extLst>
              <a:ext uri="{FF2B5EF4-FFF2-40B4-BE49-F238E27FC236}">
                <a16:creationId xmlns:a16="http://schemas.microsoft.com/office/drawing/2014/main" id="{CCE794B0-174B-1E91-AE22-9DF4F5DFD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353" name="Rectangle 81">
            <a:extLst>
              <a:ext uri="{FF2B5EF4-FFF2-40B4-BE49-F238E27FC236}">
                <a16:creationId xmlns:a16="http://schemas.microsoft.com/office/drawing/2014/main" id="{027CAE0F-736B-959D-84C8-03EACBB88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0" name="Rectangle 88">
            <a:extLst>
              <a:ext uri="{FF2B5EF4-FFF2-40B4-BE49-F238E27FC236}">
                <a16:creationId xmlns:a16="http://schemas.microsoft.com/office/drawing/2014/main" id="{C9815B10-4D40-14EF-05F5-9483945A5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1" name="Rectangle 89">
            <a:extLst>
              <a:ext uri="{FF2B5EF4-FFF2-40B4-BE49-F238E27FC236}">
                <a16:creationId xmlns:a16="http://schemas.microsoft.com/office/drawing/2014/main" id="{E52B1EEA-20EE-88D8-8DA3-0B7ADD915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2" name="Rectangle 90">
            <a:extLst>
              <a:ext uri="{FF2B5EF4-FFF2-40B4-BE49-F238E27FC236}">
                <a16:creationId xmlns:a16="http://schemas.microsoft.com/office/drawing/2014/main" id="{34730EB6-A033-E7DC-B157-0788EB4B7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3" name="Rectangle 91">
            <a:extLst>
              <a:ext uri="{FF2B5EF4-FFF2-40B4-BE49-F238E27FC236}">
                <a16:creationId xmlns:a16="http://schemas.microsoft.com/office/drawing/2014/main" id="{DB88CF13-F452-6DE6-1418-4D71783B6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4" name="Rectangle 92">
            <a:extLst>
              <a:ext uri="{FF2B5EF4-FFF2-40B4-BE49-F238E27FC236}">
                <a16:creationId xmlns:a16="http://schemas.microsoft.com/office/drawing/2014/main" id="{174B8727-88E6-FEE4-EA18-46FA9E4CC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5" name="Rectangle 93">
            <a:extLst>
              <a:ext uri="{FF2B5EF4-FFF2-40B4-BE49-F238E27FC236}">
                <a16:creationId xmlns:a16="http://schemas.microsoft.com/office/drawing/2014/main" id="{1E9B8E29-0510-A3BC-619C-E4BB9132E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6" name="Rectangle 94">
            <a:extLst>
              <a:ext uri="{FF2B5EF4-FFF2-40B4-BE49-F238E27FC236}">
                <a16:creationId xmlns:a16="http://schemas.microsoft.com/office/drawing/2014/main" id="{8BEBEC51-92E9-C585-4A25-3231B9885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7" name="Rectangle 95">
            <a:extLst>
              <a:ext uri="{FF2B5EF4-FFF2-40B4-BE49-F238E27FC236}">
                <a16:creationId xmlns:a16="http://schemas.microsoft.com/office/drawing/2014/main" id="{301C1F40-1117-F36D-526C-91E9CF6B4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8" name="Rectangle 96">
            <a:extLst>
              <a:ext uri="{FF2B5EF4-FFF2-40B4-BE49-F238E27FC236}">
                <a16:creationId xmlns:a16="http://schemas.microsoft.com/office/drawing/2014/main" id="{0A7CF160-8BEF-60CB-C6F9-A26FD8364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69" name="Rectangle 97">
            <a:extLst>
              <a:ext uri="{FF2B5EF4-FFF2-40B4-BE49-F238E27FC236}">
                <a16:creationId xmlns:a16="http://schemas.microsoft.com/office/drawing/2014/main" id="{00F97415-DFCF-164E-EF49-BF341B609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0" name="Rectangle 98">
            <a:extLst>
              <a:ext uri="{FF2B5EF4-FFF2-40B4-BE49-F238E27FC236}">
                <a16:creationId xmlns:a16="http://schemas.microsoft.com/office/drawing/2014/main" id="{64F067F3-C75C-D1D4-9B4F-82A6D4F5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1" name="Rectangle 99">
            <a:extLst>
              <a:ext uri="{FF2B5EF4-FFF2-40B4-BE49-F238E27FC236}">
                <a16:creationId xmlns:a16="http://schemas.microsoft.com/office/drawing/2014/main" id="{81E27F7E-C2B6-69CE-2E4B-C25C6A03C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3" name="Rectangle 101">
            <a:extLst>
              <a:ext uri="{FF2B5EF4-FFF2-40B4-BE49-F238E27FC236}">
                <a16:creationId xmlns:a16="http://schemas.microsoft.com/office/drawing/2014/main" id="{B708E293-B738-D224-B250-04F0F8C93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4" name="Rectangle 102">
            <a:extLst>
              <a:ext uri="{FF2B5EF4-FFF2-40B4-BE49-F238E27FC236}">
                <a16:creationId xmlns:a16="http://schemas.microsoft.com/office/drawing/2014/main" id="{22617827-42EC-A3E3-7202-B172D2F85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5" name="Rectangle 103">
            <a:extLst>
              <a:ext uri="{FF2B5EF4-FFF2-40B4-BE49-F238E27FC236}">
                <a16:creationId xmlns:a16="http://schemas.microsoft.com/office/drawing/2014/main" id="{9687A262-3583-5BA0-1A71-7E7A8BE2B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6" name="Rectangle 104">
            <a:extLst>
              <a:ext uri="{FF2B5EF4-FFF2-40B4-BE49-F238E27FC236}">
                <a16:creationId xmlns:a16="http://schemas.microsoft.com/office/drawing/2014/main" id="{1323B5C8-830C-E852-5D5F-738F9B5E5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378" name="Rectangle 106">
            <a:extLst>
              <a:ext uri="{FF2B5EF4-FFF2-40B4-BE49-F238E27FC236}">
                <a16:creationId xmlns:a16="http://schemas.microsoft.com/office/drawing/2014/main" id="{95D49FCC-0AD6-6FF3-180A-AE03249C5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0422" name="Rectangle 150">
            <a:extLst>
              <a:ext uri="{FF2B5EF4-FFF2-40B4-BE49-F238E27FC236}">
                <a16:creationId xmlns:a16="http://schemas.microsoft.com/office/drawing/2014/main" id="{F3666467-5A96-933C-6CDE-8FB3D01E6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6983413"/>
            <a:ext cx="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50441" name="Rectangle 169">
            <a:extLst>
              <a:ext uri="{FF2B5EF4-FFF2-40B4-BE49-F238E27FC236}">
                <a16:creationId xmlns:a16="http://schemas.microsoft.com/office/drawing/2014/main" id="{015760C2-0BBF-340C-24D6-0785E8F09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5849938"/>
            <a:ext cx="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800" i="0">
              <a:latin typeface="Helvetica" pitchFamily="2" charset="0"/>
            </a:endParaRPr>
          </a:p>
        </p:txBody>
      </p:sp>
      <p:sp>
        <p:nvSpPr>
          <p:cNvPr id="950467" name="Rectangle 195">
            <a:extLst>
              <a:ext uri="{FF2B5EF4-FFF2-40B4-BE49-F238E27FC236}">
                <a16:creationId xmlns:a16="http://schemas.microsoft.com/office/drawing/2014/main" id="{DDD4C9ED-45D9-6BDA-7AC5-CCF312D7F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50468" name="Picture 196">
            <a:extLst>
              <a:ext uri="{FF2B5EF4-FFF2-40B4-BE49-F238E27FC236}">
                <a16:creationId xmlns:a16="http://schemas.microsoft.com/office/drawing/2014/main" id="{9C3AA92A-4354-6448-A1F0-0DE2042305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0469" name="Rectangle 197">
            <a:extLst>
              <a:ext uri="{FF2B5EF4-FFF2-40B4-BE49-F238E27FC236}">
                <a16:creationId xmlns:a16="http://schemas.microsoft.com/office/drawing/2014/main" id="{D92C772D-EF2D-83A2-714D-C5F2CB905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470" name="Rectangle 198">
            <a:extLst>
              <a:ext uri="{FF2B5EF4-FFF2-40B4-BE49-F238E27FC236}">
                <a16:creationId xmlns:a16="http://schemas.microsoft.com/office/drawing/2014/main" id="{C1C99B30-7418-D528-739A-0B3D4D000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484" name="Text Box 212">
            <a:extLst>
              <a:ext uri="{FF2B5EF4-FFF2-40B4-BE49-F238E27FC236}">
                <a16:creationId xmlns:a16="http://schemas.microsoft.com/office/drawing/2014/main" id="{EF0C8E39-EC0A-4041-088F-089F8AE08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67</a:t>
            </a:r>
          </a:p>
        </p:txBody>
      </p:sp>
      <p:sp>
        <p:nvSpPr>
          <p:cNvPr id="950486" name="Rectangle 214">
            <a:extLst>
              <a:ext uri="{FF2B5EF4-FFF2-40B4-BE49-F238E27FC236}">
                <a16:creationId xmlns:a16="http://schemas.microsoft.com/office/drawing/2014/main" id="{F0AE1B4C-80AD-CB9B-CF62-40989AEE5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50489" name="Text Box 217">
            <a:extLst>
              <a:ext uri="{FF2B5EF4-FFF2-40B4-BE49-F238E27FC236}">
                <a16:creationId xmlns:a16="http://schemas.microsoft.com/office/drawing/2014/main" id="{660626AE-789F-00B7-3244-96907B6A6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7150" y="4862513"/>
            <a:ext cx="4630738" cy="225742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600" b="1">
                <a:solidFill>
                  <a:srgbClr val="66FFFF"/>
                </a:solidFill>
                <a:latin typeface="Arial" panose="020B0604020202020204" pitchFamily="34" charset="0"/>
              </a:rPr>
              <a:t>Непишущие пророки</a:t>
            </a:r>
            <a:r>
              <a:rPr lang="en-US" altLang="en-US" sz="2600" b="1">
                <a:solidFill>
                  <a:srgbClr val="66FFFF"/>
                </a:solidFill>
                <a:latin typeface="Arial" panose="020B0604020202020204" pitchFamily="34" charset="0"/>
              </a:rPr>
              <a:t>                     </a:t>
            </a:r>
            <a:r>
              <a:rPr lang="ru-RU" altLang="en-US" sz="2600" b="1">
                <a:solidFill>
                  <a:srgbClr val="66FFFF"/>
                </a:solidFill>
                <a:latin typeface="Arial" panose="020B0604020202020204" pitchFamily="34" charset="0"/>
              </a:rPr>
              <a:t>Примеры</a:t>
            </a:r>
            <a:r>
              <a:rPr lang="en-US" altLang="en-US" sz="2600" b="1">
                <a:solidFill>
                  <a:srgbClr val="66FFFF"/>
                </a:solidFill>
                <a:latin typeface="Arial" panose="020B0604020202020204" pitchFamily="34" charset="0"/>
              </a:rPr>
              <a:t>:                        </a:t>
            </a:r>
            <a:r>
              <a:rPr lang="ru-RU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ИЛЬЯ</a:t>
            </a:r>
            <a:r>
              <a:rPr lang="en-US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                                </a:t>
            </a:r>
            <a:r>
              <a:rPr lang="ru-RU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ЕЛИСЕЙ</a:t>
            </a:r>
            <a:r>
              <a:rPr lang="en-US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                              (</a:t>
            </a:r>
            <a:r>
              <a:rPr lang="ru-RU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Другие</a:t>
            </a:r>
            <a:r>
              <a:rPr lang="en-US" altLang="en-US" sz="3000" b="1">
                <a:solidFill>
                  <a:srgbClr val="FFE957"/>
                </a:solidFill>
                <a:latin typeface="Arial" panose="020B0604020202020204" pitchFamily="34" charset="0"/>
              </a:rPr>
              <a:t>)</a:t>
            </a:r>
            <a:endParaRPr lang="en-US" altLang="en-US" sz="2600" b="1">
              <a:solidFill>
                <a:srgbClr val="66FFFF"/>
              </a:solidFill>
              <a:latin typeface="Arial" panose="020B0604020202020204" pitchFamily="34" charset="0"/>
            </a:endParaRPr>
          </a:p>
        </p:txBody>
      </p:sp>
      <p:sp>
        <p:nvSpPr>
          <p:cNvPr id="950493" name="Oval 221">
            <a:extLst>
              <a:ext uri="{FF2B5EF4-FFF2-40B4-BE49-F238E27FC236}">
                <a16:creationId xmlns:a16="http://schemas.microsoft.com/office/drawing/2014/main" id="{6058549B-7B3E-91BD-D09C-DD6112B73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3613" y="5559425"/>
            <a:ext cx="2835275" cy="16986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497" name="Text Box 225">
            <a:extLst>
              <a:ext uri="{FF2B5EF4-FFF2-40B4-BE49-F238E27FC236}">
                <a16:creationId xmlns:a16="http://schemas.microsoft.com/office/drawing/2014/main" id="{77B41004-018A-A52B-E023-DD1EB72C7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ru-RU" altLang="en-US" sz="2000" b="1" i="0"/>
          </a:p>
        </p:txBody>
      </p:sp>
      <p:sp>
        <p:nvSpPr>
          <p:cNvPr id="950672" name="AutoShape 400">
            <a:extLst>
              <a:ext uri="{FF2B5EF4-FFF2-40B4-BE49-F238E27FC236}">
                <a16:creationId xmlns:a16="http://schemas.microsoft.com/office/drawing/2014/main" id="{1E29BA44-1316-C45B-305B-69C15845929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3" name="Rectangle 401">
            <a:extLst>
              <a:ext uri="{FF2B5EF4-FFF2-40B4-BE49-F238E27FC236}">
                <a16:creationId xmlns:a16="http://schemas.microsoft.com/office/drawing/2014/main" id="{E51FDBA1-60BD-40A3-E494-3BB9C75C8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4" name="Rectangle 402">
            <a:extLst>
              <a:ext uri="{FF2B5EF4-FFF2-40B4-BE49-F238E27FC236}">
                <a16:creationId xmlns:a16="http://schemas.microsoft.com/office/drawing/2014/main" id="{C0382649-BF72-E651-495B-275D3E559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5" name="Rectangle 403">
            <a:extLst>
              <a:ext uri="{FF2B5EF4-FFF2-40B4-BE49-F238E27FC236}">
                <a16:creationId xmlns:a16="http://schemas.microsoft.com/office/drawing/2014/main" id="{221DC430-8096-C7C1-2C85-70AFD4901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6" name="AutoShape 404">
            <a:extLst>
              <a:ext uri="{FF2B5EF4-FFF2-40B4-BE49-F238E27FC236}">
                <a16:creationId xmlns:a16="http://schemas.microsoft.com/office/drawing/2014/main" id="{68E88268-D67C-4BE2-D908-B44CB1DED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7" name="AutoShape 405">
            <a:extLst>
              <a:ext uri="{FF2B5EF4-FFF2-40B4-BE49-F238E27FC236}">
                <a16:creationId xmlns:a16="http://schemas.microsoft.com/office/drawing/2014/main" id="{60EBBC7D-068C-B981-DEAC-C034EB903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8" name="AutoShape 406">
            <a:extLst>
              <a:ext uri="{FF2B5EF4-FFF2-40B4-BE49-F238E27FC236}">
                <a16:creationId xmlns:a16="http://schemas.microsoft.com/office/drawing/2014/main" id="{91A14B83-317A-3408-6124-22D1F3B6C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79" name="AutoShape 407">
            <a:extLst>
              <a:ext uri="{FF2B5EF4-FFF2-40B4-BE49-F238E27FC236}">
                <a16:creationId xmlns:a16="http://schemas.microsoft.com/office/drawing/2014/main" id="{BC7551D3-1768-A115-0C47-DF34FF16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80" name="AutoShape 408">
            <a:extLst>
              <a:ext uri="{FF2B5EF4-FFF2-40B4-BE49-F238E27FC236}">
                <a16:creationId xmlns:a16="http://schemas.microsoft.com/office/drawing/2014/main" id="{E5813539-F27A-F120-47A3-AD976EA5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86" name="Rectangle 414">
            <a:extLst>
              <a:ext uri="{FF2B5EF4-FFF2-40B4-BE49-F238E27FC236}">
                <a16:creationId xmlns:a16="http://schemas.microsoft.com/office/drawing/2014/main" id="{C63E0129-73E6-CDA8-EEB1-A02C8A9AA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50690" name="Line 418">
            <a:extLst>
              <a:ext uri="{FF2B5EF4-FFF2-40B4-BE49-F238E27FC236}">
                <a16:creationId xmlns:a16="http://schemas.microsoft.com/office/drawing/2014/main" id="{0F08E716-0CD7-1E95-0D3D-3CF03D74D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691" name="Line 419">
            <a:extLst>
              <a:ext uri="{FF2B5EF4-FFF2-40B4-BE49-F238E27FC236}">
                <a16:creationId xmlns:a16="http://schemas.microsoft.com/office/drawing/2014/main" id="{7A1C75CF-E041-B614-469B-86A5089E0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2" name="Line 420">
            <a:extLst>
              <a:ext uri="{FF2B5EF4-FFF2-40B4-BE49-F238E27FC236}">
                <a16:creationId xmlns:a16="http://schemas.microsoft.com/office/drawing/2014/main" id="{BC471091-2156-F1EB-AD86-AB444DF1E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3" name="Line 421">
            <a:extLst>
              <a:ext uri="{FF2B5EF4-FFF2-40B4-BE49-F238E27FC236}">
                <a16:creationId xmlns:a16="http://schemas.microsoft.com/office/drawing/2014/main" id="{8DB2B981-3591-F40F-5256-60873441F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4" name="Freeform 422">
            <a:extLst>
              <a:ext uri="{FF2B5EF4-FFF2-40B4-BE49-F238E27FC236}">
                <a16:creationId xmlns:a16="http://schemas.microsoft.com/office/drawing/2014/main" id="{99CB2DF2-73F2-B942-BDA8-6FE2185869B6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0695" name="Line 423">
            <a:extLst>
              <a:ext uri="{FF2B5EF4-FFF2-40B4-BE49-F238E27FC236}">
                <a16:creationId xmlns:a16="http://schemas.microsoft.com/office/drawing/2014/main" id="{2AC8D964-DB07-5CEC-45ED-4DA7932FD5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6" name="Freeform 424">
            <a:extLst>
              <a:ext uri="{FF2B5EF4-FFF2-40B4-BE49-F238E27FC236}">
                <a16:creationId xmlns:a16="http://schemas.microsoft.com/office/drawing/2014/main" id="{A9C301B7-DC15-A78D-607A-03B149390314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7" name="Line 425">
            <a:extLst>
              <a:ext uri="{FF2B5EF4-FFF2-40B4-BE49-F238E27FC236}">
                <a16:creationId xmlns:a16="http://schemas.microsoft.com/office/drawing/2014/main" id="{C0DB7D01-E55B-194E-85B1-A3ADC5EA41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8" name="Line 426">
            <a:extLst>
              <a:ext uri="{FF2B5EF4-FFF2-40B4-BE49-F238E27FC236}">
                <a16:creationId xmlns:a16="http://schemas.microsoft.com/office/drawing/2014/main" id="{F4D1099F-91DB-ABC3-F236-DB86043D44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699" name="Line 427">
            <a:extLst>
              <a:ext uri="{FF2B5EF4-FFF2-40B4-BE49-F238E27FC236}">
                <a16:creationId xmlns:a16="http://schemas.microsoft.com/office/drawing/2014/main" id="{815A178F-F592-EEF9-A62A-30C3035125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0" name="Line 428">
            <a:extLst>
              <a:ext uri="{FF2B5EF4-FFF2-40B4-BE49-F238E27FC236}">
                <a16:creationId xmlns:a16="http://schemas.microsoft.com/office/drawing/2014/main" id="{C3733986-13AC-2564-BCA9-DCC8891E5D3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1" name="Line 429">
            <a:extLst>
              <a:ext uri="{FF2B5EF4-FFF2-40B4-BE49-F238E27FC236}">
                <a16:creationId xmlns:a16="http://schemas.microsoft.com/office/drawing/2014/main" id="{AFA06091-0A7A-2CC5-D452-BD7438FB2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2" name="Line 430">
            <a:extLst>
              <a:ext uri="{FF2B5EF4-FFF2-40B4-BE49-F238E27FC236}">
                <a16:creationId xmlns:a16="http://schemas.microsoft.com/office/drawing/2014/main" id="{34316DF3-0005-7060-7084-DC39BCBAE8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3" name="Line 431">
            <a:extLst>
              <a:ext uri="{FF2B5EF4-FFF2-40B4-BE49-F238E27FC236}">
                <a16:creationId xmlns:a16="http://schemas.microsoft.com/office/drawing/2014/main" id="{A1E00FFD-E513-BFF6-9EE7-3AE6765A31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4" name="Line 432">
            <a:extLst>
              <a:ext uri="{FF2B5EF4-FFF2-40B4-BE49-F238E27FC236}">
                <a16:creationId xmlns:a16="http://schemas.microsoft.com/office/drawing/2014/main" id="{5F9A8CAC-7079-463C-C3D4-AA5EC7EA215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5" name="Line 433">
            <a:extLst>
              <a:ext uri="{FF2B5EF4-FFF2-40B4-BE49-F238E27FC236}">
                <a16:creationId xmlns:a16="http://schemas.microsoft.com/office/drawing/2014/main" id="{6A557E5B-E315-2E58-CD55-D6410897E8B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6" name="Line 434">
            <a:extLst>
              <a:ext uri="{FF2B5EF4-FFF2-40B4-BE49-F238E27FC236}">
                <a16:creationId xmlns:a16="http://schemas.microsoft.com/office/drawing/2014/main" id="{6D9A7F04-9E56-8055-C771-A8C9A330ED4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7" name="Line 435">
            <a:extLst>
              <a:ext uri="{FF2B5EF4-FFF2-40B4-BE49-F238E27FC236}">
                <a16:creationId xmlns:a16="http://schemas.microsoft.com/office/drawing/2014/main" id="{A2964545-825D-518A-D00A-38FE700B1B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8" name="Line 436">
            <a:extLst>
              <a:ext uri="{FF2B5EF4-FFF2-40B4-BE49-F238E27FC236}">
                <a16:creationId xmlns:a16="http://schemas.microsoft.com/office/drawing/2014/main" id="{4E35FC7D-B21C-E47C-F676-287AFC2400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09" name="Rectangle 437">
            <a:extLst>
              <a:ext uri="{FF2B5EF4-FFF2-40B4-BE49-F238E27FC236}">
                <a16:creationId xmlns:a16="http://schemas.microsoft.com/office/drawing/2014/main" id="{3713AD1E-7C25-1CDB-BAF4-CFFC4F411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10" name="Line 438">
            <a:extLst>
              <a:ext uri="{FF2B5EF4-FFF2-40B4-BE49-F238E27FC236}">
                <a16:creationId xmlns:a16="http://schemas.microsoft.com/office/drawing/2014/main" id="{1B19E7F1-3A63-9494-7C80-7B6C633D80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11" name="Line 439">
            <a:extLst>
              <a:ext uri="{FF2B5EF4-FFF2-40B4-BE49-F238E27FC236}">
                <a16:creationId xmlns:a16="http://schemas.microsoft.com/office/drawing/2014/main" id="{5D7B9D57-17A8-32E1-A588-74CE64E440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12" name="Rectangle 440">
            <a:extLst>
              <a:ext uri="{FF2B5EF4-FFF2-40B4-BE49-F238E27FC236}">
                <a16:creationId xmlns:a16="http://schemas.microsoft.com/office/drawing/2014/main" id="{807EE4F9-1DAE-84B4-D33A-8E8955832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13" name="Rectangle 441">
            <a:extLst>
              <a:ext uri="{FF2B5EF4-FFF2-40B4-BE49-F238E27FC236}">
                <a16:creationId xmlns:a16="http://schemas.microsoft.com/office/drawing/2014/main" id="{A4F6DB86-1E1C-6E26-F17D-573E8AA3A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0714" name="Rectangle 442">
            <a:extLst>
              <a:ext uri="{FF2B5EF4-FFF2-40B4-BE49-F238E27FC236}">
                <a16:creationId xmlns:a16="http://schemas.microsoft.com/office/drawing/2014/main" id="{E27C75E5-F1B9-0D5D-2B40-0BE48F34F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15" name="Rectangle 443">
            <a:extLst>
              <a:ext uri="{FF2B5EF4-FFF2-40B4-BE49-F238E27FC236}">
                <a16:creationId xmlns:a16="http://schemas.microsoft.com/office/drawing/2014/main" id="{89558293-CAAC-7CD2-8A1E-9E3C4B08B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16" name="Line 444">
            <a:extLst>
              <a:ext uri="{FF2B5EF4-FFF2-40B4-BE49-F238E27FC236}">
                <a16:creationId xmlns:a16="http://schemas.microsoft.com/office/drawing/2014/main" id="{1429ED09-D540-CCFA-B33D-0D0EB65ACA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17" name="Rectangle 445">
            <a:extLst>
              <a:ext uri="{FF2B5EF4-FFF2-40B4-BE49-F238E27FC236}">
                <a16:creationId xmlns:a16="http://schemas.microsoft.com/office/drawing/2014/main" id="{00213999-4AE3-66CB-3FB4-C0C5007E7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0718" name="Rectangle 446">
            <a:extLst>
              <a:ext uri="{FF2B5EF4-FFF2-40B4-BE49-F238E27FC236}">
                <a16:creationId xmlns:a16="http://schemas.microsoft.com/office/drawing/2014/main" id="{7FE29DE5-614C-E0D7-6C3F-FC1B3F0C6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0719" name="Rectangle 447">
            <a:extLst>
              <a:ext uri="{FF2B5EF4-FFF2-40B4-BE49-F238E27FC236}">
                <a16:creationId xmlns:a16="http://schemas.microsoft.com/office/drawing/2014/main" id="{2844035E-B5AF-B445-11BD-2E5E9164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20" name="Freeform 448">
            <a:extLst>
              <a:ext uri="{FF2B5EF4-FFF2-40B4-BE49-F238E27FC236}">
                <a16:creationId xmlns:a16="http://schemas.microsoft.com/office/drawing/2014/main" id="{5DAF80BB-CDBC-52F4-0601-66A96EFA0BEB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0721" name="Line 449">
            <a:extLst>
              <a:ext uri="{FF2B5EF4-FFF2-40B4-BE49-F238E27FC236}">
                <a16:creationId xmlns:a16="http://schemas.microsoft.com/office/drawing/2014/main" id="{9E3C5B61-52CB-4332-FB14-B433185221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2" name="Line 450">
            <a:extLst>
              <a:ext uri="{FF2B5EF4-FFF2-40B4-BE49-F238E27FC236}">
                <a16:creationId xmlns:a16="http://schemas.microsoft.com/office/drawing/2014/main" id="{F64B0A2F-A719-764F-4047-AEFCF2F1C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3" name="Line 451">
            <a:extLst>
              <a:ext uri="{FF2B5EF4-FFF2-40B4-BE49-F238E27FC236}">
                <a16:creationId xmlns:a16="http://schemas.microsoft.com/office/drawing/2014/main" id="{9E70805A-B1FF-6F2C-B117-EC07C70604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4" name="Line 452">
            <a:extLst>
              <a:ext uri="{FF2B5EF4-FFF2-40B4-BE49-F238E27FC236}">
                <a16:creationId xmlns:a16="http://schemas.microsoft.com/office/drawing/2014/main" id="{2065F47C-DDD9-5389-9AD7-0A712C8B90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5" name="Line 453">
            <a:extLst>
              <a:ext uri="{FF2B5EF4-FFF2-40B4-BE49-F238E27FC236}">
                <a16:creationId xmlns:a16="http://schemas.microsoft.com/office/drawing/2014/main" id="{57D385A8-13B3-282C-550A-72DB2CA86D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6" name="Line 454">
            <a:extLst>
              <a:ext uri="{FF2B5EF4-FFF2-40B4-BE49-F238E27FC236}">
                <a16:creationId xmlns:a16="http://schemas.microsoft.com/office/drawing/2014/main" id="{AA2AE669-C7D8-42B5-154B-CF6B8933D4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7" name="Line 455">
            <a:extLst>
              <a:ext uri="{FF2B5EF4-FFF2-40B4-BE49-F238E27FC236}">
                <a16:creationId xmlns:a16="http://schemas.microsoft.com/office/drawing/2014/main" id="{8396B4AE-38B3-4A1A-43EB-972565053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8" name="Line 456">
            <a:extLst>
              <a:ext uri="{FF2B5EF4-FFF2-40B4-BE49-F238E27FC236}">
                <a16:creationId xmlns:a16="http://schemas.microsoft.com/office/drawing/2014/main" id="{A4BD0902-58EF-8B85-0C22-E66E65E82E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29" name="Rectangle 457">
            <a:extLst>
              <a:ext uri="{FF2B5EF4-FFF2-40B4-BE49-F238E27FC236}">
                <a16:creationId xmlns:a16="http://schemas.microsoft.com/office/drawing/2014/main" id="{E56D3993-D25F-DDF2-948F-FB4709AB4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30" name="Rectangle 458">
            <a:extLst>
              <a:ext uri="{FF2B5EF4-FFF2-40B4-BE49-F238E27FC236}">
                <a16:creationId xmlns:a16="http://schemas.microsoft.com/office/drawing/2014/main" id="{5566D8D3-388A-A4D8-9D82-BDBB79D32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34" name="Rectangle 462">
            <a:extLst>
              <a:ext uri="{FF2B5EF4-FFF2-40B4-BE49-F238E27FC236}">
                <a16:creationId xmlns:a16="http://schemas.microsoft.com/office/drawing/2014/main" id="{99F92DB8-6B05-CDDC-57E3-640A7016B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35" name="Rectangle 463">
            <a:extLst>
              <a:ext uri="{FF2B5EF4-FFF2-40B4-BE49-F238E27FC236}">
                <a16:creationId xmlns:a16="http://schemas.microsoft.com/office/drawing/2014/main" id="{E78A6685-7877-673A-C01B-6ED6F729A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36" name="AutoShape 464">
            <a:extLst>
              <a:ext uri="{FF2B5EF4-FFF2-40B4-BE49-F238E27FC236}">
                <a16:creationId xmlns:a16="http://schemas.microsoft.com/office/drawing/2014/main" id="{D98BC3DD-F869-F0D0-C0A3-2B010BDE7B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47" name="Rectangle 475">
            <a:extLst>
              <a:ext uri="{FF2B5EF4-FFF2-40B4-BE49-F238E27FC236}">
                <a16:creationId xmlns:a16="http://schemas.microsoft.com/office/drawing/2014/main" id="{97B37CB9-8441-D2E8-2753-75F0FA46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48" name="Line 476">
            <a:extLst>
              <a:ext uri="{FF2B5EF4-FFF2-40B4-BE49-F238E27FC236}">
                <a16:creationId xmlns:a16="http://schemas.microsoft.com/office/drawing/2014/main" id="{C70F6E25-F532-50A8-42EE-EE4EADFD63A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49" name="Line 477">
            <a:extLst>
              <a:ext uri="{FF2B5EF4-FFF2-40B4-BE49-F238E27FC236}">
                <a16:creationId xmlns:a16="http://schemas.microsoft.com/office/drawing/2014/main" id="{E68279F5-6EDE-1A6F-674E-AED5590D06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0" name="Line 478">
            <a:extLst>
              <a:ext uri="{FF2B5EF4-FFF2-40B4-BE49-F238E27FC236}">
                <a16:creationId xmlns:a16="http://schemas.microsoft.com/office/drawing/2014/main" id="{87F8D89D-9083-F1E7-205A-4DA1705F91F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1" name="Line 479">
            <a:extLst>
              <a:ext uri="{FF2B5EF4-FFF2-40B4-BE49-F238E27FC236}">
                <a16:creationId xmlns:a16="http://schemas.microsoft.com/office/drawing/2014/main" id="{85E8679B-08C6-5F39-23B5-B04714FBB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2" name="Line 480">
            <a:extLst>
              <a:ext uri="{FF2B5EF4-FFF2-40B4-BE49-F238E27FC236}">
                <a16:creationId xmlns:a16="http://schemas.microsoft.com/office/drawing/2014/main" id="{0C4361AA-6B28-AA26-7D1B-76D723226D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3" name="Line 481">
            <a:extLst>
              <a:ext uri="{FF2B5EF4-FFF2-40B4-BE49-F238E27FC236}">
                <a16:creationId xmlns:a16="http://schemas.microsoft.com/office/drawing/2014/main" id="{E2D046A2-B1F6-0280-3EDD-0E78E6136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4" name="Line 482">
            <a:extLst>
              <a:ext uri="{FF2B5EF4-FFF2-40B4-BE49-F238E27FC236}">
                <a16:creationId xmlns:a16="http://schemas.microsoft.com/office/drawing/2014/main" id="{8ABA009F-7062-5E9C-83A1-6CF58FE89E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55" name="Rectangle 483">
            <a:extLst>
              <a:ext uri="{FF2B5EF4-FFF2-40B4-BE49-F238E27FC236}">
                <a16:creationId xmlns:a16="http://schemas.microsoft.com/office/drawing/2014/main" id="{E78DCCE8-300B-B1B0-A5C8-ADD5704EE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0756" name="Rectangle 484">
            <a:extLst>
              <a:ext uri="{FF2B5EF4-FFF2-40B4-BE49-F238E27FC236}">
                <a16:creationId xmlns:a16="http://schemas.microsoft.com/office/drawing/2014/main" id="{DFAFFD3C-FECA-23D9-2A8F-B731DBD58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0757" name="Rectangle 485">
            <a:extLst>
              <a:ext uri="{FF2B5EF4-FFF2-40B4-BE49-F238E27FC236}">
                <a16:creationId xmlns:a16="http://schemas.microsoft.com/office/drawing/2014/main" id="{ADF6046D-CD52-0D86-C500-D61BCF9F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0758" name="Text Box 486">
            <a:extLst>
              <a:ext uri="{FF2B5EF4-FFF2-40B4-BE49-F238E27FC236}">
                <a16:creationId xmlns:a16="http://schemas.microsoft.com/office/drawing/2014/main" id="{32E6646B-D469-3B2A-64CA-72E8D2046D9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0759" name="Text Box 487">
            <a:extLst>
              <a:ext uri="{FF2B5EF4-FFF2-40B4-BE49-F238E27FC236}">
                <a16:creationId xmlns:a16="http://schemas.microsoft.com/office/drawing/2014/main" id="{EDC623BA-2B77-9127-6A9D-EDD3254F8B8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0760" name="Rectangle 488">
            <a:extLst>
              <a:ext uri="{FF2B5EF4-FFF2-40B4-BE49-F238E27FC236}">
                <a16:creationId xmlns:a16="http://schemas.microsoft.com/office/drawing/2014/main" id="{D9A86557-6FAE-1258-47D6-ADF1866FB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1" name="Rectangle 489">
            <a:extLst>
              <a:ext uri="{FF2B5EF4-FFF2-40B4-BE49-F238E27FC236}">
                <a16:creationId xmlns:a16="http://schemas.microsoft.com/office/drawing/2014/main" id="{576A5758-1C32-2BC1-D6DB-8916F5C46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2" name="Rectangle 490">
            <a:extLst>
              <a:ext uri="{FF2B5EF4-FFF2-40B4-BE49-F238E27FC236}">
                <a16:creationId xmlns:a16="http://schemas.microsoft.com/office/drawing/2014/main" id="{9E0F283D-0F47-1BC8-3CDA-A479C3FB4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3" name="Rectangle 491">
            <a:extLst>
              <a:ext uri="{FF2B5EF4-FFF2-40B4-BE49-F238E27FC236}">
                <a16:creationId xmlns:a16="http://schemas.microsoft.com/office/drawing/2014/main" id="{86BF4ECB-9AAD-AD36-6EF4-CBE7DED80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4" name="Rectangle 492">
            <a:extLst>
              <a:ext uri="{FF2B5EF4-FFF2-40B4-BE49-F238E27FC236}">
                <a16:creationId xmlns:a16="http://schemas.microsoft.com/office/drawing/2014/main" id="{138979C5-77B3-6C1B-194B-7B19601AE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5" name="Rectangle 493">
            <a:extLst>
              <a:ext uri="{FF2B5EF4-FFF2-40B4-BE49-F238E27FC236}">
                <a16:creationId xmlns:a16="http://schemas.microsoft.com/office/drawing/2014/main" id="{01A8F4DF-528F-768B-2B6E-05E07A003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66" name="Rectangle 494">
            <a:extLst>
              <a:ext uri="{FF2B5EF4-FFF2-40B4-BE49-F238E27FC236}">
                <a16:creationId xmlns:a16="http://schemas.microsoft.com/office/drawing/2014/main" id="{663B82F2-CA6B-B8EF-0E7F-F9CDC7B49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67" name="Rectangle 495">
            <a:extLst>
              <a:ext uri="{FF2B5EF4-FFF2-40B4-BE49-F238E27FC236}">
                <a16:creationId xmlns:a16="http://schemas.microsoft.com/office/drawing/2014/main" id="{BDFDC526-A292-FE0B-FD57-95144466C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0768" name="Rectangle 496">
            <a:extLst>
              <a:ext uri="{FF2B5EF4-FFF2-40B4-BE49-F238E27FC236}">
                <a16:creationId xmlns:a16="http://schemas.microsoft.com/office/drawing/2014/main" id="{B2EB8D06-3C35-0F72-A87C-88B0510A9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0769" name="Rectangle 497">
            <a:extLst>
              <a:ext uri="{FF2B5EF4-FFF2-40B4-BE49-F238E27FC236}">
                <a16:creationId xmlns:a16="http://schemas.microsoft.com/office/drawing/2014/main" id="{8F7D3607-AEFB-486A-ED9A-7F4A98BA6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0770" name="Rectangle 498">
            <a:extLst>
              <a:ext uri="{FF2B5EF4-FFF2-40B4-BE49-F238E27FC236}">
                <a16:creationId xmlns:a16="http://schemas.microsoft.com/office/drawing/2014/main" id="{F59EDFD6-2144-97EA-5F88-20059AED7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0771" name="Line 499">
            <a:extLst>
              <a:ext uri="{FF2B5EF4-FFF2-40B4-BE49-F238E27FC236}">
                <a16:creationId xmlns:a16="http://schemas.microsoft.com/office/drawing/2014/main" id="{19F30CFE-2C6F-3AD5-E701-EFFB2A32AB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72" name="Line 500">
            <a:extLst>
              <a:ext uri="{FF2B5EF4-FFF2-40B4-BE49-F238E27FC236}">
                <a16:creationId xmlns:a16="http://schemas.microsoft.com/office/drawing/2014/main" id="{CD026B1E-3B96-C58D-B35B-6F106D6C25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73" name="Line 501">
            <a:extLst>
              <a:ext uri="{FF2B5EF4-FFF2-40B4-BE49-F238E27FC236}">
                <a16:creationId xmlns:a16="http://schemas.microsoft.com/office/drawing/2014/main" id="{0AAC7075-509C-9B44-A97E-DC27FD1C8A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74" name="Line 502">
            <a:extLst>
              <a:ext uri="{FF2B5EF4-FFF2-40B4-BE49-F238E27FC236}">
                <a16:creationId xmlns:a16="http://schemas.microsoft.com/office/drawing/2014/main" id="{E99F6CC4-638E-6616-94BC-0B53B9E3CF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75" name="Rectangle 503">
            <a:extLst>
              <a:ext uri="{FF2B5EF4-FFF2-40B4-BE49-F238E27FC236}">
                <a16:creationId xmlns:a16="http://schemas.microsoft.com/office/drawing/2014/main" id="{0EB23597-C152-E381-DD23-7277A4DAE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76" name="Rectangle 504">
            <a:extLst>
              <a:ext uri="{FF2B5EF4-FFF2-40B4-BE49-F238E27FC236}">
                <a16:creationId xmlns:a16="http://schemas.microsoft.com/office/drawing/2014/main" id="{8DB6A6ED-1FF4-568E-054C-C707606E3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0777" name="Line 505">
            <a:extLst>
              <a:ext uri="{FF2B5EF4-FFF2-40B4-BE49-F238E27FC236}">
                <a16:creationId xmlns:a16="http://schemas.microsoft.com/office/drawing/2014/main" id="{796BBD82-FBDF-F49A-ADE1-0C647B19C1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78" name="Line 506">
            <a:extLst>
              <a:ext uri="{FF2B5EF4-FFF2-40B4-BE49-F238E27FC236}">
                <a16:creationId xmlns:a16="http://schemas.microsoft.com/office/drawing/2014/main" id="{E21A0215-C313-2CC2-2991-6F5C8118ED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779" name="Rectangle 507">
            <a:extLst>
              <a:ext uri="{FF2B5EF4-FFF2-40B4-BE49-F238E27FC236}">
                <a16:creationId xmlns:a16="http://schemas.microsoft.com/office/drawing/2014/main" id="{529137F2-6E1E-51C8-B3F1-B27BFCC51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80" name="Rectangle 508">
            <a:extLst>
              <a:ext uri="{FF2B5EF4-FFF2-40B4-BE49-F238E27FC236}">
                <a16:creationId xmlns:a16="http://schemas.microsoft.com/office/drawing/2014/main" id="{BEF4247C-BA13-4ABD-5005-C33FC05C2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81" name="Rectangle 509">
            <a:extLst>
              <a:ext uri="{FF2B5EF4-FFF2-40B4-BE49-F238E27FC236}">
                <a16:creationId xmlns:a16="http://schemas.microsoft.com/office/drawing/2014/main" id="{2FD00D19-0517-022B-CC5E-17B6A3AD0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82" name="Arc 510">
            <a:extLst>
              <a:ext uri="{FF2B5EF4-FFF2-40B4-BE49-F238E27FC236}">
                <a16:creationId xmlns:a16="http://schemas.microsoft.com/office/drawing/2014/main" id="{F45B1600-71E1-BB9B-22E7-EFC7639941DE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83" name="Rectangle 511">
            <a:extLst>
              <a:ext uri="{FF2B5EF4-FFF2-40B4-BE49-F238E27FC236}">
                <a16:creationId xmlns:a16="http://schemas.microsoft.com/office/drawing/2014/main" id="{A2786BDC-7B9D-5CE8-BFCF-78E6D018C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84" name="Rectangle 512">
            <a:extLst>
              <a:ext uri="{FF2B5EF4-FFF2-40B4-BE49-F238E27FC236}">
                <a16:creationId xmlns:a16="http://schemas.microsoft.com/office/drawing/2014/main" id="{37103D18-65AE-0E05-7670-34C032773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0795" name="Rectangle 523">
            <a:extLst>
              <a:ext uri="{FF2B5EF4-FFF2-40B4-BE49-F238E27FC236}">
                <a16:creationId xmlns:a16="http://schemas.microsoft.com/office/drawing/2014/main" id="{1D5A2142-5A73-09CF-2B0C-9625463B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96" name="Rectangle 524">
            <a:extLst>
              <a:ext uri="{FF2B5EF4-FFF2-40B4-BE49-F238E27FC236}">
                <a16:creationId xmlns:a16="http://schemas.microsoft.com/office/drawing/2014/main" id="{3EBB9405-CF17-F2DE-150D-84AE99E9A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797" name="Rectangle 525">
            <a:extLst>
              <a:ext uri="{FF2B5EF4-FFF2-40B4-BE49-F238E27FC236}">
                <a16:creationId xmlns:a16="http://schemas.microsoft.com/office/drawing/2014/main" id="{5EA7B2CC-7A75-105A-558F-EBB98D1A6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0828" name="Line 556">
            <a:extLst>
              <a:ext uri="{FF2B5EF4-FFF2-40B4-BE49-F238E27FC236}">
                <a16:creationId xmlns:a16="http://schemas.microsoft.com/office/drawing/2014/main" id="{EFF5C676-367B-CC76-AAC5-E9BA9C08C28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829" name="Line 557">
            <a:extLst>
              <a:ext uri="{FF2B5EF4-FFF2-40B4-BE49-F238E27FC236}">
                <a16:creationId xmlns:a16="http://schemas.microsoft.com/office/drawing/2014/main" id="{D05E61EF-1F5E-C118-5266-9569F1BEB02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50834" name="Picture 562">
            <a:extLst>
              <a:ext uri="{FF2B5EF4-FFF2-40B4-BE49-F238E27FC236}">
                <a16:creationId xmlns:a16="http://schemas.microsoft.com/office/drawing/2014/main" id="{8B425E67-6808-1B71-DA82-E4D70EA807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50835" name="Group 563">
            <a:extLst>
              <a:ext uri="{FF2B5EF4-FFF2-40B4-BE49-F238E27FC236}">
                <a16:creationId xmlns:a16="http://schemas.microsoft.com/office/drawing/2014/main" id="{79DCEFB2-2735-CEC4-18C0-DCE2DE371A85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50836" name="Rectangle 564">
              <a:extLst>
                <a:ext uri="{FF2B5EF4-FFF2-40B4-BE49-F238E27FC236}">
                  <a16:creationId xmlns:a16="http://schemas.microsoft.com/office/drawing/2014/main" id="{E41801D7-2296-FBC3-D413-B3F80600C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0837" name="Rectangle 565">
              <a:extLst>
                <a:ext uri="{FF2B5EF4-FFF2-40B4-BE49-F238E27FC236}">
                  <a16:creationId xmlns:a16="http://schemas.microsoft.com/office/drawing/2014/main" id="{02CAB025-61BF-B71C-DBF3-9F697C4DB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0838" name="Rectangle 566">
              <a:extLst>
                <a:ext uri="{FF2B5EF4-FFF2-40B4-BE49-F238E27FC236}">
                  <a16:creationId xmlns:a16="http://schemas.microsoft.com/office/drawing/2014/main" id="{B6ABB367-2A8F-6E63-5AED-E8294D612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0839" name="Rectangle 567">
              <a:extLst>
                <a:ext uri="{FF2B5EF4-FFF2-40B4-BE49-F238E27FC236}">
                  <a16:creationId xmlns:a16="http://schemas.microsoft.com/office/drawing/2014/main" id="{E5C0369F-3908-3D4C-0DD7-8E1F29BBA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40" name="Rectangle 568">
              <a:extLst>
                <a:ext uri="{FF2B5EF4-FFF2-40B4-BE49-F238E27FC236}">
                  <a16:creationId xmlns:a16="http://schemas.microsoft.com/office/drawing/2014/main" id="{43DDB7E9-A87C-F71A-2D66-3FEB85837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41" name="Rectangle 569">
              <a:extLst>
                <a:ext uri="{FF2B5EF4-FFF2-40B4-BE49-F238E27FC236}">
                  <a16:creationId xmlns:a16="http://schemas.microsoft.com/office/drawing/2014/main" id="{EAF67D28-2473-55B6-7FEF-2E4008D40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42" name="Rectangle 570">
              <a:extLst>
                <a:ext uri="{FF2B5EF4-FFF2-40B4-BE49-F238E27FC236}">
                  <a16:creationId xmlns:a16="http://schemas.microsoft.com/office/drawing/2014/main" id="{8BA6539C-E7A5-C919-9837-F934CBA0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43" name="Rectangle 571">
              <a:extLst>
                <a:ext uri="{FF2B5EF4-FFF2-40B4-BE49-F238E27FC236}">
                  <a16:creationId xmlns:a16="http://schemas.microsoft.com/office/drawing/2014/main" id="{69A6C5EF-8F0E-596F-1144-3515D24BD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44" name="Rectangle 572">
              <a:extLst>
                <a:ext uri="{FF2B5EF4-FFF2-40B4-BE49-F238E27FC236}">
                  <a16:creationId xmlns:a16="http://schemas.microsoft.com/office/drawing/2014/main" id="{1B422DFE-0663-E9B8-AF68-145C6CCF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45" name="Rectangle 573">
              <a:extLst>
                <a:ext uri="{FF2B5EF4-FFF2-40B4-BE49-F238E27FC236}">
                  <a16:creationId xmlns:a16="http://schemas.microsoft.com/office/drawing/2014/main" id="{066AE9C6-A00B-5C16-7C82-533059C46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46" name="Rectangle 574">
              <a:extLst>
                <a:ext uri="{FF2B5EF4-FFF2-40B4-BE49-F238E27FC236}">
                  <a16:creationId xmlns:a16="http://schemas.microsoft.com/office/drawing/2014/main" id="{B6C91841-D3B1-751F-4C4B-58F74239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50847" name="Rectangle 575">
              <a:extLst>
                <a:ext uri="{FF2B5EF4-FFF2-40B4-BE49-F238E27FC236}">
                  <a16:creationId xmlns:a16="http://schemas.microsoft.com/office/drawing/2014/main" id="{55FB4DD9-C83F-0A1E-9F59-B7AB8E3E4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48" name="Rectangle 576">
              <a:extLst>
                <a:ext uri="{FF2B5EF4-FFF2-40B4-BE49-F238E27FC236}">
                  <a16:creationId xmlns:a16="http://schemas.microsoft.com/office/drawing/2014/main" id="{0855CC37-1F34-B739-10CE-1A340FF3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49" name="Rectangle 577">
              <a:extLst>
                <a:ext uri="{FF2B5EF4-FFF2-40B4-BE49-F238E27FC236}">
                  <a16:creationId xmlns:a16="http://schemas.microsoft.com/office/drawing/2014/main" id="{08C97A8A-BAFB-8BFB-A32B-8B98D3438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0850" name="Rectangle 578">
              <a:extLst>
                <a:ext uri="{FF2B5EF4-FFF2-40B4-BE49-F238E27FC236}">
                  <a16:creationId xmlns:a16="http://schemas.microsoft.com/office/drawing/2014/main" id="{08D49E71-272A-ADC6-E5A3-F6F790268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51" name="Rectangle 579">
              <a:extLst>
                <a:ext uri="{FF2B5EF4-FFF2-40B4-BE49-F238E27FC236}">
                  <a16:creationId xmlns:a16="http://schemas.microsoft.com/office/drawing/2014/main" id="{B8511F81-1D21-08B5-0655-7953AF079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0852" name="Rectangle 580">
              <a:extLst>
                <a:ext uri="{FF2B5EF4-FFF2-40B4-BE49-F238E27FC236}">
                  <a16:creationId xmlns:a16="http://schemas.microsoft.com/office/drawing/2014/main" id="{4CD5466A-4525-0E0C-B11B-5CAE7A7A2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0853" name="Text Box 581">
              <a:extLst>
                <a:ext uri="{FF2B5EF4-FFF2-40B4-BE49-F238E27FC236}">
                  <a16:creationId xmlns:a16="http://schemas.microsoft.com/office/drawing/2014/main" id="{BF450A26-8FD7-45B3-9DDC-1D06C7F6A9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50854" name="Text Box 582">
              <a:extLst>
                <a:ext uri="{FF2B5EF4-FFF2-40B4-BE49-F238E27FC236}">
                  <a16:creationId xmlns:a16="http://schemas.microsoft.com/office/drawing/2014/main" id="{0D6B27DE-E60F-53BE-C674-33C37030B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0855" name="Rectangle 583">
              <a:extLst>
                <a:ext uri="{FF2B5EF4-FFF2-40B4-BE49-F238E27FC236}">
                  <a16:creationId xmlns:a16="http://schemas.microsoft.com/office/drawing/2014/main" id="{3711839F-F78E-9D4C-CA23-1408933A3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50856" name="Group 584">
              <a:extLst>
                <a:ext uri="{FF2B5EF4-FFF2-40B4-BE49-F238E27FC236}">
                  <a16:creationId xmlns:a16="http://schemas.microsoft.com/office/drawing/2014/main" id="{81D7D2E6-D3E0-739D-8456-6E38DBCA54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50857" name="Rectangle 585">
                <a:extLst>
                  <a:ext uri="{FF2B5EF4-FFF2-40B4-BE49-F238E27FC236}">
                    <a16:creationId xmlns:a16="http://schemas.microsoft.com/office/drawing/2014/main" id="{BDF19439-588B-4220-429E-DE3661BDD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58" name="Rectangle 586">
                <a:extLst>
                  <a:ext uri="{FF2B5EF4-FFF2-40B4-BE49-F238E27FC236}">
                    <a16:creationId xmlns:a16="http://schemas.microsoft.com/office/drawing/2014/main" id="{6E67FBAA-CF42-22A9-8E49-1BBDA4BEC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59" name="Rectangle 587">
                <a:extLst>
                  <a:ext uri="{FF2B5EF4-FFF2-40B4-BE49-F238E27FC236}">
                    <a16:creationId xmlns:a16="http://schemas.microsoft.com/office/drawing/2014/main" id="{17C8B998-155E-24A3-4AF9-8A92EC1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0" name="Rectangle 588">
                <a:extLst>
                  <a:ext uri="{FF2B5EF4-FFF2-40B4-BE49-F238E27FC236}">
                    <a16:creationId xmlns:a16="http://schemas.microsoft.com/office/drawing/2014/main" id="{3B8F07AA-5705-B887-15DA-792A846F7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1" name="Rectangle 589">
                <a:extLst>
                  <a:ext uri="{FF2B5EF4-FFF2-40B4-BE49-F238E27FC236}">
                    <a16:creationId xmlns:a16="http://schemas.microsoft.com/office/drawing/2014/main" id="{1352A813-5401-73BB-E47C-B8DF8B94A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2" name="Rectangle 590">
                <a:extLst>
                  <a:ext uri="{FF2B5EF4-FFF2-40B4-BE49-F238E27FC236}">
                    <a16:creationId xmlns:a16="http://schemas.microsoft.com/office/drawing/2014/main" id="{0D3A6B82-E833-C498-1CAD-06FC8CD66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3" name="Rectangle 591">
                <a:extLst>
                  <a:ext uri="{FF2B5EF4-FFF2-40B4-BE49-F238E27FC236}">
                    <a16:creationId xmlns:a16="http://schemas.microsoft.com/office/drawing/2014/main" id="{48161E6B-0BB4-AB0C-3EEE-6FC6C5F0B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4" name="Rectangle 592">
                <a:extLst>
                  <a:ext uri="{FF2B5EF4-FFF2-40B4-BE49-F238E27FC236}">
                    <a16:creationId xmlns:a16="http://schemas.microsoft.com/office/drawing/2014/main" id="{754C99AC-4940-A13F-EF4D-B7F4F4A56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0865" name="Rectangle 593">
                <a:extLst>
                  <a:ext uri="{FF2B5EF4-FFF2-40B4-BE49-F238E27FC236}">
                    <a16:creationId xmlns:a16="http://schemas.microsoft.com/office/drawing/2014/main" id="{89D7F76B-FE48-FF10-1923-AE25105F4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50866" name="Group 594">
              <a:extLst>
                <a:ext uri="{FF2B5EF4-FFF2-40B4-BE49-F238E27FC236}">
                  <a16:creationId xmlns:a16="http://schemas.microsoft.com/office/drawing/2014/main" id="{ECF90AB7-F176-9845-984F-57E92AACFB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50867" name="Group 595">
                <a:extLst>
                  <a:ext uri="{FF2B5EF4-FFF2-40B4-BE49-F238E27FC236}">
                    <a16:creationId xmlns:a16="http://schemas.microsoft.com/office/drawing/2014/main" id="{D975ADB6-E3C1-C3E2-33D7-A289FE3043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50868" name="Freeform 596">
                  <a:extLst>
                    <a:ext uri="{FF2B5EF4-FFF2-40B4-BE49-F238E27FC236}">
                      <a16:creationId xmlns:a16="http://schemas.microsoft.com/office/drawing/2014/main" id="{2FE7FB3E-3EC8-DDB8-4C6F-36334FD6D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0869" name="Freeform 597">
                  <a:extLst>
                    <a:ext uri="{FF2B5EF4-FFF2-40B4-BE49-F238E27FC236}">
                      <a16:creationId xmlns:a16="http://schemas.microsoft.com/office/drawing/2014/main" id="{6CD9F980-D73F-5CD1-50C5-ED726992D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0870" name="Freeform 598">
                  <a:extLst>
                    <a:ext uri="{FF2B5EF4-FFF2-40B4-BE49-F238E27FC236}">
                      <a16:creationId xmlns:a16="http://schemas.microsoft.com/office/drawing/2014/main" id="{DB325CFE-DAA3-F601-9CB0-D339CA97E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0871" name="Freeform 599">
                  <a:extLst>
                    <a:ext uri="{FF2B5EF4-FFF2-40B4-BE49-F238E27FC236}">
                      <a16:creationId xmlns:a16="http://schemas.microsoft.com/office/drawing/2014/main" id="{38FF03A6-7650-1F8B-F1B2-BA3C660B1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50872" name="Picture 600">
                  <a:extLst>
                    <a:ext uri="{FF2B5EF4-FFF2-40B4-BE49-F238E27FC236}">
                      <a16:creationId xmlns:a16="http://schemas.microsoft.com/office/drawing/2014/main" id="{C83B9DEE-AD32-2BC6-CD0D-0B430D9E5E53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50873" name="Freeform 601">
                  <a:extLst>
                    <a:ext uri="{FF2B5EF4-FFF2-40B4-BE49-F238E27FC236}">
                      <a16:creationId xmlns:a16="http://schemas.microsoft.com/office/drawing/2014/main" id="{B49E55D7-FF83-2F47-840C-984FD5AD3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0874" name="Freeform 602">
                  <a:extLst>
                    <a:ext uri="{FF2B5EF4-FFF2-40B4-BE49-F238E27FC236}">
                      <a16:creationId xmlns:a16="http://schemas.microsoft.com/office/drawing/2014/main" id="{199AECCC-F3EA-B252-4796-7637A53F7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50875" name="Text Box 603">
                <a:extLst>
                  <a:ext uri="{FF2B5EF4-FFF2-40B4-BE49-F238E27FC236}">
                    <a16:creationId xmlns:a16="http://schemas.microsoft.com/office/drawing/2014/main" id="{5C60473C-4AB4-07B7-3BAD-B339C7FD4A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50832" name="AutoShape 560">
            <a:extLst>
              <a:ext uri="{FF2B5EF4-FFF2-40B4-BE49-F238E27FC236}">
                <a16:creationId xmlns:a16="http://schemas.microsoft.com/office/drawing/2014/main" id="{8882EBD7-BDAD-B759-7084-623D41CBF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3457575"/>
            <a:ext cx="1831975" cy="7969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0879" name="Group 607">
            <a:extLst>
              <a:ext uri="{FF2B5EF4-FFF2-40B4-BE49-F238E27FC236}">
                <a16:creationId xmlns:a16="http://schemas.microsoft.com/office/drawing/2014/main" id="{775F108F-FFAD-6792-1D26-B38E4AE3B7E9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50880" name="Rectangle 608">
              <a:extLst>
                <a:ext uri="{FF2B5EF4-FFF2-40B4-BE49-F238E27FC236}">
                  <a16:creationId xmlns:a16="http://schemas.microsoft.com/office/drawing/2014/main" id="{602605E5-FF80-2B33-4D94-253A48DA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0881" name="Rectangle 609">
              <a:extLst>
                <a:ext uri="{FF2B5EF4-FFF2-40B4-BE49-F238E27FC236}">
                  <a16:creationId xmlns:a16="http://schemas.microsoft.com/office/drawing/2014/main" id="{65A590D5-C1DE-4622-022E-43574AC3C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50882" name="Group 610">
              <a:extLst>
                <a:ext uri="{FF2B5EF4-FFF2-40B4-BE49-F238E27FC236}">
                  <a16:creationId xmlns:a16="http://schemas.microsoft.com/office/drawing/2014/main" id="{70B67511-C817-B833-BA32-2065FEFC5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50883" name="Rectangle 611">
                <a:extLst>
                  <a:ext uri="{FF2B5EF4-FFF2-40B4-BE49-F238E27FC236}">
                    <a16:creationId xmlns:a16="http://schemas.microsoft.com/office/drawing/2014/main" id="{89ABA7EE-9DDB-77A7-937D-FB5766A88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50884" name="Rectangle 612">
                <a:extLst>
                  <a:ext uri="{FF2B5EF4-FFF2-40B4-BE49-F238E27FC236}">
                    <a16:creationId xmlns:a16="http://schemas.microsoft.com/office/drawing/2014/main" id="{8D5F8C5D-CED0-F995-6C54-0DF98A2B2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50885" name="Rectangle 613">
              <a:extLst>
                <a:ext uri="{FF2B5EF4-FFF2-40B4-BE49-F238E27FC236}">
                  <a16:creationId xmlns:a16="http://schemas.microsoft.com/office/drawing/2014/main" id="{60C2FB8B-7C8F-A8A3-1848-2083D8839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0886" name="Rectangle 614">
              <a:extLst>
                <a:ext uri="{FF2B5EF4-FFF2-40B4-BE49-F238E27FC236}">
                  <a16:creationId xmlns:a16="http://schemas.microsoft.com/office/drawing/2014/main" id="{BF454AFF-3234-FF03-9019-A7EB9858A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50887" name="Rectangle 615">
              <a:extLst>
                <a:ext uri="{FF2B5EF4-FFF2-40B4-BE49-F238E27FC236}">
                  <a16:creationId xmlns:a16="http://schemas.microsoft.com/office/drawing/2014/main" id="{F68CF1B9-B432-BA38-ACB6-F42E12AD2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950892" name="Group 620">
            <a:extLst>
              <a:ext uri="{FF2B5EF4-FFF2-40B4-BE49-F238E27FC236}">
                <a16:creationId xmlns:a16="http://schemas.microsoft.com/office/drawing/2014/main" id="{4A6D4F8F-99AE-D66A-8FB4-F7B55746568C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50893" name="Text Box 621">
              <a:extLst>
                <a:ext uri="{FF2B5EF4-FFF2-40B4-BE49-F238E27FC236}">
                  <a16:creationId xmlns:a16="http://schemas.microsoft.com/office/drawing/2014/main" id="{E010AF5A-5125-73E2-FDEA-C110539C1F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0894" name="Text Box 622">
              <a:extLst>
                <a:ext uri="{FF2B5EF4-FFF2-40B4-BE49-F238E27FC236}">
                  <a16:creationId xmlns:a16="http://schemas.microsoft.com/office/drawing/2014/main" id="{8E58AEE2-BBCC-68B3-2196-B319313B3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0895" name="Text Box 623">
              <a:extLst>
                <a:ext uri="{FF2B5EF4-FFF2-40B4-BE49-F238E27FC236}">
                  <a16:creationId xmlns:a16="http://schemas.microsoft.com/office/drawing/2014/main" id="{617A66F2-A3FE-44BB-5786-07D55927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950896" name="AutoShape 624">
            <a:extLst>
              <a:ext uri="{FF2B5EF4-FFF2-40B4-BE49-F238E27FC236}">
                <a16:creationId xmlns:a16="http://schemas.microsoft.com/office/drawing/2014/main" id="{3F7A6150-9F9A-275D-7C28-52DDE4D3B864}"/>
              </a:ext>
            </a:extLst>
          </p:cNvPr>
          <p:cNvSpPr>
            <a:spLocks noChangeArrowheads="1"/>
          </p:cNvSpPr>
          <p:nvPr/>
        </p:nvSpPr>
        <p:spPr bwMode="auto">
          <a:xfrm rot="12491492">
            <a:off x="1841500" y="4506913"/>
            <a:ext cx="4413250" cy="884237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950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747" name="Rectangle 427">
            <a:extLst>
              <a:ext uri="{FF2B5EF4-FFF2-40B4-BE49-F238E27FC236}">
                <a16:creationId xmlns:a16="http://schemas.microsoft.com/office/drawing/2014/main" id="{C3AA1C7A-51E3-A502-FA5F-50DA22C3E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52322" name="Rectangle 2">
            <a:extLst>
              <a:ext uri="{FF2B5EF4-FFF2-40B4-BE49-F238E27FC236}">
                <a16:creationId xmlns:a16="http://schemas.microsoft.com/office/drawing/2014/main" id="{7A81D1D4-42FE-0119-C0C9-ACF72025F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323" name="Rectangle 3">
            <a:extLst>
              <a:ext uri="{FF2B5EF4-FFF2-40B4-BE49-F238E27FC236}">
                <a16:creationId xmlns:a16="http://schemas.microsoft.com/office/drawing/2014/main" id="{AB616D01-4EEA-6E95-DEE7-B76596F8D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324" name="Rectangle 4">
            <a:extLst>
              <a:ext uri="{FF2B5EF4-FFF2-40B4-BE49-F238E27FC236}">
                <a16:creationId xmlns:a16="http://schemas.microsoft.com/office/drawing/2014/main" id="{D1C4ECE7-CEB2-E8EF-AFDE-51753C8FF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325" name="Rectangle 5">
            <a:extLst>
              <a:ext uri="{FF2B5EF4-FFF2-40B4-BE49-F238E27FC236}">
                <a16:creationId xmlns:a16="http://schemas.microsoft.com/office/drawing/2014/main" id="{EE6DE462-F63D-390C-76C1-11843F8EA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330" name="Rectangle 10">
            <a:extLst>
              <a:ext uri="{FF2B5EF4-FFF2-40B4-BE49-F238E27FC236}">
                <a16:creationId xmlns:a16="http://schemas.microsoft.com/office/drawing/2014/main" id="{F42A40DA-C724-25E6-8F08-7D6933E48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1" name="Rectangle 81">
            <a:extLst>
              <a:ext uri="{FF2B5EF4-FFF2-40B4-BE49-F238E27FC236}">
                <a16:creationId xmlns:a16="http://schemas.microsoft.com/office/drawing/2014/main" id="{55C6CECC-F4E1-2AF9-18C6-8A20D7D28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08" name="Rectangle 88">
            <a:extLst>
              <a:ext uri="{FF2B5EF4-FFF2-40B4-BE49-F238E27FC236}">
                <a16:creationId xmlns:a16="http://schemas.microsoft.com/office/drawing/2014/main" id="{5A885A49-F7E6-05B1-F5BB-D1B03FF1D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09" name="Rectangle 89">
            <a:extLst>
              <a:ext uri="{FF2B5EF4-FFF2-40B4-BE49-F238E27FC236}">
                <a16:creationId xmlns:a16="http://schemas.microsoft.com/office/drawing/2014/main" id="{E96449D7-D56A-613B-7AEF-F3021D78D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0" name="Rectangle 90">
            <a:extLst>
              <a:ext uri="{FF2B5EF4-FFF2-40B4-BE49-F238E27FC236}">
                <a16:creationId xmlns:a16="http://schemas.microsoft.com/office/drawing/2014/main" id="{D306EA05-ECDA-F1C6-BDE3-D68A51EA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1" name="Rectangle 91">
            <a:extLst>
              <a:ext uri="{FF2B5EF4-FFF2-40B4-BE49-F238E27FC236}">
                <a16:creationId xmlns:a16="http://schemas.microsoft.com/office/drawing/2014/main" id="{96EF7489-EF06-D531-796E-0D385DC69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2" name="Rectangle 92">
            <a:extLst>
              <a:ext uri="{FF2B5EF4-FFF2-40B4-BE49-F238E27FC236}">
                <a16:creationId xmlns:a16="http://schemas.microsoft.com/office/drawing/2014/main" id="{5F3BF4D5-876D-D073-FD5D-77E8464B8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3" name="Rectangle 93">
            <a:extLst>
              <a:ext uri="{FF2B5EF4-FFF2-40B4-BE49-F238E27FC236}">
                <a16:creationId xmlns:a16="http://schemas.microsoft.com/office/drawing/2014/main" id="{7A8DEAA9-1F17-165E-92CB-C9E43C831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4" name="Rectangle 94">
            <a:extLst>
              <a:ext uri="{FF2B5EF4-FFF2-40B4-BE49-F238E27FC236}">
                <a16:creationId xmlns:a16="http://schemas.microsoft.com/office/drawing/2014/main" id="{09C0EFB7-5182-093B-92D9-F076F62F4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5" name="Rectangle 95">
            <a:extLst>
              <a:ext uri="{FF2B5EF4-FFF2-40B4-BE49-F238E27FC236}">
                <a16:creationId xmlns:a16="http://schemas.microsoft.com/office/drawing/2014/main" id="{3FFA696F-A1B0-0E7D-A2C5-6A8DE203B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6" name="Rectangle 96">
            <a:extLst>
              <a:ext uri="{FF2B5EF4-FFF2-40B4-BE49-F238E27FC236}">
                <a16:creationId xmlns:a16="http://schemas.microsoft.com/office/drawing/2014/main" id="{EF9228C5-E41E-5316-8B71-71A2955C4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7" name="Rectangle 97">
            <a:extLst>
              <a:ext uri="{FF2B5EF4-FFF2-40B4-BE49-F238E27FC236}">
                <a16:creationId xmlns:a16="http://schemas.microsoft.com/office/drawing/2014/main" id="{B8032002-27C3-146F-9183-CBE997162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8" name="Rectangle 98">
            <a:extLst>
              <a:ext uri="{FF2B5EF4-FFF2-40B4-BE49-F238E27FC236}">
                <a16:creationId xmlns:a16="http://schemas.microsoft.com/office/drawing/2014/main" id="{B03E7C65-C5D0-F4B3-5022-E293B78C1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19" name="Rectangle 99">
            <a:extLst>
              <a:ext uri="{FF2B5EF4-FFF2-40B4-BE49-F238E27FC236}">
                <a16:creationId xmlns:a16="http://schemas.microsoft.com/office/drawing/2014/main" id="{E2067D84-6943-76FA-6EF6-D44C1C9E3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21" name="Rectangle 101">
            <a:extLst>
              <a:ext uri="{FF2B5EF4-FFF2-40B4-BE49-F238E27FC236}">
                <a16:creationId xmlns:a16="http://schemas.microsoft.com/office/drawing/2014/main" id="{F84B74F8-5208-3973-A18E-C91DF7C84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22" name="Rectangle 102">
            <a:extLst>
              <a:ext uri="{FF2B5EF4-FFF2-40B4-BE49-F238E27FC236}">
                <a16:creationId xmlns:a16="http://schemas.microsoft.com/office/drawing/2014/main" id="{61D82026-A410-F8AD-9627-F4723F24D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23" name="Rectangle 103">
            <a:extLst>
              <a:ext uri="{FF2B5EF4-FFF2-40B4-BE49-F238E27FC236}">
                <a16:creationId xmlns:a16="http://schemas.microsoft.com/office/drawing/2014/main" id="{E5076D0F-11AB-CACC-1558-9DFFB27C1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24" name="Rectangle 104">
            <a:extLst>
              <a:ext uri="{FF2B5EF4-FFF2-40B4-BE49-F238E27FC236}">
                <a16:creationId xmlns:a16="http://schemas.microsoft.com/office/drawing/2014/main" id="{D18042DE-BC43-5F76-6997-CD5475C23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426" name="Rectangle 106">
            <a:extLst>
              <a:ext uri="{FF2B5EF4-FFF2-40B4-BE49-F238E27FC236}">
                <a16:creationId xmlns:a16="http://schemas.microsoft.com/office/drawing/2014/main" id="{C14428FA-F3F5-BCFB-0698-F4D824E81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2502" name="Rectangle 182">
            <a:extLst>
              <a:ext uri="{FF2B5EF4-FFF2-40B4-BE49-F238E27FC236}">
                <a16:creationId xmlns:a16="http://schemas.microsoft.com/office/drawing/2014/main" id="{500DF5F6-5592-3AB4-287C-29507408C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000" i="0">
              <a:latin typeface="Arial" panose="020B0604020202020204" pitchFamily="34" charset="0"/>
            </a:endParaRPr>
          </a:p>
        </p:txBody>
      </p:sp>
      <p:sp>
        <p:nvSpPr>
          <p:cNvPr id="952515" name="Rectangle 195">
            <a:extLst>
              <a:ext uri="{FF2B5EF4-FFF2-40B4-BE49-F238E27FC236}">
                <a16:creationId xmlns:a16="http://schemas.microsoft.com/office/drawing/2014/main" id="{F4CD2ACD-4652-41E9-B8A7-46950527A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52516" name="Picture 196">
            <a:extLst>
              <a:ext uri="{FF2B5EF4-FFF2-40B4-BE49-F238E27FC236}">
                <a16:creationId xmlns:a16="http://schemas.microsoft.com/office/drawing/2014/main" id="{C4621979-9F3A-768F-64A9-7341FDAC95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2517" name="Rectangle 197">
            <a:extLst>
              <a:ext uri="{FF2B5EF4-FFF2-40B4-BE49-F238E27FC236}">
                <a16:creationId xmlns:a16="http://schemas.microsoft.com/office/drawing/2014/main" id="{2D5C8B93-F803-3BEF-E262-E1CEA6630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18" name="Rectangle 198">
            <a:extLst>
              <a:ext uri="{FF2B5EF4-FFF2-40B4-BE49-F238E27FC236}">
                <a16:creationId xmlns:a16="http://schemas.microsoft.com/office/drawing/2014/main" id="{573C097E-9198-D9AB-4DB8-9438C10C7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37" name="Text Box 217">
            <a:extLst>
              <a:ext uri="{FF2B5EF4-FFF2-40B4-BE49-F238E27FC236}">
                <a16:creationId xmlns:a16="http://schemas.microsoft.com/office/drawing/2014/main" id="{4031B551-A4B3-1B76-A6D7-A5193E50F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421188"/>
            <a:ext cx="4291013" cy="2011362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4200" b="1">
                <a:solidFill>
                  <a:srgbClr val="66FFFF"/>
                </a:solidFill>
                <a:latin typeface="Arial" panose="020B0604020202020204" pitchFamily="34" charset="0"/>
              </a:rPr>
              <a:t>ЗВЁЗДОЧКИ</a:t>
            </a:r>
            <a:r>
              <a:rPr lang="en-US" altLang="en-US" sz="4200" b="1">
                <a:solidFill>
                  <a:srgbClr val="66FFFF"/>
                </a:solidFill>
                <a:latin typeface="Arial" panose="020B0604020202020204" pitchFamily="34" charset="0"/>
              </a:rPr>
              <a:t>:         </a:t>
            </a:r>
            <a:r>
              <a:rPr lang="ru-RU" altLang="en-US" sz="4200" b="1">
                <a:solidFill>
                  <a:srgbClr val="66FFFF"/>
                </a:solidFill>
                <a:latin typeface="Arial" panose="020B0604020202020204" pitchFamily="34" charset="0"/>
              </a:rPr>
              <a:t>большие пророки</a:t>
            </a:r>
            <a:endParaRPr lang="en-US" altLang="en-US" sz="4200" b="1">
              <a:solidFill>
                <a:srgbClr val="66FFFF"/>
              </a:solidFill>
              <a:latin typeface="Arial" panose="020B0604020202020204" pitchFamily="34" charset="0"/>
            </a:endParaRPr>
          </a:p>
        </p:txBody>
      </p:sp>
      <p:sp>
        <p:nvSpPr>
          <p:cNvPr id="952538" name="Text Box 218">
            <a:extLst>
              <a:ext uri="{FF2B5EF4-FFF2-40B4-BE49-F238E27FC236}">
                <a16:creationId xmlns:a16="http://schemas.microsoft.com/office/drawing/2014/main" id="{97A7274E-BE50-8369-C9F9-07409D50C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68</a:t>
            </a:r>
          </a:p>
        </p:txBody>
      </p:sp>
      <p:sp>
        <p:nvSpPr>
          <p:cNvPr id="952543" name="Rectangle 223">
            <a:extLst>
              <a:ext uri="{FF2B5EF4-FFF2-40B4-BE49-F238E27FC236}">
                <a16:creationId xmlns:a16="http://schemas.microsoft.com/office/drawing/2014/main" id="{F6B19568-D3C7-AE3A-9BE9-3EDEE8D2D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52545" name="Oval 225">
            <a:extLst>
              <a:ext uri="{FF2B5EF4-FFF2-40B4-BE49-F238E27FC236}">
                <a16:creationId xmlns:a16="http://schemas.microsoft.com/office/drawing/2014/main" id="{B6FAE008-3020-0705-1EAC-983F97E91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4257675"/>
            <a:ext cx="4875213" cy="22225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52731" name="Picture 411">
            <a:extLst>
              <a:ext uri="{FF2B5EF4-FFF2-40B4-BE49-F238E27FC236}">
                <a16:creationId xmlns:a16="http://schemas.microsoft.com/office/drawing/2014/main" id="{0192A43E-DC77-C832-185B-2DA84730D6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3073" name="AutoShape 753">
            <a:extLst>
              <a:ext uri="{FF2B5EF4-FFF2-40B4-BE49-F238E27FC236}">
                <a16:creationId xmlns:a16="http://schemas.microsoft.com/office/drawing/2014/main" id="{6B613D72-79DB-81C7-4BE7-7CC11397819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4" name="Rectangle 754">
            <a:extLst>
              <a:ext uri="{FF2B5EF4-FFF2-40B4-BE49-F238E27FC236}">
                <a16:creationId xmlns:a16="http://schemas.microsoft.com/office/drawing/2014/main" id="{334169A7-F3A0-2E6C-7FE7-990DC675F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5" name="Rectangle 755">
            <a:extLst>
              <a:ext uri="{FF2B5EF4-FFF2-40B4-BE49-F238E27FC236}">
                <a16:creationId xmlns:a16="http://schemas.microsoft.com/office/drawing/2014/main" id="{6E389503-76FC-6527-0E6A-FCFD811C0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6" name="Rectangle 756">
            <a:extLst>
              <a:ext uri="{FF2B5EF4-FFF2-40B4-BE49-F238E27FC236}">
                <a16:creationId xmlns:a16="http://schemas.microsoft.com/office/drawing/2014/main" id="{67482FC4-36E8-8ED3-8ADA-A8EE2C1D5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7" name="AutoShape 757">
            <a:extLst>
              <a:ext uri="{FF2B5EF4-FFF2-40B4-BE49-F238E27FC236}">
                <a16:creationId xmlns:a16="http://schemas.microsoft.com/office/drawing/2014/main" id="{97040D9C-E461-525A-B94E-702967716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8" name="AutoShape 758">
            <a:extLst>
              <a:ext uri="{FF2B5EF4-FFF2-40B4-BE49-F238E27FC236}">
                <a16:creationId xmlns:a16="http://schemas.microsoft.com/office/drawing/2014/main" id="{1F71478B-1EBF-0C71-9B6D-E34DE5856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79" name="AutoShape 759">
            <a:extLst>
              <a:ext uri="{FF2B5EF4-FFF2-40B4-BE49-F238E27FC236}">
                <a16:creationId xmlns:a16="http://schemas.microsoft.com/office/drawing/2014/main" id="{2581A8D4-8E1B-EC0A-47BD-C9319FFBF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80" name="AutoShape 760">
            <a:extLst>
              <a:ext uri="{FF2B5EF4-FFF2-40B4-BE49-F238E27FC236}">
                <a16:creationId xmlns:a16="http://schemas.microsoft.com/office/drawing/2014/main" id="{CCF493D6-7717-7FFB-25D5-B8BE7147F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81" name="AutoShape 761">
            <a:extLst>
              <a:ext uri="{FF2B5EF4-FFF2-40B4-BE49-F238E27FC236}">
                <a16:creationId xmlns:a16="http://schemas.microsoft.com/office/drawing/2014/main" id="{D944C6D7-AD31-1B85-29A8-DCAE8D6AF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87" name="Rectangle 767">
            <a:extLst>
              <a:ext uri="{FF2B5EF4-FFF2-40B4-BE49-F238E27FC236}">
                <a16:creationId xmlns:a16="http://schemas.microsoft.com/office/drawing/2014/main" id="{6BEA7E9D-4E9C-57D2-51CE-3087ECFAD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53091" name="Line 771">
            <a:extLst>
              <a:ext uri="{FF2B5EF4-FFF2-40B4-BE49-F238E27FC236}">
                <a16:creationId xmlns:a16="http://schemas.microsoft.com/office/drawing/2014/main" id="{8A40D269-5406-1FED-92CB-93DE84916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092" name="Line 772">
            <a:extLst>
              <a:ext uri="{FF2B5EF4-FFF2-40B4-BE49-F238E27FC236}">
                <a16:creationId xmlns:a16="http://schemas.microsoft.com/office/drawing/2014/main" id="{063E3760-DDCD-0BEB-325A-99BECDB12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3" name="Line 773">
            <a:extLst>
              <a:ext uri="{FF2B5EF4-FFF2-40B4-BE49-F238E27FC236}">
                <a16:creationId xmlns:a16="http://schemas.microsoft.com/office/drawing/2014/main" id="{CB9311F0-883A-A93E-AE0C-6203FCB2FD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4" name="Line 774">
            <a:extLst>
              <a:ext uri="{FF2B5EF4-FFF2-40B4-BE49-F238E27FC236}">
                <a16:creationId xmlns:a16="http://schemas.microsoft.com/office/drawing/2014/main" id="{9B898869-878E-19B0-5D4C-8C8E6E9EE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5" name="Freeform 775">
            <a:extLst>
              <a:ext uri="{FF2B5EF4-FFF2-40B4-BE49-F238E27FC236}">
                <a16:creationId xmlns:a16="http://schemas.microsoft.com/office/drawing/2014/main" id="{87385FBF-17CA-9DCC-C1BB-C880FF52DF8A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3096" name="Line 776">
            <a:extLst>
              <a:ext uri="{FF2B5EF4-FFF2-40B4-BE49-F238E27FC236}">
                <a16:creationId xmlns:a16="http://schemas.microsoft.com/office/drawing/2014/main" id="{71FCD17E-2444-C61D-2FC1-82C2DB9727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7" name="Freeform 777">
            <a:extLst>
              <a:ext uri="{FF2B5EF4-FFF2-40B4-BE49-F238E27FC236}">
                <a16:creationId xmlns:a16="http://schemas.microsoft.com/office/drawing/2014/main" id="{6824F4A3-E400-BA7C-2F44-EA5BCC1606F9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8" name="Line 778">
            <a:extLst>
              <a:ext uri="{FF2B5EF4-FFF2-40B4-BE49-F238E27FC236}">
                <a16:creationId xmlns:a16="http://schemas.microsoft.com/office/drawing/2014/main" id="{E7DD5DBC-6B8A-6683-8877-515F302076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9" name="Line 779">
            <a:extLst>
              <a:ext uri="{FF2B5EF4-FFF2-40B4-BE49-F238E27FC236}">
                <a16:creationId xmlns:a16="http://schemas.microsoft.com/office/drawing/2014/main" id="{59A2C97E-1AFD-91BD-D21A-D5091E0F72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0" name="Line 780">
            <a:extLst>
              <a:ext uri="{FF2B5EF4-FFF2-40B4-BE49-F238E27FC236}">
                <a16:creationId xmlns:a16="http://schemas.microsoft.com/office/drawing/2014/main" id="{02585CC1-D4F8-A05A-4086-BFB6DBD0A3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1" name="Line 781">
            <a:extLst>
              <a:ext uri="{FF2B5EF4-FFF2-40B4-BE49-F238E27FC236}">
                <a16:creationId xmlns:a16="http://schemas.microsoft.com/office/drawing/2014/main" id="{93EC88C0-809F-F0E1-B8B5-330338B8D1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2" name="Line 782">
            <a:extLst>
              <a:ext uri="{FF2B5EF4-FFF2-40B4-BE49-F238E27FC236}">
                <a16:creationId xmlns:a16="http://schemas.microsoft.com/office/drawing/2014/main" id="{73812EE3-DC88-F532-0D53-D78E7FBA11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3" name="Line 783">
            <a:extLst>
              <a:ext uri="{FF2B5EF4-FFF2-40B4-BE49-F238E27FC236}">
                <a16:creationId xmlns:a16="http://schemas.microsoft.com/office/drawing/2014/main" id="{651DF9FF-B730-6ED1-DBE8-4A1DC1790A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4" name="Line 784">
            <a:extLst>
              <a:ext uri="{FF2B5EF4-FFF2-40B4-BE49-F238E27FC236}">
                <a16:creationId xmlns:a16="http://schemas.microsoft.com/office/drawing/2014/main" id="{3B5998D5-92C7-48B8-BA15-8B847873D8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5" name="Line 785">
            <a:extLst>
              <a:ext uri="{FF2B5EF4-FFF2-40B4-BE49-F238E27FC236}">
                <a16:creationId xmlns:a16="http://schemas.microsoft.com/office/drawing/2014/main" id="{38E8330D-DD03-23B2-0288-EDD73C0B7C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6" name="Line 786">
            <a:extLst>
              <a:ext uri="{FF2B5EF4-FFF2-40B4-BE49-F238E27FC236}">
                <a16:creationId xmlns:a16="http://schemas.microsoft.com/office/drawing/2014/main" id="{301D928C-58D3-0617-E6FD-2E7814A6036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7" name="Line 787">
            <a:extLst>
              <a:ext uri="{FF2B5EF4-FFF2-40B4-BE49-F238E27FC236}">
                <a16:creationId xmlns:a16="http://schemas.microsoft.com/office/drawing/2014/main" id="{1174A13F-B9E8-5DD6-C0E3-9DAE6A2FF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8" name="Line 788">
            <a:extLst>
              <a:ext uri="{FF2B5EF4-FFF2-40B4-BE49-F238E27FC236}">
                <a16:creationId xmlns:a16="http://schemas.microsoft.com/office/drawing/2014/main" id="{82D799D0-0E61-3437-D11E-F99817A0B9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09" name="Line 789">
            <a:extLst>
              <a:ext uri="{FF2B5EF4-FFF2-40B4-BE49-F238E27FC236}">
                <a16:creationId xmlns:a16="http://schemas.microsoft.com/office/drawing/2014/main" id="{EAE5D89F-8AEA-8E4B-EE22-AB79706517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10" name="Rectangle 790">
            <a:extLst>
              <a:ext uri="{FF2B5EF4-FFF2-40B4-BE49-F238E27FC236}">
                <a16:creationId xmlns:a16="http://schemas.microsoft.com/office/drawing/2014/main" id="{0F365C48-D0B7-4E0C-5734-536FF3CE8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11" name="Line 791">
            <a:extLst>
              <a:ext uri="{FF2B5EF4-FFF2-40B4-BE49-F238E27FC236}">
                <a16:creationId xmlns:a16="http://schemas.microsoft.com/office/drawing/2014/main" id="{1B8847FD-BCFE-DF0A-5037-4E3F68C9E3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12" name="Line 792">
            <a:extLst>
              <a:ext uri="{FF2B5EF4-FFF2-40B4-BE49-F238E27FC236}">
                <a16:creationId xmlns:a16="http://schemas.microsoft.com/office/drawing/2014/main" id="{95C35AD4-AA51-0153-D94D-74B5D71451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13" name="Rectangle 793">
            <a:extLst>
              <a:ext uri="{FF2B5EF4-FFF2-40B4-BE49-F238E27FC236}">
                <a16:creationId xmlns:a16="http://schemas.microsoft.com/office/drawing/2014/main" id="{764F024D-6FA5-B44E-7D9F-06DA2DCB3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14" name="Rectangle 794">
            <a:extLst>
              <a:ext uri="{FF2B5EF4-FFF2-40B4-BE49-F238E27FC236}">
                <a16:creationId xmlns:a16="http://schemas.microsoft.com/office/drawing/2014/main" id="{6C73531A-28B3-959C-F16B-8BFA6FE5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3115" name="Rectangle 795">
            <a:extLst>
              <a:ext uri="{FF2B5EF4-FFF2-40B4-BE49-F238E27FC236}">
                <a16:creationId xmlns:a16="http://schemas.microsoft.com/office/drawing/2014/main" id="{79DC9E29-426B-1F1F-B064-5587E0828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16" name="Rectangle 796">
            <a:extLst>
              <a:ext uri="{FF2B5EF4-FFF2-40B4-BE49-F238E27FC236}">
                <a16:creationId xmlns:a16="http://schemas.microsoft.com/office/drawing/2014/main" id="{B0D66A5D-2034-19E7-EF3E-88EB915C7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17" name="Line 797">
            <a:extLst>
              <a:ext uri="{FF2B5EF4-FFF2-40B4-BE49-F238E27FC236}">
                <a16:creationId xmlns:a16="http://schemas.microsoft.com/office/drawing/2014/main" id="{6CD590BF-4142-CAA2-183F-D490D7A4E1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18" name="Rectangle 798">
            <a:extLst>
              <a:ext uri="{FF2B5EF4-FFF2-40B4-BE49-F238E27FC236}">
                <a16:creationId xmlns:a16="http://schemas.microsoft.com/office/drawing/2014/main" id="{D13FBACF-E513-BFF4-D67F-91DCFDBFF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3119" name="Rectangle 799">
            <a:extLst>
              <a:ext uri="{FF2B5EF4-FFF2-40B4-BE49-F238E27FC236}">
                <a16:creationId xmlns:a16="http://schemas.microsoft.com/office/drawing/2014/main" id="{918300D2-C7B5-F1A2-E113-9B425CD3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3120" name="Rectangle 800">
            <a:extLst>
              <a:ext uri="{FF2B5EF4-FFF2-40B4-BE49-F238E27FC236}">
                <a16:creationId xmlns:a16="http://schemas.microsoft.com/office/drawing/2014/main" id="{5E3C64C8-C6E5-7BB8-D734-9F3323A3A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21" name="Freeform 801">
            <a:extLst>
              <a:ext uri="{FF2B5EF4-FFF2-40B4-BE49-F238E27FC236}">
                <a16:creationId xmlns:a16="http://schemas.microsoft.com/office/drawing/2014/main" id="{8082D0BD-00DA-81EA-E223-1321CE4C6C16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3122" name="Line 802">
            <a:extLst>
              <a:ext uri="{FF2B5EF4-FFF2-40B4-BE49-F238E27FC236}">
                <a16:creationId xmlns:a16="http://schemas.microsoft.com/office/drawing/2014/main" id="{FAD036B0-60CC-47AD-2CFB-DF96312C4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3" name="Line 803">
            <a:extLst>
              <a:ext uri="{FF2B5EF4-FFF2-40B4-BE49-F238E27FC236}">
                <a16:creationId xmlns:a16="http://schemas.microsoft.com/office/drawing/2014/main" id="{A9CBDD3B-0852-F42D-CD0B-DDA60B7EF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4" name="Line 804">
            <a:extLst>
              <a:ext uri="{FF2B5EF4-FFF2-40B4-BE49-F238E27FC236}">
                <a16:creationId xmlns:a16="http://schemas.microsoft.com/office/drawing/2014/main" id="{589A4150-638F-3DB1-36E0-3F854B1CF2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5" name="Line 805">
            <a:extLst>
              <a:ext uri="{FF2B5EF4-FFF2-40B4-BE49-F238E27FC236}">
                <a16:creationId xmlns:a16="http://schemas.microsoft.com/office/drawing/2014/main" id="{F2CC5693-4B9C-F8C5-7BC3-C5CD38D22D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6" name="Line 806">
            <a:extLst>
              <a:ext uri="{FF2B5EF4-FFF2-40B4-BE49-F238E27FC236}">
                <a16:creationId xmlns:a16="http://schemas.microsoft.com/office/drawing/2014/main" id="{162DC78D-7B10-910E-5C3F-4A5BE3EA2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7" name="Line 807">
            <a:extLst>
              <a:ext uri="{FF2B5EF4-FFF2-40B4-BE49-F238E27FC236}">
                <a16:creationId xmlns:a16="http://schemas.microsoft.com/office/drawing/2014/main" id="{CC84BDFB-8114-DCA7-31B4-8D59B2BE45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8" name="Line 808">
            <a:extLst>
              <a:ext uri="{FF2B5EF4-FFF2-40B4-BE49-F238E27FC236}">
                <a16:creationId xmlns:a16="http://schemas.microsoft.com/office/drawing/2014/main" id="{8912020F-A84F-AAD7-7060-0B2C165100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29" name="Line 809">
            <a:extLst>
              <a:ext uri="{FF2B5EF4-FFF2-40B4-BE49-F238E27FC236}">
                <a16:creationId xmlns:a16="http://schemas.microsoft.com/office/drawing/2014/main" id="{7F58070A-5399-C1A0-ED4E-9CC27206E5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30" name="Rectangle 810">
            <a:extLst>
              <a:ext uri="{FF2B5EF4-FFF2-40B4-BE49-F238E27FC236}">
                <a16:creationId xmlns:a16="http://schemas.microsoft.com/office/drawing/2014/main" id="{881C8C2E-747A-71A5-67AC-BBD21C911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31" name="Rectangle 811">
            <a:extLst>
              <a:ext uri="{FF2B5EF4-FFF2-40B4-BE49-F238E27FC236}">
                <a16:creationId xmlns:a16="http://schemas.microsoft.com/office/drawing/2014/main" id="{F7567F9D-3CD0-B5F6-CB3F-3B53A2E18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35" name="Rectangle 815">
            <a:extLst>
              <a:ext uri="{FF2B5EF4-FFF2-40B4-BE49-F238E27FC236}">
                <a16:creationId xmlns:a16="http://schemas.microsoft.com/office/drawing/2014/main" id="{0E73A216-13E3-5AEC-E178-9BEB2BC56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36" name="Rectangle 816">
            <a:extLst>
              <a:ext uri="{FF2B5EF4-FFF2-40B4-BE49-F238E27FC236}">
                <a16:creationId xmlns:a16="http://schemas.microsoft.com/office/drawing/2014/main" id="{524AE87D-DEE6-6D9D-19CB-52CD45A81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37" name="AutoShape 817">
            <a:extLst>
              <a:ext uri="{FF2B5EF4-FFF2-40B4-BE49-F238E27FC236}">
                <a16:creationId xmlns:a16="http://schemas.microsoft.com/office/drawing/2014/main" id="{A436070E-D3A1-1E55-C171-BF6E5A135F9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48" name="Rectangle 828">
            <a:extLst>
              <a:ext uri="{FF2B5EF4-FFF2-40B4-BE49-F238E27FC236}">
                <a16:creationId xmlns:a16="http://schemas.microsoft.com/office/drawing/2014/main" id="{162E3461-FB2D-66D9-D28D-2090A2F6E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49" name="Line 829">
            <a:extLst>
              <a:ext uri="{FF2B5EF4-FFF2-40B4-BE49-F238E27FC236}">
                <a16:creationId xmlns:a16="http://schemas.microsoft.com/office/drawing/2014/main" id="{8CFE447D-A324-E187-D54A-FA3C9AAE4E5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0" name="Line 830">
            <a:extLst>
              <a:ext uri="{FF2B5EF4-FFF2-40B4-BE49-F238E27FC236}">
                <a16:creationId xmlns:a16="http://schemas.microsoft.com/office/drawing/2014/main" id="{8E3A0A82-994F-2D5F-511B-E3B2A7107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1" name="Line 831">
            <a:extLst>
              <a:ext uri="{FF2B5EF4-FFF2-40B4-BE49-F238E27FC236}">
                <a16:creationId xmlns:a16="http://schemas.microsoft.com/office/drawing/2014/main" id="{2B0C8B0A-A172-E46E-382B-E4FD9280B22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2" name="Line 832">
            <a:extLst>
              <a:ext uri="{FF2B5EF4-FFF2-40B4-BE49-F238E27FC236}">
                <a16:creationId xmlns:a16="http://schemas.microsoft.com/office/drawing/2014/main" id="{6A9CDF96-6239-F0B4-3702-BDECD524B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3" name="Line 833">
            <a:extLst>
              <a:ext uri="{FF2B5EF4-FFF2-40B4-BE49-F238E27FC236}">
                <a16:creationId xmlns:a16="http://schemas.microsoft.com/office/drawing/2014/main" id="{59F553DC-BDD5-7956-0577-17F7499C4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4" name="Line 834">
            <a:extLst>
              <a:ext uri="{FF2B5EF4-FFF2-40B4-BE49-F238E27FC236}">
                <a16:creationId xmlns:a16="http://schemas.microsoft.com/office/drawing/2014/main" id="{AACAA7F9-5E68-A526-3B9A-B422C3DAF4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5" name="Line 835">
            <a:extLst>
              <a:ext uri="{FF2B5EF4-FFF2-40B4-BE49-F238E27FC236}">
                <a16:creationId xmlns:a16="http://schemas.microsoft.com/office/drawing/2014/main" id="{8624C1DC-A447-B9C9-A1F2-194CA434C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6" name="Rectangle 836">
            <a:extLst>
              <a:ext uri="{FF2B5EF4-FFF2-40B4-BE49-F238E27FC236}">
                <a16:creationId xmlns:a16="http://schemas.microsoft.com/office/drawing/2014/main" id="{D5C247A4-73DD-5C40-CD9C-C8B47B4BA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3157" name="Rectangle 837">
            <a:extLst>
              <a:ext uri="{FF2B5EF4-FFF2-40B4-BE49-F238E27FC236}">
                <a16:creationId xmlns:a16="http://schemas.microsoft.com/office/drawing/2014/main" id="{B4B1F39B-817B-39E5-C585-BB4AACAB3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3158" name="Rectangle 838">
            <a:extLst>
              <a:ext uri="{FF2B5EF4-FFF2-40B4-BE49-F238E27FC236}">
                <a16:creationId xmlns:a16="http://schemas.microsoft.com/office/drawing/2014/main" id="{14EE79D8-9000-F26E-6A38-60D5BC08D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3159" name="Text Box 839">
            <a:extLst>
              <a:ext uri="{FF2B5EF4-FFF2-40B4-BE49-F238E27FC236}">
                <a16:creationId xmlns:a16="http://schemas.microsoft.com/office/drawing/2014/main" id="{9A012F27-17C2-F788-68CB-A20D4AEF0E5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3160" name="Text Box 840">
            <a:extLst>
              <a:ext uri="{FF2B5EF4-FFF2-40B4-BE49-F238E27FC236}">
                <a16:creationId xmlns:a16="http://schemas.microsoft.com/office/drawing/2014/main" id="{AEF8A522-E34F-BFE7-4C8B-0CA1B0C0976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3161" name="Rectangle 841">
            <a:extLst>
              <a:ext uri="{FF2B5EF4-FFF2-40B4-BE49-F238E27FC236}">
                <a16:creationId xmlns:a16="http://schemas.microsoft.com/office/drawing/2014/main" id="{CC70FF48-FD26-E14A-2877-32DB951AB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2" name="Rectangle 842">
            <a:extLst>
              <a:ext uri="{FF2B5EF4-FFF2-40B4-BE49-F238E27FC236}">
                <a16:creationId xmlns:a16="http://schemas.microsoft.com/office/drawing/2014/main" id="{3D122E54-2C0E-8AE1-4095-D2ACE3B54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3" name="Rectangle 843">
            <a:extLst>
              <a:ext uri="{FF2B5EF4-FFF2-40B4-BE49-F238E27FC236}">
                <a16:creationId xmlns:a16="http://schemas.microsoft.com/office/drawing/2014/main" id="{C7F54F1D-1AE0-D020-A340-1F80F5D7C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4" name="Rectangle 844">
            <a:extLst>
              <a:ext uri="{FF2B5EF4-FFF2-40B4-BE49-F238E27FC236}">
                <a16:creationId xmlns:a16="http://schemas.microsoft.com/office/drawing/2014/main" id="{C9E4E41F-A86C-CDF2-DF48-E6D7336F2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5" name="Rectangle 845">
            <a:extLst>
              <a:ext uri="{FF2B5EF4-FFF2-40B4-BE49-F238E27FC236}">
                <a16:creationId xmlns:a16="http://schemas.microsoft.com/office/drawing/2014/main" id="{7B9055A8-3592-E76B-421B-6E33D0697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6" name="Rectangle 846">
            <a:extLst>
              <a:ext uri="{FF2B5EF4-FFF2-40B4-BE49-F238E27FC236}">
                <a16:creationId xmlns:a16="http://schemas.microsoft.com/office/drawing/2014/main" id="{802D233C-C1FE-5A8F-7C3A-AD4BF7353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67" name="Rectangle 847">
            <a:extLst>
              <a:ext uri="{FF2B5EF4-FFF2-40B4-BE49-F238E27FC236}">
                <a16:creationId xmlns:a16="http://schemas.microsoft.com/office/drawing/2014/main" id="{FB20FDCA-9D65-17C3-F5FD-BB0C621AA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68" name="Rectangle 848">
            <a:extLst>
              <a:ext uri="{FF2B5EF4-FFF2-40B4-BE49-F238E27FC236}">
                <a16:creationId xmlns:a16="http://schemas.microsoft.com/office/drawing/2014/main" id="{C26AECE7-8970-019C-E68B-CAB6003D2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3169" name="Rectangle 849">
            <a:extLst>
              <a:ext uri="{FF2B5EF4-FFF2-40B4-BE49-F238E27FC236}">
                <a16:creationId xmlns:a16="http://schemas.microsoft.com/office/drawing/2014/main" id="{F48FC2A7-1A0D-2CCA-EE8E-C1A63DE60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3170" name="Rectangle 850">
            <a:extLst>
              <a:ext uri="{FF2B5EF4-FFF2-40B4-BE49-F238E27FC236}">
                <a16:creationId xmlns:a16="http://schemas.microsoft.com/office/drawing/2014/main" id="{FEE8D90C-2E6E-57FF-F206-FDE9635FF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3171" name="Rectangle 851">
            <a:extLst>
              <a:ext uri="{FF2B5EF4-FFF2-40B4-BE49-F238E27FC236}">
                <a16:creationId xmlns:a16="http://schemas.microsoft.com/office/drawing/2014/main" id="{B24845A1-8408-DF0C-991E-8619B1C31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3172" name="Line 852">
            <a:extLst>
              <a:ext uri="{FF2B5EF4-FFF2-40B4-BE49-F238E27FC236}">
                <a16:creationId xmlns:a16="http://schemas.microsoft.com/office/drawing/2014/main" id="{37C05974-8A52-C9C5-3F75-13F6B9DFA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73" name="Line 853">
            <a:extLst>
              <a:ext uri="{FF2B5EF4-FFF2-40B4-BE49-F238E27FC236}">
                <a16:creationId xmlns:a16="http://schemas.microsoft.com/office/drawing/2014/main" id="{DBCD633D-FD25-5B81-28CC-781A6C7D07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74" name="Line 854">
            <a:extLst>
              <a:ext uri="{FF2B5EF4-FFF2-40B4-BE49-F238E27FC236}">
                <a16:creationId xmlns:a16="http://schemas.microsoft.com/office/drawing/2014/main" id="{7F925EA5-4298-BBD1-14A1-7396623C1A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75" name="Line 855">
            <a:extLst>
              <a:ext uri="{FF2B5EF4-FFF2-40B4-BE49-F238E27FC236}">
                <a16:creationId xmlns:a16="http://schemas.microsoft.com/office/drawing/2014/main" id="{7DD3A3BF-6BAE-0245-1508-042EA71486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76" name="Rectangle 856">
            <a:extLst>
              <a:ext uri="{FF2B5EF4-FFF2-40B4-BE49-F238E27FC236}">
                <a16:creationId xmlns:a16="http://schemas.microsoft.com/office/drawing/2014/main" id="{A07E2847-48BF-31CC-EDA1-F0BCAC364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77" name="Rectangle 857">
            <a:extLst>
              <a:ext uri="{FF2B5EF4-FFF2-40B4-BE49-F238E27FC236}">
                <a16:creationId xmlns:a16="http://schemas.microsoft.com/office/drawing/2014/main" id="{01F2D3A0-E125-FF99-961D-3A108B4BA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3178" name="Line 858">
            <a:extLst>
              <a:ext uri="{FF2B5EF4-FFF2-40B4-BE49-F238E27FC236}">
                <a16:creationId xmlns:a16="http://schemas.microsoft.com/office/drawing/2014/main" id="{34DF8144-FAA8-1E10-53D1-C93E13D480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79" name="Line 859">
            <a:extLst>
              <a:ext uri="{FF2B5EF4-FFF2-40B4-BE49-F238E27FC236}">
                <a16:creationId xmlns:a16="http://schemas.microsoft.com/office/drawing/2014/main" id="{CA8E29A5-9553-6D83-F99F-A523EEE445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80" name="Rectangle 860">
            <a:extLst>
              <a:ext uri="{FF2B5EF4-FFF2-40B4-BE49-F238E27FC236}">
                <a16:creationId xmlns:a16="http://schemas.microsoft.com/office/drawing/2014/main" id="{47657151-67FC-5146-5D89-99927D1A2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81" name="Rectangle 861">
            <a:extLst>
              <a:ext uri="{FF2B5EF4-FFF2-40B4-BE49-F238E27FC236}">
                <a16:creationId xmlns:a16="http://schemas.microsoft.com/office/drawing/2014/main" id="{38A62562-6A09-A3A6-E262-3927B2986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82" name="Rectangle 862">
            <a:extLst>
              <a:ext uri="{FF2B5EF4-FFF2-40B4-BE49-F238E27FC236}">
                <a16:creationId xmlns:a16="http://schemas.microsoft.com/office/drawing/2014/main" id="{D075672D-2890-F0DB-1484-866798C04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83" name="Arc 863">
            <a:extLst>
              <a:ext uri="{FF2B5EF4-FFF2-40B4-BE49-F238E27FC236}">
                <a16:creationId xmlns:a16="http://schemas.microsoft.com/office/drawing/2014/main" id="{8B4E16B1-CBA0-A640-2F4D-465B541004A5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84" name="Rectangle 864">
            <a:extLst>
              <a:ext uri="{FF2B5EF4-FFF2-40B4-BE49-F238E27FC236}">
                <a16:creationId xmlns:a16="http://schemas.microsoft.com/office/drawing/2014/main" id="{0BAD5B69-5273-A046-590D-F6A4F33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85" name="Rectangle 865">
            <a:extLst>
              <a:ext uri="{FF2B5EF4-FFF2-40B4-BE49-F238E27FC236}">
                <a16:creationId xmlns:a16="http://schemas.microsoft.com/office/drawing/2014/main" id="{A3ED8959-3187-C5F9-7CA4-18DBDF6E8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196" name="Rectangle 876">
            <a:extLst>
              <a:ext uri="{FF2B5EF4-FFF2-40B4-BE49-F238E27FC236}">
                <a16:creationId xmlns:a16="http://schemas.microsoft.com/office/drawing/2014/main" id="{07678281-8233-4C3E-DF73-C8E7764D9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197" name="Rectangle 877">
            <a:extLst>
              <a:ext uri="{FF2B5EF4-FFF2-40B4-BE49-F238E27FC236}">
                <a16:creationId xmlns:a16="http://schemas.microsoft.com/office/drawing/2014/main" id="{EA9D77DB-52F8-1510-C6E8-EFDED3F3F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3229" name="Line 909">
            <a:extLst>
              <a:ext uri="{FF2B5EF4-FFF2-40B4-BE49-F238E27FC236}">
                <a16:creationId xmlns:a16="http://schemas.microsoft.com/office/drawing/2014/main" id="{C9CF9504-843E-BF98-E856-421AA2578D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30" name="Line 910">
            <a:extLst>
              <a:ext uri="{FF2B5EF4-FFF2-40B4-BE49-F238E27FC236}">
                <a16:creationId xmlns:a16="http://schemas.microsoft.com/office/drawing/2014/main" id="{6AEE1579-34F3-B418-5122-8EA017851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33" name="Rectangle 913">
            <a:extLst>
              <a:ext uri="{FF2B5EF4-FFF2-40B4-BE49-F238E27FC236}">
                <a16:creationId xmlns:a16="http://schemas.microsoft.com/office/drawing/2014/main" id="{0AA0635B-72CF-2EF6-7D29-ACFBA95EC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53237" name="Oval 917">
            <a:extLst>
              <a:ext uri="{FF2B5EF4-FFF2-40B4-BE49-F238E27FC236}">
                <a16:creationId xmlns:a16="http://schemas.microsoft.com/office/drawing/2014/main" id="{0098B06B-ADC1-75ED-E257-00717173B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5919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3239" name="Group 919">
            <a:extLst>
              <a:ext uri="{FF2B5EF4-FFF2-40B4-BE49-F238E27FC236}">
                <a16:creationId xmlns:a16="http://schemas.microsoft.com/office/drawing/2014/main" id="{8A474E77-7281-2DE3-9220-86B1D5731B70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53240" name="Rectangle 920">
              <a:extLst>
                <a:ext uri="{FF2B5EF4-FFF2-40B4-BE49-F238E27FC236}">
                  <a16:creationId xmlns:a16="http://schemas.microsoft.com/office/drawing/2014/main" id="{20F0A8A8-0EF1-A84A-6191-4753F9D2E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3241" name="Rectangle 921">
              <a:extLst>
                <a:ext uri="{FF2B5EF4-FFF2-40B4-BE49-F238E27FC236}">
                  <a16:creationId xmlns:a16="http://schemas.microsoft.com/office/drawing/2014/main" id="{D05F7582-390D-E622-210E-3FDF31274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53242" name="Group 922">
              <a:extLst>
                <a:ext uri="{FF2B5EF4-FFF2-40B4-BE49-F238E27FC236}">
                  <a16:creationId xmlns:a16="http://schemas.microsoft.com/office/drawing/2014/main" id="{3CD50851-DEED-ED05-78FC-FADCD7F4AE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53243" name="Rectangle 923">
                <a:extLst>
                  <a:ext uri="{FF2B5EF4-FFF2-40B4-BE49-F238E27FC236}">
                    <a16:creationId xmlns:a16="http://schemas.microsoft.com/office/drawing/2014/main" id="{67DC2AF0-BCE9-9536-D497-69AAFAC81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53244" name="Rectangle 924">
                <a:extLst>
                  <a:ext uri="{FF2B5EF4-FFF2-40B4-BE49-F238E27FC236}">
                    <a16:creationId xmlns:a16="http://schemas.microsoft.com/office/drawing/2014/main" id="{69C2D9E7-17B7-D951-8933-69FF63D89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53245" name="Rectangle 925">
              <a:extLst>
                <a:ext uri="{FF2B5EF4-FFF2-40B4-BE49-F238E27FC236}">
                  <a16:creationId xmlns:a16="http://schemas.microsoft.com/office/drawing/2014/main" id="{E81E1ED8-2BF2-9B03-B43C-FED4A1B2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3246" name="Rectangle 926">
              <a:extLst>
                <a:ext uri="{FF2B5EF4-FFF2-40B4-BE49-F238E27FC236}">
                  <a16:creationId xmlns:a16="http://schemas.microsoft.com/office/drawing/2014/main" id="{6E6E360B-3690-E01D-A95F-C6F38AF30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53247" name="Rectangle 927">
              <a:extLst>
                <a:ext uri="{FF2B5EF4-FFF2-40B4-BE49-F238E27FC236}">
                  <a16:creationId xmlns:a16="http://schemas.microsoft.com/office/drawing/2014/main" id="{84A9E31E-92F8-8554-996C-AA674C94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sp>
        <p:nvSpPr>
          <p:cNvPr id="953236" name="Oval 916">
            <a:extLst>
              <a:ext uri="{FF2B5EF4-FFF2-40B4-BE49-F238E27FC236}">
                <a16:creationId xmlns:a16="http://schemas.microsoft.com/office/drawing/2014/main" id="{918F61D3-AFFD-5DAB-25A1-46D6D42BB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5665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234" name="Oval 914">
            <a:extLst>
              <a:ext uri="{FF2B5EF4-FFF2-40B4-BE49-F238E27FC236}">
                <a16:creationId xmlns:a16="http://schemas.microsoft.com/office/drawing/2014/main" id="{CFC3FEF1-B10D-51AB-3A95-9CB819768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3998913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28" name="Oval 208">
            <a:extLst>
              <a:ext uri="{FF2B5EF4-FFF2-40B4-BE49-F238E27FC236}">
                <a16:creationId xmlns:a16="http://schemas.microsoft.com/office/drawing/2014/main" id="{58933123-FE94-A882-2083-297F2CFAE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7938" y="25685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3257" name="Group 937">
            <a:extLst>
              <a:ext uri="{FF2B5EF4-FFF2-40B4-BE49-F238E27FC236}">
                <a16:creationId xmlns:a16="http://schemas.microsoft.com/office/drawing/2014/main" id="{27CBBE29-937D-E8BD-5FD4-78C9D694238B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53258" name="Rectangle 938">
              <a:extLst>
                <a:ext uri="{FF2B5EF4-FFF2-40B4-BE49-F238E27FC236}">
                  <a16:creationId xmlns:a16="http://schemas.microsoft.com/office/drawing/2014/main" id="{AB7D35D8-513D-438B-03FB-DC289D42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3259" name="Rectangle 939">
              <a:extLst>
                <a:ext uri="{FF2B5EF4-FFF2-40B4-BE49-F238E27FC236}">
                  <a16:creationId xmlns:a16="http://schemas.microsoft.com/office/drawing/2014/main" id="{55B3794E-D64B-AF28-96AF-DB49A3A37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3260" name="Rectangle 940">
              <a:extLst>
                <a:ext uri="{FF2B5EF4-FFF2-40B4-BE49-F238E27FC236}">
                  <a16:creationId xmlns:a16="http://schemas.microsoft.com/office/drawing/2014/main" id="{BE34BBEB-C9A7-1FF3-F07E-B1664ECB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3261" name="Rectangle 941">
              <a:extLst>
                <a:ext uri="{FF2B5EF4-FFF2-40B4-BE49-F238E27FC236}">
                  <a16:creationId xmlns:a16="http://schemas.microsoft.com/office/drawing/2014/main" id="{1FE4FF00-1273-BD58-7AC3-18CCB2A00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62" name="Rectangle 942">
              <a:extLst>
                <a:ext uri="{FF2B5EF4-FFF2-40B4-BE49-F238E27FC236}">
                  <a16:creationId xmlns:a16="http://schemas.microsoft.com/office/drawing/2014/main" id="{FEC36663-7F89-9CE6-188B-3E1C064A4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63" name="Rectangle 943">
              <a:extLst>
                <a:ext uri="{FF2B5EF4-FFF2-40B4-BE49-F238E27FC236}">
                  <a16:creationId xmlns:a16="http://schemas.microsoft.com/office/drawing/2014/main" id="{71CD4461-A74C-AE97-2C8D-B5B8E9D41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64" name="Rectangle 944">
              <a:extLst>
                <a:ext uri="{FF2B5EF4-FFF2-40B4-BE49-F238E27FC236}">
                  <a16:creationId xmlns:a16="http://schemas.microsoft.com/office/drawing/2014/main" id="{AA402A04-1B80-1BB7-61BA-ECE2148D2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65" name="Rectangle 945">
              <a:extLst>
                <a:ext uri="{FF2B5EF4-FFF2-40B4-BE49-F238E27FC236}">
                  <a16:creationId xmlns:a16="http://schemas.microsoft.com/office/drawing/2014/main" id="{9EC57578-3771-C711-4010-BAB069DC4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66" name="Rectangle 946">
              <a:extLst>
                <a:ext uri="{FF2B5EF4-FFF2-40B4-BE49-F238E27FC236}">
                  <a16:creationId xmlns:a16="http://schemas.microsoft.com/office/drawing/2014/main" id="{B563EEC9-A636-A98A-9C98-52BFA340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67" name="Rectangle 947">
              <a:extLst>
                <a:ext uri="{FF2B5EF4-FFF2-40B4-BE49-F238E27FC236}">
                  <a16:creationId xmlns:a16="http://schemas.microsoft.com/office/drawing/2014/main" id="{534E60F6-E78E-9CA2-C20F-FD5B19874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68" name="Rectangle 948">
              <a:extLst>
                <a:ext uri="{FF2B5EF4-FFF2-40B4-BE49-F238E27FC236}">
                  <a16:creationId xmlns:a16="http://schemas.microsoft.com/office/drawing/2014/main" id="{C5EFDD99-A731-B51C-6917-FE62981B6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53269" name="Rectangle 949">
              <a:extLst>
                <a:ext uri="{FF2B5EF4-FFF2-40B4-BE49-F238E27FC236}">
                  <a16:creationId xmlns:a16="http://schemas.microsoft.com/office/drawing/2014/main" id="{47AAE986-C16C-970A-050D-56F2AC07B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70" name="Rectangle 950">
              <a:extLst>
                <a:ext uri="{FF2B5EF4-FFF2-40B4-BE49-F238E27FC236}">
                  <a16:creationId xmlns:a16="http://schemas.microsoft.com/office/drawing/2014/main" id="{E07C1387-2333-6BC7-52EF-E4EB51C4F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71" name="Rectangle 951">
              <a:extLst>
                <a:ext uri="{FF2B5EF4-FFF2-40B4-BE49-F238E27FC236}">
                  <a16:creationId xmlns:a16="http://schemas.microsoft.com/office/drawing/2014/main" id="{2DE1A34B-F4F0-A3EC-F71C-D3D6AF6C4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3272" name="Rectangle 952">
              <a:extLst>
                <a:ext uri="{FF2B5EF4-FFF2-40B4-BE49-F238E27FC236}">
                  <a16:creationId xmlns:a16="http://schemas.microsoft.com/office/drawing/2014/main" id="{14CD5B30-1D6D-9749-090C-F7BB7D69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73" name="Rectangle 953">
              <a:extLst>
                <a:ext uri="{FF2B5EF4-FFF2-40B4-BE49-F238E27FC236}">
                  <a16:creationId xmlns:a16="http://schemas.microsoft.com/office/drawing/2014/main" id="{E92112A8-BF3D-18F7-59B7-5238CEA28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3274" name="Rectangle 954">
              <a:extLst>
                <a:ext uri="{FF2B5EF4-FFF2-40B4-BE49-F238E27FC236}">
                  <a16:creationId xmlns:a16="http://schemas.microsoft.com/office/drawing/2014/main" id="{AFD7086C-857A-6E3A-6836-2D7FB7AB6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3275" name="Text Box 955">
              <a:extLst>
                <a:ext uri="{FF2B5EF4-FFF2-40B4-BE49-F238E27FC236}">
                  <a16:creationId xmlns:a16="http://schemas.microsoft.com/office/drawing/2014/main" id="{C75B3C4F-912D-27F4-D1AE-4CB12700E9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53276" name="Text Box 956">
              <a:extLst>
                <a:ext uri="{FF2B5EF4-FFF2-40B4-BE49-F238E27FC236}">
                  <a16:creationId xmlns:a16="http://schemas.microsoft.com/office/drawing/2014/main" id="{BB9B3746-319A-3912-F137-DAC2DA6D3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3277" name="Rectangle 957">
              <a:extLst>
                <a:ext uri="{FF2B5EF4-FFF2-40B4-BE49-F238E27FC236}">
                  <a16:creationId xmlns:a16="http://schemas.microsoft.com/office/drawing/2014/main" id="{B6E9EC51-752B-658C-BF8E-07981A84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53278" name="Group 958">
              <a:extLst>
                <a:ext uri="{FF2B5EF4-FFF2-40B4-BE49-F238E27FC236}">
                  <a16:creationId xmlns:a16="http://schemas.microsoft.com/office/drawing/2014/main" id="{C8B92A50-C05B-2B4B-646D-2B756A67C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53279" name="Rectangle 959">
                <a:extLst>
                  <a:ext uri="{FF2B5EF4-FFF2-40B4-BE49-F238E27FC236}">
                    <a16:creationId xmlns:a16="http://schemas.microsoft.com/office/drawing/2014/main" id="{57FAD1ED-8AE1-0884-5EEC-3F154497F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0" name="Rectangle 960">
                <a:extLst>
                  <a:ext uri="{FF2B5EF4-FFF2-40B4-BE49-F238E27FC236}">
                    <a16:creationId xmlns:a16="http://schemas.microsoft.com/office/drawing/2014/main" id="{17E0836A-4987-936D-8A03-1536F521D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1" name="Rectangle 961">
                <a:extLst>
                  <a:ext uri="{FF2B5EF4-FFF2-40B4-BE49-F238E27FC236}">
                    <a16:creationId xmlns:a16="http://schemas.microsoft.com/office/drawing/2014/main" id="{9E96C36B-BF60-0D26-F740-4F4E3BC1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2" name="Rectangle 962">
                <a:extLst>
                  <a:ext uri="{FF2B5EF4-FFF2-40B4-BE49-F238E27FC236}">
                    <a16:creationId xmlns:a16="http://schemas.microsoft.com/office/drawing/2014/main" id="{14FBDBAB-FCA3-AA5D-6E3E-4776C6692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3" name="Rectangle 963">
                <a:extLst>
                  <a:ext uri="{FF2B5EF4-FFF2-40B4-BE49-F238E27FC236}">
                    <a16:creationId xmlns:a16="http://schemas.microsoft.com/office/drawing/2014/main" id="{94382544-9D4B-B30F-5B21-F3AA71BFD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4" name="Rectangle 964">
                <a:extLst>
                  <a:ext uri="{FF2B5EF4-FFF2-40B4-BE49-F238E27FC236}">
                    <a16:creationId xmlns:a16="http://schemas.microsoft.com/office/drawing/2014/main" id="{88EFEA25-3B9F-06AD-D9A0-ED31091C9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5" name="Rectangle 965">
                <a:extLst>
                  <a:ext uri="{FF2B5EF4-FFF2-40B4-BE49-F238E27FC236}">
                    <a16:creationId xmlns:a16="http://schemas.microsoft.com/office/drawing/2014/main" id="{C8658BB3-582C-3BE8-9C2E-2EE86D6B5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6" name="Rectangle 966">
                <a:extLst>
                  <a:ext uri="{FF2B5EF4-FFF2-40B4-BE49-F238E27FC236}">
                    <a16:creationId xmlns:a16="http://schemas.microsoft.com/office/drawing/2014/main" id="{24B4617D-F96A-7A52-1460-3FF890ADA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3287" name="Rectangle 967">
                <a:extLst>
                  <a:ext uri="{FF2B5EF4-FFF2-40B4-BE49-F238E27FC236}">
                    <a16:creationId xmlns:a16="http://schemas.microsoft.com/office/drawing/2014/main" id="{D3838D1F-6B20-F8B7-AB69-99961B58D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53288" name="Group 968">
              <a:extLst>
                <a:ext uri="{FF2B5EF4-FFF2-40B4-BE49-F238E27FC236}">
                  <a16:creationId xmlns:a16="http://schemas.microsoft.com/office/drawing/2014/main" id="{464827BD-8278-A4A8-75A5-7F3162B04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53289" name="Group 969">
                <a:extLst>
                  <a:ext uri="{FF2B5EF4-FFF2-40B4-BE49-F238E27FC236}">
                    <a16:creationId xmlns:a16="http://schemas.microsoft.com/office/drawing/2014/main" id="{7658DB22-D100-346F-AE92-BA569438B3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53290" name="Freeform 970">
                  <a:extLst>
                    <a:ext uri="{FF2B5EF4-FFF2-40B4-BE49-F238E27FC236}">
                      <a16:creationId xmlns:a16="http://schemas.microsoft.com/office/drawing/2014/main" id="{D60563F3-D7B3-7C8D-9CB5-D1CDEB7B5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3291" name="Freeform 971">
                  <a:extLst>
                    <a:ext uri="{FF2B5EF4-FFF2-40B4-BE49-F238E27FC236}">
                      <a16:creationId xmlns:a16="http://schemas.microsoft.com/office/drawing/2014/main" id="{8391396F-9D8C-AD7B-15B3-82137A332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3292" name="Freeform 972">
                  <a:extLst>
                    <a:ext uri="{FF2B5EF4-FFF2-40B4-BE49-F238E27FC236}">
                      <a16:creationId xmlns:a16="http://schemas.microsoft.com/office/drawing/2014/main" id="{B84152D7-7E43-E752-4C9B-DDAD67560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3293" name="Freeform 973">
                  <a:extLst>
                    <a:ext uri="{FF2B5EF4-FFF2-40B4-BE49-F238E27FC236}">
                      <a16:creationId xmlns:a16="http://schemas.microsoft.com/office/drawing/2014/main" id="{86B91C7C-4B16-240D-8D8C-AC40D8CCC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53294" name="Picture 974">
                  <a:extLst>
                    <a:ext uri="{FF2B5EF4-FFF2-40B4-BE49-F238E27FC236}">
                      <a16:creationId xmlns:a16="http://schemas.microsoft.com/office/drawing/2014/main" id="{EA9DACB8-68BB-B1E6-6C32-93E391EB8C1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53295" name="Freeform 975">
                  <a:extLst>
                    <a:ext uri="{FF2B5EF4-FFF2-40B4-BE49-F238E27FC236}">
                      <a16:creationId xmlns:a16="http://schemas.microsoft.com/office/drawing/2014/main" id="{49709290-0AA0-0E06-CA88-0BDC3DFF4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3296" name="Freeform 976">
                  <a:extLst>
                    <a:ext uri="{FF2B5EF4-FFF2-40B4-BE49-F238E27FC236}">
                      <a16:creationId xmlns:a16="http://schemas.microsoft.com/office/drawing/2014/main" id="{21B5C875-3D31-DF30-9157-9434686C6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53297" name="Text Box 977">
                <a:extLst>
                  <a:ext uri="{FF2B5EF4-FFF2-40B4-BE49-F238E27FC236}">
                    <a16:creationId xmlns:a16="http://schemas.microsoft.com/office/drawing/2014/main" id="{B5740CA9-7A5C-C467-72F0-363F715920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53235" name="Oval 915">
            <a:extLst>
              <a:ext uri="{FF2B5EF4-FFF2-40B4-BE49-F238E27FC236}">
                <a16:creationId xmlns:a16="http://schemas.microsoft.com/office/drawing/2014/main" id="{F2697A18-7917-F7E7-EB0C-F99A16A2A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43084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7184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302" name="Rectangle 982">
            <a:extLst>
              <a:ext uri="{FF2B5EF4-FFF2-40B4-BE49-F238E27FC236}">
                <a16:creationId xmlns:a16="http://schemas.microsoft.com/office/drawing/2014/main" id="{9F22DB91-C131-6C23-373A-217D6AAE6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953307" name="Group 987">
            <a:extLst>
              <a:ext uri="{FF2B5EF4-FFF2-40B4-BE49-F238E27FC236}">
                <a16:creationId xmlns:a16="http://schemas.microsoft.com/office/drawing/2014/main" id="{1630AA6D-FD13-8E44-8F07-08369F707B80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53308" name="Text Box 988">
              <a:extLst>
                <a:ext uri="{FF2B5EF4-FFF2-40B4-BE49-F238E27FC236}">
                  <a16:creationId xmlns:a16="http://schemas.microsoft.com/office/drawing/2014/main" id="{D810FA2B-E0F3-D087-A179-CEAE90D41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3309" name="Text Box 989">
              <a:extLst>
                <a:ext uri="{FF2B5EF4-FFF2-40B4-BE49-F238E27FC236}">
                  <a16:creationId xmlns:a16="http://schemas.microsoft.com/office/drawing/2014/main" id="{4ED21553-5297-5BD4-006D-C2501423C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3310" name="Text Box 990">
              <a:extLst>
                <a:ext uri="{FF2B5EF4-FFF2-40B4-BE49-F238E27FC236}">
                  <a16:creationId xmlns:a16="http://schemas.microsoft.com/office/drawing/2014/main" id="{A16EB42B-134C-4D0E-F18A-9D57347E5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>
            <a:extLst>
              <a:ext uri="{FF2B5EF4-FFF2-40B4-BE49-F238E27FC236}">
                <a16:creationId xmlns:a16="http://schemas.microsoft.com/office/drawing/2014/main" id="{D0204377-3D12-CA0A-FBCD-285E13B7DD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6051" name="Text Box 3">
            <a:extLst>
              <a:ext uri="{FF2B5EF4-FFF2-40B4-BE49-F238E27FC236}">
                <a16:creationId xmlns:a16="http://schemas.microsoft.com/office/drawing/2014/main" id="{2BEA6DB4-2B52-49F4-BD70-756E8F4AD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26052" name="Text Box 4">
            <a:extLst>
              <a:ext uri="{FF2B5EF4-FFF2-40B4-BE49-F238E27FC236}">
                <a16:creationId xmlns:a16="http://schemas.microsoft.com/office/drawing/2014/main" id="{9605AEF6-8B25-5A90-3DA1-FEF50DD8B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026053" name="Rectangle 5">
            <a:extLst>
              <a:ext uri="{FF2B5EF4-FFF2-40B4-BE49-F238E27FC236}">
                <a16:creationId xmlns:a16="http://schemas.microsoft.com/office/drawing/2014/main" id="{9243897A-60B2-CE96-1E5E-8409B7675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523875"/>
            <a:ext cx="9021762" cy="676433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6084" name="Picture 36">
            <a:extLst>
              <a:ext uri="{FF2B5EF4-FFF2-40B4-BE49-F238E27FC236}">
                <a16:creationId xmlns:a16="http://schemas.microsoft.com/office/drawing/2014/main" id="{DEDE914B-0549-D3F2-45CE-B91DB17F1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26062" name="Text Box 14">
            <a:extLst>
              <a:ext uri="{FF2B5EF4-FFF2-40B4-BE49-F238E27FC236}">
                <a16:creationId xmlns:a16="http://schemas.microsoft.com/office/drawing/2014/main" id="{C66C25F7-21C2-5B55-D871-B9671B3E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26063" name="Text Box 15">
            <a:extLst>
              <a:ext uri="{FF2B5EF4-FFF2-40B4-BE49-F238E27FC236}">
                <a16:creationId xmlns:a16="http://schemas.microsoft.com/office/drawing/2014/main" id="{14AF677B-46EB-6C0D-8FF7-41BB0FDF9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2882900"/>
            <a:ext cx="3887788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26064" name="Text Box 16">
            <a:extLst>
              <a:ext uri="{FF2B5EF4-FFF2-40B4-BE49-F238E27FC236}">
                <a16:creationId xmlns:a16="http://schemas.microsoft.com/office/drawing/2014/main" id="{2558084E-8D75-4FDE-004E-F536328F7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ПОЭЗИЯ И ПРОРОКИ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26065" name="Text Box 17">
            <a:extLst>
              <a:ext uri="{FF2B5EF4-FFF2-40B4-BE49-F238E27FC236}">
                <a16:creationId xmlns:a16="http://schemas.microsoft.com/office/drawing/2014/main" id="{9F9050DF-EB90-06F5-045B-B61118485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26073" name="Text Box 25">
            <a:extLst>
              <a:ext uri="{FF2B5EF4-FFF2-40B4-BE49-F238E27FC236}">
                <a16:creationId xmlns:a16="http://schemas.microsoft.com/office/drawing/2014/main" id="{D71CC865-3CB1-EEAF-8883-36AE814E7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2738" y="747712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026074" name="Text Box 26">
            <a:extLst>
              <a:ext uri="{FF2B5EF4-FFF2-40B4-BE49-F238E27FC236}">
                <a16:creationId xmlns:a16="http://schemas.microsoft.com/office/drawing/2014/main" id="{7F54DED4-6748-95E3-1133-3E18CD266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06</a:t>
            </a:r>
          </a:p>
        </p:txBody>
      </p:sp>
      <p:sp>
        <p:nvSpPr>
          <p:cNvPr id="1026071" name="AutoShape 23">
            <a:extLst>
              <a:ext uri="{FF2B5EF4-FFF2-40B4-BE49-F238E27FC236}">
                <a16:creationId xmlns:a16="http://schemas.microsoft.com/office/drawing/2014/main" id="{8E164840-B311-C383-AA22-CF769CB07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168275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081" name="Rectangle 33">
            <a:extLst>
              <a:ext uri="{FF2B5EF4-FFF2-40B4-BE49-F238E27FC236}">
                <a16:creationId xmlns:a16="http://schemas.microsoft.com/office/drawing/2014/main" id="{761B162B-4FA8-B0C8-CC31-A0F9CBFD2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1574800"/>
            <a:ext cx="625475" cy="1190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/>
            <a:r>
              <a:rPr lang="ru-RU" altLang="en-US" sz="900" b="1" i="0">
                <a:latin typeface="Times New Roman" panose="02020603050405020304" pitchFamily="18" charset="0"/>
              </a:rPr>
              <a:t>С 7 М  И</a:t>
            </a:r>
            <a:endParaRPr lang="ru-RU" altLang="en-US" sz="900" b="1">
              <a:latin typeface="Times New Roman" panose="02020603050405020304" pitchFamily="18" charset="0"/>
            </a:endParaRPr>
          </a:p>
        </p:txBody>
      </p:sp>
      <p:sp>
        <p:nvSpPr>
          <p:cNvPr id="1026067" name="AutoShape 19">
            <a:extLst>
              <a:ext uri="{FF2B5EF4-FFF2-40B4-BE49-F238E27FC236}">
                <a16:creationId xmlns:a16="http://schemas.microsoft.com/office/drawing/2014/main" id="{66B606B5-F92B-6C78-B98F-0EF9C9531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6200" y="1631950"/>
            <a:ext cx="1249363" cy="478155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072" name="Line 24">
            <a:extLst>
              <a:ext uri="{FF2B5EF4-FFF2-40B4-BE49-F238E27FC236}">
                <a16:creationId xmlns:a16="http://schemas.microsoft.com/office/drawing/2014/main" id="{27ADDD93-F317-AF6C-570F-E146FFC90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63813" y="2049463"/>
            <a:ext cx="2409825" cy="1766887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085" name="Rectangle 37">
            <a:extLst>
              <a:ext uri="{FF2B5EF4-FFF2-40B4-BE49-F238E27FC236}">
                <a16:creationId xmlns:a16="http://schemas.microsoft.com/office/drawing/2014/main" id="{00C42DB0-91C5-6E4B-A427-1EF182F4C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2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2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2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Rectangle 2">
            <a:extLst>
              <a:ext uri="{FF2B5EF4-FFF2-40B4-BE49-F238E27FC236}">
                <a16:creationId xmlns:a16="http://schemas.microsoft.com/office/drawing/2014/main" id="{FA416F17-09C0-39AF-7C69-6C5B60387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371" name="Rectangle 3">
            <a:extLst>
              <a:ext uri="{FF2B5EF4-FFF2-40B4-BE49-F238E27FC236}">
                <a16:creationId xmlns:a16="http://schemas.microsoft.com/office/drawing/2014/main" id="{5FB8084B-9C15-9AA0-4119-0A04A8397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372" name="Rectangle 4">
            <a:extLst>
              <a:ext uri="{FF2B5EF4-FFF2-40B4-BE49-F238E27FC236}">
                <a16:creationId xmlns:a16="http://schemas.microsoft.com/office/drawing/2014/main" id="{91E57EC7-D5F1-3FA8-16CF-22E79E1DE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373" name="Rectangle 5">
            <a:extLst>
              <a:ext uri="{FF2B5EF4-FFF2-40B4-BE49-F238E27FC236}">
                <a16:creationId xmlns:a16="http://schemas.microsoft.com/office/drawing/2014/main" id="{6446E27C-BCD4-FE76-1DEE-B32E0C673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378" name="Rectangle 10">
            <a:extLst>
              <a:ext uri="{FF2B5EF4-FFF2-40B4-BE49-F238E27FC236}">
                <a16:creationId xmlns:a16="http://schemas.microsoft.com/office/drawing/2014/main" id="{F0584FDF-1677-1752-DE04-5A805A4BB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449" name="Rectangle 81">
            <a:extLst>
              <a:ext uri="{FF2B5EF4-FFF2-40B4-BE49-F238E27FC236}">
                <a16:creationId xmlns:a16="http://schemas.microsoft.com/office/drawing/2014/main" id="{C518E013-E470-7858-E6A4-D1731C3CC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56" name="Rectangle 88">
            <a:extLst>
              <a:ext uri="{FF2B5EF4-FFF2-40B4-BE49-F238E27FC236}">
                <a16:creationId xmlns:a16="http://schemas.microsoft.com/office/drawing/2014/main" id="{E526D09F-1EA6-2E3C-CF35-9DBED0B38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57" name="Rectangle 89">
            <a:extLst>
              <a:ext uri="{FF2B5EF4-FFF2-40B4-BE49-F238E27FC236}">
                <a16:creationId xmlns:a16="http://schemas.microsoft.com/office/drawing/2014/main" id="{561B3D43-C536-C2C9-F1C9-45C2ABBED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58" name="Rectangle 90">
            <a:extLst>
              <a:ext uri="{FF2B5EF4-FFF2-40B4-BE49-F238E27FC236}">
                <a16:creationId xmlns:a16="http://schemas.microsoft.com/office/drawing/2014/main" id="{27204767-4125-944A-E3E5-B3A67745D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59" name="Rectangle 91">
            <a:extLst>
              <a:ext uri="{FF2B5EF4-FFF2-40B4-BE49-F238E27FC236}">
                <a16:creationId xmlns:a16="http://schemas.microsoft.com/office/drawing/2014/main" id="{816ECDA7-63A0-7F97-5AE2-97B1C7405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0" name="Rectangle 92">
            <a:extLst>
              <a:ext uri="{FF2B5EF4-FFF2-40B4-BE49-F238E27FC236}">
                <a16:creationId xmlns:a16="http://schemas.microsoft.com/office/drawing/2014/main" id="{207D4965-722C-2BFC-7F54-D4944C616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1" name="Rectangle 93">
            <a:extLst>
              <a:ext uri="{FF2B5EF4-FFF2-40B4-BE49-F238E27FC236}">
                <a16:creationId xmlns:a16="http://schemas.microsoft.com/office/drawing/2014/main" id="{60E019AA-31FA-7EEB-D49D-40B59E0AC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2" name="Rectangle 94">
            <a:extLst>
              <a:ext uri="{FF2B5EF4-FFF2-40B4-BE49-F238E27FC236}">
                <a16:creationId xmlns:a16="http://schemas.microsoft.com/office/drawing/2014/main" id="{DC610050-2EDA-7739-1353-2C62B9868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3" name="Rectangle 95">
            <a:extLst>
              <a:ext uri="{FF2B5EF4-FFF2-40B4-BE49-F238E27FC236}">
                <a16:creationId xmlns:a16="http://schemas.microsoft.com/office/drawing/2014/main" id="{3B1E47C6-E3F9-7BDF-4D90-5BF4CDAE9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4" name="Rectangle 96">
            <a:extLst>
              <a:ext uri="{FF2B5EF4-FFF2-40B4-BE49-F238E27FC236}">
                <a16:creationId xmlns:a16="http://schemas.microsoft.com/office/drawing/2014/main" id="{6587E2CD-BB08-8637-F681-DBF9D8C85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5" name="Rectangle 97">
            <a:extLst>
              <a:ext uri="{FF2B5EF4-FFF2-40B4-BE49-F238E27FC236}">
                <a16:creationId xmlns:a16="http://schemas.microsoft.com/office/drawing/2014/main" id="{5E18AF93-1D2F-7030-A88A-3E608A2A1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6" name="Rectangle 98">
            <a:extLst>
              <a:ext uri="{FF2B5EF4-FFF2-40B4-BE49-F238E27FC236}">
                <a16:creationId xmlns:a16="http://schemas.microsoft.com/office/drawing/2014/main" id="{20A2F864-6EA7-F301-BFE8-C1EE53D60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7" name="Rectangle 99">
            <a:extLst>
              <a:ext uri="{FF2B5EF4-FFF2-40B4-BE49-F238E27FC236}">
                <a16:creationId xmlns:a16="http://schemas.microsoft.com/office/drawing/2014/main" id="{61DF0B4C-DD78-3785-3CFE-2E1F09540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69" name="Rectangle 101">
            <a:extLst>
              <a:ext uri="{FF2B5EF4-FFF2-40B4-BE49-F238E27FC236}">
                <a16:creationId xmlns:a16="http://schemas.microsoft.com/office/drawing/2014/main" id="{03CB8022-2EDD-1656-C059-554B85428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70" name="Rectangle 102">
            <a:extLst>
              <a:ext uri="{FF2B5EF4-FFF2-40B4-BE49-F238E27FC236}">
                <a16:creationId xmlns:a16="http://schemas.microsoft.com/office/drawing/2014/main" id="{DEC023BC-3F23-5D73-FB37-00C75FBF2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71" name="Rectangle 103">
            <a:extLst>
              <a:ext uri="{FF2B5EF4-FFF2-40B4-BE49-F238E27FC236}">
                <a16:creationId xmlns:a16="http://schemas.microsoft.com/office/drawing/2014/main" id="{7A97B36D-762D-8BED-8006-6D70EE63C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72" name="Rectangle 104">
            <a:extLst>
              <a:ext uri="{FF2B5EF4-FFF2-40B4-BE49-F238E27FC236}">
                <a16:creationId xmlns:a16="http://schemas.microsoft.com/office/drawing/2014/main" id="{2B8F3CB9-F421-FE43-0032-285A86F3B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474" name="Rectangle 106">
            <a:extLst>
              <a:ext uri="{FF2B5EF4-FFF2-40B4-BE49-F238E27FC236}">
                <a16:creationId xmlns:a16="http://schemas.microsoft.com/office/drawing/2014/main" id="{EA390906-AF55-B19F-9F03-D1B51F3B6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54563" name="Rectangle 195">
            <a:extLst>
              <a:ext uri="{FF2B5EF4-FFF2-40B4-BE49-F238E27FC236}">
                <a16:creationId xmlns:a16="http://schemas.microsoft.com/office/drawing/2014/main" id="{87C38D8D-8BFE-266C-3AFF-8B7B33217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54564" name="Picture 196">
            <a:extLst>
              <a:ext uri="{FF2B5EF4-FFF2-40B4-BE49-F238E27FC236}">
                <a16:creationId xmlns:a16="http://schemas.microsoft.com/office/drawing/2014/main" id="{DE594E9E-5807-F699-B2A5-A719D4A7B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4565" name="Rectangle 197">
            <a:extLst>
              <a:ext uri="{FF2B5EF4-FFF2-40B4-BE49-F238E27FC236}">
                <a16:creationId xmlns:a16="http://schemas.microsoft.com/office/drawing/2014/main" id="{1BCDEB37-45B0-1305-2880-BC1AA0AD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566" name="Rectangle 198">
            <a:extLst>
              <a:ext uri="{FF2B5EF4-FFF2-40B4-BE49-F238E27FC236}">
                <a16:creationId xmlns:a16="http://schemas.microsoft.com/office/drawing/2014/main" id="{96406439-E7DB-FB38-2264-04DA201FF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572" name="Rectangle 204">
            <a:extLst>
              <a:ext uri="{FF2B5EF4-FFF2-40B4-BE49-F238E27FC236}">
                <a16:creationId xmlns:a16="http://schemas.microsoft.com/office/drawing/2014/main" id="{A73C3BA3-0840-4032-11ED-2CA55AC5A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3867150"/>
            <a:ext cx="3903663" cy="8509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“</a:t>
            </a:r>
            <a:r>
              <a:rPr lang="ru-RU" altLang="en-US" sz="2000" b="1">
                <a:solidFill>
                  <a:srgbClr val="66FFFF"/>
                </a:solidFill>
                <a:latin typeface="Helvetica" pitchFamily="2" charset="0"/>
              </a:rPr>
              <a:t>Северному</a:t>
            </a:r>
            <a:r>
              <a:rPr lang="en-US" altLang="en-US" sz="20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endParaRPr lang="en-US" altLang="en-US" sz="20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ИЗРАИЛЮ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: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диаспора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endParaRPr lang="en-US" altLang="en-US" sz="18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54582" name="Rectangle 214">
            <a:extLst>
              <a:ext uri="{FF2B5EF4-FFF2-40B4-BE49-F238E27FC236}">
                <a16:creationId xmlns:a16="http://schemas.microsoft.com/office/drawing/2014/main" id="{BE042BDE-BD78-ABED-B151-4C5E88A6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54588" name="Text Box 220">
            <a:extLst>
              <a:ext uri="{FF2B5EF4-FFF2-40B4-BE49-F238E27FC236}">
                <a16:creationId xmlns:a16="http://schemas.microsoft.com/office/drawing/2014/main" id="{4AA129A2-B073-4DAC-C4AE-F897D0832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69</a:t>
            </a:r>
          </a:p>
        </p:txBody>
      </p:sp>
      <p:grpSp>
        <p:nvGrpSpPr>
          <p:cNvPr id="954589" name="Group 221">
            <a:extLst>
              <a:ext uri="{FF2B5EF4-FFF2-40B4-BE49-F238E27FC236}">
                <a16:creationId xmlns:a16="http://schemas.microsoft.com/office/drawing/2014/main" id="{EFF93045-DB8A-4C2E-2DC3-B6FD5CD97D3A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54590" name="Text Box 222">
              <a:extLst>
                <a:ext uri="{FF2B5EF4-FFF2-40B4-BE49-F238E27FC236}">
                  <a16:creationId xmlns:a16="http://schemas.microsoft.com/office/drawing/2014/main" id="{9FE7AD40-E2A6-EAB4-67C8-96FB5FC42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 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760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730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54591" name="AutoShape 223">
              <a:extLst>
                <a:ext uri="{FF2B5EF4-FFF2-40B4-BE49-F238E27FC236}">
                  <a16:creationId xmlns:a16="http://schemas.microsoft.com/office/drawing/2014/main" id="{6E51A68F-6100-9848-F3D4-298D77B31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4593" name="Rectangle 225">
            <a:extLst>
              <a:ext uri="{FF2B5EF4-FFF2-40B4-BE49-F238E27FC236}">
                <a16:creationId xmlns:a16="http://schemas.microsoft.com/office/drawing/2014/main" id="{B94E3950-C7EC-6D45-3F63-272AB0F6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54597" name="Text Box 229">
            <a:extLst>
              <a:ext uri="{FF2B5EF4-FFF2-40B4-BE49-F238E27FC236}">
                <a16:creationId xmlns:a16="http://schemas.microsoft.com/office/drawing/2014/main" id="{E4847087-388B-567D-B571-221230C33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1050" y="4706938"/>
            <a:ext cx="2998788" cy="13112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АМОС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ОСИЯ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ИОНА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 (</a:t>
            </a: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Ниневии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)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954602" name="Text Box 234">
            <a:extLst>
              <a:ext uri="{FF2B5EF4-FFF2-40B4-BE49-F238E27FC236}">
                <a16:creationId xmlns:a16="http://schemas.microsoft.com/office/drawing/2014/main" id="{97ADC604-933A-D0A1-57CB-7FACE5AF2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pic>
        <p:nvPicPr>
          <p:cNvPr id="954803" name="Picture 435">
            <a:extLst>
              <a:ext uri="{FF2B5EF4-FFF2-40B4-BE49-F238E27FC236}">
                <a16:creationId xmlns:a16="http://schemas.microsoft.com/office/drawing/2014/main" id="{0D8644BC-CA7C-F690-1107-546A68106C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4989" name="AutoShape 621">
            <a:extLst>
              <a:ext uri="{FF2B5EF4-FFF2-40B4-BE49-F238E27FC236}">
                <a16:creationId xmlns:a16="http://schemas.microsoft.com/office/drawing/2014/main" id="{8FC39138-F473-A380-4DC4-CE7E6B541BE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0" name="Rectangle 622">
            <a:extLst>
              <a:ext uri="{FF2B5EF4-FFF2-40B4-BE49-F238E27FC236}">
                <a16:creationId xmlns:a16="http://schemas.microsoft.com/office/drawing/2014/main" id="{24AE6A05-5BB9-ED25-7816-FE7D26CA0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236" name="Rectangle 868">
            <a:extLst>
              <a:ext uri="{FF2B5EF4-FFF2-40B4-BE49-F238E27FC236}">
                <a16:creationId xmlns:a16="http://schemas.microsoft.com/office/drawing/2014/main" id="{8C077766-5F67-A211-7209-54AA6F5D5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2" name="Rectangle 624">
            <a:extLst>
              <a:ext uri="{FF2B5EF4-FFF2-40B4-BE49-F238E27FC236}">
                <a16:creationId xmlns:a16="http://schemas.microsoft.com/office/drawing/2014/main" id="{247BD870-0B1C-E1EC-104C-94E00A93A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3" name="AutoShape 625">
            <a:extLst>
              <a:ext uri="{FF2B5EF4-FFF2-40B4-BE49-F238E27FC236}">
                <a16:creationId xmlns:a16="http://schemas.microsoft.com/office/drawing/2014/main" id="{F1DA5B13-2F44-DC05-525F-4E4E93A26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4" name="AutoShape 626">
            <a:extLst>
              <a:ext uri="{FF2B5EF4-FFF2-40B4-BE49-F238E27FC236}">
                <a16:creationId xmlns:a16="http://schemas.microsoft.com/office/drawing/2014/main" id="{40D93723-C006-928F-903E-B2EDE9311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5" name="AutoShape 627">
            <a:extLst>
              <a:ext uri="{FF2B5EF4-FFF2-40B4-BE49-F238E27FC236}">
                <a16:creationId xmlns:a16="http://schemas.microsoft.com/office/drawing/2014/main" id="{30B98CA0-EED3-FDAB-7A91-DD4A12ED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6" name="AutoShape 628">
            <a:extLst>
              <a:ext uri="{FF2B5EF4-FFF2-40B4-BE49-F238E27FC236}">
                <a16:creationId xmlns:a16="http://schemas.microsoft.com/office/drawing/2014/main" id="{BE8087AE-8EFD-BE37-11EC-2D996EEDB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997" name="AutoShape 629">
            <a:extLst>
              <a:ext uri="{FF2B5EF4-FFF2-40B4-BE49-F238E27FC236}">
                <a16:creationId xmlns:a16="http://schemas.microsoft.com/office/drawing/2014/main" id="{3C57267B-70E6-107D-77D2-56688BAF9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03" name="Rectangle 635">
            <a:extLst>
              <a:ext uri="{FF2B5EF4-FFF2-40B4-BE49-F238E27FC236}">
                <a16:creationId xmlns:a16="http://schemas.microsoft.com/office/drawing/2014/main" id="{E71DE13C-8BAF-86FD-2DE0-B2D3980CE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955007" name="Line 639">
            <a:extLst>
              <a:ext uri="{FF2B5EF4-FFF2-40B4-BE49-F238E27FC236}">
                <a16:creationId xmlns:a16="http://schemas.microsoft.com/office/drawing/2014/main" id="{B4927491-8A86-6E27-428D-8330DC5703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08" name="Line 640">
            <a:extLst>
              <a:ext uri="{FF2B5EF4-FFF2-40B4-BE49-F238E27FC236}">
                <a16:creationId xmlns:a16="http://schemas.microsoft.com/office/drawing/2014/main" id="{875B8CB2-33B2-0869-E114-DAD49D58C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09" name="Line 641">
            <a:extLst>
              <a:ext uri="{FF2B5EF4-FFF2-40B4-BE49-F238E27FC236}">
                <a16:creationId xmlns:a16="http://schemas.microsoft.com/office/drawing/2014/main" id="{AC1FD7C3-AA32-F49F-B9D7-76EF9E1FBE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0" name="Line 642">
            <a:extLst>
              <a:ext uri="{FF2B5EF4-FFF2-40B4-BE49-F238E27FC236}">
                <a16:creationId xmlns:a16="http://schemas.microsoft.com/office/drawing/2014/main" id="{1A613F4A-54F0-EDEA-8A11-8E65A5CF67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1" name="Freeform 643">
            <a:extLst>
              <a:ext uri="{FF2B5EF4-FFF2-40B4-BE49-F238E27FC236}">
                <a16:creationId xmlns:a16="http://schemas.microsoft.com/office/drawing/2014/main" id="{C29AD93F-3466-4703-418F-103E1E886101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5012" name="Line 644">
            <a:extLst>
              <a:ext uri="{FF2B5EF4-FFF2-40B4-BE49-F238E27FC236}">
                <a16:creationId xmlns:a16="http://schemas.microsoft.com/office/drawing/2014/main" id="{405ED648-57A2-5A6A-DB6E-D1CB1DB66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3" name="Freeform 645">
            <a:extLst>
              <a:ext uri="{FF2B5EF4-FFF2-40B4-BE49-F238E27FC236}">
                <a16:creationId xmlns:a16="http://schemas.microsoft.com/office/drawing/2014/main" id="{253B71A8-A3E3-A19F-E382-62C095CBE50B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4" name="Line 646">
            <a:extLst>
              <a:ext uri="{FF2B5EF4-FFF2-40B4-BE49-F238E27FC236}">
                <a16:creationId xmlns:a16="http://schemas.microsoft.com/office/drawing/2014/main" id="{AFCAEA21-7FCD-C426-FFBB-FDEE569E7D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5" name="Line 647">
            <a:extLst>
              <a:ext uri="{FF2B5EF4-FFF2-40B4-BE49-F238E27FC236}">
                <a16:creationId xmlns:a16="http://schemas.microsoft.com/office/drawing/2014/main" id="{0B020C7D-4370-232E-67ED-1E4F486ECA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6" name="Line 648">
            <a:extLst>
              <a:ext uri="{FF2B5EF4-FFF2-40B4-BE49-F238E27FC236}">
                <a16:creationId xmlns:a16="http://schemas.microsoft.com/office/drawing/2014/main" id="{2C9B2466-ED9C-A2B8-1CA1-FD4333506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7" name="Line 649">
            <a:extLst>
              <a:ext uri="{FF2B5EF4-FFF2-40B4-BE49-F238E27FC236}">
                <a16:creationId xmlns:a16="http://schemas.microsoft.com/office/drawing/2014/main" id="{64A1C0E1-FD49-263D-0AE6-E638F6429F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8" name="Line 650">
            <a:extLst>
              <a:ext uri="{FF2B5EF4-FFF2-40B4-BE49-F238E27FC236}">
                <a16:creationId xmlns:a16="http://schemas.microsoft.com/office/drawing/2014/main" id="{04AE78CE-5D3C-C256-42B0-CF60D41C78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19" name="Line 651">
            <a:extLst>
              <a:ext uri="{FF2B5EF4-FFF2-40B4-BE49-F238E27FC236}">
                <a16:creationId xmlns:a16="http://schemas.microsoft.com/office/drawing/2014/main" id="{62AFE882-0979-1C13-00A4-B805A5FB5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0" name="Line 652">
            <a:extLst>
              <a:ext uri="{FF2B5EF4-FFF2-40B4-BE49-F238E27FC236}">
                <a16:creationId xmlns:a16="http://schemas.microsoft.com/office/drawing/2014/main" id="{1E760115-D851-126D-E56D-DCAC17A0D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1" name="Line 653">
            <a:extLst>
              <a:ext uri="{FF2B5EF4-FFF2-40B4-BE49-F238E27FC236}">
                <a16:creationId xmlns:a16="http://schemas.microsoft.com/office/drawing/2014/main" id="{90F167B1-A85A-E3BD-C3D5-2F16C869C2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2" name="Line 654">
            <a:extLst>
              <a:ext uri="{FF2B5EF4-FFF2-40B4-BE49-F238E27FC236}">
                <a16:creationId xmlns:a16="http://schemas.microsoft.com/office/drawing/2014/main" id="{5F1DBE5F-00EA-1943-A418-9C07EDF2AD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3" name="Line 655">
            <a:extLst>
              <a:ext uri="{FF2B5EF4-FFF2-40B4-BE49-F238E27FC236}">
                <a16:creationId xmlns:a16="http://schemas.microsoft.com/office/drawing/2014/main" id="{B9BA539D-5181-7A02-8B57-7EF45D5043E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4" name="Line 656">
            <a:extLst>
              <a:ext uri="{FF2B5EF4-FFF2-40B4-BE49-F238E27FC236}">
                <a16:creationId xmlns:a16="http://schemas.microsoft.com/office/drawing/2014/main" id="{0C56EAEE-40C2-59B9-86BE-303B5D098B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5" name="Line 657">
            <a:extLst>
              <a:ext uri="{FF2B5EF4-FFF2-40B4-BE49-F238E27FC236}">
                <a16:creationId xmlns:a16="http://schemas.microsoft.com/office/drawing/2014/main" id="{6656CD84-2DFE-5C03-3B39-304DB4605B3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6" name="Rectangle 658">
            <a:extLst>
              <a:ext uri="{FF2B5EF4-FFF2-40B4-BE49-F238E27FC236}">
                <a16:creationId xmlns:a16="http://schemas.microsoft.com/office/drawing/2014/main" id="{459DC70A-6263-FA47-130B-18ACAC807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27" name="Line 659">
            <a:extLst>
              <a:ext uri="{FF2B5EF4-FFF2-40B4-BE49-F238E27FC236}">
                <a16:creationId xmlns:a16="http://schemas.microsoft.com/office/drawing/2014/main" id="{9B297DDD-2040-4FBB-9D04-C177A2F86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8" name="Line 660">
            <a:extLst>
              <a:ext uri="{FF2B5EF4-FFF2-40B4-BE49-F238E27FC236}">
                <a16:creationId xmlns:a16="http://schemas.microsoft.com/office/drawing/2014/main" id="{F75E0974-F2A6-997D-BF40-88798E755E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29" name="Rectangle 661">
            <a:extLst>
              <a:ext uri="{FF2B5EF4-FFF2-40B4-BE49-F238E27FC236}">
                <a16:creationId xmlns:a16="http://schemas.microsoft.com/office/drawing/2014/main" id="{E144A02F-E5E3-1B4F-79FE-DB21C93DB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30" name="Rectangle 662">
            <a:extLst>
              <a:ext uri="{FF2B5EF4-FFF2-40B4-BE49-F238E27FC236}">
                <a16:creationId xmlns:a16="http://schemas.microsoft.com/office/drawing/2014/main" id="{0DE4F2B5-9BA3-A42A-0A53-1E175FA57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5031" name="Rectangle 663">
            <a:extLst>
              <a:ext uri="{FF2B5EF4-FFF2-40B4-BE49-F238E27FC236}">
                <a16:creationId xmlns:a16="http://schemas.microsoft.com/office/drawing/2014/main" id="{995651AE-EAC2-913E-73F4-26C5C0C27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32" name="Rectangle 664">
            <a:extLst>
              <a:ext uri="{FF2B5EF4-FFF2-40B4-BE49-F238E27FC236}">
                <a16:creationId xmlns:a16="http://schemas.microsoft.com/office/drawing/2014/main" id="{2CCE13FE-83EB-41EB-5267-4B4965EDC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33" name="Line 665">
            <a:extLst>
              <a:ext uri="{FF2B5EF4-FFF2-40B4-BE49-F238E27FC236}">
                <a16:creationId xmlns:a16="http://schemas.microsoft.com/office/drawing/2014/main" id="{C2D69B51-92FA-E997-84DD-CB6D27BF98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34" name="Rectangle 666">
            <a:extLst>
              <a:ext uri="{FF2B5EF4-FFF2-40B4-BE49-F238E27FC236}">
                <a16:creationId xmlns:a16="http://schemas.microsoft.com/office/drawing/2014/main" id="{41D2AEF0-902C-E5DE-7A9C-460B92C0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5035" name="Rectangle 667">
            <a:extLst>
              <a:ext uri="{FF2B5EF4-FFF2-40B4-BE49-F238E27FC236}">
                <a16:creationId xmlns:a16="http://schemas.microsoft.com/office/drawing/2014/main" id="{99A9364B-1EE9-F9BD-B5C8-2CE041B1A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5036" name="Rectangle 668">
            <a:extLst>
              <a:ext uri="{FF2B5EF4-FFF2-40B4-BE49-F238E27FC236}">
                <a16:creationId xmlns:a16="http://schemas.microsoft.com/office/drawing/2014/main" id="{5B29D4EC-C26B-C43B-E845-35C6DF490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37" name="Freeform 669">
            <a:extLst>
              <a:ext uri="{FF2B5EF4-FFF2-40B4-BE49-F238E27FC236}">
                <a16:creationId xmlns:a16="http://schemas.microsoft.com/office/drawing/2014/main" id="{D129E1FE-4DDB-0DFF-3855-D295B562273F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5038" name="Line 670">
            <a:extLst>
              <a:ext uri="{FF2B5EF4-FFF2-40B4-BE49-F238E27FC236}">
                <a16:creationId xmlns:a16="http://schemas.microsoft.com/office/drawing/2014/main" id="{DB878244-105C-1F7A-5FBF-5FB3E0A801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39" name="Line 671">
            <a:extLst>
              <a:ext uri="{FF2B5EF4-FFF2-40B4-BE49-F238E27FC236}">
                <a16:creationId xmlns:a16="http://schemas.microsoft.com/office/drawing/2014/main" id="{BB6C696C-54E3-D984-FEA0-B1F223E84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0" name="Line 672">
            <a:extLst>
              <a:ext uri="{FF2B5EF4-FFF2-40B4-BE49-F238E27FC236}">
                <a16:creationId xmlns:a16="http://schemas.microsoft.com/office/drawing/2014/main" id="{E0092134-055B-C0C5-FFDC-F5FC9E5DE0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1" name="Line 673">
            <a:extLst>
              <a:ext uri="{FF2B5EF4-FFF2-40B4-BE49-F238E27FC236}">
                <a16:creationId xmlns:a16="http://schemas.microsoft.com/office/drawing/2014/main" id="{A2FF852D-9E49-B1A1-739A-9F91F87AC9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2" name="Line 674">
            <a:extLst>
              <a:ext uri="{FF2B5EF4-FFF2-40B4-BE49-F238E27FC236}">
                <a16:creationId xmlns:a16="http://schemas.microsoft.com/office/drawing/2014/main" id="{1DA13637-E2FB-9DA1-006D-7E479AFC81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3" name="Line 675">
            <a:extLst>
              <a:ext uri="{FF2B5EF4-FFF2-40B4-BE49-F238E27FC236}">
                <a16:creationId xmlns:a16="http://schemas.microsoft.com/office/drawing/2014/main" id="{C7361A29-E65C-9AEE-08D3-5CF3DF0EF8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4" name="Line 676">
            <a:extLst>
              <a:ext uri="{FF2B5EF4-FFF2-40B4-BE49-F238E27FC236}">
                <a16:creationId xmlns:a16="http://schemas.microsoft.com/office/drawing/2014/main" id="{441DAEED-85FD-E8A3-76DB-E493BA261A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5" name="Line 677">
            <a:extLst>
              <a:ext uri="{FF2B5EF4-FFF2-40B4-BE49-F238E27FC236}">
                <a16:creationId xmlns:a16="http://schemas.microsoft.com/office/drawing/2014/main" id="{07F8F15C-8FD7-6853-3E56-195EF0D98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46" name="Rectangle 678">
            <a:extLst>
              <a:ext uri="{FF2B5EF4-FFF2-40B4-BE49-F238E27FC236}">
                <a16:creationId xmlns:a16="http://schemas.microsoft.com/office/drawing/2014/main" id="{C21E6A06-A50B-F174-70F3-4B128FF19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47" name="Rectangle 679">
            <a:extLst>
              <a:ext uri="{FF2B5EF4-FFF2-40B4-BE49-F238E27FC236}">
                <a16:creationId xmlns:a16="http://schemas.microsoft.com/office/drawing/2014/main" id="{7394977E-5688-DB21-90ED-E01B889E6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51" name="Rectangle 683">
            <a:extLst>
              <a:ext uri="{FF2B5EF4-FFF2-40B4-BE49-F238E27FC236}">
                <a16:creationId xmlns:a16="http://schemas.microsoft.com/office/drawing/2014/main" id="{69877005-36DE-8B37-074A-FD83DDA70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52" name="Rectangle 684">
            <a:extLst>
              <a:ext uri="{FF2B5EF4-FFF2-40B4-BE49-F238E27FC236}">
                <a16:creationId xmlns:a16="http://schemas.microsoft.com/office/drawing/2014/main" id="{FF41DEF9-430C-6B7B-90B5-DA28FD860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53" name="AutoShape 685">
            <a:extLst>
              <a:ext uri="{FF2B5EF4-FFF2-40B4-BE49-F238E27FC236}">
                <a16:creationId xmlns:a16="http://schemas.microsoft.com/office/drawing/2014/main" id="{ED14ADB7-42E9-9FBF-A2AD-DA84E77A340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64" name="Rectangle 696">
            <a:extLst>
              <a:ext uri="{FF2B5EF4-FFF2-40B4-BE49-F238E27FC236}">
                <a16:creationId xmlns:a16="http://schemas.microsoft.com/office/drawing/2014/main" id="{4AD372C8-E33F-D462-FCF8-21F3F3611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65" name="Line 697">
            <a:extLst>
              <a:ext uri="{FF2B5EF4-FFF2-40B4-BE49-F238E27FC236}">
                <a16:creationId xmlns:a16="http://schemas.microsoft.com/office/drawing/2014/main" id="{A93DFF6F-1D17-08B9-83D7-E1E292CEFE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66" name="Line 698">
            <a:extLst>
              <a:ext uri="{FF2B5EF4-FFF2-40B4-BE49-F238E27FC236}">
                <a16:creationId xmlns:a16="http://schemas.microsoft.com/office/drawing/2014/main" id="{CB59D8B3-252C-5A98-477B-61A96D69DF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67" name="Line 699">
            <a:extLst>
              <a:ext uri="{FF2B5EF4-FFF2-40B4-BE49-F238E27FC236}">
                <a16:creationId xmlns:a16="http://schemas.microsoft.com/office/drawing/2014/main" id="{402330A7-23EE-F092-8B95-CD1BB7892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68" name="Line 700">
            <a:extLst>
              <a:ext uri="{FF2B5EF4-FFF2-40B4-BE49-F238E27FC236}">
                <a16:creationId xmlns:a16="http://schemas.microsoft.com/office/drawing/2014/main" id="{60B0A4FB-9C12-D81C-0BE6-35DB3BED12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69" name="Line 701">
            <a:extLst>
              <a:ext uri="{FF2B5EF4-FFF2-40B4-BE49-F238E27FC236}">
                <a16:creationId xmlns:a16="http://schemas.microsoft.com/office/drawing/2014/main" id="{6D62ABC4-7C77-A631-7083-357A8C17DE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70" name="Line 702">
            <a:extLst>
              <a:ext uri="{FF2B5EF4-FFF2-40B4-BE49-F238E27FC236}">
                <a16:creationId xmlns:a16="http://schemas.microsoft.com/office/drawing/2014/main" id="{B584888E-F944-72AB-1345-597B652435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71" name="Line 703">
            <a:extLst>
              <a:ext uri="{FF2B5EF4-FFF2-40B4-BE49-F238E27FC236}">
                <a16:creationId xmlns:a16="http://schemas.microsoft.com/office/drawing/2014/main" id="{D3A4F6BF-E2F6-DD21-6016-64D797DE92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72" name="Rectangle 704">
            <a:extLst>
              <a:ext uri="{FF2B5EF4-FFF2-40B4-BE49-F238E27FC236}">
                <a16:creationId xmlns:a16="http://schemas.microsoft.com/office/drawing/2014/main" id="{B5F3B490-7E1E-EB5A-D457-A5F316367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5073" name="Rectangle 705">
            <a:extLst>
              <a:ext uri="{FF2B5EF4-FFF2-40B4-BE49-F238E27FC236}">
                <a16:creationId xmlns:a16="http://schemas.microsoft.com/office/drawing/2014/main" id="{8CCA70A8-6A72-E68B-350E-E7F183B91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5074" name="Rectangle 706">
            <a:extLst>
              <a:ext uri="{FF2B5EF4-FFF2-40B4-BE49-F238E27FC236}">
                <a16:creationId xmlns:a16="http://schemas.microsoft.com/office/drawing/2014/main" id="{5A8811B2-A3D1-96AA-F699-1FB86E82D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5075" name="Text Box 707">
            <a:extLst>
              <a:ext uri="{FF2B5EF4-FFF2-40B4-BE49-F238E27FC236}">
                <a16:creationId xmlns:a16="http://schemas.microsoft.com/office/drawing/2014/main" id="{E35E0F12-37EB-162F-0C55-2532D0E1830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5076" name="Text Box 708">
            <a:extLst>
              <a:ext uri="{FF2B5EF4-FFF2-40B4-BE49-F238E27FC236}">
                <a16:creationId xmlns:a16="http://schemas.microsoft.com/office/drawing/2014/main" id="{D7489FF7-C30E-A23B-FDBB-7DF63B53752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55077" name="Rectangle 709">
            <a:extLst>
              <a:ext uri="{FF2B5EF4-FFF2-40B4-BE49-F238E27FC236}">
                <a16:creationId xmlns:a16="http://schemas.microsoft.com/office/drawing/2014/main" id="{CE01DAB1-0CE0-6C68-D70E-69C593A93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78" name="Rectangle 710">
            <a:extLst>
              <a:ext uri="{FF2B5EF4-FFF2-40B4-BE49-F238E27FC236}">
                <a16:creationId xmlns:a16="http://schemas.microsoft.com/office/drawing/2014/main" id="{0988A9ED-5584-4273-D201-1B67A012E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79" name="Rectangle 711">
            <a:extLst>
              <a:ext uri="{FF2B5EF4-FFF2-40B4-BE49-F238E27FC236}">
                <a16:creationId xmlns:a16="http://schemas.microsoft.com/office/drawing/2014/main" id="{B09D6A59-3851-D50A-2F28-D37E33621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80" name="Rectangle 712">
            <a:extLst>
              <a:ext uri="{FF2B5EF4-FFF2-40B4-BE49-F238E27FC236}">
                <a16:creationId xmlns:a16="http://schemas.microsoft.com/office/drawing/2014/main" id="{571540A9-52CC-C272-06A6-042B4BF68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81" name="Rectangle 713">
            <a:extLst>
              <a:ext uri="{FF2B5EF4-FFF2-40B4-BE49-F238E27FC236}">
                <a16:creationId xmlns:a16="http://schemas.microsoft.com/office/drawing/2014/main" id="{B2FE9F10-1D07-D015-102B-CEA2A96A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82" name="Rectangle 714">
            <a:extLst>
              <a:ext uri="{FF2B5EF4-FFF2-40B4-BE49-F238E27FC236}">
                <a16:creationId xmlns:a16="http://schemas.microsoft.com/office/drawing/2014/main" id="{A552F252-6F7D-1CC7-9967-40DA284B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83" name="Rectangle 715">
            <a:extLst>
              <a:ext uri="{FF2B5EF4-FFF2-40B4-BE49-F238E27FC236}">
                <a16:creationId xmlns:a16="http://schemas.microsoft.com/office/drawing/2014/main" id="{13438FF3-58E9-8832-F180-E1F548214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084" name="Rectangle 716">
            <a:extLst>
              <a:ext uri="{FF2B5EF4-FFF2-40B4-BE49-F238E27FC236}">
                <a16:creationId xmlns:a16="http://schemas.microsoft.com/office/drawing/2014/main" id="{3D4B57FC-39FA-3C0A-A1E8-12F1EAAF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5085" name="Rectangle 717">
            <a:extLst>
              <a:ext uri="{FF2B5EF4-FFF2-40B4-BE49-F238E27FC236}">
                <a16:creationId xmlns:a16="http://schemas.microsoft.com/office/drawing/2014/main" id="{B7B02A97-2867-FA31-45FF-2BBE04577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5086" name="Rectangle 718">
            <a:extLst>
              <a:ext uri="{FF2B5EF4-FFF2-40B4-BE49-F238E27FC236}">
                <a16:creationId xmlns:a16="http://schemas.microsoft.com/office/drawing/2014/main" id="{860A0469-32B0-4A0A-B6E5-76D564987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55087" name="Rectangle 719">
            <a:extLst>
              <a:ext uri="{FF2B5EF4-FFF2-40B4-BE49-F238E27FC236}">
                <a16:creationId xmlns:a16="http://schemas.microsoft.com/office/drawing/2014/main" id="{564DAF56-9FBF-CC06-FEBC-988BA5D87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55088" name="Line 720">
            <a:extLst>
              <a:ext uri="{FF2B5EF4-FFF2-40B4-BE49-F238E27FC236}">
                <a16:creationId xmlns:a16="http://schemas.microsoft.com/office/drawing/2014/main" id="{94A84E9A-DB6A-E8B0-892C-F7F5F3AC53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89" name="Line 721">
            <a:extLst>
              <a:ext uri="{FF2B5EF4-FFF2-40B4-BE49-F238E27FC236}">
                <a16:creationId xmlns:a16="http://schemas.microsoft.com/office/drawing/2014/main" id="{4CD3188E-0475-1D0D-86D1-176D5E2067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0" name="Line 722">
            <a:extLst>
              <a:ext uri="{FF2B5EF4-FFF2-40B4-BE49-F238E27FC236}">
                <a16:creationId xmlns:a16="http://schemas.microsoft.com/office/drawing/2014/main" id="{A596FE30-E1CB-3DF4-E037-2ACF730716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1" name="Line 723">
            <a:extLst>
              <a:ext uri="{FF2B5EF4-FFF2-40B4-BE49-F238E27FC236}">
                <a16:creationId xmlns:a16="http://schemas.microsoft.com/office/drawing/2014/main" id="{89457DA8-AA25-8BA3-10F6-D9D254388C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92" name="Rectangle 724">
            <a:extLst>
              <a:ext uri="{FF2B5EF4-FFF2-40B4-BE49-F238E27FC236}">
                <a16:creationId xmlns:a16="http://schemas.microsoft.com/office/drawing/2014/main" id="{6203D918-3335-C52A-B2C3-304C83722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3" name="Rectangle 725">
            <a:extLst>
              <a:ext uri="{FF2B5EF4-FFF2-40B4-BE49-F238E27FC236}">
                <a16:creationId xmlns:a16="http://schemas.microsoft.com/office/drawing/2014/main" id="{E993CEC2-BA5B-3D4B-323A-00ABD1E9F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55094" name="Line 726">
            <a:extLst>
              <a:ext uri="{FF2B5EF4-FFF2-40B4-BE49-F238E27FC236}">
                <a16:creationId xmlns:a16="http://schemas.microsoft.com/office/drawing/2014/main" id="{9E828E03-D0E8-6DBC-53EE-AE654F12BB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95" name="Line 727">
            <a:extLst>
              <a:ext uri="{FF2B5EF4-FFF2-40B4-BE49-F238E27FC236}">
                <a16:creationId xmlns:a16="http://schemas.microsoft.com/office/drawing/2014/main" id="{83E642E2-587F-1319-D828-66AB198A3D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096" name="Rectangle 728">
            <a:extLst>
              <a:ext uri="{FF2B5EF4-FFF2-40B4-BE49-F238E27FC236}">
                <a16:creationId xmlns:a16="http://schemas.microsoft.com/office/drawing/2014/main" id="{E9B25175-BB98-4F8D-264C-CC7524DDD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7" name="Rectangle 729">
            <a:extLst>
              <a:ext uri="{FF2B5EF4-FFF2-40B4-BE49-F238E27FC236}">
                <a16:creationId xmlns:a16="http://schemas.microsoft.com/office/drawing/2014/main" id="{92083C01-0623-25A7-788D-8249FF36A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8" name="Rectangle 730">
            <a:extLst>
              <a:ext uri="{FF2B5EF4-FFF2-40B4-BE49-F238E27FC236}">
                <a16:creationId xmlns:a16="http://schemas.microsoft.com/office/drawing/2014/main" id="{00CA8B2F-0D14-5560-769A-E5539CFFC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099" name="Arc 731">
            <a:extLst>
              <a:ext uri="{FF2B5EF4-FFF2-40B4-BE49-F238E27FC236}">
                <a16:creationId xmlns:a16="http://schemas.microsoft.com/office/drawing/2014/main" id="{6D136076-EDA7-30B6-C4F5-1FA57E79CEB6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100" name="Text Box 732">
            <a:extLst>
              <a:ext uri="{FF2B5EF4-FFF2-40B4-BE49-F238E27FC236}">
                <a16:creationId xmlns:a16="http://schemas.microsoft.com/office/drawing/2014/main" id="{90A5545A-86B7-A12B-F1ED-E3EA2AE40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Амос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55101" name="Text Box 733">
            <a:extLst>
              <a:ext uri="{FF2B5EF4-FFF2-40B4-BE49-F238E27FC236}">
                <a16:creationId xmlns:a16="http://schemas.microsoft.com/office/drawing/2014/main" id="{F338A4DE-AE95-D169-CF82-CCF25AF19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Осия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55113" name="Text Box 745">
            <a:extLst>
              <a:ext uri="{FF2B5EF4-FFF2-40B4-BE49-F238E27FC236}">
                <a16:creationId xmlns:a16="http://schemas.microsoft.com/office/drawing/2014/main" id="{966C7E12-0F3E-6524-7F2A-683267768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54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   Иона</a:t>
            </a:r>
            <a:endParaRPr lang="en-US" altLang="en-US" sz="16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55114" name="Text Box 746">
            <a:extLst>
              <a:ext uri="{FF2B5EF4-FFF2-40B4-BE49-F238E27FC236}">
                <a16:creationId xmlns:a16="http://schemas.microsoft.com/office/drawing/2014/main" id="{CF948648-741E-3637-75D8-E6A818863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55119" name="Rectangle 751">
            <a:extLst>
              <a:ext uri="{FF2B5EF4-FFF2-40B4-BE49-F238E27FC236}">
                <a16:creationId xmlns:a16="http://schemas.microsoft.com/office/drawing/2014/main" id="{2A8F7FE6-ED49-29FA-4B6B-BB6A5B2BD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120" name="Rectangle 752">
            <a:extLst>
              <a:ext uri="{FF2B5EF4-FFF2-40B4-BE49-F238E27FC236}">
                <a16:creationId xmlns:a16="http://schemas.microsoft.com/office/drawing/2014/main" id="{D4AD4B99-264D-2682-3602-72B077933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132" name="Rectangle 764">
            <a:extLst>
              <a:ext uri="{FF2B5EF4-FFF2-40B4-BE49-F238E27FC236}">
                <a16:creationId xmlns:a16="http://schemas.microsoft.com/office/drawing/2014/main" id="{32F57FA8-6489-3F11-2E95-8FCF345C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133" name="Rectangle 765">
            <a:extLst>
              <a:ext uri="{FF2B5EF4-FFF2-40B4-BE49-F238E27FC236}">
                <a16:creationId xmlns:a16="http://schemas.microsoft.com/office/drawing/2014/main" id="{1736F568-478E-F03F-0049-FB698CAD9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134" name="Rectangle 766">
            <a:extLst>
              <a:ext uri="{FF2B5EF4-FFF2-40B4-BE49-F238E27FC236}">
                <a16:creationId xmlns:a16="http://schemas.microsoft.com/office/drawing/2014/main" id="{1683459B-F3A5-7F68-2E10-8EF6F095F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55165" name="Line 797">
            <a:extLst>
              <a:ext uri="{FF2B5EF4-FFF2-40B4-BE49-F238E27FC236}">
                <a16:creationId xmlns:a16="http://schemas.microsoft.com/office/drawing/2014/main" id="{28D6E790-4CF5-1A8B-0BBB-752283BE3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166" name="Line 798">
            <a:extLst>
              <a:ext uri="{FF2B5EF4-FFF2-40B4-BE49-F238E27FC236}">
                <a16:creationId xmlns:a16="http://schemas.microsoft.com/office/drawing/2014/main" id="{7DD3EF3F-8FFA-D82A-6E34-A4569F7990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0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5169" name="Rectangle 801">
            <a:extLst>
              <a:ext uri="{FF2B5EF4-FFF2-40B4-BE49-F238E27FC236}">
                <a16:creationId xmlns:a16="http://schemas.microsoft.com/office/drawing/2014/main" id="{CA0880FF-7B02-7F3D-787A-EAFD49552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grpSp>
        <p:nvGrpSpPr>
          <p:cNvPr id="955172" name="Group 804">
            <a:extLst>
              <a:ext uri="{FF2B5EF4-FFF2-40B4-BE49-F238E27FC236}">
                <a16:creationId xmlns:a16="http://schemas.microsoft.com/office/drawing/2014/main" id="{521383AA-CC76-84C3-B6A1-AA673EC504CB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55173" name="Rectangle 805">
              <a:extLst>
                <a:ext uri="{FF2B5EF4-FFF2-40B4-BE49-F238E27FC236}">
                  <a16:creationId xmlns:a16="http://schemas.microsoft.com/office/drawing/2014/main" id="{265BC1CE-771B-4CA0-248F-0135D9885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5174" name="Rectangle 806">
              <a:extLst>
                <a:ext uri="{FF2B5EF4-FFF2-40B4-BE49-F238E27FC236}">
                  <a16:creationId xmlns:a16="http://schemas.microsoft.com/office/drawing/2014/main" id="{58346786-B08B-DC96-9CEF-8B2342D10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55175" name="Group 807">
              <a:extLst>
                <a:ext uri="{FF2B5EF4-FFF2-40B4-BE49-F238E27FC236}">
                  <a16:creationId xmlns:a16="http://schemas.microsoft.com/office/drawing/2014/main" id="{7B5A8DFE-F59C-915F-9791-9AEAF62E10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55176" name="Rectangle 808">
                <a:extLst>
                  <a:ext uri="{FF2B5EF4-FFF2-40B4-BE49-F238E27FC236}">
                    <a16:creationId xmlns:a16="http://schemas.microsoft.com/office/drawing/2014/main" id="{CE597654-025D-D2D6-82FD-4903A8736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55177" name="Rectangle 809">
                <a:extLst>
                  <a:ext uri="{FF2B5EF4-FFF2-40B4-BE49-F238E27FC236}">
                    <a16:creationId xmlns:a16="http://schemas.microsoft.com/office/drawing/2014/main" id="{46FA4CC6-2CD0-D32C-783F-37B4C60D0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55178" name="Rectangle 810">
              <a:extLst>
                <a:ext uri="{FF2B5EF4-FFF2-40B4-BE49-F238E27FC236}">
                  <a16:creationId xmlns:a16="http://schemas.microsoft.com/office/drawing/2014/main" id="{AB8C3E20-3631-BEF3-F623-21970C5D6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55179" name="Rectangle 811">
              <a:extLst>
                <a:ext uri="{FF2B5EF4-FFF2-40B4-BE49-F238E27FC236}">
                  <a16:creationId xmlns:a16="http://schemas.microsoft.com/office/drawing/2014/main" id="{FDB2BE3E-A9E7-6094-E041-640BDB8B6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55180" name="Rectangle 812">
              <a:extLst>
                <a:ext uri="{FF2B5EF4-FFF2-40B4-BE49-F238E27FC236}">
                  <a16:creationId xmlns:a16="http://schemas.microsoft.com/office/drawing/2014/main" id="{3D02B31A-71D7-E73D-3E21-5A744C6E6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955171" name="Group 803">
            <a:extLst>
              <a:ext uri="{FF2B5EF4-FFF2-40B4-BE49-F238E27FC236}">
                <a16:creationId xmlns:a16="http://schemas.microsoft.com/office/drawing/2014/main" id="{5BCDDF4B-40F9-554E-C445-0D9800579BEC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895350"/>
            <a:ext cx="6832600" cy="5138738"/>
            <a:chOff x="1539" y="564"/>
            <a:chExt cx="4304" cy="3237"/>
          </a:xfrm>
        </p:grpSpPr>
        <p:sp>
          <p:nvSpPr>
            <p:cNvPr id="954595" name="AutoShape 227">
              <a:extLst>
                <a:ext uri="{FF2B5EF4-FFF2-40B4-BE49-F238E27FC236}">
                  <a16:creationId xmlns:a16="http://schemas.microsoft.com/office/drawing/2014/main" id="{9F2288E3-43E7-048A-07C4-8F08B0764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2415"/>
              <a:ext cx="2345" cy="138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988" name="AutoShape 620">
              <a:extLst>
                <a:ext uri="{FF2B5EF4-FFF2-40B4-BE49-F238E27FC236}">
                  <a16:creationId xmlns:a16="http://schemas.microsoft.com/office/drawing/2014/main" id="{D3768865-FA6C-05D2-EA72-17E0D457C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564"/>
              <a:ext cx="1003" cy="94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5181" name="Group 813">
            <a:extLst>
              <a:ext uri="{FF2B5EF4-FFF2-40B4-BE49-F238E27FC236}">
                <a16:creationId xmlns:a16="http://schemas.microsoft.com/office/drawing/2014/main" id="{1C6183E7-AA24-ACFC-434A-9784A38A9CFE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55182" name="Rectangle 814">
              <a:extLst>
                <a:ext uri="{FF2B5EF4-FFF2-40B4-BE49-F238E27FC236}">
                  <a16:creationId xmlns:a16="http://schemas.microsoft.com/office/drawing/2014/main" id="{1E1017C2-BDBE-0034-80D9-F1FF9A036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5183" name="Rectangle 815">
              <a:extLst>
                <a:ext uri="{FF2B5EF4-FFF2-40B4-BE49-F238E27FC236}">
                  <a16:creationId xmlns:a16="http://schemas.microsoft.com/office/drawing/2014/main" id="{9A695163-80C7-3D81-2FDD-4E3A341D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5184" name="Rectangle 816">
              <a:extLst>
                <a:ext uri="{FF2B5EF4-FFF2-40B4-BE49-F238E27FC236}">
                  <a16:creationId xmlns:a16="http://schemas.microsoft.com/office/drawing/2014/main" id="{44E612B4-952D-125B-A45F-87933A023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5185" name="Rectangle 817">
              <a:extLst>
                <a:ext uri="{FF2B5EF4-FFF2-40B4-BE49-F238E27FC236}">
                  <a16:creationId xmlns:a16="http://schemas.microsoft.com/office/drawing/2014/main" id="{69A8EE0B-4761-58D5-781A-038DECE3C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86" name="Rectangle 818">
              <a:extLst>
                <a:ext uri="{FF2B5EF4-FFF2-40B4-BE49-F238E27FC236}">
                  <a16:creationId xmlns:a16="http://schemas.microsoft.com/office/drawing/2014/main" id="{258B1D34-7C7B-FEB7-ED60-81026126B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87" name="Rectangle 819">
              <a:extLst>
                <a:ext uri="{FF2B5EF4-FFF2-40B4-BE49-F238E27FC236}">
                  <a16:creationId xmlns:a16="http://schemas.microsoft.com/office/drawing/2014/main" id="{A4508EDA-0AC0-4A60-B5BD-4F808351F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88" name="Rectangle 820">
              <a:extLst>
                <a:ext uri="{FF2B5EF4-FFF2-40B4-BE49-F238E27FC236}">
                  <a16:creationId xmlns:a16="http://schemas.microsoft.com/office/drawing/2014/main" id="{A0BF56EF-E565-8AB4-AEA7-F4FCB7C54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89" name="Rectangle 821">
              <a:extLst>
                <a:ext uri="{FF2B5EF4-FFF2-40B4-BE49-F238E27FC236}">
                  <a16:creationId xmlns:a16="http://schemas.microsoft.com/office/drawing/2014/main" id="{B4754AD0-9A41-7F42-9C43-92ED5D30A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0" name="Rectangle 822">
              <a:extLst>
                <a:ext uri="{FF2B5EF4-FFF2-40B4-BE49-F238E27FC236}">
                  <a16:creationId xmlns:a16="http://schemas.microsoft.com/office/drawing/2014/main" id="{8E37770D-9C38-63C6-87B5-42424DEA6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1" name="Rectangle 823">
              <a:extLst>
                <a:ext uri="{FF2B5EF4-FFF2-40B4-BE49-F238E27FC236}">
                  <a16:creationId xmlns:a16="http://schemas.microsoft.com/office/drawing/2014/main" id="{A0BCD8EB-95EE-BE10-0473-D235E2ABD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2" name="Rectangle 824">
              <a:extLst>
                <a:ext uri="{FF2B5EF4-FFF2-40B4-BE49-F238E27FC236}">
                  <a16:creationId xmlns:a16="http://schemas.microsoft.com/office/drawing/2014/main" id="{C0F38159-1256-C0DD-4C02-3ED8E68B9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55193" name="Rectangle 825">
              <a:extLst>
                <a:ext uri="{FF2B5EF4-FFF2-40B4-BE49-F238E27FC236}">
                  <a16:creationId xmlns:a16="http://schemas.microsoft.com/office/drawing/2014/main" id="{7CF18B7F-BAB1-491F-43F3-1C376A00F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4" name="Rectangle 826">
              <a:extLst>
                <a:ext uri="{FF2B5EF4-FFF2-40B4-BE49-F238E27FC236}">
                  <a16:creationId xmlns:a16="http://schemas.microsoft.com/office/drawing/2014/main" id="{AD185231-F7F0-0EC7-EEB6-F883B596A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95" name="Rectangle 827">
              <a:extLst>
                <a:ext uri="{FF2B5EF4-FFF2-40B4-BE49-F238E27FC236}">
                  <a16:creationId xmlns:a16="http://schemas.microsoft.com/office/drawing/2014/main" id="{ACFF8979-5B56-86E1-80AE-F928628F8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55196" name="Rectangle 828">
              <a:extLst>
                <a:ext uri="{FF2B5EF4-FFF2-40B4-BE49-F238E27FC236}">
                  <a16:creationId xmlns:a16="http://schemas.microsoft.com/office/drawing/2014/main" id="{37845A9E-2298-378E-F925-26CE22795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7" name="Rectangle 829">
              <a:extLst>
                <a:ext uri="{FF2B5EF4-FFF2-40B4-BE49-F238E27FC236}">
                  <a16:creationId xmlns:a16="http://schemas.microsoft.com/office/drawing/2014/main" id="{747FC864-21E5-C747-F8F1-025FE614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55198" name="Rectangle 830">
              <a:extLst>
                <a:ext uri="{FF2B5EF4-FFF2-40B4-BE49-F238E27FC236}">
                  <a16:creationId xmlns:a16="http://schemas.microsoft.com/office/drawing/2014/main" id="{563662C0-CC85-2562-F19D-C982F1307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5199" name="Text Box 831">
              <a:extLst>
                <a:ext uri="{FF2B5EF4-FFF2-40B4-BE49-F238E27FC236}">
                  <a16:creationId xmlns:a16="http://schemas.microsoft.com/office/drawing/2014/main" id="{44874215-0DAF-F9A4-FA00-17D3FB8BA1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55200" name="Text Box 832">
              <a:extLst>
                <a:ext uri="{FF2B5EF4-FFF2-40B4-BE49-F238E27FC236}">
                  <a16:creationId xmlns:a16="http://schemas.microsoft.com/office/drawing/2014/main" id="{57F2C004-B41B-A074-D425-333D969C83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55201" name="Rectangle 833">
              <a:extLst>
                <a:ext uri="{FF2B5EF4-FFF2-40B4-BE49-F238E27FC236}">
                  <a16:creationId xmlns:a16="http://schemas.microsoft.com/office/drawing/2014/main" id="{C5E0435F-A130-315A-3FF3-2775EFE0A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55202" name="Group 834">
              <a:extLst>
                <a:ext uri="{FF2B5EF4-FFF2-40B4-BE49-F238E27FC236}">
                  <a16:creationId xmlns:a16="http://schemas.microsoft.com/office/drawing/2014/main" id="{FB078424-BD26-816B-2EAA-DB138721E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55203" name="Rectangle 835">
                <a:extLst>
                  <a:ext uri="{FF2B5EF4-FFF2-40B4-BE49-F238E27FC236}">
                    <a16:creationId xmlns:a16="http://schemas.microsoft.com/office/drawing/2014/main" id="{79188B2A-67C4-7EED-4816-70165686D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4" name="Rectangle 836">
                <a:extLst>
                  <a:ext uri="{FF2B5EF4-FFF2-40B4-BE49-F238E27FC236}">
                    <a16:creationId xmlns:a16="http://schemas.microsoft.com/office/drawing/2014/main" id="{AC1CF064-72C4-DFB6-BF6B-7808A2383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5" name="Rectangle 837">
                <a:extLst>
                  <a:ext uri="{FF2B5EF4-FFF2-40B4-BE49-F238E27FC236}">
                    <a16:creationId xmlns:a16="http://schemas.microsoft.com/office/drawing/2014/main" id="{3F019A61-1463-8DF4-7250-18C3F3DB9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6" name="Rectangle 838">
                <a:extLst>
                  <a:ext uri="{FF2B5EF4-FFF2-40B4-BE49-F238E27FC236}">
                    <a16:creationId xmlns:a16="http://schemas.microsoft.com/office/drawing/2014/main" id="{E6101E7D-EA67-F839-FF5C-26A5851D2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7" name="Rectangle 839">
                <a:extLst>
                  <a:ext uri="{FF2B5EF4-FFF2-40B4-BE49-F238E27FC236}">
                    <a16:creationId xmlns:a16="http://schemas.microsoft.com/office/drawing/2014/main" id="{C53E2FEA-EBF5-2CB5-6299-37BE07C90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8" name="Rectangle 840">
                <a:extLst>
                  <a:ext uri="{FF2B5EF4-FFF2-40B4-BE49-F238E27FC236}">
                    <a16:creationId xmlns:a16="http://schemas.microsoft.com/office/drawing/2014/main" id="{C85E5D68-C063-BC08-3EF5-3AF12886F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09" name="Rectangle 841">
                <a:extLst>
                  <a:ext uri="{FF2B5EF4-FFF2-40B4-BE49-F238E27FC236}">
                    <a16:creationId xmlns:a16="http://schemas.microsoft.com/office/drawing/2014/main" id="{33C1C0B7-D783-A5B6-8E2F-061654B01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10" name="Rectangle 842">
                <a:extLst>
                  <a:ext uri="{FF2B5EF4-FFF2-40B4-BE49-F238E27FC236}">
                    <a16:creationId xmlns:a16="http://schemas.microsoft.com/office/drawing/2014/main" id="{FB19DEA5-FCDE-3985-6A27-18B62D6AD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55211" name="Rectangle 843">
                <a:extLst>
                  <a:ext uri="{FF2B5EF4-FFF2-40B4-BE49-F238E27FC236}">
                    <a16:creationId xmlns:a16="http://schemas.microsoft.com/office/drawing/2014/main" id="{4D74A78C-0957-6BEE-C414-F65E2719C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55212" name="Group 844">
              <a:extLst>
                <a:ext uri="{FF2B5EF4-FFF2-40B4-BE49-F238E27FC236}">
                  <a16:creationId xmlns:a16="http://schemas.microsoft.com/office/drawing/2014/main" id="{056EB6B1-0164-E359-1D56-00083EFEE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55213" name="Group 845">
                <a:extLst>
                  <a:ext uri="{FF2B5EF4-FFF2-40B4-BE49-F238E27FC236}">
                    <a16:creationId xmlns:a16="http://schemas.microsoft.com/office/drawing/2014/main" id="{A0128E19-3945-11F0-E388-AD5144737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55214" name="Freeform 846">
                  <a:extLst>
                    <a:ext uri="{FF2B5EF4-FFF2-40B4-BE49-F238E27FC236}">
                      <a16:creationId xmlns:a16="http://schemas.microsoft.com/office/drawing/2014/main" id="{2D1B8D17-E1A4-5F43-EA10-5EC6CA746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5215" name="Freeform 847">
                  <a:extLst>
                    <a:ext uri="{FF2B5EF4-FFF2-40B4-BE49-F238E27FC236}">
                      <a16:creationId xmlns:a16="http://schemas.microsoft.com/office/drawing/2014/main" id="{0986CF2F-731E-9E68-4EE5-F6C7830F9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5216" name="Freeform 848">
                  <a:extLst>
                    <a:ext uri="{FF2B5EF4-FFF2-40B4-BE49-F238E27FC236}">
                      <a16:creationId xmlns:a16="http://schemas.microsoft.com/office/drawing/2014/main" id="{8869989F-ADD7-51F7-BBEC-ABE7EB455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5217" name="Freeform 849">
                  <a:extLst>
                    <a:ext uri="{FF2B5EF4-FFF2-40B4-BE49-F238E27FC236}">
                      <a16:creationId xmlns:a16="http://schemas.microsoft.com/office/drawing/2014/main" id="{29B24C98-82EC-078A-54A4-606C93932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55218" name="Picture 850">
                  <a:extLst>
                    <a:ext uri="{FF2B5EF4-FFF2-40B4-BE49-F238E27FC236}">
                      <a16:creationId xmlns:a16="http://schemas.microsoft.com/office/drawing/2014/main" id="{BB30AC8F-2DB3-5E5E-A4E0-E1C7ABDF5F1E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55219" name="Freeform 851">
                  <a:extLst>
                    <a:ext uri="{FF2B5EF4-FFF2-40B4-BE49-F238E27FC236}">
                      <a16:creationId xmlns:a16="http://schemas.microsoft.com/office/drawing/2014/main" id="{1410CCAA-4D67-8697-4C8B-302FB7E3B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55220" name="Freeform 852">
                  <a:extLst>
                    <a:ext uri="{FF2B5EF4-FFF2-40B4-BE49-F238E27FC236}">
                      <a16:creationId xmlns:a16="http://schemas.microsoft.com/office/drawing/2014/main" id="{5FAA6BCE-29C4-6C9D-A9DD-B6FE0E1B3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55221" name="Text Box 853">
                <a:extLst>
                  <a:ext uri="{FF2B5EF4-FFF2-40B4-BE49-F238E27FC236}">
                    <a16:creationId xmlns:a16="http://schemas.microsoft.com/office/drawing/2014/main" id="{9326BA07-A2E9-BA16-331D-5E69F26F5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955235" name="Group 867">
            <a:extLst>
              <a:ext uri="{FF2B5EF4-FFF2-40B4-BE49-F238E27FC236}">
                <a16:creationId xmlns:a16="http://schemas.microsoft.com/office/drawing/2014/main" id="{B0FF76CE-7247-5997-DF35-3FF5256C3CE1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55232" name="Text Box 864">
              <a:extLst>
                <a:ext uri="{FF2B5EF4-FFF2-40B4-BE49-F238E27FC236}">
                  <a16:creationId xmlns:a16="http://schemas.microsoft.com/office/drawing/2014/main" id="{7F8F7CC4-FA90-5DD0-1434-73E52FCF7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5233" name="Text Box 865">
              <a:extLst>
                <a:ext uri="{FF2B5EF4-FFF2-40B4-BE49-F238E27FC236}">
                  <a16:creationId xmlns:a16="http://schemas.microsoft.com/office/drawing/2014/main" id="{C9FBC208-3DDA-A906-81B8-15A2CC139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55234" name="Text Box 866">
              <a:extLst>
                <a:ext uri="{FF2B5EF4-FFF2-40B4-BE49-F238E27FC236}">
                  <a16:creationId xmlns:a16="http://schemas.microsoft.com/office/drawing/2014/main" id="{779BC03E-D602-A52E-0F01-0ED7BC427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597" grpId="0" build="p" autoUpdateAnimBg="0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Rectangle 2">
            <a:extLst>
              <a:ext uri="{FF2B5EF4-FFF2-40B4-BE49-F238E27FC236}">
                <a16:creationId xmlns:a16="http://schemas.microsoft.com/office/drawing/2014/main" id="{BA80C33E-E5E9-BE00-AC39-E376E6563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851" name="Rectangle 3">
            <a:extLst>
              <a:ext uri="{FF2B5EF4-FFF2-40B4-BE49-F238E27FC236}">
                <a16:creationId xmlns:a16="http://schemas.microsoft.com/office/drawing/2014/main" id="{6F435C4E-C687-A8A2-A77D-4A73B5C5E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852" name="Rectangle 4">
            <a:extLst>
              <a:ext uri="{FF2B5EF4-FFF2-40B4-BE49-F238E27FC236}">
                <a16:creationId xmlns:a16="http://schemas.microsoft.com/office/drawing/2014/main" id="{F4140A69-9D63-A913-DFF9-8DE868993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853" name="Rectangle 5">
            <a:extLst>
              <a:ext uri="{FF2B5EF4-FFF2-40B4-BE49-F238E27FC236}">
                <a16:creationId xmlns:a16="http://schemas.microsoft.com/office/drawing/2014/main" id="{35C96C60-7A8F-3F1F-F0F0-27C9EF826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858" name="Rectangle 10">
            <a:extLst>
              <a:ext uri="{FF2B5EF4-FFF2-40B4-BE49-F238E27FC236}">
                <a16:creationId xmlns:a16="http://schemas.microsoft.com/office/drawing/2014/main" id="{29114DC3-E1F5-052B-A9D9-5E5A045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4929" name="Rectangle 81">
            <a:extLst>
              <a:ext uri="{FF2B5EF4-FFF2-40B4-BE49-F238E27FC236}">
                <a16:creationId xmlns:a16="http://schemas.microsoft.com/office/drawing/2014/main" id="{9A0236E9-0E2A-C2F4-75BB-0740C5758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36" name="Rectangle 88">
            <a:extLst>
              <a:ext uri="{FF2B5EF4-FFF2-40B4-BE49-F238E27FC236}">
                <a16:creationId xmlns:a16="http://schemas.microsoft.com/office/drawing/2014/main" id="{929C796B-0D37-2B43-DBC4-6B7F4DF3E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37" name="Rectangle 89">
            <a:extLst>
              <a:ext uri="{FF2B5EF4-FFF2-40B4-BE49-F238E27FC236}">
                <a16:creationId xmlns:a16="http://schemas.microsoft.com/office/drawing/2014/main" id="{83A8614E-2DD6-9A12-4851-C6D6213F5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38" name="Rectangle 90">
            <a:extLst>
              <a:ext uri="{FF2B5EF4-FFF2-40B4-BE49-F238E27FC236}">
                <a16:creationId xmlns:a16="http://schemas.microsoft.com/office/drawing/2014/main" id="{365302FA-6A7C-41A7-3341-FDFC62BD4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39" name="Rectangle 91">
            <a:extLst>
              <a:ext uri="{FF2B5EF4-FFF2-40B4-BE49-F238E27FC236}">
                <a16:creationId xmlns:a16="http://schemas.microsoft.com/office/drawing/2014/main" id="{FA25D11F-DDF9-5075-9F00-0EF2C3049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0" name="Rectangle 92">
            <a:extLst>
              <a:ext uri="{FF2B5EF4-FFF2-40B4-BE49-F238E27FC236}">
                <a16:creationId xmlns:a16="http://schemas.microsoft.com/office/drawing/2014/main" id="{730CE76F-8F26-5E24-861F-9D2788ED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1" name="Rectangle 93">
            <a:extLst>
              <a:ext uri="{FF2B5EF4-FFF2-40B4-BE49-F238E27FC236}">
                <a16:creationId xmlns:a16="http://schemas.microsoft.com/office/drawing/2014/main" id="{D52B5F00-0B75-8137-A3B0-A81F63FED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2" name="Rectangle 94">
            <a:extLst>
              <a:ext uri="{FF2B5EF4-FFF2-40B4-BE49-F238E27FC236}">
                <a16:creationId xmlns:a16="http://schemas.microsoft.com/office/drawing/2014/main" id="{37FD2FB0-5565-ED6A-A0FD-6DCA83EA3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3" name="Rectangle 95">
            <a:extLst>
              <a:ext uri="{FF2B5EF4-FFF2-40B4-BE49-F238E27FC236}">
                <a16:creationId xmlns:a16="http://schemas.microsoft.com/office/drawing/2014/main" id="{B7D7967E-A8FC-CF21-23AF-7E4CC989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4" name="Rectangle 96">
            <a:extLst>
              <a:ext uri="{FF2B5EF4-FFF2-40B4-BE49-F238E27FC236}">
                <a16:creationId xmlns:a16="http://schemas.microsoft.com/office/drawing/2014/main" id="{D1ABC203-E05C-5C79-A40B-EE3E3D83D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5" name="Rectangle 97">
            <a:extLst>
              <a:ext uri="{FF2B5EF4-FFF2-40B4-BE49-F238E27FC236}">
                <a16:creationId xmlns:a16="http://schemas.microsoft.com/office/drawing/2014/main" id="{A555A41B-E827-5A38-37D0-931FFEDFC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6" name="Rectangle 98">
            <a:extLst>
              <a:ext uri="{FF2B5EF4-FFF2-40B4-BE49-F238E27FC236}">
                <a16:creationId xmlns:a16="http://schemas.microsoft.com/office/drawing/2014/main" id="{7CCCCB9D-6D4C-7291-890C-C9A29FB69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7" name="Rectangle 99">
            <a:extLst>
              <a:ext uri="{FF2B5EF4-FFF2-40B4-BE49-F238E27FC236}">
                <a16:creationId xmlns:a16="http://schemas.microsoft.com/office/drawing/2014/main" id="{0BA69733-3B0C-2A93-F99B-48D17C260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49" name="Rectangle 101">
            <a:extLst>
              <a:ext uri="{FF2B5EF4-FFF2-40B4-BE49-F238E27FC236}">
                <a16:creationId xmlns:a16="http://schemas.microsoft.com/office/drawing/2014/main" id="{C878B3B3-1E50-58FC-D783-CD92130F8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50" name="Rectangle 102">
            <a:extLst>
              <a:ext uri="{FF2B5EF4-FFF2-40B4-BE49-F238E27FC236}">
                <a16:creationId xmlns:a16="http://schemas.microsoft.com/office/drawing/2014/main" id="{0AB5EA3A-5B9D-7FDE-6DE3-E5311EECA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51" name="Rectangle 103">
            <a:extLst>
              <a:ext uri="{FF2B5EF4-FFF2-40B4-BE49-F238E27FC236}">
                <a16:creationId xmlns:a16="http://schemas.microsoft.com/office/drawing/2014/main" id="{9DF265E3-5E19-97A5-EFEB-50EE97644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52" name="Rectangle 104">
            <a:extLst>
              <a:ext uri="{FF2B5EF4-FFF2-40B4-BE49-F238E27FC236}">
                <a16:creationId xmlns:a16="http://schemas.microsoft.com/office/drawing/2014/main" id="{5F1FF008-1456-21BF-F6C3-8226DA800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4954" name="Rectangle 106">
            <a:extLst>
              <a:ext uri="{FF2B5EF4-FFF2-40B4-BE49-F238E27FC236}">
                <a16:creationId xmlns:a16="http://schemas.microsoft.com/office/drawing/2014/main" id="{9FFA9FB7-B32D-AB5F-C632-E9B273E2D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5043" name="Rectangle 195">
            <a:extLst>
              <a:ext uri="{FF2B5EF4-FFF2-40B4-BE49-F238E27FC236}">
                <a16:creationId xmlns:a16="http://schemas.microsoft.com/office/drawing/2014/main" id="{BCE88F1B-01A8-D5C0-C004-41DA34F29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75044" name="Picture 196">
            <a:extLst>
              <a:ext uri="{FF2B5EF4-FFF2-40B4-BE49-F238E27FC236}">
                <a16:creationId xmlns:a16="http://schemas.microsoft.com/office/drawing/2014/main" id="{DF43D402-959F-BADE-BE51-D86CCB849E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5045" name="Rectangle 197">
            <a:extLst>
              <a:ext uri="{FF2B5EF4-FFF2-40B4-BE49-F238E27FC236}">
                <a16:creationId xmlns:a16="http://schemas.microsoft.com/office/drawing/2014/main" id="{6652FFFC-E65B-4086-48EF-944D24807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046" name="Rectangle 198">
            <a:extLst>
              <a:ext uri="{FF2B5EF4-FFF2-40B4-BE49-F238E27FC236}">
                <a16:creationId xmlns:a16="http://schemas.microsoft.com/office/drawing/2014/main" id="{D234D986-F7D0-4D4B-5006-720C6D93A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052" name="Rectangle 204">
            <a:extLst>
              <a:ext uri="{FF2B5EF4-FFF2-40B4-BE49-F238E27FC236}">
                <a16:creationId xmlns:a16="http://schemas.microsoft.com/office/drawing/2014/main" id="{8A3A731E-3A6D-594B-0246-98E0C933E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1163" y="3848100"/>
            <a:ext cx="3741737" cy="7302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“</a:t>
            </a:r>
            <a:r>
              <a:rPr lang="ru-RU" altLang="en-US" sz="2000" b="1">
                <a:solidFill>
                  <a:srgbClr val="66FFFF"/>
                </a:solidFill>
                <a:latin typeface="Helvetica" pitchFamily="2" charset="0"/>
              </a:rPr>
              <a:t>Южному</a:t>
            </a:r>
            <a:r>
              <a:rPr lang="en-US" altLang="en-US" sz="20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endParaRPr lang="en-US" altLang="en-US" sz="20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Иуда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в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УПАДКЕ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</a:p>
        </p:txBody>
      </p:sp>
      <p:sp>
        <p:nvSpPr>
          <p:cNvPr id="975062" name="Rectangle 214">
            <a:extLst>
              <a:ext uri="{FF2B5EF4-FFF2-40B4-BE49-F238E27FC236}">
                <a16:creationId xmlns:a16="http://schemas.microsoft.com/office/drawing/2014/main" id="{3C901451-4CEB-BAC1-1D06-CB5E1C5C0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75067" name="Text Box 219">
            <a:extLst>
              <a:ext uri="{FF2B5EF4-FFF2-40B4-BE49-F238E27FC236}">
                <a16:creationId xmlns:a16="http://schemas.microsoft.com/office/drawing/2014/main" id="{920921A1-4694-D6AF-474B-AE5C768C4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70</a:t>
            </a:r>
          </a:p>
        </p:txBody>
      </p:sp>
      <p:sp>
        <p:nvSpPr>
          <p:cNvPr id="975073" name="Rectangle 225">
            <a:extLst>
              <a:ext uri="{FF2B5EF4-FFF2-40B4-BE49-F238E27FC236}">
                <a16:creationId xmlns:a16="http://schemas.microsoft.com/office/drawing/2014/main" id="{78D51241-A5A8-2D38-A330-0E99019D6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75086" name="Text Box 238">
            <a:extLst>
              <a:ext uri="{FF2B5EF4-FFF2-40B4-BE49-F238E27FC236}">
                <a16:creationId xmlns:a16="http://schemas.microsoft.com/office/drawing/2014/main" id="{A7BDA77A-7727-3126-317D-CD63F2A33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pic>
        <p:nvPicPr>
          <p:cNvPr id="975287" name="Picture 439">
            <a:extLst>
              <a:ext uri="{FF2B5EF4-FFF2-40B4-BE49-F238E27FC236}">
                <a16:creationId xmlns:a16="http://schemas.microsoft.com/office/drawing/2014/main" id="{646DEAF5-D4CC-74AA-7E80-2B475DE3F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5474" name="AutoShape 626">
            <a:extLst>
              <a:ext uri="{FF2B5EF4-FFF2-40B4-BE49-F238E27FC236}">
                <a16:creationId xmlns:a16="http://schemas.microsoft.com/office/drawing/2014/main" id="{2AA05245-4DE1-D502-6EA2-191126C9F31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75" name="Rectangle 627">
            <a:extLst>
              <a:ext uri="{FF2B5EF4-FFF2-40B4-BE49-F238E27FC236}">
                <a16:creationId xmlns:a16="http://schemas.microsoft.com/office/drawing/2014/main" id="{6C181D66-B7CC-2A9B-05C8-759FAEE54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76" name="Rectangle 628">
            <a:extLst>
              <a:ext uri="{FF2B5EF4-FFF2-40B4-BE49-F238E27FC236}">
                <a16:creationId xmlns:a16="http://schemas.microsoft.com/office/drawing/2014/main" id="{C9BC05F4-1F6F-5CC5-767E-AC3105E8D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77" name="Rectangle 629">
            <a:extLst>
              <a:ext uri="{FF2B5EF4-FFF2-40B4-BE49-F238E27FC236}">
                <a16:creationId xmlns:a16="http://schemas.microsoft.com/office/drawing/2014/main" id="{887523B5-4BA2-AA3C-86D7-93D86F3DB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78" name="AutoShape 630">
            <a:extLst>
              <a:ext uri="{FF2B5EF4-FFF2-40B4-BE49-F238E27FC236}">
                <a16:creationId xmlns:a16="http://schemas.microsoft.com/office/drawing/2014/main" id="{B40FD901-6D51-AD31-5B56-37780C2D5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79" name="AutoShape 631">
            <a:extLst>
              <a:ext uri="{FF2B5EF4-FFF2-40B4-BE49-F238E27FC236}">
                <a16:creationId xmlns:a16="http://schemas.microsoft.com/office/drawing/2014/main" id="{447E09FE-B228-05A2-8858-5DFBAA667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80" name="AutoShape 632">
            <a:extLst>
              <a:ext uri="{FF2B5EF4-FFF2-40B4-BE49-F238E27FC236}">
                <a16:creationId xmlns:a16="http://schemas.microsoft.com/office/drawing/2014/main" id="{8AD2FE3F-8594-0DC1-7788-70891C64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81" name="AutoShape 633">
            <a:extLst>
              <a:ext uri="{FF2B5EF4-FFF2-40B4-BE49-F238E27FC236}">
                <a16:creationId xmlns:a16="http://schemas.microsoft.com/office/drawing/2014/main" id="{101C7AAA-AB7D-3817-8D33-58DA4326C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82" name="AutoShape 634">
            <a:extLst>
              <a:ext uri="{FF2B5EF4-FFF2-40B4-BE49-F238E27FC236}">
                <a16:creationId xmlns:a16="http://schemas.microsoft.com/office/drawing/2014/main" id="{53726182-0104-2B67-D6EC-480C6EFE6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92" name="Line 644">
            <a:extLst>
              <a:ext uri="{FF2B5EF4-FFF2-40B4-BE49-F238E27FC236}">
                <a16:creationId xmlns:a16="http://schemas.microsoft.com/office/drawing/2014/main" id="{D7F63DD9-808F-3BF5-C0A0-2B371DDF35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493" name="Line 645">
            <a:extLst>
              <a:ext uri="{FF2B5EF4-FFF2-40B4-BE49-F238E27FC236}">
                <a16:creationId xmlns:a16="http://schemas.microsoft.com/office/drawing/2014/main" id="{209C893E-BCAF-16D5-FA52-28DD9A30A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494" name="Line 646">
            <a:extLst>
              <a:ext uri="{FF2B5EF4-FFF2-40B4-BE49-F238E27FC236}">
                <a16:creationId xmlns:a16="http://schemas.microsoft.com/office/drawing/2014/main" id="{89D02343-A6E6-83FF-14EF-121D798AEE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495" name="Line 647">
            <a:extLst>
              <a:ext uri="{FF2B5EF4-FFF2-40B4-BE49-F238E27FC236}">
                <a16:creationId xmlns:a16="http://schemas.microsoft.com/office/drawing/2014/main" id="{C32B16C6-3E2B-7A13-7CD4-74223AD7AA1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496" name="Freeform 648">
            <a:extLst>
              <a:ext uri="{FF2B5EF4-FFF2-40B4-BE49-F238E27FC236}">
                <a16:creationId xmlns:a16="http://schemas.microsoft.com/office/drawing/2014/main" id="{3503A3C1-A309-517C-8F26-0732B7B6BFE4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5497" name="Line 649">
            <a:extLst>
              <a:ext uri="{FF2B5EF4-FFF2-40B4-BE49-F238E27FC236}">
                <a16:creationId xmlns:a16="http://schemas.microsoft.com/office/drawing/2014/main" id="{FA874C89-44B5-927C-0EC6-FE71463587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498" name="Freeform 650">
            <a:extLst>
              <a:ext uri="{FF2B5EF4-FFF2-40B4-BE49-F238E27FC236}">
                <a16:creationId xmlns:a16="http://schemas.microsoft.com/office/drawing/2014/main" id="{99939B2C-FADA-551C-7194-E2ABDB9BBFED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499" name="Line 651">
            <a:extLst>
              <a:ext uri="{FF2B5EF4-FFF2-40B4-BE49-F238E27FC236}">
                <a16:creationId xmlns:a16="http://schemas.microsoft.com/office/drawing/2014/main" id="{14047DC2-8CBB-C675-FDB8-75839D780F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0" name="Line 652">
            <a:extLst>
              <a:ext uri="{FF2B5EF4-FFF2-40B4-BE49-F238E27FC236}">
                <a16:creationId xmlns:a16="http://schemas.microsoft.com/office/drawing/2014/main" id="{A2AAF6B5-CF9C-E9F6-7147-58AFFDA7BD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1" name="Line 653">
            <a:extLst>
              <a:ext uri="{FF2B5EF4-FFF2-40B4-BE49-F238E27FC236}">
                <a16:creationId xmlns:a16="http://schemas.microsoft.com/office/drawing/2014/main" id="{8E469846-14C5-1779-349F-294685E098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2" name="Line 654">
            <a:extLst>
              <a:ext uri="{FF2B5EF4-FFF2-40B4-BE49-F238E27FC236}">
                <a16:creationId xmlns:a16="http://schemas.microsoft.com/office/drawing/2014/main" id="{088F9F5D-1998-5359-F083-177E0901E6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3" name="Line 655">
            <a:extLst>
              <a:ext uri="{FF2B5EF4-FFF2-40B4-BE49-F238E27FC236}">
                <a16:creationId xmlns:a16="http://schemas.microsoft.com/office/drawing/2014/main" id="{6BC5C20D-45F6-A58D-E60B-3F3CA4ED0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4" name="Line 656">
            <a:extLst>
              <a:ext uri="{FF2B5EF4-FFF2-40B4-BE49-F238E27FC236}">
                <a16:creationId xmlns:a16="http://schemas.microsoft.com/office/drawing/2014/main" id="{50A66E00-DEE2-3A03-AEDB-BD627B2456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5" name="Line 657">
            <a:extLst>
              <a:ext uri="{FF2B5EF4-FFF2-40B4-BE49-F238E27FC236}">
                <a16:creationId xmlns:a16="http://schemas.microsoft.com/office/drawing/2014/main" id="{F0940FF2-4167-4AAE-3AB1-EEB6237C78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6" name="Line 658">
            <a:extLst>
              <a:ext uri="{FF2B5EF4-FFF2-40B4-BE49-F238E27FC236}">
                <a16:creationId xmlns:a16="http://schemas.microsoft.com/office/drawing/2014/main" id="{62BC8A5C-5180-CA3A-9575-9AE8811D438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7" name="Line 659">
            <a:extLst>
              <a:ext uri="{FF2B5EF4-FFF2-40B4-BE49-F238E27FC236}">
                <a16:creationId xmlns:a16="http://schemas.microsoft.com/office/drawing/2014/main" id="{D64ACF70-73C6-8B2B-D7F0-D999C9662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8" name="Line 660">
            <a:extLst>
              <a:ext uri="{FF2B5EF4-FFF2-40B4-BE49-F238E27FC236}">
                <a16:creationId xmlns:a16="http://schemas.microsoft.com/office/drawing/2014/main" id="{27E78EF1-E672-DDEB-705E-AE9646366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09" name="Line 661">
            <a:extLst>
              <a:ext uri="{FF2B5EF4-FFF2-40B4-BE49-F238E27FC236}">
                <a16:creationId xmlns:a16="http://schemas.microsoft.com/office/drawing/2014/main" id="{C532FEAB-954E-CF35-F79F-8D84CB31A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10" name="Line 662">
            <a:extLst>
              <a:ext uri="{FF2B5EF4-FFF2-40B4-BE49-F238E27FC236}">
                <a16:creationId xmlns:a16="http://schemas.microsoft.com/office/drawing/2014/main" id="{3D8C4D90-FAE7-DA1B-9FEE-413FDFC7C2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11" name="Rectangle 663">
            <a:extLst>
              <a:ext uri="{FF2B5EF4-FFF2-40B4-BE49-F238E27FC236}">
                <a16:creationId xmlns:a16="http://schemas.microsoft.com/office/drawing/2014/main" id="{5269AB35-814E-7B43-14D8-66822A65B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12" name="Line 664">
            <a:extLst>
              <a:ext uri="{FF2B5EF4-FFF2-40B4-BE49-F238E27FC236}">
                <a16:creationId xmlns:a16="http://schemas.microsoft.com/office/drawing/2014/main" id="{49E41542-7E10-1C0B-C9D8-ED389FF59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13" name="Line 665">
            <a:extLst>
              <a:ext uri="{FF2B5EF4-FFF2-40B4-BE49-F238E27FC236}">
                <a16:creationId xmlns:a16="http://schemas.microsoft.com/office/drawing/2014/main" id="{5A6A40D4-6ACC-E25B-2492-07DB057674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14" name="Rectangle 666">
            <a:extLst>
              <a:ext uri="{FF2B5EF4-FFF2-40B4-BE49-F238E27FC236}">
                <a16:creationId xmlns:a16="http://schemas.microsoft.com/office/drawing/2014/main" id="{EA04472D-4225-992E-EBAE-AF2953B54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15" name="Rectangle 667">
            <a:extLst>
              <a:ext uri="{FF2B5EF4-FFF2-40B4-BE49-F238E27FC236}">
                <a16:creationId xmlns:a16="http://schemas.microsoft.com/office/drawing/2014/main" id="{E8BFF522-C3CF-CE37-E284-253CC609A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5516" name="Rectangle 668">
            <a:extLst>
              <a:ext uri="{FF2B5EF4-FFF2-40B4-BE49-F238E27FC236}">
                <a16:creationId xmlns:a16="http://schemas.microsoft.com/office/drawing/2014/main" id="{45CE806D-3974-050D-FE1A-0225643F7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17" name="Rectangle 669">
            <a:extLst>
              <a:ext uri="{FF2B5EF4-FFF2-40B4-BE49-F238E27FC236}">
                <a16:creationId xmlns:a16="http://schemas.microsoft.com/office/drawing/2014/main" id="{A85FBCBE-8792-392F-4790-F84546777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18" name="Line 670">
            <a:extLst>
              <a:ext uri="{FF2B5EF4-FFF2-40B4-BE49-F238E27FC236}">
                <a16:creationId xmlns:a16="http://schemas.microsoft.com/office/drawing/2014/main" id="{F1009C53-C8A3-EC20-926E-879BE37C83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19" name="Rectangle 671">
            <a:extLst>
              <a:ext uri="{FF2B5EF4-FFF2-40B4-BE49-F238E27FC236}">
                <a16:creationId xmlns:a16="http://schemas.microsoft.com/office/drawing/2014/main" id="{DFBD86C0-87B6-3997-96D1-8498D8C22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5520" name="Rectangle 672">
            <a:extLst>
              <a:ext uri="{FF2B5EF4-FFF2-40B4-BE49-F238E27FC236}">
                <a16:creationId xmlns:a16="http://schemas.microsoft.com/office/drawing/2014/main" id="{B2172ECC-3798-9210-0F4F-EDE501452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5521" name="Rectangle 673">
            <a:extLst>
              <a:ext uri="{FF2B5EF4-FFF2-40B4-BE49-F238E27FC236}">
                <a16:creationId xmlns:a16="http://schemas.microsoft.com/office/drawing/2014/main" id="{A5355B87-973D-F364-BB28-5D157A502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22" name="Freeform 674">
            <a:extLst>
              <a:ext uri="{FF2B5EF4-FFF2-40B4-BE49-F238E27FC236}">
                <a16:creationId xmlns:a16="http://schemas.microsoft.com/office/drawing/2014/main" id="{48B670C1-0383-EB91-1DFB-ECCE42EDDFF5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5523" name="Line 675">
            <a:extLst>
              <a:ext uri="{FF2B5EF4-FFF2-40B4-BE49-F238E27FC236}">
                <a16:creationId xmlns:a16="http://schemas.microsoft.com/office/drawing/2014/main" id="{239B2464-FFE9-7224-36BC-924B788D66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4" name="Line 676">
            <a:extLst>
              <a:ext uri="{FF2B5EF4-FFF2-40B4-BE49-F238E27FC236}">
                <a16:creationId xmlns:a16="http://schemas.microsoft.com/office/drawing/2014/main" id="{DB26C4F8-A018-469E-4A9A-2A92A7A7B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5" name="Line 677">
            <a:extLst>
              <a:ext uri="{FF2B5EF4-FFF2-40B4-BE49-F238E27FC236}">
                <a16:creationId xmlns:a16="http://schemas.microsoft.com/office/drawing/2014/main" id="{3AC11A47-3715-31B8-5F72-B53597FE0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6" name="Line 678">
            <a:extLst>
              <a:ext uri="{FF2B5EF4-FFF2-40B4-BE49-F238E27FC236}">
                <a16:creationId xmlns:a16="http://schemas.microsoft.com/office/drawing/2014/main" id="{0823B2A2-89A3-5C59-F778-A3055F802F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7" name="Line 679">
            <a:extLst>
              <a:ext uri="{FF2B5EF4-FFF2-40B4-BE49-F238E27FC236}">
                <a16:creationId xmlns:a16="http://schemas.microsoft.com/office/drawing/2014/main" id="{69AE2111-5000-500A-BC60-8BE38528559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8" name="Line 680">
            <a:extLst>
              <a:ext uri="{FF2B5EF4-FFF2-40B4-BE49-F238E27FC236}">
                <a16:creationId xmlns:a16="http://schemas.microsoft.com/office/drawing/2014/main" id="{E2D78376-819C-C68D-1B14-DF1DD728CD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29" name="Line 681">
            <a:extLst>
              <a:ext uri="{FF2B5EF4-FFF2-40B4-BE49-F238E27FC236}">
                <a16:creationId xmlns:a16="http://schemas.microsoft.com/office/drawing/2014/main" id="{C66A6707-E893-62E1-DDC0-AA09F77CAD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30" name="Line 682">
            <a:extLst>
              <a:ext uri="{FF2B5EF4-FFF2-40B4-BE49-F238E27FC236}">
                <a16:creationId xmlns:a16="http://schemas.microsoft.com/office/drawing/2014/main" id="{35DACFD7-794E-2AC7-6334-2877561CC5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31" name="Rectangle 683">
            <a:extLst>
              <a:ext uri="{FF2B5EF4-FFF2-40B4-BE49-F238E27FC236}">
                <a16:creationId xmlns:a16="http://schemas.microsoft.com/office/drawing/2014/main" id="{53EEFC65-EF34-D9D7-A977-7B3EF5D54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32" name="Rectangle 684">
            <a:extLst>
              <a:ext uri="{FF2B5EF4-FFF2-40B4-BE49-F238E27FC236}">
                <a16:creationId xmlns:a16="http://schemas.microsoft.com/office/drawing/2014/main" id="{4C659384-3B77-6B3B-3920-8779342CA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36" name="Rectangle 688">
            <a:extLst>
              <a:ext uri="{FF2B5EF4-FFF2-40B4-BE49-F238E27FC236}">
                <a16:creationId xmlns:a16="http://schemas.microsoft.com/office/drawing/2014/main" id="{1DEE7711-2653-A6B2-2FAD-338781C06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37" name="Rectangle 689">
            <a:extLst>
              <a:ext uri="{FF2B5EF4-FFF2-40B4-BE49-F238E27FC236}">
                <a16:creationId xmlns:a16="http://schemas.microsoft.com/office/drawing/2014/main" id="{969C9DED-0258-6473-E585-BF300BC86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38" name="AutoShape 690">
            <a:extLst>
              <a:ext uri="{FF2B5EF4-FFF2-40B4-BE49-F238E27FC236}">
                <a16:creationId xmlns:a16="http://schemas.microsoft.com/office/drawing/2014/main" id="{8F9AC4DE-9118-AB04-E6B6-9C26271EEA0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49" name="Rectangle 701">
            <a:extLst>
              <a:ext uri="{FF2B5EF4-FFF2-40B4-BE49-F238E27FC236}">
                <a16:creationId xmlns:a16="http://schemas.microsoft.com/office/drawing/2014/main" id="{86898E7A-0C97-62F1-D5B7-624AEBC97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50" name="Line 702">
            <a:extLst>
              <a:ext uri="{FF2B5EF4-FFF2-40B4-BE49-F238E27FC236}">
                <a16:creationId xmlns:a16="http://schemas.microsoft.com/office/drawing/2014/main" id="{DE4E917E-8CFD-92DA-0865-3547E6445A0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1" name="Line 703">
            <a:extLst>
              <a:ext uri="{FF2B5EF4-FFF2-40B4-BE49-F238E27FC236}">
                <a16:creationId xmlns:a16="http://schemas.microsoft.com/office/drawing/2014/main" id="{6482159F-62F7-8099-3C98-8B83B4F1A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2" name="Line 704">
            <a:extLst>
              <a:ext uri="{FF2B5EF4-FFF2-40B4-BE49-F238E27FC236}">
                <a16:creationId xmlns:a16="http://schemas.microsoft.com/office/drawing/2014/main" id="{99178700-1DF7-CFF2-2663-A601FA2894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3" name="Line 705">
            <a:extLst>
              <a:ext uri="{FF2B5EF4-FFF2-40B4-BE49-F238E27FC236}">
                <a16:creationId xmlns:a16="http://schemas.microsoft.com/office/drawing/2014/main" id="{93FD9E0D-D676-5955-3DDD-6AEE1B7B3A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4" name="Line 706">
            <a:extLst>
              <a:ext uri="{FF2B5EF4-FFF2-40B4-BE49-F238E27FC236}">
                <a16:creationId xmlns:a16="http://schemas.microsoft.com/office/drawing/2014/main" id="{1D621E42-BD79-5513-BAD3-C68F0F83D5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5" name="Line 707">
            <a:extLst>
              <a:ext uri="{FF2B5EF4-FFF2-40B4-BE49-F238E27FC236}">
                <a16:creationId xmlns:a16="http://schemas.microsoft.com/office/drawing/2014/main" id="{5A061E35-B881-BABD-989E-3FAFCEC7E6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6" name="Line 708">
            <a:extLst>
              <a:ext uri="{FF2B5EF4-FFF2-40B4-BE49-F238E27FC236}">
                <a16:creationId xmlns:a16="http://schemas.microsoft.com/office/drawing/2014/main" id="{E5DA0602-905F-7CDB-49E9-3D4934B0A3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57" name="Rectangle 709">
            <a:extLst>
              <a:ext uri="{FF2B5EF4-FFF2-40B4-BE49-F238E27FC236}">
                <a16:creationId xmlns:a16="http://schemas.microsoft.com/office/drawing/2014/main" id="{44805818-604E-8B5D-9AB8-83BA99B2E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5558" name="Rectangle 710">
            <a:extLst>
              <a:ext uri="{FF2B5EF4-FFF2-40B4-BE49-F238E27FC236}">
                <a16:creationId xmlns:a16="http://schemas.microsoft.com/office/drawing/2014/main" id="{A74043B0-3057-D426-216E-43E17F64F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5559" name="Rectangle 711">
            <a:extLst>
              <a:ext uri="{FF2B5EF4-FFF2-40B4-BE49-F238E27FC236}">
                <a16:creationId xmlns:a16="http://schemas.microsoft.com/office/drawing/2014/main" id="{FCDDE5F1-B50C-22BD-6EB3-BCF63D73E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5560" name="Text Box 712">
            <a:extLst>
              <a:ext uri="{FF2B5EF4-FFF2-40B4-BE49-F238E27FC236}">
                <a16:creationId xmlns:a16="http://schemas.microsoft.com/office/drawing/2014/main" id="{BA3BE85C-831A-606F-5E69-D7161363475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5561" name="Text Box 713">
            <a:extLst>
              <a:ext uri="{FF2B5EF4-FFF2-40B4-BE49-F238E27FC236}">
                <a16:creationId xmlns:a16="http://schemas.microsoft.com/office/drawing/2014/main" id="{56E5F444-FA83-13DC-FCC5-1DD974A87F9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5562" name="Rectangle 714">
            <a:extLst>
              <a:ext uri="{FF2B5EF4-FFF2-40B4-BE49-F238E27FC236}">
                <a16:creationId xmlns:a16="http://schemas.microsoft.com/office/drawing/2014/main" id="{80268724-4F93-9E62-911E-86910D355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3" name="Rectangle 715">
            <a:extLst>
              <a:ext uri="{FF2B5EF4-FFF2-40B4-BE49-F238E27FC236}">
                <a16:creationId xmlns:a16="http://schemas.microsoft.com/office/drawing/2014/main" id="{485F8A8C-D791-E2D8-F1C4-093DAA949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4" name="Rectangle 716">
            <a:extLst>
              <a:ext uri="{FF2B5EF4-FFF2-40B4-BE49-F238E27FC236}">
                <a16:creationId xmlns:a16="http://schemas.microsoft.com/office/drawing/2014/main" id="{9E837AC5-F55C-9D51-C5B5-2FA033A19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5" name="Rectangle 717">
            <a:extLst>
              <a:ext uri="{FF2B5EF4-FFF2-40B4-BE49-F238E27FC236}">
                <a16:creationId xmlns:a16="http://schemas.microsoft.com/office/drawing/2014/main" id="{9B003B4C-EA86-F9A8-1A7A-CDCD00EA5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6" name="Rectangle 718">
            <a:extLst>
              <a:ext uri="{FF2B5EF4-FFF2-40B4-BE49-F238E27FC236}">
                <a16:creationId xmlns:a16="http://schemas.microsoft.com/office/drawing/2014/main" id="{932DCE4D-95B6-3552-5961-4CBB65D36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7" name="Rectangle 719">
            <a:extLst>
              <a:ext uri="{FF2B5EF4-FFF2-40B4-BE49-F238E27FC236}">
                <a16:creationId xmlns:a16="http://schemas.microsoft.com/office/drawing/2014/main" id="{0F85C7DA-D936-AAEA-CD45-A60B15EF5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68" name="Rectangle 720">
            <a:extLst>
              <a:ext uri="{FF2B5EF4-FFF2-40B4-BE49-F238E27FC236}">
                <a16:creationId xmlns:a16="http://schemas.microsoft.com/office/drawing/2014/main" id="{6AC60FA3-34A1-9354-A372-B51C027D6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569" name="Rectangle 721">
            <a:extLst>
              <a:ext uri="{FF2B5EF4-FFF2-40B4-BE49-F238E27FC236}">
                <a16:creationId xmlns:a16="http://schemas.microsoft.com/office/drawing/2014/main" id="{19E47EA4-E800-D83D-B1EC-E73B16530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5570" name="Rectangle 722">
            <a:extLst>
              <a:ext uri="{FF2B5EF4-FFF2-40B4-BE49-F238E27FC236}">
                <a16:creationId xmlns:a16="http://schemas.microsoft.com/office/drawing/2014/main" id="{5345A853-CC57-365D-377E-FBE67BAE7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5571" name="Rectangle 723">
            <a:extLst>
              <a:ext uri="{FF2B5EF4-FFF2-40B4-BE49-F238E27FC236}">
                <a16:creationId xmlns:a16="http://schemas.microsoft.com/office/drawing/2014/main" id="{C932D8C8-24E5-9DA2-9921-8E8FC4BB2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5572" name="Rectangle 724">
            <a:extLst>
              <a:ext uri="{FF2B5EF4-FFF2-40B4-BE49-F238E27FC236}">
                <a16:creationId xmlns:a16="http://schemas.microsoft.com/office/drawing/2014/main" id="{18B8F697-67CC-356D-B591-6A8BBB46D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5573" name="Line 725">
            <a:extLst>
              <a:ext uri="{FF2B5EF4-FFF2-40B4-BE49-F238E27FC236}">
                <a16:creationId xmlns:a16="http://schemas.microsoft.com/office/drawing/2014/main" id="{DD5C0DB6-06E3-AD8C-2EE5-8C26608CB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74" name="Line 726">
            <a:extLst>
              <a:ext uri="{FF2B5EF4-FFF2-40B4-BE49-F238E27FC236}">
                <a16:creationId xmlns:a16="http://schemas.microsoft.com/office/drawing/2014/main" id="{4C7044CA-4D10-778D-CF79-928662D3BD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75" name="Line 727">
            <a:extLst>
              <a:ext uri="{FF2B5EF4-FFF2-40B4-BE49-F238E27FC236}">
                <a16:creationId xmlns:a16="http://schemas.microsoft.com/office/drawing/2014/main" id="{4D52843D-11F9-3AEA-8D7B-87F9D46E1E8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76" name="Line 728">
            <a:extLst>
              <a:ext uri="{FF2B5EF4-FFF2-40B4-BE49-F238E27FC236}">
                <a16:creationId xmlns:a16="http://schemas.microsoft.com/office/drawing/2014/main" id="{AD548321-5F2E-3DC7-C3F0-17F1EAE9C9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77" name="Rectangle 729">
            <a:extLst>
              <a:ext uri="{FF2B5EF4-FFF2-40B4-BE49-F238E27FC236}">
                <a16:creationId xmlns:a16="http://schemas.microsoft.com/office/drawing/2014/main" id="{CF6EB06A-1EA3-E7F4-31A6-D3F3BC3A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78" name="Rectangle 730">
            <a:extLst>
              <a:ext uri="{FF2B5EF4-FFF2-40B4-BE49-F238E27FC236}">
                <a16:creationId xmlns:a16="http://schemas.microsoft.com/office/drawing/2014/main" id="{DD134570-3DCB-7847-14F3-BCA0B6136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5579" name="Line 731">
            <a:extLst>
              <a:ext uri="{FF2B5EF4-FFF2-40B4-BE49-F238E27FC236}">
                <a16:creationId xmlns:a16="http://schemas.microsoft.com/office/drawing/2014/main" id="{828F1D2D-D683-BA09-09F8-65BACE185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80" name="Line 732">
            <a:extLst>
              <a:ext uri="{FF2B5EF4-FFF2-40B4-BE49-F238E27FC236}">
                <a16:creationId xmlns:a16="http://schemas.microsoft.com/office/drawing/2014/main" id="{05D88AFE-75E7-4E86-001E-E8AF72132F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581" name="Rectangle 733">
            <a:extLst>
              <a:ext uri="{FF2B5EF4-FFF2-40B4-BE49-F238E27FC236}">
                <a16:creationId xmlns:a16="http://schemas.microsoft.com/office/drawing/2014/main" id="{B1212635-CD6E-03F6-0783-83BA31F2B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82" name="Rectangle 734">
            <a:extLst>
              <a:ext uri="{FF2B5EF4-FFF2-40B4-BE49-F238E27FC236}">
                <a16:creationId xmlns:a16="http://schemas.microsoft.com/office/drawing/2014/main" id="{6AB406D0-9B3A-3CD3-4D98-BA616E615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83" name="Rectangle 735">
            <a:extLst>
              <a:ext uri="{FF2B5EF4-FFF2-40B4-BE49-F238E27FC236}">
                <a16:creationId xmlns:a16="http://schemas.microsoft.com/office/drawing/2014/main" id="{14F51E83-5669-5F31-0549-A0B104422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84" name="Arc 736">
            <a:extLst>
              <a:ext uri="{FF2B5EF4-FFF2-40B4-BE49-F238E27FC236}">
                <a16:creationId xmlns:a16="http://schemas.microsoft.com/office/drawing/2014/main" id="{37E83496-BFD0-0E79-C3BB-9873A059D90B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587" name="Text Box 739">
            <a:extLst>
              <a:ext uri="{FF2B5EF4-FFF2-40B4-BE49-F238E27FC236}">
                <a16:creationId xmlns:a16="http://schemas.microsoft.com/office/drawing/2014/main" id="{54CA2965-8D4F-64DC-A978-D78163DD5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2088" y="267652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Исаия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5588" name="Text Box 740">
            <a:extLst>
              <a:ext uri="{FF2B5EF4-FFF2-40B4-BE49-F238E27FC236}">
                <a16:creationId xmlns:a16="http://schemas.microsoft.com/office/drawing/2014/main" id="{0C972E97-6035-0EA9-CFAF-2A8ECFF99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Иоиль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5589" name="Text Box 741">
            <a:extLst>
              <a:ext uri="{FF2B5EF4-FFF2-40B4-BE49-F238E27FC236}">
                <a16:creationId xmlns:a16="http://schemas.microsoft.com/office/drawing/2014/main" id="{B8602C42-2999-4393-93F3-98231DD45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3235325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Михей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5602" name="Text Box 754">
            <a:extLst>
              <a:ext uri="{FF2B5EF4-FFF2-40B4-BE49-F238E27FC236}">
                <a16:creationId xmlns:a16="http://schemas.microsoft.com/office/drawing/2014/main" id="{85180737-ED81-9BEE-2242-9157785C4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38" y="351948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Авдий</a:t>
            </a:r>
            <a:endParaRPr lang="en-US" altLang="en-US" sz="16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5603" name="Text Box 755">
            <a:extLst>
              <a:ext uri="{FF2B5EF4-FFF2-40B4-BE49-F238E27FC236}">
                <a16:creationId xmlns:a16="http://schemas.microsoft.com/office/drawing/2014/main" id="{53D21DD6-9613-BB3A-1724-AA0210699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ЕДОМ</a:t>
            </a:r>
            <a:r>
              <a:rPr lang="en-US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)</a:t>
            </a:r>
            <a:endParaRPr lang="en-US" altLang="en-US" sz="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5604" name="Rectangle 756">
            <a:extLst>
              <a:ext uri="{FF2B5EF4-FFF2-40B4-BE49-F238E27FC236}">
                <a16:creationId xmlns:a16="http://schemas.microsoft.com/office/drawing/2014/main" id="{4BF5A43B-CAB0-4BEC-0F44-C764C5361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605" name="Rectangle 757">
            <a:extLst>
              <a:ext uri="{FF2B5EF4-FFF2-40B4-BE49-F238E27FC236}">
                <a16:creationId xmlns:a16="http://schemas.microsoft.com/office/drawing/2014/main" id="{D4AA832E-DDFF-2BDD-A4A4-BB0AA362C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617" name="Rectangle 769">
            <a:extLst>
              <a:ext uri="{FF2B5EF4-FFF2-40B4-BE49-F238E27FC236}">
                <a16:creationId xmlns:a16="http://schemas.microsoft.com/office/drawing/2014/main" id="{A9A318C1-A745-81F2-D05F-9DDBFA4C9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618" name="Rectangle 770">
            <a:extLst>
              <a:ext uri="{FF2B5EF4-FFF2-40B4-BE49-F238E27FC236}">
                <a16:creationId xmlns:a16="http://schemas.microsoft.com/office/drawing/2014/main" id="{CECBC509-B548-C78F-31AD-DB6DF19CF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5650" name="Line 802">
            <a:extLst>
              <a:ext uri="{FF2B5EF4-FFF2-40B4-BE49-F238E27FC236}">
                <a16:creationId xmlns:a16="http://schemas.microsoft.com/office/drawing/2014/main" id="{660C2D4D-2F71-A492-51E6-231F2F6196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651" name="Line 803">
            <a:extLst>
              <a:ext uri="{FF2B5EF4-FFF2-40B4-BE49-F238E27FC236}">
                <a16:creationId xmlns:a16="http://schemas.microsoft.com/office/drawing/2014/main" id="{0E1D09D5-FE35-8F4C-2BF8-B4ED655D43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5654" name="Rectangle 806">
            <a:extLst>
              <a:ext uri="{FF2B5EF4-FFF2-40B4-BE49-F238E27FC236}">
                <a16:creationId xmlns:a16="http://schemas.microsoft.com/office/drawing/2014/main" id="{722E248F-0416-E98E-1D06-C8E4B3A80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75657" name="Text Box 809">
            <a:extLst>
              <a:ext uri="{FF2B5EF4-FFF2-40B4-BE49-F238E27FC236}">
                <a16:creationId xmlns:a16="http://schemas.microsoft.com/office/drawing/2014/main" id="{0A74630D-D496-EE81-17A3-C849F41B3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5338" y="4527550"/>
            <a:ext cx="2998787" cy="15271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ИСАИЯ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ИОИЛЬ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МИХЕЙ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АВДИЙ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 (</a:t>
            </a: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Едому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)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grpSp>
        <p:nvGrpSpPr>
          <p:cNvPr id="975659" name="Group 811">
            <a:extLst>
              <a:ext uri="{FF2B5EF4-FFF2-40B4-BE49-F238E27FC236}">
                <a16:creationId xmlns:a16="http://schemas.microsoft.com/office/drawing/2014/main" id="{EF772BD9-A1A5-D280-92E6-8AFD6BB205A1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75660" name="Rectangle 812">
              <a:extLst>
                <a:ext uri="{FF2B5EF4-FFF2-40B4-BE49-F238E27FC236}">
                  <a16:creationId xmlns:a16="http://schemas.microsoft.com/office/drawing/2014/main" id="{60F45B6C-162E-7FCC-0202-2B2F6B176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5661" name="Rectangle 813">
              <a:extLst>
                <a:ext uri="{FF2B5EF4-FFF2-40B4-BE49-F238E27FC236}">
                  <a16:creationId xmlns:a16="http://schemas.microsoft.com/office/drawing/2014/main" id="{C571047B-0C30-9152-BC5B-9EEDDAD0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75662" name="Group 814">
              <a:extLst>
                <a:ext uri="{FF2B5EF4-FFF2-40B4-BE49-F238E27FC236}">
                  <a16:creationId xmlns:a16="http://schemas.microsoft.com/office/drawing/2014/main" id="{203423CC-765F-10AC-746F-15B3AFD24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75663" name="Rectangle 815">
                <a:extLst>
                  <a:ext uri="{FF2B5EF4-FFF2-40B4-BE49-F238E27FC236}">
                    <a16:creationId xmlns:a16="http://schemas.microsoft.com/office/drawing/2014/main" id="{AC81A1F3-74A0-9183-CD01-CB3D75653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75664" name="Rectangle 816">
                <a:extLst>
                  <a:ext uri="{FF2B5EF4-FFF2-40B4-BE49-F238E27FC236}">
                    <a16:creationId xmlns:a16="http://schemas.microsoft.com/office/drawing/2014/main" id="{D5C90146-081C-9336-2882-F417EFCB4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75665" name="Rectangle 817">
              <a:extLst>
                <a:ext uri="{FF2B5EF4-FFF2-40B4-BE49-F238E27FC236}">
                  <a16:creationId xmlns:a16="http://schemas.microsoft.com/office/drawing/2014/main" id="{73CC51F4-89A8-CA08-CF36-16701DE5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5666" name="Rectangle 818">
              <a:extLst>
                <a:ext uri="{FF2B5EF4-FFF2-40B4-BE49-F238E27FC236}">
                  <a16:creationId xmlns:a16="http://schemas.microsoft.com/office/drawing/2014/main" id="{20C1DF4D-0F0F-4D97-EA99-4C2D4E711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75667" name="Rectangle 819">
              <a:extLst>
                <a:ext uri="{FF2B5EF4-FFF2-40B4-BE49-F238E27FC236}">
                  <a16:creationId xmlns:a16="http://schemas.microsoft.com/office/drawing/2014/main" id="{729AA2AC-5AE2-ACED-C3D9-877420C3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975668" name="Group 820">
            <a:extLst>
              <a:ext uri="{FF2B5EF4-FFF2-40B4-BE49-F238E27FC236}">
                <a16:creationId xmlns:a16="http://schemas.microsoft.com/office/drawing/2014/main" id="{224BB982-574B-F711-30AF-3DC15C01328C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5669" name="Text Box 821">
              <a:extLst>
                <a:ext uri="{FF2B5EF4-FFF2-40B4-BE49-F238E27FC236}">
                  <a16:creationId xmlns:a16="http://schemas.microsoft.com/office/drawing/2014/main" id="{BA374D78-3085-E043-FE59-F6BA899B1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 83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59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75670" name="AutoShape 822">
              <a:extLst>
                <a:ext uri="{FF2B5EF4-FFF2-40B4-BE49-F238E27FC236}">
                  <a16:creationId xmlns:a16="http://schemas.microsoft.com/office/drawing/2014/main" id="{0F7D9E15-3694-1FD1-8F0A-F0BEBDA2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5671" name="Text Box 823">
            <a:extLst>
              <a:ext uri="{FF2B5EF4-FFF2-40B4-BE49-F238E27FC236}">
                <a16:creationId xmlns:a16="http://schemas.microsoft.com/office/drawing/2014/main" id="{BFF6269D-DEE5-BEA8-9D8E-CEF7B4B2C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Амос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5672" name="Text Box 824">
            <a:extLst>
              <a:ext uri="{FF2B5EF4-FFF2-40B4-BE49-F238E27FC236}">
                <a16:creationId xmlns:a16="http://schemas.microsoft.com/office/drawing/2014/main" id="{89F7A023-3457-C4C3-951A-453AE49A8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Осия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5673" name="Text Box 825">
            <a:extLst>
              <a:ext uri="{FF2B5EF4-FFF2-40B4-BE49-F238E27FC236}">
                <a16:creationId xmlns:a16="http://schemas.microsoft.com/office/drawing/2014/main" id="{962335AA-2F9B-738E-C4CD-C56689DD6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54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   </a:t>
            </a:r>
            <a:r>
              <a:rPr lang="ru-RU" altLang="en-US" sz="1700" b="1" i="0">
                <a:latin typeface="Arial" panose="020B0604020202020204" pitchFamily="34" charset="0"/>
              </a:rPr>
              <a:t>Иона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grpSp>
        <p:nvGrpSpPr>
          <p:cNvPr id="975674" name="Group 826">
            <a:extLst>
              <a:ext uri="{FF2B5EF4-FFF2-40B4-BE49-F238E27FC236}">
                <a16:creationId xmlns:a16="http://schemas.microsoft.com/office/drawing/2014/main" id="{B38A24A5-CA20-01D6-62A1-AAC05CEDD82E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75675" name="Rectangle 827">
              <a:extLst>
                <a:ext uri="{FF2B5EF4-FFF2-40B4-BE49-F238E27FC236}">
                  <a16:creationId xmlns:a16="http://schemas.microsoft.com/office/drawing/2014/main" id="{ADC44778-B793-122C-BDA1-196F1C3D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5676" name="Rectangle 828">
              <a:extLst>
                <a:ext uri="{FF2B5EF4-FFF2-40B4-BE49-F238E27FC236}">
                  <a16:creationId xmlns:a16="http://schemas.microsoft.com/office/drawing/2014/main" id="{1838B87F-21DF-70A4-19D6-14221850A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5677" name="Rectangle 829">
              <a:extLst>
                <a:ext uri="{FF2B5EF4-FFF2-40B4-BE49-F238E27FC236}">
                  <a16:creationId xmlns:a16="http://schemas.microsoft.com/office/drawing/2014/main" id="{3957ADDC-4FAA-94C6-4DCD-21872687F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5678" name="Rectangle 830">
              <a:extLst>
                <a:ext uri="{FF2B5EF4-FFF2-40B4-BE49-F238E27FC236}">
                  <a16:creationId xmlns:a16="http://schemas.microsoft.com/office/drawing/2014/main" id="{8A4AB934-0BD1-7A13-422E-332B37692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79" name="Rectangle 831">
              <a:extLst>
                <a:ext uri="{FF2B5EF4-FFF2-40B4-BE49-F238E27FC236}">
                  <a16:creationId xmlns:a16="http://schemas.microsoft.com/office/drawing/2014/main" id="{EEAEB80C-2BA3-1456-C62B-F7E0A4328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80" name="Rectangle 832">
              <a:extLst>
                <a:ext uri="{FF2B5EF4-FFF2-40B4-BE49-F238E27FC236}">
                  <a16:creationId xmlns:a16="http://schemas.microsoft.com/office/drawing/2014/main" id="{ACDD3D31-BF8A-828B-E434-C914313F7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81" name="Rectangle 833">
              <a:extLst>
                <a:ext uri="{FF2B5EF4-FFF2-40B4-BE49-F238E27FC236}">
                  <a16:creationId xmlns:a16="http://schemas.microsoft.com/office/drawing/2014/main" id="{556E18E5-7C43-41EF-E80D-F505B6A74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82" name="Rectangle 834">
              <a:extLst>
                <a:ext uri="{FF2B5EF4-FFF2-40B4-BE49-F238E27FC236}">
                  <a16:creationId xmlns:a16="http://schemas.microsoft.com/office/drawing/2014/main" id="{0869886A-1B49-F0B9-B223-5941DC49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83" name="Rectangle 835">
              <a:extLst>
                <a:ext uri="{FF2B5EF4-FFF2-40B4-BE49-F238E27FC236}">
                  <a16:creationId xmlns:a16="http://schemas.microsoft.com/office/drawing/2014/main" id="{187B2C8F-3144-F892-8742-48689BED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84" name="Rectangle 836">
              <a:extLst>
                <a:ext uri="{FF2B5EF4-FFF2-40B4-BE49-F238E27FC236}">
                  <a16:creationId xmlns:a16="http://schemas.microsoft.com/office/drawing/2014/main" id="{5CC02F91-D9E0-9691-7AB2-A865B9565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85" name="Rectangle 837">
              <a:extLst>
                <a:ext uri="{FF2B5EF4-FFF2-40B4-BE49-F238E27FC236}">
                  <a16:creationId xmlns:a16="http://schemas.microsoft.com/office/drawing/2014/main" id="{94C349D7-7D50-9DDD-897D-FE583E000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75686" name="Rectangle 838">
              <a:extLst>
                <a:ext uri="{FF2B5EF4-FFF2-40B4-BE49-F238E27FC236}">
                  <a16:creationId xmlns:a16="http://schemas.microsoft.com/office/drawing/2014/main" id="{55353992-E4CD-57B4-84A0-7C19CCEF1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87" name="Rectangle 839">
              <a:extLst>
                <a:ext uri="{FF2B5EF4-FFF2-40B4-BE49-F238E27FC236}">
                  <a16:creationId xmlns:a16="http://schemas.microsoft.com/office/drawing/2014/main" id="{DA45CECF-3DCE-0196-B6EE-9E657318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88" name="Rectangle 840">
              <a:extLst>
                <a:ext uri="{FF2B5EF4-FFF2-40B4-BE49-F238E27FC236}">
                  <a16:creationId xmlns:a16="http://schemas.microsoft.com/office/drawing/2014/main" id="{FD922BA2-9B88-BC0E-D5AA-66865F9DA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5689" name="Rectangle 841">
              <a:extLst>
                <a:ext uri="{FF2B5EF4-FFF2-40B4-BE49-F238E27FC236}">
                  <a16:creationId xmlns:a16="http://schemas.microsoft.com/office/drawing/2014/main" id="{97D7C11E-C868-D2FC-08F0-F5E3BB60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90" name="Rectangle 842">
              <a:extLst>
                <a:ext uri="{FF2B5EF4-FFF2-40B4-BE49-F238E27FC236}">
                  <a16:creationId xmlns:a16="http://schemas.microsoft.com/office/drawing/2014/main" id="{7725D366-0B86-7CB4-8DDC-4FCA5C162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5691" name="Rectangle 843">
              <a:extLst>
                <a:ext uri="{FF2B5EF4-FFF2-40B4-BE49-F238E27FC236}">
                  <a16:creationId xmlns:a16="http://schemas.microsoft.com/office/drawing/2014/main" id="{CE2038F7-B3E7-148A-F759-E4884001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5692" name="Text Box 844">
              <a:extLst>
                <a:ext uri="{FF2B5EF4-FFF2-40B4-BE49-F238E27FC236}">
                  <a16:creationId xmlns:a16="http://schemas.microsoft.com/office/drawing/2014/main" id="{1F1369BF-84CE-5ADE-1BCB-F8860E1AE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75693" name="Text Box 845">
              <a:extLst>
                <a:ext uri="{FF2B5EF4-FFF2-40B4-BE49-F238E27FC236}">
                  <a16:creationId xmlns:a16="http://schemas.microsoft.com/office/drawing/2014/main" id="{B31E3D14-4D26-8172-95C1-320F26A72B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5694" name="Rectangle 846">
              <a:extLst>
                <a:ext uri="{FF2B5EF4-FFF2-40B4-BE49-F238E27FC236}">
                  <a16:creationId xmlns:a16="http://schemas.microsoft.com/office/drawing/2014/main" id="{79512F6B-A056-C748-24E2-6BA48FDFE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75695" name="Group 847">
              <a:extLst>
                <a:ext uri="{FF2B5EF4-FFF2-40B4-BE49-F238E27FC236}">
                  <a16:creationId xmlns:a16="http://schemas.microsoft.com/office/drawing/2014/main" id="{158DD292-AA2D-B350-8F10-1CC47C7D75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75696" name="Rectangle 848">
                <a:extLst>
                  <a:ext uri="{FF2B5EF4-FFF2-40B4-BE49-F238E27FC236}">
                    <a16:creationId xmlns:a16="http://schemas.microsoft.com/office/drawing/2014/main" id="{5BC3D987-BC20-0015-457F-6A8F3D8B3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697" name="Rectangle 849">
                <a:extLst>
                  <a:ext uri="{FF2B5EF4-FFF2-40B4-BE49-F238E27FC236}">
                    <a16:creationId xmlns:a16="http://schemas.microsoft.com/office/drawing/2014/main" id="{7E696ABE-9E12-D092-29FF-001041F18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698" name="Rectangle 850">
                <a:extLst>
                  <a:ext uri="{FF2B5EF4-FFF2-40B4-BE49-F238E27FC236}">
                    <a16:creationId xmlns:a16="http://schemas.microsoft.com/office/drawing/2014/main" id="{7C8F0A11-7FFA-AA6C-0625-863043E6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699" name="Rectangle 851">
                <a:extLst>
                  <a:ext uri="{FF2B5EF4-FFF2-40B4-BE49-F238E27FC236}">
                    <a16:creationId xmlns:a16="http://schemas.microsoft.com/office/drawing/2014/main" id="{AD49BC1C-EC72-838C-8E59-16B40EA22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700" name="Rectangle 852">
                <a:extLst>
                  <a:ext uri="{FF2B5EF4-FFF2-40B4-BE49-F238E27FC236}">
                    <a16:creationId xmlns:a16="http://schemas.microsoft.com/office/drawing/2014/main" id="{D770AE49-4E94-837B-7D5D-EACA376F1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701" name="Rectangle 853">
                <a:extLst>
                  <a:ext uri="{FF2B5EF4-FFF2-40B4-BE49-F238E27FC236}">
                    <a16:creationId xmlns:a16="http://schemas.microsoft.com/office/drawing/2014/main" id="{3C060616-6D1A-0E32-218E-929BD5A8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702" name="Rectangle 854">
                <a:extLst>
                  <a:ext uri="{FF2B5EF4-FFF2-40B4-BE49-F238E27FC236}">
                    <a16:creationId xmlns:a16="http://schemas.microsoft.com/office/drawing/2014/main" id="{D7CC2DC0-6EAC-5A5E-745D-A5065DF8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703" name="Rectangle 855">
                <a:extLst>
                  <a:ext uri="{FF2B5EF4-FFF2-40B4-BE49-F238E27FC236}">
                    <a16:creationId xmlns:a16="http://schemas.microsoft.com/office/drawing/2014/main" id="{C71BCC16-920E-B7B8-5170-821084050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5704" name="Rectangle 856">
                <a:extLst>
                  <a:ext uri="{FF2B5EF4-FFF2-40B4-BE49-F238E27FC236}">
                    <a16:creationId xmlns:a16="http://schemas.microsoft.com/office/drawing/2014/main" id="{E5CE0A5D-C158-BADF-681A-D9374833A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75705" name="Group 857">
              <a:extLst>
                <a:ext uri="{FF2B5EF4-FFF2-40B4-BE49-F238E27FC236}">
                  <a16:creationId xmlns:a16="http://schemas.microsoft.com/office/drawing/2014/main" id="{E63DA3DA-D8D0-152D-8F76-FCB6CF4CE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75706" name="Group 858">
                <a:extLst>
                  <a:ext uri="{FF2B5EF4-FFF2-40B4-BE49-F238E27FC236}">
                    <a16:creationId xmlns:a16="http://schemas.microsoft.com/office/drawing/2014/main" id="{DB60A718-93CE-A8BA-62FD-94F32178A1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75707" name="Freeform 859">
                  <a:extLst>
                    <a:ext uri="{FF2B5EF4-FFF2-40B4-BE49-F238E27FC236}">
                      <a16:creationId xmlns:a16="http://schemas.microsoft.com/office/drawing/2014/main" id="{657B2A13-A73C-55F7-EFF5-FF26996C0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5708" name="Freeform 860">
                  <a:extLst>
                    <a:ext uri="{FF2B5EF4-FFF2-40B4-BE49-F238E27FC236}">
                      <a16:creationId xmlns:a16="http://schemas.microsoft.com/office/drawing/2014/main" id="{F145FEBB-057E-7CAA-CD12-E60316BD9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5709" name="Freeform 861">
                  <a:extLst>
                    <a:ext uri="{FF2B5EF4-FFF2-40B4-BE49-F238E27FC236}">
                      <a16:creationId xmlns:a16="http://schemas.microsoft.com/office/drawing/2014/main" id="{41F85C12-6D84-F22B-CAF2-45384DEA0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5710" name="Freeform 862">
                  <a:extLst>
                    <a:ext uri="{FF2B5EF4-FFF2-40B4-BE49-F238E27FC236}">
                      <a16:creationId xmlns:a16="http://schemas.microsoft.com/office/drawing/2014/main" id="{00A838A8-30F4-E028-1062-051E066F5E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75711" name="Picture 863">
                  <a:extLst>
                    <a:ext uri="{FF2B5EF4-FFF2-40B4-BE49-F238E27FC236}">
                      <a16:creationId xmlns:a16="http://schemas.microsoft.com/office/drawing/2014/main" id="{483CB5DB-8AB2-9907-5C6B-8F5F7CBBB498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75712" name="Freeform 864">
                  <a:extLst>
                    <a:ext uri="{FF2B5EF4-FFF2-40B4-BE49-F238E27FC236}">
                      <a16:creationId xmlns:a16="http://schemas.microsoft.com/office/drawing/2014/main" id="{E03AE807-E1C6-4875-0B33-33FBBB46C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5713" name="Freeform 865">
                  <a:extLst>
                    <a:ext uri="{FF2B5EF4-FFF2-40B4-BE49-F238E27FC236}">
                      <a16:creationId xmlns:a16="http://schemas.microsoft.com/office/drawing/2014/main" id="{0566498F-2361-C01B-F9C4-046FF9538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75714" name="Text Box 866">
                <a:extLst>
                  <a:ext uri="{FF2B5EF4-FFF2-40B4-BE49-F238E27FC236}">
                    <a16:creationId xmlns:a16="http://schemas.microsoft.com/office/drawing/2014/main" id="{27EF498E-B5A8-20A4-B314-EAC2B5C260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75719" name="Text Box 871">
            <a:extLst>
              <a:ext uri="{FF2B5EF4-FFF2-40B4-BE49-F238E27FC236}">
                <a16:creationId xmlns:a16="http://schemas.microsoft.com/office/drawing/2014/main" id="{0CB5F2E3-70D0-2F1F-D72C-2E59559EA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grpSp>
        <p:nvGrpSpPr>
          <p:cNvPr id="975658" name="Group 810">
            <a:extLst>
              <a:ext uri="{FF2B5EF4-FFF2-40B4-BE49-F238E27FC236}">
                <a16:creationId xmlns:a16="http://schemas.microsoft.com/office/drawing/2014/main" id="{6B71254C-231C-0B9B-51F1-4647ADEF45F3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2249488"/>
            <a:ext cx="6694487" cy="3846512"/>
            <a:chOff x="1539" y="1417"/>
            <a:chExt cx="4217" cy="2423"/>
          </a:xfrm>
        </p:grpSpPr>
        <p:sp>
          <p:nvSpPr>
            <p:cNvPr id="975078" name="AutoShape 230">
              <a:extLst>
                <a:ext uri="{FF2B5EF4-FFF2-40B4-BE49-F238E27FC236}">
                  <a16:creationId xmlns:a16="http://schemas.microsoft.com/office/drawing/2014/main" id="{9254B0A2-D5C3-3E60-2AE3-239A81FF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2361"/>
              <a:ext cx="2249" cy="147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473" name="AutoShape 625">
              <a:extLst>
                <a:ext uri="{FF2B5EF4-FFF2-40B4-BE49-F238E27FC236}">
                  <a16:creationId xmlns:a16="http://schemas.microsoft.com/office/drawing/2014/main" id="{0099B061-1EAE-F9F3-037D-9B8D1A11C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5720" name="Group 872">
            <a:extLst>
              <a:ext uri="{FF2B5EF4-FFF2-40B4-BE49-F238E27FC236}">
                <a16:creationId xmlns:a16="http://schemas.microsoft.com/office/drawing/2014/main" id="{6B9604C5-8748-01B3-6149-292A8DCBFAD3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75721" name="Text Box 873">
              <a:extLst>
                <a:ext uri="{FF2B5EF4-FFF2-40B4-BE49-F238E27FC236}">
                  <a16:creationId xmlns:a16="http://schemas.microsoft.com/office/drawing/2014/main" id="{5E926D97-B9C8-5F56-02CA-AFC40DC732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5722" name="Text Box 874">
              <a:extLst>
                <a:ext uri="{FF2B5EF4-FFF2-40B4-BE49-F238E27FC236}">
                  <a16:creationId xmlns:a16="http://schemas.microsoft.com/office/drawing/2014/main" id="{1EC2BB75-4D51-55B0-EF8C-AA417F316C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5723" name="Text Box 875">
              <a:extLst>
                <a:ext uri="{FF2B5EF4-FFF2-40B4-BE49-F238E27FC236}">
                  <a16:creationId xmlns:a16="http://schemas.microsoft.com/office/drawing/2014/main" id="{4FA550F0-4628-B503-7BA8-98790BA00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5657" grpId="0" build="p" autoUpdateAnimBg="0" advAuto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2">
            <a:extLst>
              <a:ext uri="{FF2B5EF4-FFF2-40B4-BE49-F238E27FC236}">
                <a16:creationId xmlns:a16="http://schemas.microsoft.com/office/drawing/2014/main" id="{5756AE7A-7A92-955D-06B0-683991CF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899" name="Rectangle 3">
            <a:extLst>
              <a:ext uri="{FF2B5EF4-FFF2-40B4-BE49-F238E27FC236}">
                <a16:creationId xmlns:a16="http://schemas.microsoft.com/office/drawing/2014/main" id="{7EFA048C-8F5F-36F9-28FC-F8A895642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00" name="Rectangle 4">
            <a:extLst>
              <a:ext uri="{FF2B5EF4-FFF2-40B4-BE49-F238E27FC236}">
                <a16:creationId xmlns:a16="http://schemas.microsoft.com/office/drawing/2014/main" id="{78211CCB-69C8-44AC-518D-3A348978A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01" name="Rectangle 5">
            <a:extLst>
              <a:ext uri="{FF2B5EF4-FFF2-40B4-BE49-F238E27FC236}">
                <a16:creationId xmlns:a16="http://schemas.microsoft.com/office/drawing/2014/main" id="{7E5721EA-2CBF-AE54-50CB-F984B9A0A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06" name="Rectangle 10">
            <a:extLst>
              <a:ext uri="{FF2B5EF4-FFF2-40B4-BE49-F238E27FC236}">
                <a16:creationId xmlns:a16="http://schemas.microsoft.com/office/drawing/2014/main" id="{104E3351-9BB3-6A04-EE54-788F3415E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6977" name="Rectangle 81">
            <a:extLst>
              <a:ext uri="{FF2B5EF4-FFF2-40B4-BE49-F238E27FC236}">
                <a16:creationId xmlns:a16="http://schemas.microsoft.com/office/drawing/2014/main" id="{DA021B39-4443-5885-7D2A-B5B7D8FC0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4" name="Rectangle 88">
            <a:extLst>
              <a:ext uri="{FF2B5EF4-FFF2-40B4-BE49-F238E27FC236}">
                <a16:creationId xmlns:a16="http://schemas.microsoft.com/office/drawing/2014/main" id="{CA3D5BD3-AC7C-2981-BBC5-6F47CCD1E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5" name="Rectangle 89">
            <a:extLst>
              <a:ext uri="{FF2B5EF4-FFF2-40B4-BE49-F238E27FC236}">
                <a16:creationId xmlns:a16="http://schemas.microsoft.com/office/drawing/2014/main" id="{6CA81133-8E12-046C-00DC-1E4E978D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6" name="Rectangle 90">
            <a:extLst>
              <a:ext uri="{FF2B5EF4-FFF2-40B4-BE49-F238E27FC236}">
                <a16:creationId xmlns:a16="http://schemas.microsoft.com/office/drawing/2014/main" id="{C7550D7B-3C38-58DE-3E2E-CE4C081B1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7" name="Rectangle 91">
            <a:extLst>
              <a:ext uri="{FF2B5EF4-FFF2-40B4-BE49-F238E27FC236}">
                <a16:creationId xmlns:a16="http://schemas.microsoft.com/office/drawing/2014/main" id="{5F993B47-4D6E-7E6A-E92D-DE2CA66B0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8" name="Rectangle 92">
            <a:extLst>
              <a:ext uri="{FF2B5EF4-FFF2-40B4-BE49-F238E27FC236}">
                <a16:creationId xmlns:a16="http://schemas.microsoft.com/office/drawing/2014/main" id="{BB5CCA1B-3613-6996-E9D7-C5A9EBB29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89" name="Rectangle 93">
            <a:extLst>
              <a:ext uri="{FF2B5EF4-FFF2-40B4-BE49-F238E27FC236}">
                <a16:creationId xmlns:a16="http://schemas.microsoft.com/office/drawing/2014/main" id="{52367EEC-BB72-BA97-1F39-363579692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0" name="Rectangle 94">
            <a:extLst>
              <a:ext uri="{FF2B5EF4-FFF2-40B4-BE49-F238E27FC236}">
                <a16:creationId xmlns:a16="http://schemas.microsoft.com/office/drawing/2014/main" id="{0E701475-9C9A-F3BB-D509-0BFB72E31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1" name="Rectangle 95">
            <a:extLst>
              <a:ext uri="{FF2B5EF4-FFF2-40B4-BE49-F238E27FC236}">
                <a16:creationId xmlns:a16="http://schemas.microsoft.com/office/drawing/2014/main" id="{62F0C691-4A22-E298-03EB-BA27C941B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2" name="Rectangle 96">
            <a:extLst>
              <a:ext uri="{FF2B5EF4-FFF2-40B4-BE49-F238E27FC236}">
                <a16:creationId xmlns:a16="http://schemas.microsoft.com/office/drawing/2014/main" id="{5AE0529A-5D89-8E39-2B06-E12DDB984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3" name="Rectangle 97">
            <a:extLst>
              <a:ext uri="{FF2B5EF4-FFF2-40B4-BE49-F238E27FC236}">
                <a16:creationId xmlns:a16="http://schemas.microsoft.com/office/drawing/2014/main" id="{D7C8739C-77EA-6D40-C45C-2EAF08999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4" name="Rectangle 98">
            <a:extLst>
              <a:ext uri="{FF2B5EF4-FFF2-40B4-BE49-F238E27FC236}">
                <a16:creationId xmlns:a16="http://schemas.microsoft.com/office/drawing/2014/main" id="{E99C6DE5-DC6F-5D38-02A7-E529F734A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5" name="Rectangle 99">
            <a:extLst>
              <a:ext uri="{FF2B5EF4-FFF2-40B4-BE49-F238E27FC236}">
                <a16:creationId xmlns:a16="http://schemas.microsoft.com/office/drawing/2014/main" id="{3AB0A669-5A0B-0B8E-BF3F-CDAEAA3A8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7" name="Rectangle 101">
            <a:extLst>
              <a:ext uri="{FF2B5EF4-FFF2-40B4-BE49-F238E27FC236}">
                <a16:creationId xmlns:a16="http://schemas.microsoft.com/office/drawing/2014/main" id="{0CEF73D9-76A3-62CF-FBED-D35C002E0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8" name="Rectangle 102">
            <a:extLst>
              <a:ext uri="{FF2B5EF4-FFF2-40B4-BE49-F238E27FC236}">
                <a16:creationId xmlns:a16="http://schemas.microsoft.com/office/drawing/2014/main" id="{FB5B0162-EA62-2E1D-9A4B-B1C6FAD24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6999" name="Rectangle 103">
            <a:extLst>
              <a:ext uri="{FF2B5EF4-FFF2-40B4-BE49-F238E27FC236}">
                <a16:creationId xmlns:a16="http://schemas.microsoft.com/office/drawing/2014/main" id="{0B589545-591E-7347-F7E1-20ABAB44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7000" name="Rectangle 104">
            <a:extLst>
              <a:ext uri="{FF2B5EF4-FFF2-40B4-BE49-F238E27FC236}">
                <a16:creationId xmlns:a16="http://schemas.microsoft.com/office/drawing/2014/main" id="{005537A8-B106-6F5D-3447-1997501F0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7002" name="Rectangle 106">
            <a:extLst>
              <a:ext uri="{FF2B5EF4-FFF2-40B4-BE49-F238E27FC236}">
                <a16:creationId xmlns:a16="http://schemas.microsoft.com/office/drawing/2014/main" id="{BD97263B-7BAE-E775-E0EF-8BCFB45C8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7091" name="Rectangle 195">
            <a:extLst>
              <a:ext uri="{FF2B5EF4-FFF2-40B4-BE49-F238E27FC236}">
                <a16:creationId xmlns:a16="http://schemas.microsoft.com/office/drawing/2014/main" id="{43783707-A98F-35C4-5FCD-7B568FBC6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77092" name="Picture 196">
            <a:extLst>
              <a:ext uri="{FF2B5EF4-FFF2-40B4-BE49-F238E27FC236}">
                <a16:creationId xmlns:a16="http://schemas.microsoft.com/office/drawing/2014/main" id="{6D44756D-5394-BD07-A58F-0E1E28BBD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7093" name="Rectangle 197">
            <a:extLst>
              <a:ext uri="{FF2B5EF4-FFF2-40B4-BE49-F238E27FC236}">
                <a16:creationId xmlns:a16="http://schemas.microsoft.com/office/drawing/2014/main" id="{79EE3EA8-F02B-B81E-B257-2F58602BE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094" name="Rectangle 198">
            <a:extLst>
              <a:ext uri="{FF2B5EF4-FFF2-40B4-BE49-F238E27FC236}">
                <a16:creationId xmlns:a16="http://schemas.microsoft.com/office/drawing/2014/main" id="{6D388FA9-2E52-59C1-F1E0-A610FDEAF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109" name="Rectangle 213">
            <a:extLst>
              <a:ext uri="{FF2B5EF4-FFF2-40B4-BE49-F238E27FC236}">
                <a16:creationId xmlns:a16="http://schemas.microsoft.com/office/drawing/2014/main" id="{916C4AFD-D8C8-BE68-80F1-67C603B90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887788"/>
            <a:ext cx="3557587" cy="6667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“</a:t>
            </a:r>
            <a:r>
              <a:rPr lang="ru-RU" altLang="en-US" sz="2000" b="1">
                <a:solidFill>
                  <a:srgbClr val="66FFFF"/>
                </a:solidFill>
                <a:latin typeface="Helvetica" pitchFamily="2" charset="0"/>
              </a:rPr>
              <a:t>Южному</a:t>
            </a:r>
            <a:r>
              <a:rPr lang="en-US" altLang="en-US" sz="20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endParaRPr lang="en-US" altLang="en-US" sz="20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ИУДЕ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в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КРИЗИСЕ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</a:p>
        </p:txBody>
      </p:sp>
      <p:sp>
        <p:nvSpPr>
          <p:cNvPr id="977110" name="Rectangle 214">
            <a:extLst>
              <a:ext uri="{FF2B5EF4-FFF2-40B4-BE49-F238E27FC236}">
                <a16:creationId xmlns:a16="http://schemas.microsoft.com/office/drawing/2014/main" id="{67BB3BF5-5994-22F8-01FD-A21EAE712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77116" name="Text Box 220">
            <a:extLst>
              <a:ext uri="{FF2B5EF4-FFF2-40B4-BE49-F238E27FC236}">
                <a16:creationId xmlns:a16="http://schemas.microsoft.com/office/drawing/2014/main" id="{BA79A271-26E0-ECC1-88A2-7E7CCCCB8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71</a:t>
            </a:r>
          </a:p>
        </p:txBody>
      </p:sp>
      <p:sp>
        <p:nvSpPr>
          <p:cNvPr id="977122" name="Rectangle 226">
            <a:extLst>
              <a:ext uri="{FF2B5EF4-FFF2-40B4-BE49-F238E27FC236}">
                <a16:creationId xmlns:a16="http://schemas.microsoft.com/office/drawing/2014/main" id="{A0616CDC-CC00-9CA2-2418-30C293B7B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77134" name="Text Box 238">
            <a:extLst>
              <a:ext uri="{FF2B5EF4-FFF2-40B4-BE49-F238E27FC236}">
                <a16:creationId xmlns:a16="http://schemas.microsoft.com/office/drawing/2014/main" id="{95A6B0F2-784D-9689-174D-8DD1A607E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pic>
        <p:nvPicPr>
          <p:cNvPr id="977335" name="Picture 439">
            <a:extLst>
              <a:ext uri="{FF2B5EF4-FFF2-40B4-BE49-F238E27FC236}">
                <a16:creationId xmlns:a16="http://schemas.microsoft.com/office/drawing/2014/main" id="{71EFF2F2-3D68-FA42-92AD-7387E0DD1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7523" name="AutoShape 627">
            <a:extLst>
              <a:ext uri="{FF2B5EF4-FFF2-40B4-BE49-F238E27FC236}">
                <a16:creationId xmlns:a16="http://schemas.microsoft.com/office/drawing/2014/main" id="{EEB34C42-414C-0317-6B4A-68BEC998091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4" name="Rectangle 628">
            <a:extLst>
              <a:ext uri="{FF2B5EF4-FFF2-40B4-BE49-F238E27FC236}">
                <a16:creationId xmlns:a16="http://schemas.microsoft.com/office/drawing/2014/main" id="{5624F7F1-E825-1746-FC16-F6C4FADA5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5" name="Rectangle 629">
            <a:extLst>
              <a:ext uri="{FF2B5EF4-FFF2-40B4-BE49-F238E27FC236}">
                <a16:creationId xmlns:a16="http://schemas.microsoft.com/office/drawing/2014/main" id="{32203719-303A-E769-E0AF-B51ACBCB3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6" name="Rectangle 630">
            <a:extLst>
              <a:ext uri="{FF2B5EF4-FFF2-40B4-BE49-F238E27FC236}">
                <a16:creationId xmlns:a16="http://schemas.microsoft.com/office/drawing/2014/main" id="{9A313B1D-5100-2752-AB21-37E919BF6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7" name="AutoShape 631">
            <a:extLst>
              <a:ext uri="{FF2B5EF4-FFF2-40B4-BE49-F238E27FC236}">
                <a16:creationId xmlns:a16="http://schemas.microsoft.com/office/drawing/2014/main" id="{9765B49F-6E6C-5DDB-EA37-ABEAB0DE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8" name="AutoShape 632">
            <a:extLst>
              <a:ext uri="{FF2B5EF4-FFF2-40B4-BE49-F238E27FC236}">
                <a16:creationId xmlns:a16="http://schemas.microsoft.com/office/drawing/2014/main" id="{3D2B6726-6635-555D-7467-58F7AC90E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29" name="AutoShape 633">
            <a:extLst>
              <a:ext uri="{FF2B5EF4-FFF2-40B4-BE49-F238E27FC236}">
                <a16:creationId xmlns:a16="http://schemas.microsoft.com/office/drawing/2014/main" id="{17F4B96C-2597-DA95-9ED9-5C394F871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30" name="AutoShape 634">
            <a:extLst>
              <a:ext uri="{FF2B5EF4-FFF2-40B4-BE49-F238E27FC236}">
                <a16:creationId xmlns:a16="http://schemas.microsoft.com/office/drawing/2014/main" id="{2CE6881D-1176-E29A-2C8F-5A41F5B4B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31" name="AutoShape 635">
            <a:extLst>
              <a:ext uri="{FF2B5EF4-FFF2-40B4-BE49-F238E27FC236}">
                <a16:creationId xmlns:a16="http://schemas.microsoft.com/office/drawing/2014/main" id="{C7DD4245-C5FB-48FB-EB2A-A7A941872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37" name="Rectangle 641">
            <a:extLst>
              <a:ext uri="{FF2B5EF4-FFF2-40B4-BE49-F238E27FC236}">
                <a16:creationId xmlns:a16="http://schemas.microsoft.com/office/drawing/2014/main" id="{30DF01C3-6931-9D5F-8085-C7405C43C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77541" name="Line 645">
            <a:extLst>
              <a:ext uri="{FF2B5EF4-FFF2-40B4-BE49-F238E27FC236}">
                <a16:creationId xmlns:a16="http://schemas.microsoft.com/office/drawing/2014/main" id="{259112B7-2287-E543-04C6-FAB415546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42" name="Line 646">
            <a:extLst>
              <a:ext uri="{FF2B5EF4-FFF2-40B4-BE49-F238E27FC236}">
                <a16:creationId xmlns:a16="http://schemas.microsoft.com/office/drawing/2014/main" id="{A0D2EB75-3579-3D4A-89A8-29731F59D56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3" name="Line 647">
            <a:extLst>
              <a:ext uri="{FF2B5EF4-FFF2-40B4-BE49-F238E27FC236}">
                <a16:creationId xmlns:a16="http://schemas.microsoft.com/office/drawing/2014/main" id="{F0D43DAE-AF97-69A0-EE8A-2B1EE4312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4" name="Line 648">
            <a:extLst>
              <a:ext uri="{FF2B5EF4-FFF2-40B4-BE49-F238E27FC236}">
                <a16:creationId xmlns:a16="http://schemas.microsoft.com/office/drawing/2014/main" id="{7E333A4C-42F0-74A8-4BA6-AACAB230B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5" name="Freeform 649">
            <a:extLst>
              <a:ext uri="{FF2B5EF4-FFF2-40B4-BE49-F238E27FC236}">
                <a16:creationId xmlns:a16="http://schemas.microsoft.com/office/drawing/2014/main" id="{ECB1A633-F3E2-C490-0815-AB1FB294C90B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7546" name="Line 650">
            <a:extLst>
              <a:ext uri="{FF2B5EF4-FFF2-40B4-BE49-F238E27FC236}">
                <a16:creationId xmlns:a16="http://schemas.microsoft.com/office/drawing/2014/main" id="{3CF88D04-AFDE-43F3-0317-72FEC3341E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7" name="Freeform 651">
            <a:extLst>
              <a:ext uri="{FF2B5EF4-FFF2-40B4-BE49-F238E27FC236}">
                <a16:creationId xmlns:a16="http://schemas.microsoft.com/office/drawing/2014/main" id="{62CC4702-6B95-EA4F-65CF-4A750D2F422E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8" name="Line 652">
            <a:extLst>
              <a:ext uri="{FF2B5EF4-FFF2-40B4-BE49-F238E27FC236}">
                <a16:creationId xmlns:a16="http://schemas.microsoft.com/office/drawing/2014/main" id="{9C276137-6864-83DF-696B-1D46B855D5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49" name="Line 653">
            <a:extLst>
              <a:ext uri="{FF2B5EF4-FFF2-40B4-BE49-F238E27FC236}">
                <a16:creationId xmlns:a16="http://schemas.microsoft.com/office/drawing/2014/main" id="{6DC06751-A8D4-DC94-1042-39FAE41B5A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0" name="Line 654">
            <a:extLst>
              <a:ext uri="{FF2B5EF4-FFF2-40B4-BE49-F238E27FC236}">
                <a16:creationId xmlns:a16="http://schemas.microsoft.com/office/drawing/2014/main" id="{DB646778-E2D4-7D4E-1735-EE21CD37D3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1" name="Line 655">
            <a:extLst>
              <a:ext uri="{FF2B5EF4-FFF2-40B4-BE49-F238E27FC236}">
                <a16:creationId xmlns:a16="http://schemas.microsoft.com/office/drawing/2014/main" id="{DD7B32FE-7BE1-33B2-6B9B-4F754D6F85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2" name="Line 656">
            <a:extLst>
              <a:ext uri="{FF2B5EF4-FFF2-40B4-BE49-F238E27FC236}">
                <a16:creationId xmlns:a16="http://schemas.microsoft.com/office/drawing/2014/main" id="{2F2FDE88-9C3E-271D-1BC4-A2A302AAED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3" name="Line 657">
            <a:extLst>
              <a:ext uri="{FF2B5EF4-FFF2-40B4-BE49-F238E27FC236}">
                <a16:creationId xmlns:a16="http://schemas.microsoft.com/office/drawing/2014/main" id="{E196854F-9F2B-7FD9-DFCE-68BE874EC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4" name="Line 658">
            <a:extLst>
              <a:ext uri="{FF2B5EF4-FFF2-40B4-BE49-F238E27FC236}">
                <a16:creationId xmlns:a16="http://schemas.microsoft.com/office/drawing/2014/main" id="{E7864702-33AF-FE53-1664-B5BD779C6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5" name="Line 659">
            <a:extLst>
              <a:ext uri="{FF2B5EF4-FFF2-40B4-BE49-F238E27FC236}">
                <a16:creationId xmlns:a16="http://schemas.microsoft.com/office/drawing/2014/main" id="{2E3A19CC-0F18-C354-9EB0-2E550C88FDF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6" name="Line 660">
            <a:extLst>
              <a:ext uri="{FF2B5EF4-FFF2-40B4-BE49-F238E27FC236}">
                <a16:creationId xmlns:a16="http://schemas.microsoft.com/office/drawing/2014/main" id="{D83EC120-7FBE-A705-6ABF-8F15B4C5D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7" name="Line 661">
            <a:extLst>
              <a:ext uri="{FF2B5EF4-FFF2-40B4-BE49-F238E27FC236}">
                <a16:creationId xmlns:a16="http://schemas.microsoft.com/office/drawing/2014/main" id="{E68CD142-E6DD-C30D-198D-266E27EB5CE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8" name="Line 662">
            <a:extLst>
              <a:ext uri="{FF2B5EF4-FFF2-40B4-BE49-F238E27FC236}">
                <a16:creationId xmlns:a16="http://schemas.microsoft.com/office/drawing/2014/main" id="{5EC716F7-D874-AAC0-C4F4-58AF001C4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59" name="Line 663">
            <a:extLst>
              <a:ext uri="{FF2B5EF4-FFF2-40B4-BE49-F238E27FC236}">
                <a16:creationId xmlns:a16="http://schemas.microsoft.com/office/drawing/2014/main" id="{E34E9079-2614-B005-F0A5-79872A099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60" name="Rectangle 664">
            <a:extLst>
              <a:ext uri="{FF2B5EF4-FFF2-40B4-BE49-F238E27FC236}">
                <a16:creationId xmlns:a16="http://schemas.microsoft.com/office/drawing/2014/main" id="{A9044142-C1DC-933A-D50F-850C3CC1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61" name="Line 665">
            <a:extLst>
              <a:ext uri="{FF2B5EF4-FFF2-40B4-BE49-F238E27FC236}">
                <a16:creationId xmlns:a16="http://schemas.microsoft.com/office/drawing/2014/main" id="{BE76E41D-3BED-9226-4AAF-11B6C7E478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62" name="Line 666">
            <a:extLst>
              <a:ext uri="{FF2B5EF4-FFF2-40B4-BE49-F238E27FC236}">
                <a16:creationId xmlns:a16="http://schemas.microsoft.com/office/drawing/2014/main" id="{BC7D093D-39C9-461E-8D43-747E2657672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63" name="Rectangle 667">
            <a:extLst>
              <a:ext uri="{FF2B5EF4-FFF2-40B4-BE49-F238E27FC236}">
                <a16:creationId xmlns:a16="http://schemas.microsoft.com/office/drawing/2014/main" id="{6C130FDF-8260-ABBF-3DF9-F6987DDBF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64" name="Rectangle 668">
            <a:extLst>
              <a:ext uri="{FF2B5EF4-FFF2-40B4-BE49-F238E27FC236}">
                <a16:creationId xmlns:a16="http://schemas.microsoft.com/office/drawing/2014/main" id="{7D184732-7753-D3C6-72F3-D9CBBDAE9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7565" name="Rectangle 669">
            <a:extLst>
              <a:ext uri="{FF2B5EF4-FFF2-40B4-BE49-F238E27FC236}">
                <a16:creationId xmlns:a16="http://schemas.microsoft.com/office/drawing/2014/main" id="{764D06E3-F65E-09B0-F733-099F93D79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66" name="Rectangle 670">
            <a:extLst>
              <a:ext uri="{FF2B5EF4-FFF2-40B4-BE49-F238E27FC236}">
                <a16:creationId xmlns:a16="http://schemas.microsoft.com/office/drawing/2014/main" id="{EF7147BF-5635-77F3-3A9B-6CC1790F8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67" name="Line 671">
            <a:extLst>
              <a:ext uri="{FF2B5EF4-FFF2-40B4-BE49-F238E27FC236}">
                <a16:creationId xmlns:a16="http://schemas.microsoft.com/office/drawing/2014/main" id="{A379CC86-A197-8DF3-8907-EA886FC975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68" name="Rectangle 672">
            <a:extLst>
              <a:ext uri="{FF2B5EF4-FFF2-40B4-BE49-F238E27FC236}">
                <a16:creationId xmlns:a16="http://schemas.microsoft.com/office/drawing/2014/main" id="{A1298DD6-9ADF-19CA-D0D0-FD6C42DB7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7569" name="Rectangle 673">
            <a:extLst>
              <a:ext uri="{FF2B5EF4-FFF2-40B4-BE49-F238E27FC236}">
                <a16:creationId xmlns:a16="http://schemas.microsoft.com/office/drawing/2014/main" id="{BD4B4EF9-FB59-A115-6224-720C828E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7570" name="Rectangle 674">
            <a:extLst>
              <a:ext uri="{FF2B5EF4-FFF2-40B4-BE49-F238E27FC236}">
                <a16:creationId xmlns:a16="http://schemas.microsoft.com/office/drawing/2014/main" id="{FC6D1679-E06F-470A-D3E6-8DA09459F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71" name="Freeform 675">
            <a:extLst>
              <a:ext uri="{FF2B5EF4-FFF2-40B4-BE49-F238E27FC236}">
                <a16:creationId xmlns:a16="http://schemas.microsoft.com/office/drawing/2014/main" id="{9314AC89-25F4-6015-6A2A-2B5D40A0DFD9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2" name="Line 676">
            <a:extLst>
              <a:ext uri="{FF2B5EF4-FFF2-40B4-BE49-F238E27FC236}">
                <a16:creationId xmlns:a16="http://schemas.microsoft.com/office/drawing/2014/main" id="{2B4CF807-3987-D8FF-B7F7-1C6FB17383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3" name="Line 677">
            <a:extLst>
              <a:ext uri="{FF2B5EF4-FFF2-40B4-BE49-F238E27FC236}">
                <a16:creationId xmlns:a16="http://schemas.microsoft.com/office/drawing/2014/main" id="{5D214BAF-2220-2746-C7CF-43665090C1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4" name="Line 678">
            <a:extLst>
              <a:ext uri="{FF2B5EF4-FFF2-40B4-BE49-F238E27FC236}">
                <a16:creationId xmlns:a16="http://schemas.microsoft.com/office/drawing/2014/main" id="{56FADCDF-859F-D366-4211-78B1C288A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5" name="Line 679">
            <a:extLst>
              <a:ext uri="{FF2B5EF4-FFF2-40B4-BE49-F238E27FC236}">
                <a16:creationId xmlns:a16="http://schemas.microsoft.com/office/drawing/2014/main" id="{146DD73D-2F51-0B70-22F5-2FBEA3A61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6" name="Line 680">
            <a:extLst>
              <a:ext uri="{FF2B5EF4-FFF2-40B4-BE49-F238E27FC236}">
                <a16:creationId xmlns:a16="http://schemas.microsoft.com/office/drawing/2014/main" id="{BAB74CDA-1EA7-B0B0-5893-0576E7545D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7" name="Line 681">
            <a:extLst>
              <a:ext uri="{FF2B5EF4-FFF2-40B4-BE49-F238E27FC236}">
                <a16:creationId xmlns:a16="http://schemas.microsoft.com/office/drawing/2014/main" id="{58928FD8-AA7D-AEFA-B02A-0065E49A4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8" name="Line 682">
            <a:extLst>
              <a:ext uri="{FF2B5EF4-FFF2-40B4-BE49-F238E27FC236}">
                <a16:creationId xmlns:a16="http://schemas.microsoft.com/office/drawing/2014/main" id="{38D9F252-4FEB-E2C4-0692-F9E0410E1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79" name="Line 683">
            <a:extLst>
              <a:ext uri="{FF2B5EF4-FFF2-40B4-BE49-F238E27FC236}">
                <a16:creationId xmlns:a16="http://schemas.microsoft.com/office/drawing/2014/main" id="{8F1607A6-9D46-551A-0A50-BC05263051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580" name="Rectangle 684">
            <a:extLst>
              <a:ext uri="{FF2B5EF4-FFF2-40B4-BE49-F238E27FC236}">
                <a16:creationId xmlns:a16="http://schemas.microsoft.com/office/drawing/2014/main" id="{2E7A2D80-E7B9-3B96-7FCD-A58779D09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81" name="Rectangle 685">
            <a:extLst>
              <a:ext uri="{FF2B5EF4-FFF2-40B4-BE49-F238E27FC236}">
                <a16:creationId xmlns:a16="http://schemas.microsoft.com/office/drawing/2014/main" id="{07362C3E-5BAD-9318-7D8F-9EE897FC0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85" name="Rectangle 689">
            <a:extLst>
              <a:ext uri="{FF2B5EF4-FFF2-40B4-BE49-F238E27FC236}">
                <a16:creationId xmlns:a16="http://schemas.microsoft.com/office/drawing/2014/main" id="{41F06644-F84B-3CB4-36F3-531B2F2BA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86" name="Rectangle 690">
            <a:extLst>
              <a:ext uri="{FF2B5EF4-FFF2-40B4-BE49-F238E27FC236}">
                <a16:creationId xmlns:a16="http://schemas.microsoft.com/office/drawing/2014/main" id="{17D5D139-E90F-C4D0-6615-0C065D0FA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587" name="AutoShape 691">
            <a:extLst>
              <a:ext uri="{FF2B5EF4-FFF2-40B4-BE49-F238E27FC236}">
                <a16:creationId xmlns:a16="http://schemas.microsoft.com/office/drawing/2014/main" id="{534B4C62-E9D7-4E97-DE48-4C5FF30F577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98" name="Rectangle 702">
            <a:extLst>
              <a:ext uri="{FF2B5EF4-FFF2-40B4-BE49-F238E27FC236}">
                <a16:creationId xmlns:a16="http://schemas.microsoft.com/office/drawing/2014/main" id="{976458F9-7EDD-5D0C-CDDE-92769C81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599" name="Line 703">
            <a:extLst>
              <a:ext uri="{FF2B5EF4-FFF2-40B4-BE49-F238E27FC236}">
                <a16:creationId xmlns:a16="http://schemas.microsoft.com/office/drawing/2014/main" id="{074F36A4-F92A-B7BE-1A08-07A1BE0A7B8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0" name="Line 704">
            <a:extLst>
              <a:ext uri="{FF2B5EF4-FFF2-40B4-BE49-F238E27FC236}">
                <a16:creationId xmlns:a16="http://schemas.microsoft.com/office/drawing/2014/main" id="{75E31F70-1DF9-29EE-BE27-CEF9845F6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1" name="Line 705">
            <a:extLst>
              <a:ext uri="{FF2B5EF4-FFF2-40B4-BE49-F238E27FC236}">
                <a16:creationId xmlns:a16="http://schemas.microsoft.com/office/drawing/2014/main" id="{FC77BD5B-8D07-4888-DE2A-E3EC3CD71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2" name="Line 706">
            <a:extLst>
              <a:ext uri="{FF2B5EF4-FFF2-40B4-BE49-F238E27FC236}">
                <a16:creationId xmlns:a16="http://schemas.microsoft.com/office/drawing/2014/main" id="{B23D7FA5-6895-001A-01B7-F28C8E81D8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3" name="Line 707">
            <a:extLst>
              <a:ext uri="{FF2B5EF4-FFF2-40B4-BE49-F238E27FC236}">
                <a16:creationId xmlns:a16="http://schemas.microsoft.com/office/drawing/2014/main" id="{46F90A79-1D11-DEC2-4F8D-C81E0CED54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4" name="Line 708">
            <a:extLst>
              <a:ext uri="{FF2B5EF4-FFF2-40B4-BE49-F238E27FC236}">
                <a16:creationId xmlns:a16="http://schemas.microsoft.com/office/drawing/2014/main" id="{12C7B120-DFE3-4BE4-4474-46A4560104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5" name="Line 709">
            <a:extLst>
              <a:ext uri="{FF2B5EF4-FFF2-40B4-BE49-F238E27FC236}">
                <a16:creationId xmlns:a16="http://schemas.microsoft.com/office/drawing/2014/main" id="{50DF6801-A691-006C-43FA-0B147CF0BD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06" name="Rectangle 710">
            <a:extLst>
              <a:ext uri="{FF2B5EF4-FFF2-40B4-BE49-F238E27FC236}">
                <a16:creationId xmlns:a16="http://schemas.microsoft.com/office/drawing/2014/main" id="{42E1D539-80A3-CA27-122A-C76ECADA5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7607" name="Rectangle 711">
            <a:extLst>
              <a:ext uri="{FF2B5EF4-FFF2-40B4-BE49-F238E27FC236}">
                <a16:creationId xmlns:a16="http://schemas.microsoft.com/office/drawing/2014/main" id="{CEBB96C6-FAB0-9B45-FCD0-729220E55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7608" name="Rectangle 712">
            <a:extLst>
              <a:ext uri="{FF2B5EF4-FFF2-40B4-BE49-F238E27FC236}">
                <a16:creationId xmlns:a16="http://schemas.microsoft.com/office/drawing/2014/main" id="{BB93A2EC-6123-508F-73D9-3A2FC5975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7609" name="Text Box 713">
            <a:extLst>
              <a:ext uri="{FF2B5EF4-FFF2-40B4-BE49-F238E27FC236}">
                <a16:creationId xmlns:a16="http://schemas.microsoft.com/office/drawing/2014/main" id="{579724B3-1F34-0125-59E6-690D2F434DE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7610" name="Text Box 714">
            <a:extLst>
              <a:ext uri="{FF2B5EF4-FFF2-40B4-BE49-F238E27FC236}">
                <a16:creationId xmlns:a16="http://schemas.microsoft.com/office/drawing/2014/main" id="{4083C1D5-EA46-FA63-498F-456D1D0249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7611" name="Rectangle 715">
            <a:extLst>
              <a:ext uri="{FF2B5EF4-FFF2-40B4-BE49-F238E27FC236}">
                <a16:creationId xmlns:a16="http://schemas.microsoft.com/office/drawing/2014/main" id="{D1A177E9-2167-3303-963C-4921D589D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13" name="Rectangle 717">
            <a:extLst>
              <a:ext uri="{FF2B5EF4-FFF2-40B4-BE49-F238E27FC236}">
                <a16:creationId xmlns:a16="http://schemas.microsoft.com/office/drawing/2014/main" id="{B5BF419C-9C4C-CC6A-A087-A40B1E243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14" name="Rectangle 718">
            <a:extLst>
              <a:ext uri="{FF2B5EF4-FFF2-40B4-BE49-F238E27FC236}">
                <a16:creationId xmlns:a16="http://schemas.microsoft.com/office/drawing/2014/main" id="{C5D74119-5464-CA59-95C6-24D655F3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15" name="Rectangle 719">
            <a:extLst>
              <a:ext uri="{FF2B5EF4-FFF2-40B4-BE49-F238E27FC236}">
                <a16:creationId xmlns:a16="http://schemas.microsoft.com/office/drawing/2014/main" id="{52EAAC54-F258-8A70-00EE-5DD5101BA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16" name="Rectangle 720">
            <a:extLst>
              <a:ext uri="{FF2B5EF4-FFF2-40B4-BE49-F238E27FC236}">
                <a16:creationId xmlns:a16="http://schemas.microsoft.com/office/drawing/2014/main" id="{9839779B-BD87-D06F-FE84-47C44F069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17" name="Rectangle 721">
            <a:extLst>
              <a:ext uri="{FF2B5EF4-FFF2-40B4-BE49-F238E27FC236}">
                <a16:creationId xmlns:a16="http://schemas.microsoft.com/office/drawing/2014/main" id="{D67D0C36-42F5-B42C-91AD-722469C94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618" name="Rectangle 722">
            <a:extLst>
              <a:ext uri="{FF2B5EF4-FFF2-40B4-BE49-F238E27FC236}">
                <a16:creationId xmlns:a16="http://schemas.microsoft.com/office/drawing/2014/main" id="{69982383-14A3-9572-BA06-AC7767695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7619" name="Rectangle 723">
            <a:extLst>
              <a:ext uri="{FF2B5EF4-FFF2-40B4-BE49-F238E27FC236}">
                <a16:creationId xmlns:a16="http://schemas.microsoft.com/office/drawing/2014/main" id="{81E8B74C-8A9A-BBA9-75C7-F53119436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7620" name="Rectangle 724">
            <a:extLst>
              <a:ext uri="{FF2B5EF4-FFF2-40B4-BE49-F238E27FC236}">
                <a16:creationId xmlns:a16="http://schemas.microsoft.com/office/drawing/2014/main" id="{B51F2FF4-D99B-F5C3-46D1-564C7C275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7621" name="Rectangle 725">
            <a:extLst>
              <a:ext uri="{FF2B5EF4-FFF2-40B4-BE49-F238E27FC236}">
                <a16:creationId xmlns:a16="http://schemas.microsoft.com/office/drawing/2014/main" id="{66537DE3-6BCB-8387-B667-83C10BFA1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7622" name="Line 726">
            <a:extLst>
              <a:ext uri="{FF2B5EF4-FFF2-40B4-BE49-F238E27FC236}">
                <a16:creationId xmlns:a16="http://schemas.microsoft.com/office/drawing/2014/main" id="{987BFCC2-7BCC-417C-50FA-751A0CD82E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23" name="Line 727">
            <a:extLst>
              <a:ext uri="{FF2B5EF4-FFF2-40B4-BE49-F238E27FC236}">
                <a16:creationId xmlns:a16="http://schemas.microsoft.com/office/drawing/2014/main" id="{F4EDA652-86EB-DCE9-3156-20FAF111D6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24" name="Line 728">
            <a:extLst>
              <a:ext uri="{FF2B5EF4-FFF2-40B4-BE49-F238E27FC236}">
                <a16:creationId xmlns:a16="http://schemas.microsoft.com/office/drawing/2014/main" id="{1706EA8C-E905-B6D9-743D-31237C8DFE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25" name="Line 729">
            <a:extLst>
              <a:ext uri="{FF2B5EF4-FFF2-40B4-BE49-F238E27FC236}">
                <a16:creationId xmlns:a16="http://schemas.microsoft.com/office/drawing/2014/main" id="{8D6A02DE-EA8E-FB3F-A245-959ABA31FE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26" name="Rectangle 730">
            <a:extLst>
              <a:ext uri="{FF2B5EF4-FFF2-40B4-BE49-F238E27FC236}">
                <a16:creationId xmlns:a16="http://schemas.microsoft.com/office/drawing/2014/main" id="{55B16C15-5EC6-90BE-C18D-10B5EFCC7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27" name="Rectangle 731">
            <a:extLst>
              <a:ext uri="{FF2B5EF4-FFF2-40B4-BE49-F238E27FC236}">
                <a16:creationId xmlns:a16="http://schemas.microsoft.com/office/drawing/2014/main" id="{0875FB23-D3B8-2E98-2260-2C0350E1F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7628" name="Line 732">
            <a:extLst>
              <a:ext uri="{FF2B5EF4-FFF2-40B4-BE49-F238E27FC236}">
                <a16:creationId xmlns:a16="http://schemas.microsoft.com/office/drawing/2014/main" id="{BCF6A757-6C4E-BBC9-429B-C938EC087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29" name="Line 733">
            <a:extLst>
              <a:ext uri="{FF2B5EF4-FFF2-40B4-BE49-F238E27FC236}">
                <a16:creationId xmlns:a16="http://schemas.microsoft.com/office/drawing/2014/main" id="{692C60C1-4CE0-C731-5CAC-0A1E7C3027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630" name="Rectangle 734">
            <a:extLst>
              <a:ext uri="{FF2B5EF4-FFF2-40B4-BE49-F238E27FC236}">
                <a16:creationId xmlns:a16="http://schemas.microsoft.com/office/drawing/2014/main" id="{FC0C3753-E9E8-DEE6-7AC7-F388320A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31" name="Rectangle 735">
            <a:extLst>
              <a:ext uri="{FF2B5EF4-FFF2-40B4-BE49-F238E27FC236}">
                <a16:creationId xmlns:a16="http://schemas.microsoft.com/office/drawing/2014/main" id="{F93CB070-AECB-F005-8844-0BC402653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32" name="Rectangle 736">
            <a:extLst>
              <a:ext uri="{FF2B5EF4-FFF2-40B4-BE49-F238E27FC236}">
                <a16:creationId xmlns:a16="http://schemas.microsoft.com/office/drawing/2014/main" id="{11548003-A0F7-1105-90E1-B42F16489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33" name="Arc 737">
            <a:extLst>
              <a:ext uri="{FF2B5EF4-FFF2-40B4-BE49-F238E27FC236}">
                <a16:creationId xmlns:a16="http://schemas.microsoft.com/office/drawing/2014/main" id="{932215F8-88DD-7164-E259-D6B25E9EF303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39" name="Text Box 743">
            <a:extLst>
              <a:ext uri="{FF2B5EF4-FFF2-40B4-BE49-F238E27FC236}">
                <a16:creationId xmlns:a16="http://schemas.microsoft.com/office/drawing/2014/main" id="{D86E39EB-12DD-64B3-EF56-F9C7F5A54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Аввакум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40" name="Text Box 744">
            <a:extLst>
              <a:ext uri="{FF2B5EF4-FFF2-40B4-BE49-F238E27FC236}">
                <a16:creationId xmlns:a16="http://schemas.microsoft.com/office/drawing/2014/main" id="{9F3054CF-3498-4235-D066-9EF246C20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5118100"/>
            <a:ext cx="15144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Софония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46" name="Text Box 750">
            <a:extLst>
              <a:ext uri="{FF2B5EF4-FFF2-40B4-BE49-F238E27FC236}">
                <a16:creationId xmlns:a16="http://schemas.microsoft.com/office/drawing/2014/main" id="{6DDE1A6C-D21C-34D6-E13A-675C18CB1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300538"/>
            <a:ext cx="129222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Плач Иеремии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49" name="Text Box 753">
            <a:extLst>
              <a:ext uri="{FF2B5EF4-FFF2-40B4-BE49-F238E27FC236}">
                <a16:creationId xmlns:a16="http://schemas.microsoft.com/office/drawing/2014/main" id="{D7CF5BB8-3906-D174-1DD6-768B29E39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Наум</a:t>
            </a:r>
            <a:endParaRPr lang="en-US" altLang="en-US" sz="16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50" name="Text Box 754">
            <a:extLst>
              <a:ext uri="{FF2B5EF4-FFF2-40B4-BE49-F238E27FC236}">
                <a16:creationId xmlns:a16="http://schemas.microsoft.com/office/drawing/2014/main" id="{6D9B454B-C4B3-1864-5E05-EBEF45710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4650" y="4822825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solidFill>
                  <a:schemeClr val="hlink"/>
                </a:solidFill>
                <a:latin typeface="Arial" panose="020B0604020202020204" pitchFamily="34" charset="0"/>
              </a:rPr>
              <a:t>)</a:t>
            </a:r>
            <a:endParaRPr lang="en-US" altLang="en-US" sz="8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53" name="Rectangle 757">
            <a:extLst>
              <a:ext uri="{FF2B5EF4-FFF2-40B4-BE49-F238E27FC236}">
                <a16:creationId xmlns:a16="http://schemas.microsoft.com/office/drawing/2014/main" id="{FA3F36D4-6CF5-85C0-714A-9088B6C89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54" name="Rectangle 758">
            <a:extLst>
              <a:ext uri="{FF2B5EF4-FFF2-40B4-BE49-F238E27FC236}">
                <a16:creationId xmlns:a16="http://schemas.microsoft.com/office/drawing/2014/main" id="{7D43A7C2-4EDA-BDA6-5889-6D71E4FA7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665" name="Text Box 769">
            <a:extLst>
              <a:ext uri="{FF2B5EF4-FFF2-40B4-BE49-F238E27FC236}">
                <a16:creationId xmlns:a16="http://schemas.microsoft.com/office/drawing/2014/main" id="{9577740C-74A9-D8C7-B9DE-812EE60C3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4098925"/>
            <a:ext cx="12080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Иеремия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7666" name="Rectangle 770">
            <a:extLst>
              <a:ext uri="{FF2B5EF4-FFF2-40B4-BE49-F238E27FC236}">
                <a16:creationId xmlns:a16="http://schemas.microsoft.com/office/drawing/2014/main" id="{E062D2CD-DED2-7D53-A56C-5BC8918F8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667" name="Rectangle 771">
            <a:extLst>
              <a:ext uri="{FF2B5EF4-FFF2-40B4-BE49-F238E27FC236}">
                <a16:creationId xmlns:a16="http://schemas.microsoft.com/office/drawing/2014/main" id="{354A50AE-14B3-0261-3FAD-D3965E7A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7699" name="Line 803">
            <a:extLst>
              <a:ext uri="{FF2B5EF4-FFF2-40B4-BE49-F238E27FC236}">
                <a16:creationId xmlns:a16="http://schemas.microsoft.com/office/drawing/2014/main" id="{49CDA648-76DF-CF5C-D6D5-8FEE566DA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700" name="Line 804">
            <a:extLst>
              <a:ext uri="{FF2B5EF4-FFF2-40B4-BE49-F238E27FC236}">
                <a16:creationId xmlns:a16="http://schemas.microsoft.com/office/drawing/2014/main" id="{676AE984-A597-5053-59D9-9BC63BB0CF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705" name="Text Box 809">
            <a:extLst>
              <a:ext uri="{FF2B5EF4-FFF2-40B4-BE49-F238E27FC236}">
                <a16:creationId xmlns:a16="http://schemas.microsoft.com/office/drawing/2014/main" id="{948895FD-7E33-DEDA-279A-0A82F47FA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5338" y="4557713"/>
            <a:ext cx="2998787" cy="14636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ИЕРЕМИЯ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ПЛАЧ ИЕРЕМИИ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АВВАКУМ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НАУМ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 (</a:t>
            </a: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Ниневии</a:t>
            </a:r>
            <a:r>
              <a:rPr lang="en-US" altLang="en-US" sz="2000" b="1" i="0">
                <a:solidFill>
                  <a:schemeClr val="bg1"/>
                </a:solidFill>
                <a:latin typeface="Helvetica" pitchFamily="2" charset="0"/>
              </a:rPr>
              <a:t>)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000" b="1" i="0">
                <a:solidFill>
                  <a:schemeClr val="bg1"/>
                </a:solidFill>
                <a:latin typeface="Helvetica" pitchFamily="2" charset="0"/>
              </a:rPr>
              <a:t>СОФОНИЯ</a:t>
            </a:r>
            <a:endParaRPr lang="en-US" altLang="en-US" sz="1800" b="1" i="0">
              <a:solidFill>
                <a:schemeClr val="bg1"/>
              </a:solidFill>
              <a:latin typeface="Helvetica" pitchFamily="2" charset="0"/>
            </a:endParaRPr>
          </a:p>
        </p:txBody>
      </p:sp>
      <p:grpSp>
        <p:nvGrpSpPr>
          <p:cNvPr id="977707" name="Group 811">
            <a:extLst>
              <a:ext uri="{FF2B5EF4-FFF2-40B4-BE49-F238E27FC236}">
                <a16:creationId xmlns:a16="http://schemas.microsoft.com/office/drawing/2014/main" id="{79F0FF6C-3D7A-88C8-3433-159ADFA4A24B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77708" name="Rectangle 812">
              <a:extLst>
                <a:ext uri="{FF2B5EF4-FFF2-40B4-BE49-F238E27FC236}">
                  <a16:creationId xmlns:a16="http://schemas.microsoft.com/office/drawing/2014/main" id="{0157B860-88A9-1AEC-5A4B-11E104A27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7709" name="Rectangle 813">
              <a:extLst>
                <a:ext uri="{FF2B5EF4-FFF2-40B4-BE49-F238E27FC236}">
                  <a16:creationId xmlns:a16="http://schemas.microsoft.com/office/drawing/2014/main" id="{C8F2801A-E0E6-64AE-BA99-94FAAAA0F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77710" name="Group 814">
              <a:extLst>
                <a:ext uri="{FF2B5EF4-FFF2-40B4-BE49-F238E27FC236}">
                  <a16:creationId xmlns:a16="http://schemas.microsoft.com/office/drawing/2014/main" id="{950911DF-09FA-7CD6-CC3C-8F2E60069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77711" name="Rectangle 815">
                <a:extLst>
                  <a:ext uri="{FF2B5EF4-FFF2-40B4-BE49-F238E27FC236}">
                    <a16:creationId xmlns:a16="http://schemas.microsoft.com/office/drawing/2014/main" id="{563B24A0-A3B7-3C50-D341-715BE4152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77712" name="Rectangle 816">
                <a:extLst>
                  <a:ext uri="{FF2B5EF4-FFF2-40B4-BE49-F238E27FC236}">
                    <a16:creationId xmlns:a16="http://schemas.microsoft.com/office/drawing/2014/main" id="{44EBBEC6-8EB3-68CF-F93F-D43F4573A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77713" name="Rectangle 817">
              <a:extLst>
                <a:ext uri="{FF2B5EF4-FFF2-40B4-BE49-F238E27FC236}">
                  <a16:creationId xmlns:a16="http://schemas.microsoft.com/office/drawing/2014/main" id="{B391A6A5-2865-EF34-14B3-1EE22C1FA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7714" name="Rectangle 818">
              <a:extLst>
                <a:ext uri="{FF2B5EF4-FFF2-40B4-BE49-F238E27FC236}">
                  <a16:creationId xmlns:a16="http://schemas.microsoft.com/office/drawing/2014/main" id="{EBB5953F-EFBE-2CF1-2B05-4243C5ED0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77715" name="Rectangle 819">
              <a:extLst>
                <a:ext uri="{FF2B5EF4-FFF2-40B4-BE49-F238E27FC236}">
                  <a16:creationId xmlns:a16="http://schemas.microsoft.com/office/drawing/2014/main" id="{EB42029D-2D6A-685E-4203-D84B9E908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sp>
        <p:nvSpPr>
          <p:cNvPr id="977716" name="Text Box 820">
            <a:extLst>
              <a:ext uri="{FF2B5EF4-FFF2-40B4-BE49-F238E27FC236}">
                <a16:creationId xmlns:a16="http://schemas.microsoft.com/office/drawing/2014/main" id="{4818EAF8-9E5A-7765-12C2-CC40E50D1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2088" y="267652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Исаия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7717" name="Text Box 821">
            <a:extLst>
              <a:ext uri="{FF2B5EF4-FFF2-40B4-BE49-F238E27FC236}">
                <a16:creationId xmlns:a16="http://schemas.microsoft.com/office/drawing/2014/main" id="{EBDCA5C6-5A87-0743-5848-DF0CBA568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3235325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Михей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7718" name="Text Box 822">
            <a:extLst>
              <a:ext uri="{FF2B5EF4-FFF2-40B4-BE49-F238E27FC236}">
                <a16:creationId xmlns:a16="http://schemas.microsoft.com/office/drawing/2014/main" id="{3A4DD4AD-C16C-76CE-CCCB-1998403C1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38" y="351948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</a:t>
            </a:r>
            <a:r>
              <a:rPr lang="ru-RU" altLang="en-US" sz="1700" b="1" i="0">
                <a:latin typeface="Arial" panose="020B0604020202020204" pitchFamily="34" charset="0"/>
              </a:rPr>
              <a:t>Авдий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77719" name="Text Box 823">
            <a:extLst>
              <a:ext uri="{FF2B5EF4-FFF2-40B4-BE49-F238E27FC236}">
                <a16:creationId xmlns:a16="http://schemas.microsoft.com/office/drawing/2014/main" id="{F2DC2136-1674-1459-50EB-C5DF70A69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Амос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7720" name="Text Box 824">
            <a:extLst>
              <a:ext uri="{FF2B5EF4-FFF2-40B4-BE49-F238E27FC236}">
                <a16:creationId xmlns:a16="http://schemas.microsoft.com/office/drawing/2014/main" id="{E52BC551-580E-F098-3512-6B9B87D06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Осия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7721" name="Text Box 825">
            <a:extLst>
              <a:ext uri="{FF2B5EF4-FFF2-40B4-BE49-F238E27FC236}">
                <a16:creationId xmlns:a16="http://schemas.microsoft.com/office/drawing/2014/main" id="{A08CEAD2-0FC0-7DF4-CDF9-89C46CFAB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54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   </a:t>
            </a:r>
            <a:r>
              <a:rPr lang="ru-RU" altLang="en-US" sz="1700" b="1" i="0">
                <a:latin typeface="Arial" panose="020B0604020202020204" pitchFamily="34" charset="0"/>
              </a:rPr>
              <a:t>Иона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77722" name="Text Box 826">
            <a:extLst>
              <a:ext uri="{FF2B5EF4-FFF2-40B4-BE49-F238E27FC236}">
                <a16:creationId xmlns:a16="http://schemas.microsoft.com/office/drawing/2014/main" id="{8449892B-52B1-2A14-BA2E-BD4F7DFB1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Иоиль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7723" name="Text Box 827">
            <a:extLst>
              <a:ext uri="{FF2B5EF4-FFF2-40B4-BE49-F238E27FC236}">
                <a16:creationId xmlns:a16="http://schemas.microsoft.com/office/drawing/2014/main" id="{AECD0C2C-6AA2-D3B8-E887-9A79AE6EF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ЕДОМ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77724" name="Text Box 828">
            <a:extLst>
              <a:ext uri="{FF2B5EF4-FFF2-40B4-BE49-F238E27FC236}">
                <a16:creationId xmlns:a16="http://schemas.microsoft.com/office/drawing/2014/main" id="{EEC8CA0D-7E6C-BEFE-94A0-E15338A00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grpSp>
        <p:nvGrpSpPr>
          <p:cNvPr id="977725" name="Group 829">
            <a:extLst>
              <a:ext uri="{FF2B5EF4-FFF2-40B4-BE49-F238E27FC236}">
                <a16:creationId xmlns:a16="http://schemas.microsoft.com/office/drawing/2014/main" id="{AC1CF57C-A10E-AFD9-10ED-D8FC232F76F8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7726" name="Text Box 830">
              <a:extLst>
                <a:ext uri="{FF2B5EF4-FFF2-40B4-BE49-F238E27FC236}">
                  <a16:creationId xmlns:a16="http://schemas.microsoft.com/office/drawing/2014/main" id="{4FF3C777-7C67-5372-402A-9084E5F53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 63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60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0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77727" name="AutoShape 831">
              <a:extLst>
                <a:ext uri="{FF2B5EF4-FFF2-40B4-BE49-F238E27FC236}">
                  <a16:creationId xmlns:a16="http://schemas.microsoft.com/office/drawing/2014/main" id="{678F7BF5-07EC-4251-7BC5-3B3CF49E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7728" name="Group 832">
            <a:extLst>
              <a:ext uri="{FF2B5EF4-FFF2-40B4-BE49-F238E27FC236}">
                <a16:creationId xmlns:a16="http://schemas.microsoft.com/office/drawing/2014/main" id="{B3C6E926-96CE-B3C9-62F3-D5549F064E50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77729" name="Rectangle 833">
              <a:extLst>
                <a:ext uri="{FF2B5EF4-FFF2-40B4-BE49-F238E27FC236}">
                  <a16:creationId xmlns:a16="http://schemas.microsoft.com/office/drawing/2014/main" id="{D9938417-D6CB-3379-00E0-8A54838E8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7730" name="Rectangle 834">
              <a:extLst>
                <a:ext uri="{FF2B5EF4-FFF2-40B4-BE49-F238E27FC236}">
                  <a16:creationId xmlns:a16="http://schemas.microsoft.com/office/drawing/2014/main" id="{6E673988-9630-120A-1BB0-5F5E2C706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7731" name="Rectangle 835">
              <a:extLst>
                <a:ext uri="{FF2B5EF4-FFF2-40B4-BE49-F238E27FC236}">
                  <a16:creationId xmlns:a16="http://schemas.microsoft.com/office/drawing/2014/main" id="{48A18717-1E0A-99B9-131E-A75FE66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7732" name="Rectangle 836">
              <a:extLst>
                <a:ext uri="{FF2B5EF4-FFF2-40B4-BE49-F238E27FC236}">
                  <a16:creationId xmlns:a16="http://schemas.microsoft.com/office/drawing/2014/main" id="{7EFF6F08-0BA6-F79F-9B2D-1BADBB237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33" name="Rectangle 837">
              <a:extLst>
                <a:ext uri="{FF2B5EF4-FFF2-40B4-BE49-F238E27FC236}">
                  <a16:creationId xmlns:a16="http://schemas.microsoft.com/office/drawing/2014/main" id="{17A6F8C4-B98A-81CB-ED33-3809B8BDC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34" name="Rectangle 838">
              <a:extLst>
                <a:ext uri="{FF2B5EF4-FFF2-40B4-BE49-F238E27FC236}">
                  <a16:creationId xmlns:a16="http://schemas.microsoft.com/office/drawing/2014/main" id="{2FECEE64-7CFC-2D43-F4CC-53B19BBE0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35" name="Rectangle 839">
              <a:extLst>
                <a:ext uri="{FF2B5EF4-FFF2-40B4-BE49-F238E27FC236}">
                  <a16:creationId xmlns:a16="http://schemas.microsoft.com/office/drawing/2014/main" id="{BAF0F73F-6875-F1DB-1DAA-57A45FB02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36" name="Rectangle 840">
              <a:extLst>
                <a:ext uri="{FF2B5EF4-FFF2-40B4-BE49-F238E27FC236}">
                  <a16:creationId xmlns:a16="http://schemas.microsoft.com/office/drawing/2014/main" id="{0A346F3B-A478-37CF-BA6D-71A191E98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37" name="Rectangle 841">
              <a:extLst>
                <a:ext uri="{FF2B5EF4-FFF2-40B4-BE49-F238E27FC236}">
                  <a16:creationId xmlns:a16="http://schemas.microsoft.com/office/drawing/2014/main" id="{223F5E8B-C400-E292-4F66-2B81D2F1C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38" name="Rectangle 842">
              <a:extLst>
                <a:ext uri="{FF2B5EF4-FFF2-40B4-BE49-F238E27FC236}">
                  <a16:creationId xmlns:a16="http://schemas.microsoft.com/office/drawing/2014/main" id="{3E80DAAD-FFE0-210B-DF7C-66C01821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39" name="Rectangle 843">
              <a:extLst>
                <a:ext uri="{FF2B5EF4-FFF2-40B4-BE49-F238E27FC236}">
                  <a16:creationId xmlns:a16="http://schemas.microsoft.com/office/drawing/2014/main" id="{6C28A385-1537-8C90-0BFD-59D690E0A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77740" name="Rectangle 844">
              <a:extLst>
                <a:ext uri="{FF2B5EF4-FFF2-40B4-BE49-F238E27FC236}">
                  <a16:creationId xmlns:a16="http://schemas.microsoft.com/office/drawing/2014/main" id="{370D719D-144B-B49D-F3C7-71B797F4F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41" name="Rectangle 845">
              <a:extLst>
                <a:ext uri="{FF2B5EF4-FFF2-40B4-BE49-F238E27FC236}">
                  <a16:creationId xmlns:a16="http://schemas.microsoft.com/office/drawing/2014/main" id="{3E115530-FC74-B73A-D8A0-6DECC0452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42" name="Rectangle 846">
              <a:extLst>
                <a:ext uri="{FF2B5EF4-FFF2-40B4-BE49-F238E27FC236}">
                  <a16:creationId xmlns:a16="http://schemas.microsoft.com/office/drawing/2014/main" id="{F232E4C3-49FB-45BF-C705-9616FAAB4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7743" name="Rectangle 847">
              <a:extLst>
                <a:ext uri="{FF2B5EF4-FFF2-40B4-BE49-F238E27FC236}">
                  <a16:creationId xmlns:a16="http://schemas.microsoft.com/office/drawing/2014/main" id="{BE29C955-20B5-D49E-FBE1-106F9D974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44" name="Rectangle 848">
              <a:extLst>
                <a:ext uri="{FF2B5EF4-FFF2-40B4-BE49-F238E27FC236}">
                  <a16:creationId xmlns:a16="http://schemas.microsoft.com/office/drawing/2014/main" id="{9F21041D-6BC3-98AB-6AD3-4833BD93A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7745" name="Rectangle 849">
              <a:extLst>
                <a:ext uri="{FF2B5EF4-FFF2-40B4-BE49-F238E27FC236}">
                  <a16:creationId xmlns:a16="http://schemas.microsoft.com/office/drawing/2014/main" id="{47876D97-7DD3-2178-E8DC-7578B278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7746" name="Text Box 850">
              <a:extLst>
                <a:ext uri="{FF2B5EF4-FFF2-40B4-BE49-F238E27FC236}">
                  <a16:creationId xmlns:a16="http://schemas.microsoft.com/office/drawing/2014/main" id="{63F27D87-E445-15AB-3D82-2CBE306242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77747" name="Text Box 851">
              <a:extLst>
                <a:ext uri="{FF2B5EF4-FFF2-40B4-BE49-F238E27FC236}">
                  <a16:creationId xmlns:a16="http://schemas.microsoft.com/office/drawing/2014/main" id="{2B8FED7E-8F33-7B8A-4C93-F426CE112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7748" name="Rectangle 852">
              <a:extLst>
                <a:ext uri="{FF2B5EF4-FFF2-40B4-BE49-F238E27FC236}">
                  <a16:creationId xmlns:a16="http://schemas.microsoft.com/office/drawing/2014/main" id="{0A5ADF0D-CCC9-A4FD-254B-6B0919FB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77749" name="Group 853">
              <a:extLst>
                <a:ext uri="{FF2B5EF4-FFF2-40B4-BE49-F238E27FC236}">
                  <a16:creationId xmlns:a16="http://schemas.microsoft.com/office/drawing/2014/main" id="{6D86099E-9ED7-501D-92E8-715FDCA74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77750" name="Rectangle 854">
                <a:extLst>
                  <a:ext uri="{FF2B5EF4-FFF2-40B4-BE49-F238E27FC236}">
                    <a16:creationId xmlns:a16="http://schemas.microsoft.com/office/drawing/2014/main" id="{23665DA8-8467-B8EE-4F3F-2EB64B6EC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1" name="Rectangle 855">
                <a:extLst>
                  <a:ext uri="{FF2B5EF4-FFF2-40B4-BE49-F238E27FC236}">
                    <a16:creationId xmlns:a16="http://schemas.microsoft.com/office/drawing/2014/main" id="{2266663E-6C55-8AB2-B66C-E463ADFBD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2" name="Rectangle 856">
                <a:extLst>
                  <a:ext uri="{FF2B5EF4-FFF2-40B4-BE49-F238E27FC236}">
                    <a16:creationId xmlns:a16="http://schemas.microsoft.com/office/drawing/2014/main" id="{A1B0AB40-5B16-9156-925A-5F3431295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3" name="Rectangle 857">
                <a:extLst>
                  <a:ext uri="{FF2B5EF4-FFF2-40B4-BE49-F238E27FC236}">
                    <a16:creationId xmlns:a16="http://schemas.microsoft.com/office/drawing/2014/main" id="{6320FA73-47AF-8414-58A5-9E1863EBF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4" name="Rectangle 858">
                <a:extLst>
                  <a:ext uri="{FF2B5EF4-FFF2-40B4-BE49-F238E27FC236}">
                    <a16:creationId xmlns:a16="http://schemas.microsoft.com/office/drawing/2014/main" id="{5DEA4670-00CB-ED89-18D1-74E111D56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5" name="Rectangle 859">
                <a:extLst>
                  <a:ext uri="{FF2B5EF4-FFF2-40B4-BE49-F238E27FC236}">
                    <a16:creationId xmlns:a16="http://schemas.microsoft.com/office/drawing/2014/main" id="{601DD07E-527E-7CB0-3535-4581B6679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6" name="Rectangle 860">
                <a:extLst>
                  <a:ext uri="{FF2B5EF4-FFF2-40B4-BE49-F238E27FC236}">
                    <a16:creationId xmlns:a16="http://schemas.microsoft.com/office/drawing/2014/main" id="{FB4D07EC-1A14-FAC2-10AF-760A7B8CA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7" name="Rectangle 861">
                <a:extLst>
                  <a:ext uri="{FF2B5EF4-FFF2-40B4-BE49-F238E27FC236}">
                    <a16:creationId xmlns:a16="http://schemas.microsoft.com/office/drawing/2014/main" id="{95CC0D67-B6FD-7D80-2173-A7B12043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7758" name="Rectangle 862">
                <a:extLst>
                  <a:ext uri="{FF2B5EF4-FFF2-40B4-BE49-F238E27FC236}">
                    <a16:creationId xmlns:a16="http://schemas.microsoft.com/office/drawing/2014/main" id="{E6151360-6833-C3B6-2061-493CB05AA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77759" name="Group 863">
              <a:extLst>
                <a:ext uri="{FF2B5EF4-FFF2-40B4-BE49-F238E27FC236}">
                  <a16:creationId xmlns:a16="http://schemas.microsoft.com/office/drawing/2014/main" id="{E1FA627E-F569-E80C-2AE7-05DE37BD33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77760" name="Group 864">
                <a:extLst>
                  <a:ext uri="{FF2B5EF4-FFF2-40B4-BE49-F238E27FC236}">
                    <a16:creationId xmlns:a16="http://schemas.microsoft.com/office/drawing/2014/main" id="{0EC8AB30-868F-0D2E-6FEE-78255DDA3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77761" name="Freeform 865">
                  <a:extLst>
                    <a:ext uri="{FF2B5EF4-FFF2-40B4-BE49-F238E27FC236}">
                      <a16:creationId xmlns:a16="http://schemas.microsoft.com/office/drawing/2014/main" id="{896BE904-07D9-C5D7-ADB4-ED322E53B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7762" name="Freeform 866">
                  <a:extLst>
                    <a:ext uri="{FF2B5EF4-FFF2-40B4-BE49-F238E27FC236}">
                      <a16:creationId xmlns:a16="http://schemas.microsoft.com/office/drawing/2014/main" id="{5DF2FFD1-E4B2-3213-28E7-60ACDC74F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7763" name="Freeform 867">
                  <a:extLst>
                    <a:ext uri="{FF2B5EF4-FFF2-40B4-BE49-F238E27FC236}">
                      <a16:creationId xmlns:a16="http://schemas.microsoft.com/office/drawing/2014/main" id="{60E25357-BC35-483B-3122-16AAB6B3D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7764" name="Freeform 868">
                  <a:extLst>
                    <a:ext uri="{FF2B5EF4-FFF2-40B4-BE49-F238E27FC236}">
                      <a16:creationId xmlns:a16="http://schemas.microsoft.com/office/drawing/2014/main" id="{BBC8E815-AF6D-EFE1-EF1C-E98A82753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77765" name="Picture 869">
                  <a:extLst>
                    <a:ext uri="{FF2B5EF4-FFF2-40B4-BE49-F238E27FC236}">
                      <a16:creationId xmlns:a16="http://schemas.microsoft.com/office/drawing/2014/main" id="{445A00C7-4600-234B-FCD7-A68359723D7D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77766" name="Freeform 870">
                  <a:extLst>
                    <a:ext uri="{FF2B5EF4-FFF2-40B4-BE49-F238E27FC236}">
                      <a16:creationId xmlns:a16="http://schemas.microsoft.com/office/drawing/2014/main" id="{7216A9E4-501B-65C2-D3B5-38B7FB664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7767" name="Freeform 871">
                  <a:extLst>
                    <a:ext uri="{FF2B5EF4-FFF2-40B4-BE49-F238E27FC236}">
                      <a16:creationId xmlns:a16="http://schemas.microsoft.com/office/drawing/2014/main" id="{89880565-EEC7-3F6E-EA52-47812D2C2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77768" name="Text Box 872">
                <a:extLst>
                  <a:ext uri="{FF2B5EF4-FFF2-40B4-BE49-F238E27FC236}">
                    <a16:creationId xmlns:a16="http://schemas.microsoft.com/office/drawing/2014/main" id="{4EFEC410-077B-12AC-8377-3CAE2C56C8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977706" name="Group 810">
            <a:extLst>
              <a:ext uri="{FF2B5EF4-FFF2-40B4-BE49-F238E27FC236}">
                <a16:creationId xmlns:a16="http://schemas.microsoft.com/office/drawing/2014/main" id="{AEB042C3-D879-4495-4503-0EB52A0448F2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3678238"/>
            <a:ext cx="6800850" cy="2390775"/>
            <a:chOff x="1539" y="2317"/>
            <a:chExt cx="4284" cy="1506"/>
          </a:xfrm>
        </p:grpSpPr>
        <p:sp>
          <p:nvSpPr>
            <p:cNvPr id="977126" name="AutoShape 230">
              <a:extLst>
                <a:ext uri="{FF2B5EF4-FFF2-40B4-BE49-F238E27FC236}">
                  <a16:creationId xmlns:a16="http://schemas.microsoft.com/office/drawing/2014/main" id="{2000CC09-E209-22A8-9A5E-A4EF2F31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2381"/>
              <a:ext cx="2351" cy="144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522" name="AutoShape 626">
              <a:extLst>
                <a:ext uri="{FF2B5EF4-FFF2-40B4-BE49-F238E27FC236}">
                  <a16:creationId xmlns:a16="http://schemas.microsoft.com/office/drawing/2014/main" id="{513FD012-F4E4-E2A4-5A9F-C3E35F044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3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7773" name="Group 877">
            <a:extLst>
              <a:ext uri="{FF2B5EF4-FFF2-40B4-BE49-F238E27FC236}">
                <a16:creationId xmlns:a16="http://schemas.microsoft.com/office/drawing/2014/main" id="{DEEAD574-5B78-8B85-999E-6A2821835159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77774" name="Text Box 878">
              <a:extLst>
                <a:ext uri="{FF2B5EF4-FFF2-40B4-BE49-F238E27FC236}">
                  <a16:creationId xmlns:a16="http://schemas.microsoft.com/office/drawing/2014/main" id="{CCD657EE-645E-B8C3-5B68-0C73CAFD26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7775" name="Text Box 879">
              <a:extLst>
                <a:ext uri="{FF2B5EF4-FFF2-40B4-BE49-F238E27FC236}">
                  <a16:creationId xmlns:a16="http://schemas.microsoft.com/office/drawing/2014/main" id="{C7BB4F32-62E9-EDF6-D702-927F4EB60E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7776" name="Text Box 880">
              <a:extLst>
                <a:ext uri="{FF2B5EF4-FFF2-40B4-BE49-F238E27FC236}">
                  <a16:creationId xmlns:a16="http://schemas.microsoft.com/office/drawing/2014/main" id="{67A4802B-95F9-D7CF-BBFD-C034B63BB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705" grpId="0" build="p" autoUpdateAnimBg="0" advAuto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Rectangle 2">
            <a:extLst>
              <a:ext uri="{FF2B5EF4-FFF2-40B4-BE49-F238E27FC236}">
                <a16:creationId xmlns:a16="http://schemas.microsoft.com/office/drawing/2014/main" id="{B4476BDC-091E-669F-9C99-7807E6FC8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8947" name="Rectangle 3">
            <a:extLst>
              <a:ext uri="{FF2B5EF4-FFF2-40B4-BE49-F238E27FC236}">
                <a16:creationId xmlns:a16="http://schemas.microsoft.com/office/drawing/2014/main" id="{86A7DD0A-3E46-E9ED-3382-130D741D5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8948" name="Rectangle 4">
            <a:extLst>
              <a:ext uri="{FF2B5EF4-FFF2-40B4-BE49-F238E27FC236}">
                <a16:creationId xmlns:a16="http://schemas.microsoft.com/office/drawing/2014/main" id="{EF8AE18B-6CFE-501B-8933-3780AF176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8949" name="Rectangle 5">
            <a:extLst>
              <a:ext uri="{FF2B5EF4-FFF2-40B4-BE49-F238E27FC236}">
                <a16:creationId xmlns:a16="http://schemas.microsoft.com/office/drawing/2014/main" id="{4968501A-11A8-A985-DA72-9A0093B0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8954" name="Rectangle 10">
            <a:extLst>
              <a:ext uri="{FF2B5EF4-FFF2-40B4-BE49-F238E27FC236}">
                <a16:creationId xmlns:a16="http://schemas.microsoft.com/office/drawing/2014/main" id="{FD40786D-B374-304F-A2B7-64F26842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025" name="Rectangle 81">
            <a:extLst>
              <a:ext uri="{FF2B5EF4-FFF2-40B4-BE49-F238E27FC236}">
                <a16:creationId xmlns:a16="http://schemas.microsoft.com/office/drawing/2014/main" id="{F131501C-E004-7CE7-62C5-C9E31FDAE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2" name="Rectangle 88">
            <a:extLst>
              <a:ext uri="{FF2B5EF4-FFF2-40B4-BE49-F238E27FC236}">
                <a16:creationId xmlns:a16="http://schemas.microsoft.com/office/drawing/2014/main" id="{DF44DD34-D357-12EB-67FF-21F556619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3" name="Rectangle 89">
            <a:extLst>
              <a:ext uri="{FF2B5EF4-FFF2-40B4-BE49-F238E27FC236}">
                <a16:creationId xmlns:a16="http://schemas.microsoft.com/office/drawing/2014/main" id="{E498A2E6-159C-B896-92AF-F613548FB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4" name="Rectangle 90">
            <a:extLst>
              <a:ext uri="{FF2B5EF4-FFF2-40B4-BE49-F238E27FC236}">
                <a16:creationId xmlns:a16="http://schemas.microsoft.com/office/drawing/2014/main" id="{CA461C0C-7269-4EC0-298F-6C4ABC305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5" name="Rectangle 91">
            <a:extLst>
              <a:ext uri="{FF2B5EF4-FFF2-40B4-BE49-F238E27FC236}">
                <a16:creationId xmlns:a16="http://schemas.microsoft.com/office/drawing/2014/main" id="{DBB25FAE-3236-FEF8-A49D-F2726A58D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6" name="Rectangle 92">
            <a:extLst>
              <a:ext uri="{FF2B5EF4-FFF2-40B4-BE49-F238E27FC236}">
                <a16:creationId xmlns:a16="http://schemas.microsoft.com/office/drawing/2014/main" id="{2ABCDE54-FE74-BDC2-9FBC-404A29539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7" name="Rectangle 93">
            <a:extLst>
              <a:ext uri="{FF2B5EF4-FFF2-40B4-BE49-F238E27FC236}">
                <a16:creationId xmlns:a16="http://schemas.microsoft.com/office/drawing/2014/main" id="{4B8D084E-7AD8-2311-E38E-76A04800E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8" name="Rectangle 94">
            <a:extLst>
              <a:ext uri="{FF2B5EF4-FFF2-40B4-BE49-F238E27FC236}">
                <a16:creationId xmlns:a16="http://schemas.microsoft.com/office/drawing/2014/main" id="{4EB1CB70-9178-EA43-73D3-C0B82403A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39" name="Rectangle 95">
            <a:extLst>
              <a:ext uri="{FF2B5EF4-FFF2-40B4-BE49-F238E27FC236}">
                <a16:creationId xmlns:a16="http://schemas.microsoft.com/office/drawing/2014/main" id="{9441EFD5-0DFA-D576-5AE9-FEA68B830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0" name="Rectangle 96">
            <a:extLst>
              <a:ext uri="{FF2B5EF4-FFF2-40B4-BE49-F238E27FC236}">
                <a16:creationId xmlns:a16="http://schemas.microsoft.com/office/drawing/2014/main" id="{63BEF0D3-E466-8E25-C729-60029269F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1" name="Rectangle 97">
            <a:extLst>
              <a:ext uri="{FF2B5EF4-FFF2-40B4-BE49-F238E27FC236}">
                <a16:creationId xmlns:a16="http://schemas.microsoft.com/office/drawing/2014/main" id="{8E283956-90D7-59B6-2C14-81666CFFE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2" name="Rectangle 98">
            <a:extLst>
              <a:ext uri="{FF2B5EF4-FFF2-40B4-BE49-F238E27FC236}">
                <a16:creationId xmlns:a16="http://schemas.microsoft.com/office/drawing/2014/main" id="{0406C73C-45DF-2D3C-D78A-B3A9BCAB7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3" name="Rectangle 99">
            <a:extLst>
              <a:ext uri="{FF2B5EF4-FFF2-40B4-BE49-F238E27FC236}">
                <a16:creationId xmlns:a16="http://schemas.microsoft.com/office/drawing/2014/main" id="{B9D5E99C-A59E-137D-C48E-C2E778863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5" name="Rectangle 101">
            <a:extLst>
              <a:ext uri="{FF2B5EF4-FFF2-40B4-BE49-F238E27FC236}">
                <a16:creationId xmlns:a16="http://schemas.microsoft.com/office/drawing/2014/main" id="{D156954A-28DE-F920-2F06-3F294AF8A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6" name="Rectangle 102">
            <a:extLst>
              <a:ext uri="{FF2B5EF4-FFF2-40B4-BE49-F238E27FC236}">
                <a16:creationId xmlns:a16="http://schemas.microsoft.com/office/drawing/2014/main" id="{3BB068F4-0621-2F3E-9D7D-4C89A8B0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7" name="Rectangle 103">
            <a:extLst>
              <a:ext uri="{FF2B5EF4-FFF2-40B4-BE49-F238E27FC236}">
                <a16:creationId xmlns:a16="http://schemas.microsoft.com/office/drawing/2014/main" id="{8C3E084D-7575-237B-74A7-B50469159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48" name="Rectangle 104">
            <a:extLst>
              <a:ext uri="{FF2B5EF4-FFF2-40B4-BE49-F238E27FC236}">
                <a16:creationId xmlns:a16="http://schemas.microsoft.com/office/drawing/2014/main" id="{F336EF0F-16E6-A81A-B375-DDCB4AD7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050" name="Rectangle 106">
            <a:extLst>
              <a:ext uri="{FF2B5EF4-FFF2-40B4-BE49-F238E27FC236}">
                <a16:creationId xmlns:a16="http://schemas.microsoft.com/office/drawing/2014/main" id="{40EE7B14-C69C-03D6-C01A-EC36B74CB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79139" name="Rectangle 195">
            <a:extLst>
              <a:ext uri="{FF2B5EF4-FFF2-40B4-BE49-F238E27FC236}">
                <a16:creationId xmlns:a16="http://schemas.microsoft.com/office/drawing/2014/main" id="{4483B886-2DA0-2E12-8031-E3D657850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79140" name="Picture 196">
            <a:extLst>
              <a:ext uri="{FF2B5EF4-FFF2-40B4-BE49-F238E27FC236}">
                <a16:creationId xmlns:a16="http://schemas.microsoft.com/office/drawing/2014/main" id="{9E49EA1B-2D2B-5E8F-2C2E-C2C1938009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9141" name="Rectangle 197">
            <a:extLst>
              <a:ext uri="{FF2B5EF4-FFF2-40B4-BE49-F238E27FC236}">
                <a16:creationId xmlns:a16="http://schemas.microsoft.com/office/drawing/2014/main" id="{B5F99737-F6E3-AF30-F630-FADE8E65F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42" name="Rectangle 198">
            <a:extLst>
              <a:ext uri="{FF2B5EF4-FFF2-40B4-BE49-F238E27FC236}">
                <a16:creationId xmlns:a16="http://schemas.microsoft.com/office/drawing/2014/main" id="{E523B870-9D9D-12CB-C37F-F1191BBA2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48" name="Rectangle 204">
            <a:extLst>
              <a:ext uri="{FF2B5EF4-FFF2-40B4-BE49-F238E27FC236}">
                <a16:creationId xmlns:a16="http://schemas.microsoft.com/office/drawing/2014/main" id="{A08249E5-54C7-EEA6-672B-74EF25A2F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263" y="1582738"/>
            <a:ext cx="4259262" cy="5694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49" name="Rectangle 205">
            <a:extLst>
              <a:ext uri="{FF2B5EF4-FFF2-40B4-BE49-F238E27FC236}">
                <a16:creationId xmlns:a16="http://schemas.microsoft.com/office/drawing/2014/main" id="{95F08F3C-C0BA-C678-6877-0482F49CB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4014788"/>
            <a:ext cx="4495800" cy="417512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“</a:t>
            </a:r>
            <a:r>
              <a:rPr lang="ru-RU" altLang="en-US" sz="2400" b="1">
                <a:solidFill>
                  <a:srgbClr val="66FFFF"/>
                </a:solidFill>
                <a:latin typeface="Helvetica" pitchFamily="2" charset="0"/>
              </a:rPr>
              <a:t>Южному</a:t>
            </a:r>
            <a:r>
              <a:rPr lang="en-US" altLang="en-US" sz="24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: </a:t>
            </a:r>
          </a:p>
        </p:txBody>
      </p:sp>
      <p:sp>
        <p:nvSpPr>
          <p:cNvPr id="979150" name="Rectangle 206">
            <a:extLst>
              <a:ext uri="{FF2B5EF4-FFF2-40B4-BE49-F238E27FC236}">
                <a16:creationId xmlns:a16="http://schemas.microsoft.com/office/drawing/2014/main" id="{10BCB4D3-9981-4F22-F295-6EF495075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554538"/>
            <a:ext cx="3386138" cy="1795462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279F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55" name="Text Box 211">
            <a:extLst>
              <a:ext uri="{FF2B5EF4-FFF2-40B4-BE49-F238E27FC236}">
                <a16:creationId xmlns:a16="http://schemas.microsoft.com/office/drawing/2014/main" id="{334ED923-842E-BA48-B649-D7CD156BE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979162" name="Rectangle 218">
            <a:extLst>
              <a:ext uri="{FF2B5EF4-FFF2-40B4-BE49-F238E27FC236}">
                <a16:creationId xmlns:a16="http://schemas.microsoft.com/office/drawing/2014/main" id="{C5065655-69AF-8508-7277-B1A8C870B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79167" name="Text Box 223">
            <a:extLst>
              <a:ext uri="{FF2B5EF4-FFF2-40B4-BE49-F238E27FC236}">
                <a16:creationId xmlns:a16="http://schemas.microsoft.com/office/drawing/2014/main" id="{87B74A95-0230-4D09-88C8-E459DC6DA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72</a:t>
            </a:r>
          </a:p>
        </p:txBody>
      </p:sp>
      <p:sp>
        <p:nvSpPr>
          <p:cNvPr id="979173" name="Rectangle 229">
            <a:extLst>
              <a:ext uri="{FF2B5EF4-FFF2-40B4-BE49-F238E27FC236}">
                <a16:creationId xmlns:a16="http://schemas.microsoft.com/office/drawing/2014/main" id="{DFB82F76-9A49-B8B5-BC81-59352B766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979757" name="Group 813">
            <a:extLst>
              <a:ext uri="{FF2B5EF4-FFF2-40B4-BE49-F238E27FC236}">
                <a16:creationId xmlns:a16="http://schemas.microsoft.com/office/drawing/2014/main" id="{BD92ED9E-BA08-9DF4-16B2-D8960EAAB148}"/>
              </a:ext>
            </a:extLst>
          </p:cNvPr>
          <p:cNvGrpSpPr>
            <a:grpSpLocks/>
          </p:cNvGrpSpPr>
          <p:nvPr/>
        </p:nvGrpSpPr>
        <p:grpSpPr bwMode="auto">
          <a:xfrm>
            <a:off x="5256213" y="4527550"/>
            <a:ext cx="4191000" cy="1377950"/>
            <a:chOff x="3311" y="2852"/>
            <a:chExt cx="2640" cy="868"/>
          </a:xfrm>
        </p:grpSpPr>
        <p:sp>
          <p:nvSpPr>
            <p:cNvPr id="979178" name="Text Box 234">
              <a:extLst>
                <a:ext uri="{FF2B5EF4-FFF2-40B4-BE49-F238E27FC236}">
                  <a16:creationId xmlns:a16="http://schemas.microsoft.com/office/drawing/2014/main" id="{82F749D8-D4EA-A8CC-F09A-7EC002E18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2852"/>
              <a:ext cx="2139" cy="265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НОВЫЙ ЗАВЕТ</a:t>
              </a:r>
              <a:r>
                <a:rPr lang="en-US" altLang="en-US" sz="2400" b="1" i="0">
                  <a:solidFill>
                    <a:srgbClr val="66FFFF"/>
                  </a:solidFill>
                  <a:latin typeface="Helvetica" pitchFamily="2" charset="0"/>
                </a:rPr>
                <a:t> </a:t>
              </a:r>
            </a:p>
          </p:txBody>
        </p:sp>
        <p:sp>
          <p:nvSpPr>
            <p:cNvPr id="979179" name="Text Box 235">
              <a:extLst>
                <a:ext uri="{FF2B5EF4-FFF2-40B4-BE49-F238E27FC236}">
                  <a16:creationId xmlns:a16="http://schemas.microsoft.com/office/drawing/2014/main" id="{73B20407-A913-C6E9-E99B-E35486F3D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3" y="3151"/>
              <a:ext cx="2121" cy="265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ru-RU" altLang="en-US" sz="2400" b="1" i="0">
                  <a:solidFill>
                    <a:srgbClr val="66FFFF"/>
                  </a:solidFill>
                  <a:latin typeface="Helvetica" pitchFamily="2" charset="0"/>
                </a:rPr>
                <a:t>возвещен в</a:t>
              </a:r>
              <a:endParaRPr lang="en-US" altLang="en-US" sz="2400" b="1" i="0">
                <a:solidFill>
                  <a:srgbClr val="66FFFF"/>
                </a:solidFill>
                <a:latin typeface="Helvetica" pitchFamily="2" charset="0"/>
              </a:endParaRPr>
            </a:p>
          </p:txBody>
        </p:sp>
        <p:sp>
          <p:nvSpPr>
            <p:cNvPr id="979180" name="Text Box 236">
              <a:extLst>
                <a:ext uri="{FF2B5EF4-FFF2-40B4-BE49-F238E27FC236}">
                  <a16:creationId xmlns:a16="http://schemas.microsoft.com/office/drawing/2014/main" id="{CA26A13E-107F-AFEC-E868-2B36D4AB2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1" y="3432"/>
              <a:ext cx="2640" cy="288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Иеремии</a:t>
              </a: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 31:31</a:t>
              </a:r>
              <a:endParaRPr lang="en-US" altLang="en-US" sz="2400" b="1" i="0">
                <a:solidFill>
                  <a:srgbClr val="66FFFF"/>
                </a:solidFill>
                <a:latin typeface="Helvetica" pitchFamily="2" charset="0"/>
              </a:endParaRPr>
            </a:p>
          </p:txBody>
        </p:sp>
      </p:grpSp>
      <p:pic>
        <p:nvPicPr>
          <p:cNvPr id="979389" name="Picture 445">
            <a:extLst>
              <a:ext uri="{FF2B5EF4-FFF2-40B4-BE49-F238E27FC236}">
                <a16:creationId xmlns:a16="http://schemas.microsoft.com/office/drawing/2014/main" id="{F54EE746-F7A8-E801-4B19-504A05C353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9392" name="Rectangle 448">
            <a:extLst>
              <a:ext uri="{FF2B5EF4-FFF2-40B4-BE49-F238E27FC236}">
                <a16:creationId xmlns:a16="http://schemas.microsoft.com/office/drawing/2014/main" id="{59DB6A76-49EA-FFD8-7ADD-91C941615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79574" name="AutoShape 630">
            <a:extLst>
              <a:ext uri="{FF2B5EF4-FFF2-40B4-BE49-F238E27FC236}">
                <a16:creationId xmlns:a16="http://schemas.microsoft.com/office/drawing/2014/main" id="{48E1A0F3-4C61-C09B-BC05-29A23A7321C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75" name="Rectangle 631">
            <a:extLst>
              <a:ext uri="{FF2B5EF4-FFF2-40B4-BE49-F238E27FC236}">
                <a16:creationId xmlns:a16="http://schemas.microsoft.com/office/drawing/2014/main" id="{2661D515-A166-A1E9-5BC0-CED957F26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76" name="Rectangle 632">
            <a:extLst>
              <a:ext uri="{FF2B5EF4-FFF2-40B4-BE49-F238E27FC236}">
                <a16:creationId xmlns:a16="http://schemas.microsoft.com/office/drawing/2014/main" id="{942E800F-0964-646C-C49C-DB90071EF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77" name="Rectangle 633">
            <a:extLst>
              <a:ext uri="{FF2B5EF4-FFF2-40B4-BE49-F238E27FC236}">
                <a16:creationId xmlns:a16="http://schemas.microsoft.com/office/drawing/2014/main" id="{1A6E80DE-5596-FA67-07DD-08CEEFE64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78" name="AutoShape 634">
            <a:extLst>
              <a:ext uri="{FF2B5EF4-FFF2-40B4-BE49-F238E27FC236}">
                <a16:creationId xmlns:a16="http://schemas.microsoft.com/office/drawing/2014/main" id="{F1952F08-A7DD-3406-D267-8ACFD40E3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79" name="AutoShape 635">
            <a:extLst>
              <a:ext uri="{FF2B5EF4-FFF2-40B4-BE49-F238E27FC236}">
                <a16:creationId xmlns:a16="http://schemas.microsoft.com/office/drawing/2014/main" id="{0963FAB4-00B9-C305-5553-1EC55ECD8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80" name="AutoShape 636">
            <a:extLst>
              <a:ext uri="{FF2B5EF4-FFF2-40B4-BE49-F238E27FC236}">
                <a16:creationId xmlns:a16="http://schemas.microsoft.com/office/drawing/2014/main" id="{2FDC1CE8-D03D-09DF-B2F5-A53DF1A6D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81" name="AutoShape 637">
            <a:extLst>
              <a:ext uri="{FF2B5EF4-FFF2-40B4-BE49-F238E27FC236}">
                <a16:creationId xmlns:a16="http://schemas.microsoft.com/office/drawing/2014/main" id="{5BF02C86-01F9-B8F6-66D5-B15D99BB6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82" name="AutoShape 638">
            <a:extLst>
              <a:ext uri="{FF2B5EF4-FFF2-40B4-BE49-F238E27FC236}">
                <a16:creationId xmlns:a16="http://schemas.microsoft.com/office/drawing/2014/main" id="{71F64E7F-2288-53CC-9445-CFD0AB551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88" name="Rectangle 644">
            <a:extLst>
              <a:ext uri="{FF2B5EF4-FFF2-40B4-BE49-F238E27FC236}">
                <a16:creationId xmlns:a16="http://schemas.microsoft.com/office/drawing/2014/main" id="{A3B4371A-80CA-62E5-52E6-1A12DD53E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79592" name="Line 648">
            <a:extLst>
              <a:ext uri="{FF2B5EF4-FFF2-40B4-BE49-F238E27FC236}">
                <a16:creationId xmlns:a16="http://schemas.microsoft.com/office/drawing/2014/main" id="{6A001269-16ED-6D1B-0B71-DB10AED391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593" name="Line 649">
            <a:extLst>
              <a:ext uri="{FF2B5EF4-FFF2-40B4-BE49-F238E27FC236}">
                <a16:creationId xmlns:a16="http://schemas.microsoft.com/office/drawing/2014/main" id="{56C173E3-1FD8-7678-6F1B-0B846BC43E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594" name="Line 650">
            <a:extLst>
              <a:ext uri="{FF2B5EF4-FFF2-40B4-BE49-F238E27FC236}">
                <a16:creationId xmlns:a16="http://schemas.microsoft.com/office/drawing/2014/main" id="{9AC2415D-A3CC-949D-7ABD-D9FC87841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595" name="Line 651">
            <a:extLst>
              <a:ext uri="{FF2B5EF4-FFF2-40B4-BE49-F238E27FC236}">
                <a16:creationId xmlns:a16="http://schemas.microsoft.com/office/drawing/2014/main" id="{A49B2078-9F8B-AFBC-FC19-3568123C74D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596" name="Freeform 652">
            <a:extLst>
              <a:ext uri="{FF2B5EF4-FFF2-40B4-BE49-F238E27FC236}">
                <a16:creationId xmlns:a16="http://schemas.microsoft.com/office/drawing/2014/main" id="{D53C1329-E9A9-C0AA-82CF-5E63585A48E3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9597" name="Line 653">
            <a:extLst>
              <a:ext uri="{FF2B5EF4-FFF2-40B4-BE49-F238E27FC236}">
                <a16:creationId xmlns:a16="http://schemas.microsoft.com/office/drawing/2014/main" id="{F837A9A9-0C30-8DD1-8649-7CEC52B1D8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598" name="Freeform 654">
            <a:extLst>
              <a:ext uri="{FF2B5EF4-FFF2-40B4-BE49-F238E27FC236}">
                <a16:creationId xmlns:a16="http://schemas.microsoft.com/office/drawing/2014/main" id="{3D5C1796-6A66-6905-77BF-A9475233B892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599" name="Line 655">
            <a:extLst>
              <a:ext uri="{FF2B5EF4-FFF2-40B4-BE49-F238E27FC236}">
                <a16:creationId xmlns:a16="http://schemas.microsoft.com/office/drawing/2014/main" id="{33F63530-0590-E366-996D-157C66E2B3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0" name="Line 656">
            <a:extLst>
              <a:ext uri="{FF2B5EF4-FFF2-40B4-BE49-F238E27FC236}">
                <a16:creationId xmlns:a16="http://schemas.microsoft.com/office/drawing/2014/main" id="{FCDF8FE0-FA89-AD39-B852-9B2803DBB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1" name="Line 657">
            <a:extLst>
              <a:ext uri="{FF2B5EF4-FFF2-40B4-BE49-F238E27FC236}">
                <a16:creationId xmlns:a16="http://schemas.microsoft.com/office/drawing/2014/main" id="{6E90E12D-B127-CE50-4EC4-3FCDF00CB6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2" name="Line 658">
            <a:extLst>
              <a:ext uri="{FF2B5EF4-FFF2-40B4-BE49-F238E27FC236}">
                <a16:creationId xmlns:a16="http://schemas.microsoft.com/office/drawing/2014/main" id="{63CF9B47-6C46-3C85-6201-FDEE69775E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3" name="Line 659">
            <a:extLst>
              <a:ext uri="{FF2B5EF4-FFF2-40B4-BE49-F238E27FC236}">
                <a16:creationId xmlns:a16="http://schemas.microsoft.com/office/drawing/2014/main" id="{91F21D92-5438-9E23-FC26-45F237166D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4" name="Line 660">
            <a:extLst>
              <a:ext uri="{FF2B5EF4-FFF2-40B4-BE49-F238E27FC236}">
                <a16:creationId xmlns:a16="http://schemas.microsoft.com/office/drawing/2014/main" id="{0140AD5A-AFAB-3457-B405-BA23BB2A4B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5" name="Line 661">
            <a:extLst>
              <a:ext uri="{FF2B5EF4-FFF2-40B4-BE49-F238E27FC236}">
                <a16:creationId xmlns:a16="http://schemas.microsoft.com/office/drawing/2014/main" id="{25304F0B-F66D-1956-7E83-17F84C749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6" name="Line 662">
            <a:extLst>
              <a:ext uri="{FF2B5EF4-FFF2-40B4-BE49-F238E27FC236}">
                <a16:creationId xmlns:a16="http://schemas.microsoft.com/office/drawing/2014/main" id="{11377DA5-D99B-DDDE-9618-A5ADEAC0573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7" name="Line 663">
            <a:extLst>
              <a:ext uri="{FF2B5EF4-FFF2-40B4-BE49-F238E27FC236}">
                <a16:creationId xmlns:a16="http://schemas.microsoft.com/office/drawing/2014/main" id="{FE0E916E-DCE5-9B33-F673-C1F27560701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8" name="Line 664">
            <a:extLst>
              <a:ext uri="{FF2B5EF4-FFF2-40B4-BE49-F238E27FC236}">
                <a16:creationId xmlns:a16="http://schemas.microsoft.com/office/drawing/2014/main" id="{F7009FAB-7628-24DA-9BEA-A6BDFF5B5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09" name="Line 665">
            <a:extLst>
              <a:ext uri="{FF2B5EF4-FFF2-40B4-BE49-F238E27FC236}">
                <a16:creationId xmlns:a16="http://schemas.microsoft.com/office/drawing/2014/main" id="{73C16F20-A591-048B-F2D2-9C243CA0B7E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10" name="Line 666">
            <a:extLst>
              <a:ext uri="{FF2B5EF4-FFF2-40B4-BE49-F238E27FC236}">
                <a16:creationId xmlns:a16="http://schemas.microsoft.com/office/drawing/2014/main" id="{102B43E7-3905-0B0B-823B-58534C2F4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11" name="Rectangle 667">
            <a:extLst>
              <a:ext uri="{FF2B5EF4-FFF2-40B4-BE49-F238E27FC236}">
                <a16:creationId xmlns:a16="http://schemas.microsoft.com/office/drawing/2014/main" id="{970DF8BF-51CD-87AE-2E03-C07E10822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12" name="Line 668">
            <a:extLst>
              <a:ext uri="{FF2B5EF4-FFF2-40B4-BE49-F238E27FC236}">
                <a16:creationId xmlns:a16="http://schemas.microsoft.com/office/drawing/2014/main" id="{A77512A0-6735-7056-DE46-2EB7E7A49F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13" name="Line 669">
            <a:extLst>
              <a:ext uri="{FF2B5EF4-FFF2-40B4-BE49-F238E27FC236}">
                <a16:creationId xmlns:a16="http://schemas.microsoft.com/office/drawing/2014/main" id="{7DA4BCE3-1C13-F7F6-5D68-D67E906C39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14" name="Rectangle 670">
            <a:extLst>
              <a:ext uri="{FF2B5EF4-FFF2-40B4-BE49-F238E27FC236}">
                <a16:creationId xmlns:a16="http://schemas.microsoft.com/office/drawing/2014/main" id="{49107079-BB40-04F8-B80B-F782DC6BC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15" name="Rectangle 671">
            <a:extLst>
              <a:ext uri="{FF2B5EF4-FFF2-40B4-BE49-F238E27FC236}">
                <a16:creationId xmlns:a16="http://schemas.microsoft.com/office/drawing/2014/main" id="{72C56589-C22E-49DB-AC06-736A5F66F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9616" name="Rectangle 672">
            <a:extLst>
              <a:ext uri="{FF2B5EF4-FFF2-40B4-BE49-F238E27FC236}">
                <a16:creationId xmlns:a16="http://schemas.microsoft.com/office/drawing/2014/main" id="{840B3C08-F27E-56E9-ED83-4967CE1A3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17" name="Rectangle 673">
            <a:extLst>
              <a:ext uri="{FF2B5EF4-FFF2-40B4-BE49-F238E27FC236}">
                <a16:creationId xmlns:a16="http://schemas.microsoft.com/office/drawing/2014/main" id="{0D1F0C45-FA70-7E77-A7B2-EEB978ED9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18" name="Line 674">
            <a:extLst>
              <a:ext uri="{FF2B5EF4-FFF2-40B4-BE49-F238E27FC236}">
                <a16:creationId xmlns:a16="http://schemas.microsoft.com/office/drawing/2014/main" id="{F8780A76-F0B7-EB88-D096-C2784BDD46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19" name="Rectangle 675">
            <a:extLst>
              <a:ext uri="{FF2B5EF4-FFF2-40B4-BE49-F238E27FC236}">
                <a16:creationId xmlns:a16="http://schemas.microsoft.com/office/drawing/2014/main" id="{4802DA72-D48F-5AD9-66FA-FED64A65C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9620" name="Rectangle 676">
            <a:extLst>
              <a:ext uri="{FF2B5EF4-FFF2-40B4-BE49-F238E27FC236}">
                <a16:creationId xmlns:a16="http://schemas.microsoft.com/office/drawing/2014/main" id="{208903A4-DE6C-F4FC-82E6-9E3B77376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9621" name="Rectangle 677">
            <a:extLst>
              <a:ext uri="{FF2B5EF4-FFF2-40B4-BE49-F238E27FC236}">
                <a16:creationId xmlns:a16="http://schemas.microsoft.com/office/drawing/2014/main" id="{8BAEF68E-1CA4-C2DA-8CD2-7D701FE97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22" name="Freeform 678">
            <a:extLst>
              <a:ext uri="{FF2B5EF4-FFF2-40B4-BE49-F238E27FC236}">
                <a16:creationId xmlns:a16="http://schemas.microsoft.com/office/drawing/2014/main" id="{5D58E928-9C31-F0F2-8076-7DE9C75340CC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3" name="Line 679">
            <a:extLst>
              <a:ext uri="{FF2B5EF4-FFF2-40B4-BE49-F238E27FC236}">
                <a16:creationId xmlns:a16="http://schemas.microsoft.com/office/drawing/2014/main" id="{BFEF831B-D4C6-8780-3AC1-AEE45A0B8C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4" name="Line 680">
            <a:extLst>
              <a:ext uri="{FF2B5EF4-FFF2-40B4-BE49-F238E27FC236}">
                <a16:creationId xmlns:a16="http://schemas.microsoft.com/office/drawing/2014/main" id="{B8885441-5867-F76C-D203-F62E097BF4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5" name="Line 681">
            <a:extLst>
              <a:ext uri="{FF2B5EF4-FFF2-40B4-BE49-F238E27FC236}">
                <a16:creationId xmlns:a16="http://schemas.microsoft.com/office/drawing/2014/main" id="{0FDF77F3-A951-BA68-B20F-C9C5F923E2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6" name="Line 682">
            <a:extLst>
              <a:ext uri="{FF2B5EF4-FFF2-40B4-BE49-F238E27FC236}">
                <a16:creationId xmlns:a16="http://schemas.microsoft.com/office/drawing/2014/main" id="{8922B337-43EF-B827-477B-009E6BAEE0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7" name="Line 683">
            <a:extLst>
              <a:ext uri="{FF2B5EF4-FFF2-40B4-BE49-F238E27FC236}">
                <a16:creationId xmlns:a16="http://schemas.microsoft.com/office/drawing/2014/main" id="{517B77F2-2BE6-CBC0-36F8-ED2E1FBF40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8" name="Line 684">
            <a:extLst>
              <a:ext uri="{FF2B5EF4-FFF2-40B4-BE49-F238E27FC236}">
                <a16:creationId xmlns:a16="http://schemas.microsoft.com/office/drawing/2014/main" id="{83524460-934E-C931-B464-46187A9A41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29" name="Line 685">
            <a:extLst>
              <a:ext uri="{FF2B5EF4-FFF2-40B4-BE49-F238E27FC236}">
                <a16:creationId xmlns:a16="http://schemas.microsoft.com/office/drawing/2014/main" id="{42A4F181-6833-38F7-5DD5-09B0C1FCC7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30" name="Line 686">
            <a:extLst>
              <a:ext uri="{FF2B5EF4-FFF2-40B4-BE49-F238E27FC236}">
                <a16:creationId xmlns:a16="http://schemas.microsoft.com/office/drawing/2014/main" id="{9C65FB6C-480D-17A3-ACDC-F7159D0972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31" name="Rectangle 687">
            <a:extLst>
              <a:ext uri="{FF2B5EF4-FFF2-40B4-BE49-F238E27FC236}">
                <a16:creationId xmlns:a16="http://schemas.microsoft.com/office/drawing/2014/main" id="{AB7AAF55-005A-355D-E495-95B2D3B4F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32" name="Rectangle 688">
            <a:extLst>
              <a:ext uri="{FF2B5EF4-FFF2-40B4-BE49-F238E27FC236}">
                <a16:creationId xmlns:a16="http://schemas.microsoft.com/office/drawing/2014/main" id="{A3B91399-0AE3-EF19-C53A-BE74CDA44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36" name="Rectangle 692">
            <a:extLst>
              <a:ext uri="{FF2B5EF4-FFF2-40B4-BE49-F238E27FC236}">
                <a16:creationId xmlns:a16="http://schemas.microsoft.com/office/drawing/2014/main" id="{D041B47D-F42D-909B-9A56-10896CEA2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37" name="Rectangle 693">
            <a:extLst>
              <a:ext uri="{FF2B5EF4-FFF2-40B4-BE49-F238E27FC236}">
                <a16:creationId xmlns:a16="http://schemas.microsoft.com/office/drawing/2014/main" id="{588CD763-52F3-A5DD-6DE2-E5413147D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38" name="AutoShape 694">
            <a:extLst>
              <a:ext uri="{FF2B5EF4-FFF2-40B4-BE49-F238E27FC236}">
                <a16:creationId xmlns:a16="http://schemas.microsoft.com/office/drawing/2014/main" id="{C99C0B92-C553-E0FE-871F-D68F678B7F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49" name="Rectangle 705">
            <a:extLst>
              <a:ext uri="{FF2B5EF4-FFF2-40B4-BE49-F238E27FC236}">
                <a16:creationId xmlns:a16="http://schemas.microsoft.com/office/drawing/2014/main" id="{C0B7204F-CB91-3C9C-1638-8E2C33904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50" name="Line 706">
            <a:extLst>
              <a:ext uri="{FF2B5EF4-FFF2-40B4-BE49-F238E27FC236}">
                <a16:creationId xmlns:a16="http://schemas.microsoft.com/office/drawing/2014/main" id="{6D0BE9E9-4AA5-06A7-3B40-18C9660FD3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1" name="Line 707">
            <a:extLst>
              <a:ext uri="{FF2B5EF4-FFF2-40B4-BE49-F238E27FC236}">
                <a16:creationId xmlns:a16="http://schemas.microsoft.com/office/drawing/2014/main" id="{586D9DDA-996F-3454-D3FC-927709177E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2" name="Line 708">
            <a:extLst>
              <a:ext uri="{FF2B5EF4-FFF2-40B4-BE49-F238E27FC236}">
                <a16:creationId xmlns:a16="http://schemas.microsoft.com/office/drawing/2014/main" id="{11FCD266-FCCA-3A5E-4A72-725BD84126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3" name="Line 709">
            <a:extLst>
              <a:ext uri="{FF2B5EF4-FFF2-40B4-BE49-F238E27FC236}">
                <a16:creationId xmlns:a16="http://schemas.microsoft.com/office/drawing/2014/main" id="{E5E2C781-CA03-789D-7557-9AF828AEAA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4" name="Line 710">
            <a:extLst>
              <a:ext uri="{FF2B5EF4-FFF2-40B4-BE49-F238E27FC236}">
                <a16:creationId xmlns:a16="http://schemas.microsoft.com/office/drawing/2014/main" id="{A350AB31-C3B2-60F7-A6C2-8296DAB1B4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5" name="Line 711">
            <a:extLst>
              <a:ext uri="{FF2B5EF4-FFF2-40B4-BE49-F238E27FC236}">
                <a16:creationId xmlns:a16="http://schemas.microsoft.com/office/drawing/2014/main" id="{467A056D-7E0B-E4B0-5D59-982972B480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6" name="Line 712">
            <a:extLst>
              <a:ext uri="{FF2B5EF4-FFF2-40B4-BE49-F238E27FC236}">
                <a16:creationId xmlns:a16="http://schemas.microsoft.com/office/drawing/2014/main" id="{9F9CDB0A-515D-5683-6433-25A53CB54F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57" name="Rectangle 713">
            <a:extLst>
              <a:ext uri="{FF2B5EF4-FFF2-40B4-BE49-F238E27FC236}">
                <a16:creationId xmlns:a16="http://schemas.microsoft.com/office/drawing/2014/main" id="{674B2E34-63A3-8316-4B69-70C2EE1DC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9658" name="Rectangle 714">
            <a:extLst>
              <a:ext uri="{FF2B5EF4-FFF2-40B4-BE49-F238E27FC236}">
                <a16:creationId xmlns:a16="http://schemas.microsoft.com/office/drawing/2014/main" id="{2111C98B-DA8C-2A7C-BBA7-BDB504EFC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9659" name="Rectangle 715">
            <a:extLst>
              <a:ext uri="{FF2B5EF4-FFF2-40B4-BE49-F238E27FC236}">
                <a16:creationId xmlns:a16="http://schemas.microsoft.com/office/drawing/2014/main" id="{6405AD5A-340D-CED8-FD18-F278D595C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9660" name="Text Box 716">
            <a:extLst>
              <a:ext uri="{FF2B5EF4-FFF2-40B4-BE49-F238E27FC236}">
                <a16:creationId xmlns:a16="http://schemas.microsoft.com/office/drawing/2014/main" id="{3E50078A-DD75-8F15-8ECC-71457D3DC9C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9661" name="Text Box 717">
            <a:extLst>
              <a:ext uri="{FF2B5EF4-FFF2-40B4-BE49-F238E27FC236}">
                <a16:creationId xmlns:a16="http://schemas.microsoft.com/office/drawing/2014/main" id="{14481406-F3F0-872D-B7B9-418DD9684D7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79662" name="Rectangle 718">
            <a:extLst>
              <a:ext uri="{FF2B5EF4-FFF2-40B4-BE49-F238E27FC236}">
                <a16:creationId xmlns:a16="http://schemas.microsoft.com/office/drawing/2014/main" id="{E8663A65-4578-512B-C0D9-D611576AF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3" name="Rectangle 719">
            <a:extLst>
              <a:ext uri="{FF2B5EF4-FFF2-40B4-BE49-F238E27FC236}">
                <a16:creationId xmlns:a16="http://schemas.microsoft.com/office/drawing/2014/main" id="{ECA3EF1E-E4E8-D772-EB32-C908995E9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4" name="Rectangle 720">
            <a:extLst>
              <a:ext uri="{FF2B5EF4-FFF2-40B4-BE49-F238E27FC236}">
                <a16:creationId xmlns:a16="http://schemas.microsoft.com/office/drawing/2014/main" id="{E2F70C2A-FBBF-3847-F783-96677262F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5" name="Rectangle 721">
            <a:extLst>
              <a:ext uri="{FF2B5EF4-FFF2-40B4-BE49-F238E27FC236}">
                <a16:creationId xmlns:a16="http://schemas.microsoft.com/office/drawing/2014/main" id="{E630061E-8721-3136-C852-1B0B819B8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6" name="Rectangle 722">
            <a:extLst>
              <a:ext uri="{FF2B5EF4-FFF2-40B4-BE49-F238E27FC236}">
                <a16:creationId xmlns:a16="http://schemas.microsoft.com/office/drawing/2014/main" id="{B8A3712A-FC8C-4FCB-9568-EBD75ABA7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7" name="Rectangle 723">
            <a:extLst>
              <a:ext uri="{FF2B5EF4-FFF2-40B4-BE49-F238E27FC236}">
                <a16:creationId xmlns:a16="http://schemas.microsoft.com/office/drawing/2014/main" id="{3D1DD077-8772-E1EF-333D-DF3F95ED2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68" name="Rectangle 724">
            <a:extLst>
              <a:ext uri="{FF2B5EF4-FFF2-40B4-BE49-F238E27FC236}">
                <a16:creationId xmlns:a16="http://schemas.microsoft.com/office/drawing/2014/main" id="{54F7265C-73EA-6F94-F86B-A2FEA1C36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669" name="Rectangle 725">
            <a:extLst>
              <a:ext uri="{FF2B5EF4-FFF2-40B4-BE49-F238E27FC236}">
                <a16:creationId xmlns:a16="http://schemas.microsoft.com/office/drawing/2014/main" id="{2F550005-06BF-B178-1C31-998436A8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9670" name="Rectangle 726">
            <a:extLst>
              <a:ext uri="{FF2B5EF4-FFF2-40B4-BE49-F238E27FC236}">
                <a16:creationId xmlns:a16="http://schemas.microsoft.com/office/drawing/2014/main" id="{02FC03C0-29D5-D6E3-9647-26BCDB17E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9671" name="Rectangle 727">
            <a:extLst>
              <a:ext uri="{FF2B5EF4-FFF2-40B4-BE49-F238E27FC236}">
                <a16:creationId xmlns:a16="http://schemas.microsoft.com/office/drawing/2014/main" id="{689503BF-5B77-D720-C770-A1785D7E5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79672" name="Rectangle 728">
            <a:extLst>
              <a:ext uri="{FF2B5EF4-FFF2-40B4-BE49-F238E27FC236}">
                <a16:creationId xmlns:a16="http://schemas.microsoft.com/office/drawing/2014/main" id="{880564B1-370E-058C-B102-31BAF367F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79673" name="Line 729">
            <a:extLst>
              <a:ext uri="{FF2B5EF4-FFF2-40B4-BE49-F238E27FC236}">
                <a16:creationId xmlns:a16="http://schemas.microsoft.com/office/drawing/2014/main" id="{55E36814-6C8E-ABB2-ED50-D66515B461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74" name="Line 730">
            <a:extLst>
              <a:ext uri="{FF2B5EF4-FFF2-40B4-BE49-F238E27FC236}">
                <a16:creationId xmlns:a16="http://schemas.microsoft.com/office/drawing/2014/main" id="{E323EF3F-AF07-B62C-C842-315E094F83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75" name="Line 731">
            <a:extLst>
              <a:ext uri="{FF2B5EF4-FFF2-40B4-BE49-F238E27FC236}">
                <a16:creationId xmlns:a16="http://schemas.microsoft.com/office/drawing/2014/main" id="{839A8407-3480-5F8C-1DA2-07A875146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76" name="Line 732">
            <a:extLst>
              <a:ext uri="{FF2B5EF4-FFF2-40B4-BE49-F238E27FC236}">
                <a16:creationId xmlns:a16="http://schemas.microsoft.com/office/drawing/2014/main" id="{CD129AAA-07D4-0B1E-4563-1E55565E1A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77" name="Rectangle 733">
            <a:extLst>
              <a:ext uri="{FF2B5EF4-FFF2-40B4-BE49-F238E27FC236}">
                <a16:creationId xmlns:a16="http://schemas.microsoft.com/office/drawing/2014/main" id="{AD640E8A-6159-8EFD-A285-36E55F0CF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78" name="Rectangle 734">
            <a:extLst>
              <a:ext uri="{FF2B5EF4-FFF2-40B4-BE49-F238E27FC236}">
                <a16:creationId xmlns:a16="http://schemas.microsoft.com/office/drawing/2014/main" id="{78799F98-CE34-6731-A1DA-68070D473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79679" name="Line 735">
            <a:extLst>
              <a:ext uri="{FF2B5EF4-FFF2-40B4-BE49-F238E27FC236}">
                <a16:creationId xmlns:a16="http://schemas.microsoft.com/office/drawing/2014/main" id="{9DB30551-D79F-194F-BB1B-705A09C95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80" name="Line 736">
            <a:extLst>
              <a:ext uri="{FF2B5EF4-FFF2-40B4-BE49-F238E27FC236}">
                <a16:creationId xmlns:a16="http://schemas.microsoft.com/office/drawing/2014/main" id="{ED6D1038-4183-F8CC-CC91-E0DEC617C9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681" name="Rectangle 737">
            <a:extLst>
              <a:ext uri="{FF2B5EF4-FFF2-40B4-BE49-F238E27FC236}">
                <a16:creationId xmlns:a16="http://schemas.microsoft.com/office/drawing/2014/main" id="{AC21DD72-65BF-B624-3828-557CD0136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82" name="Rectangle 738">
            <a:extLst>
              <a:ext uri="{FF2B5EF4-FFF2-40B4-BE49-F238E27FC236}">
                <a16:creationId xmlns:a16="http://schemas.microsoft.com/office/drawing/2014/main" id="{D643CFEA-C59D-D840-AA35-D92748FFF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83" name="Rectangle 739">
            <a:extLst>
              <a:ext uri="{FF2B5EF4-FFF2-40B4-BE49-F238E27FC236}">
                <a16:creationId xmlns:a16="http://schemas.microsoft.com/office/drawing/2014/main" id="{3DF1ADCF-A7F8-9106-58CC-10BA88F88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684" name="Arc 740">
            <a:extLst>
              <a:ext uri="{FF2B5EF4-FFF2-40B4-BE49-F238E27FC236}">
                <a16:creationId xmlns:a16="http://schemas.microsoft.com/office/drawing/2014/main" id="{6B5F94DB-5FB4-20BE-C736-D05CE9194DC9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704" name="Rectangle 760">
            <a:extLst>
              <a:ext uri="{FF2B5EF4-FFF2-40B4-BE49-F238E27FC236}">
                <a16:creationId xmlns:a16="http://schemas.microsoft.com/office/drawing/2014/main" id="{876D7A9E-7CE9-E280-5C22-12A6E7EB2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705" name="Rectangle 761">
            <a:extLst>
              <a:ext uri="{FF2B5EF4-FFF2-40B4-BE49-F238E27FC236}">
                <a16:creationId xmlns:a16="http://schemas.microsoft.com/office/drawing/2014/main" id="{04739AC6-C6A2-AADC-DEF8-758AFEE18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717" name="Rectangle 773">
            <a:extLst>
              <a:ext uri="{FF2B5EF4-FFF2-40B4-BE49-F238E27FC236}">
                <a16:creationId xmlns:a16="http://schemas.microsoft.com/office/drawing/2014/main" id="{5A595438-5DA2-CEC4-A3C0-DDC88F7C4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718" name="Rectangle 774">
            <a:extLst>
              <a:ext uri="{FF2B5EF4-FFF2-40B4-BE49-F238E27FC236}">
                <a16:creationId xmlns:a16="http://schemas.microsoft.com/office/drawing/2014/main" id="{079426A0-B37F-8F79-AD9C-0DAABB367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719" name="Rectangle 775">
            <a:extLst>
              <a:ext uri="{FF2B5EF4-FFF2-40B4-BE49-F238E27FC236}">
                <a16:creationId xmlns:a16="http://schemas.microsoft.com/office/drawing/2014/main" id="{9EA08A3A-B1BF-BC4F-E41E-DCFEA2C64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79750" name="Line 806">
            <a:extLst>
              <a:ext uri="{FF2B5EF4-FFF2-40B4-BE49-F238E27FC236}">
                <a16:creationId xmlns:a16="http://schemas.microsoft.com/office/drawing/2014/main" id="{BB42BA9A-ECBB-B7F9-98B8-BB96E3B4CC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9751" name="Line 807">
            <a:extLst>
              <a:ext uri="{FF2B5EF4-FFF2-40B4-BE49-F238E27FC236}">
                <a16:creationId xmlns:a16="http://schemas.microsoft.com/office/drawing/2014/main" id="{04B3A121-805C-6935-A290-4C891DB61F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9844" name="Group 900">
            <a:extLst>
              <a:ext uri="{FF2B5EF4-FFF2-40B4-BE49-F238E27FC236}">
                <a16:creationId xmlns:a16="http://schemas.microsoft.com/office/drawing/2014/main" id="{9FACBA18-9944-C504-1AD0-707BCA105AAE}"/>
              </a:ext>
            </a:extLst>
          </p:cNvPr>
          <p:cNvGrpSpPr>
            <a:grpSpLocks/>
          </p:cNvGrpSpPr>
          <p:nvPr/>
        </p:nvGrpSpPr>
        <p:grpSpPr bwMode="auto">
          <a:xfrm>
            <a:off x="4129088" y="2355850"/>
            <a:ext cx="1535112" cy="1389063"/>
            <a:chOff x="2601" y="1484"/>
            <a:chExt cx="967" cy="875"/>
          </a:xfrm>
        </p:grpSpPr>
        <p:sp>
          <p:nvSpPr>
            <p:cNvPr id="979161" name="AutoShape 217">
              <a:extLst>
                <a:ext uri="{FF2B5EF4-FFF2-40B4-BE49-F238E27FC236}">
                  <a16:creationId xmlns:a16="http://schemas.microsoft.com/office/drawing/2014/main" id="{7D5BA531-3BDB-C0AB-9A0D-D53D8EEB5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1484"/>
              <a:ext cx="967" cy="875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100000">
                  <a:srgbClr val="1822CD"/>
                </a:gs>
              </a:gsLst>
              <a:lin ang="5400000" scaled="1"/>
            </a:gradFill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dist="107763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algn="ctr"/>
              <a:endParaRPr lang="ru-RU" altLang="en-US" sz="1800" i="0">
                <a:solidFill>
                  <a:schemeClr val="tx2"/>
                </a:solidFill>
              </a:endParaRPr>
            </a:p>
          </p:txBody>
        </p:sp>
        <p:sp>
          <p:nvSpPr>
            <p:cNvPr id="979160" name="Text Box 216">
              <a:extLst>
                <a:ext uri="{FF2B5EF4-FFF2-40B4-BE49-F238E27FC236}">
                  <a16:creationId xmlns:a16="http://schemas.microsoft.com/office/drawing/2014/main" id="{B2D9E5A9-7F52-F7E2-37D0-EE98477B2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4" y="1610"/>
              <a:ext cx="800" cy="634"/>
            </a:xfrm>
            <a:prstGeom prst="rect">
              <a:avLst/>
            </a:prstGeom>
            <a:noFill/>
            <a:ln>
              <a:noFill/>
            </a:ln>
            <a:effectLst>
              <a:outerShdw dist="130755" dir="3656724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100000">
                        <a:srgbClr val="1822CD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en-US" sz="6000" b="1" i="0">
                  <a:solidFill>
                    <a:srgbClr val="FFF819"/>
                  </a:solidFill>
                </a:rPr>
                <a:t>НЗ</a:t>
              </a:r>
              <a:endParaRPr lang="en-US" altLang="en-US" sz="6000" b="1" i="0">
                <a:solidFill>
                  <a:srgbClr val="FFF819"/>
                </a:solidFill>
              </a:endParaRPr>
            </a:p>
          </p:txBody>
        </p:sp>
      </p:grpSp>
      <p:sp>
        <p:nvSpPr>
          <p:cNvPr id="979754" name="Rectangle 810">
            <a:extLst>
              <a:ext uri="{FF2B5EF4-FFF2-40B4-BE49-F238E27FC236}">
                <a16:creationId xmlns:a16="http://schemas.microsoft.com/office/drawing/2014/main" id="{1454D05C-1043-A65D-DCCD-7DAFC847C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grpSp>
        <p:nvGrpSpPr>
          <p:cNvPr id="979758" name="Group 814">
            <a:extLst>
              <a:ext uri="{FF2B5EF4-FFF2-40B4-BE49-F238E27FC236}">
                <a16:creationId xmlns:a16="http://schemas.microsoft.com/office/drawing/2014/main" id="{D284F9EC-52FE-F6F1-E80A-9A61F363B914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79759" name="Rectangle 815">
              <a:extLst>
                <a:ext uri="{FF2B5EF4-FFF2-40B4-BE49-F238E27FC236}">
                  <a16:creationId xmlns:a16="http://schemas.microsoft.com/office/drawing/2014/main" id="{F5EAF575-8DDC-CB03-CEA6-91561841A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9760" name="Rectangle 816">
              <a:extLst>
                <a:ext uri="{FF2B5EF4-FFF2-40B4-BE49-F238E27FC236}">
                  <a16:creationId xmlns:a16="http://schemas.microsoft.com/office/drawing/2014/main" id="{49B63BB5-12D0-1556-772A-EBB0B938A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79761" name="Group 817">
              <a:extLst>
                <a:ext uri="{FF2B5EF4-FFF2-40B4-BE49-F238E27FC236}">
                  <a16:creationId xmlns:a16="http://schemas.microsoft.com/office/drawing/2014/main" id="{6518C438-811B-51FA-F3C5-B4211AECE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79762" name="Rectangle 818">
                <a:extLst>
                  <a:ext uri="{FF2B5EF4-FFF2-40B4-BE49-F238E27FC236}">
                    <a16:creationId xmlns:a16="http://schemas.microsoft.com/office/drawing/2014/main" id="{51AB3B9F-93B2-5608-7CE3-4AE4FBB1C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79763" name="Rectangle 819">
                <a:extLst>
                  <a:ext uri="{FF2B5EF4-FFF2-40B4-BE49-F238E27FC236}">
                    <a16:creationId xmlns:a16="http://schemas.microsoft.com/office/drawing/2014/main" id="{0190EB33-0E20-F570-7BBF-4BF466C68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79764" name="Rectangle 820">
              <a:extLst>
                <a:ext uri="{FF2B5EF4-FFF2-40B4-BE49-F238E27FC236}">
                  <a16:creationId xmlns:a16="http://schemas.microsoft.com/office/drawing/2014/main" id="{10FEBAC3-2BD3-B6BA-3994-A5201D508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79765" name="Rectangle 821">
              <a:extLst>
                <a:ext uri="{FF2B5EF4-FFF2-40B4-BE49-F238E27FC236}">
                  <a16:creationId xmlns:a16="http://schemas.microsoft.com/office/drawing/2014/main" id="{23DA2841-FF11-C98C-3C1A-186FA034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79766" name="Rectangle 822">
              <a:extLst>
                <a:ext uri="{FF2B5EF4-FFF2-40B4-BE49-F238E27FC236}">
                  <a16:creationId xmlns:a16="http://schemas.microsoft.com/office/drawing/2014/main" id="{C1C896F8-87FC-0772-A02C-7AE1B0CBA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979772" name="Group 828">
            <a:extLst>
              <a:ext uri="{FF2B5EF4-FFF2-40B4-BE49-F238E27FC236}">
                <a16:creationId xmlns:a16="http://schemas.microsoft.com/office/drawing/2014/main" id="{8606BB60-CCE7-1C09-AC33-2E412062A89F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9773" name="Text Box 829">
              <a:extLst>
                <a:ext uri="{FF2B5EF4-FFF2-40B4-BE49-F238E27FC236}">
                  <a16:creationId xmlns:a16="http://schemas.microsoft.com/office/drawing/2014/main" id="{B366BE4E-8603-2ACB-2ADF-7A9B1C1CD4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около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595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79774" name="AutoShape 830">
              <a:extLst>
                <a:ext uri="{FF2B5EF4-FFF2-40B4-BE49-F238E27FC236}">
                  <a16:creationId xmlns:a16="http://schemas.microsoft.com/office/drawing/2014/main" id="{BBD3CF2C-30C7-442B-2C9D-2C04DB5C4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9775" name="Group 831">
            <a:extLst>
              <a:ext uri="{FF2B5EF4-FFF2-40B4-BE49-F238E27FC236}">
                <a16:creationId xmlns:a16="http://schemas.microsoft.com/office/drawing/2014/main" id="{8E64AD5F-E22B-512A-61C8-DAC8E5616E29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549275"/>
            <a:ext cx="9525000" cy="6081713"/>
            <a:chOff x="228" y="342"/>
            <a:chExt cx="6000" cy="3831"/>
          </a:xfrm>
        </p:grpSpPr>
        <p:sp>
          <p:nvSpPr>
            <p:cNvPr id="979776" name="Rectangle 832">
              <a:extLst>
                <a:ext uri="{FF2B5EF4-FFF2-40B4-BE49-F238E27FC236}">
                  <a16:creationId xmlns:a16="http://schemas.microsoft.com/office/drawing/2014/main" id="{EAFAD2B3-01D7-723A-D6DE-5EDC6C7FA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9777" name="Rectangle 833">
              <a:extLst>
                <a:ext uri="{FF2B5EF4-FFF2-40B4-BE49-F238E27FC236}">
                  <a16:creationId xmlns:a16="http://schemas.microsoft.com/office/drawing/2014/main" id="{DDC54FE9-48AC-55C3-8750-511E28C82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9778" name="Rectangle 834">
              <a:extLst>
                <a:ext uri="{FF2B5EF4-FFF2-40B4-BE49-F238E27FC236}">
                  <a16:creationId xmlns:a16="http://schemas.microsoft.com/office/drawing/2014/main" id="{E9114B37-FA36-8249-9FF6-752B80CA9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9779" name="Rectangle 835">
              <a:extLst>
                <a:ext uri="{FF2B5EF4-FFF2-40B4-BE49-F238E27FC236}">
                  <a16:creationId xmlns:a16="http://schemas.microsoft.com/office/drawing/2014/main" id="{5755416F-A846-C8CA-736D-BDDCB4018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80" name="Rectangle 836">
              <a:extLst>
                <a:ext uri="{FF2B5EF4-FFF2-40B4-BE49-F238E27FC236}">
                  <a16:creationId xmlns:a16="http://schemas.microsoft.com/office/drawing/2014/main" id="{1BE941EF-6C51-B3E4-6839-C062ECBB9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81" name="Rectangle 837">
              <a:extLst>
                <a:ext uri="{FF2B5EF4-FFF2-40B4-BE49-F238E27FC236}">
                  <a16:creationId xmlns:a16="http://schemas.microsoft.com/office/drawing/2014/main" id="{C2AF013D-1C52-27E1-2186-302292AF6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82" name="Rectangle 838">
              <a:extLst>
                <a:ext uri="{FF2B5EF4-FFF2-40B4-BE49-F238E27FC236}">
                  <a16:creationId xmlns:a16="http://schemas.microsoft.com/office/drawing/2014/main" id="{192E27FE-975D-65EE-AD41-54F00F238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83" name="Rectangle 839">
              <a:extLst>
                <a:ext uri="{FF2B5EF4-FFF2-40B4-BE49-F238E27FC236}">
                  <a16:creationId xmlns:a16="http://schemas.microsoft.com/office/drawing/2014/main" id="{3B55510E-7884-FB85-080F-FDA292FDC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84" name="Rectangle 840">
              <a:extLst>
                <a:ext uri="{FF2B5EF4-FFF2-40B4-BE49-F238E27FC236}">
                  <a16:creationId xmlns:a16="http://schemas.microsoft.com/office/drawing/2014/main" id="{B17ADD76-80EF-C73F-3BD0-9D206D9EC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85" name="Rectangle 841">
              <a:extLst>
                <a:ext uri="{FF2B5EF4-FFF2-40B4-BE49-F238E27FC236}">
                  <a16:creationId xmlns:a16="http://schemas.microsoft.com/office/drawing/2014/main" id="{4D385D43-5E30-A88A-5435-F49ABA9D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86" name="Rectangle 842">
              <a:extLst>
                <a:ext uri="{FF2B5EF4-FFF2-40B4-BE49-F238E27FC236}">
                  <a16:creationId xmlns:a16="http://schemas.microsoft.com/office/drawing/2014/main" id="{B9930349-B0F3-3664-DAD2-F6F2B66CA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79787" name="Rectangle 843">
              <a:extLst>
                <a:ext uri="{FF2B5EF4-FFF2-40B4-BE49-F238E27FC236}">
                  <a16:creationId xmlns:a16="http://schemas.microsoft.com/office/drawing/2014/main" id="{294F5F13-68F5-050F-CD7B-00AC63E2B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88" name="Rectangle 844">
              <a:extLst>
                <a:ext uri="{FF2B5EF4-FFF2-40B4-BE49-F238E27FC236}">
                  <a16:creationId xmlns:a16="http://schemas.microsoft.com/office/drawing/2014/main" id="{D6EF4793-AF45-F88A-8D89-A43A3A3A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89" name="Rectangle 845">
              <a:extLst>
                <a:ext uri="{FF2B5EF4-FFF2-40B4-BE49-F238E27FC236}">
                  <a16:creationId xmlns:a16="http://schemas.microsoft.com/office/drawing/2014/main" id="{D3F7F328-8711-4D04-575D-935B840CD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79790" name="Rectangle 846">
              <a:extLst>
                <a:ext uri="{FF2B5EF4-FFF2-40B4-BE49-F238E27FC236}">
                  <a16:creationId xmlns:a16="http://schemas.microsoft.com/office/drawing/2014/main" id="{0E224B6A-C444-EA4F-4C1A-507B416EE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91" name="Rectangle 847">
              <a:extLst>
                <a:ext uri="{FF2B5EF4-FFF2-40B4-BE49-F238E27FC236}">
                  <a16:creationId xmlns:a16="http://schemas.microsoft.com/office/drawing/2014/main" id="{C3D9ECA2-C16D-3DB6-D4DA-07599637F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79792" name="Rectangle 848">
              <a:extLst>
                <a:ext uri="{FF2B5EF4-FFF2-40B4-BE49-F238E27FC236}">
                  <a16:creationId xmlns:a16="http://schemas.microsoft.com/office/drawing/2014/main" id="{09264371-7CFD-D35C-512A-DEDC8700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9793" name="Text Box 849">
              <a:extLst>
                <a:ext uri="{FF2B5EF4-FFF2-40B4-BE49-F238E27FC236}">
                  <a16:creationId xmlns:a16="http://schemas.microsoft.com/office/drawing/2014/main" id="{22E610CE-BD67-A436-956F-CD83C405B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79794" name="Text Box 850">
              <a:extLst>
                <a:ext uri="{FF2B5EF4-FFF2-40B4-BE49-F238E27FC236}">
                  <a16:creationId xmlns:a16="http://schemas.microsoft.com/office/drawing/2014/main" id="{85F3CB36-CBEA-2B34-51FB-962BA500F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79795" name="Rectangle 851">
              <a:extLst>
                <a:ext uri="{FF2B5EF4-FFF2-40B4-BE49-F238E27FC236}">
                  <a16:creationId xmlns:a16="http://schemas.microsoft.com/office/drawing/2014/main" id="{8653E652-31D6-D491-E3CF-23AB411CF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79796" name="Group 852">
              <a:extLst>
                <a:ext uri="{FF2B5EF4-FFF2-40B4-BE49-F238E27FC236}">
                  <a16:creationId xmlns:a16="http://schemas.microsoft.com/office/drawing/2014/main" id="{8C3BC345-56FE-EBB4-1988-1AD8D3CDEF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79797" name="Rectangle 853">
                <a:extLst>
                  <a:ext uri="{FF2B5EF4-FFF2-40B4-BE49-F238E27FC236}">
                    <a16:creationId xmlns:a16="http://schemas.microsoft.com/office/drawing/2014/main" id="{B5F09041-0266-E3DF-883C-13C7D8985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798" name="Rectangle 854">
                <a:extLst>
                  <a:ext uri="{FF2B5EF4-FFF2-40B4-BE49-F238E27FC236}">
                    <a16:creationId xmlns:a16="http://schemas.microsoft.com/office/drawing/2014/main" id="{1CFC62AD-AAAE-1EB1-1952-BF9784F05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799" name="Rectangle 855">
                <a:extLst>
                  <a:ext uri="{FF2B5EF4-FFF2-40B4-BE49-F238E27FC236}">
                    <a16:creationId xmlns:a16="http://schemas.microsoft.com/office/drawing/2014/main" id="{D823C58D-D536-9F00-8CA4-FAB904AEC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0" name="Rectangle 856">
                <a:extLst>
                  <a:ext uri="{FF2B5EF4-FFF2-40B4-BE49-F238E27FC236}">
                    <a16:creationId xmlns:a16="http://schemas.microsoft.com/office/drawing/2014/main" id="{27F6C644-C46D-E5E6-ED10-AC132D16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1" name="Rectangle 857">
                <a:extLst>
                  <a:ext uri="{FF2B5EF4-FFF2-40B4-BE49-F238E27FC236}">
                    <a16:creationId xmlns:a16="http://schemas.microsoft.com/office/drawing/2014/main" id="{0C507DBF-7D2D-2E83-F841-955C293B5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2" name="Rectangle 858">
                <a:extLst>
                  <a:ext uri="{FF2B5EF4-FFF2-40B4-BE49-F238E27FC236}">
                    <a16:creationId xmlns:a16="http://schemas.microsoft.com/office/drawing/2014/main" id="{9A361ED3-4C75-E879-5647-FBD3E9C2D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3" name="Rectangle 859">
                <a:extLst>
                  <a:ext uri="{FF2B5EF4-FFF2-40B4-BE49-F238E27FC236}">
                    <a16:creationId xmlns:a16="http://schemas.microsoft.com/office/drawing/2014/main" id="{FB8401E1-3004-821E-7A82-A793A985E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4" name="Rectangle 860">
                <a:extLst>
                  <a:ext uri="{FF2B5EF4-FFF2-40B4-BE49-F238E27FC236}">
                    <a16:creationId xmlns:a16="http://schemas.microsoft.com/office/drawing/2014/main" id="{336075AC-A621-5976-E03D-6877AC0A0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79805" name="Rectangle 861">
                <a:extLst>
                  <a:ext uri="{FF2B5EF4-FFF2-40B4-BE49-F238E27FC236}">
                    <a16:creationId xmlns:a16="http://schemas.microsoft.com/office/drawing/2014/main" id="{BFE0FAED-800C-6F78-F7CF-9632038D6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79806" name="Group 862">
              <a:extLst>
                <a:ext uri="{FF2B5EF4-FFF2-40B4-BE49-F238E27FC236}">
                  <a16:creationId xmlns:a16="http://schemas.microsoft.com/office/drawing/2014/main" id="{15C89574-F89D-6FD6-4423-B1AB3AE8F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79807" name="Group 863">
                <a:extLst>
                  <a:ext uri="{FF2B5EF4-FFF2-40B4-BE49-F238E27FC236}">
                    <a16:creationId xmlns:a16="http://schemas.microsoft.com/office/drawing/2014/main" id="{5EF92CC8-D9B2-6442-D05D-78C07F8E6A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79808" name="Freeform 864">
                  <a:extLst>
                    <a:ext uri="{FF2B5EF4-FFF2-40B4-BE49-F238E27FC236}">
                      <a16:creationId xmlns:a16="http://schemas.microsoft.com/office/drawing/2014/main" id="{BFC59F4D-D381-29AF-3D2C-8D6F8E2F78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9809" name="Freeform 865">
                  <a:extLst>
                    <a:ext uri="{FF2B5EF4-FFF2-40B4-BE49-F238E27FC236}">
                      <a16:creationId xmlns:a16="http://schemas.microsoft.com/office/drawing/2014/main" id="{8D3F676F-4226-879A-DAB2-6192729C7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9810" name="Freeform 866">
                  <a:extLst>
                    <a:ext uri="{FF2B5EF4-FFF2-40B4-BE49-F238E27FC236}">
                      <a16:creationId xmlns:a16="http://schemas.microsoft.com/office/drawing/2014/main" id="{600C4437-1E31-CC45-3D01-D4599AB6A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9811" name="Freeform 867">
                  <a:extLst>
                    <a:ext uri="{FF2B5EF4-FFF2-40B4-BE49-F238E27FC236}">
                      <a16:creationId xmlns:a16="http://schemas.microsoft.com/office/drawing/2014/main" id="{AF6FCE59-F98A-831B-01B7-288C740C8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79812" name="Picture 868">
                  <a:extLst>
                    <a:ext uri="{FF2B5EF4-FFF2-40B4-BE49-F238E27FC236}">
                      <a16:creationId xmlns:a16="http://schemas.microsoft.com/office/drawing/2014/main" id="{5E41B774-6A6C-943F-B017-6EE91AFD3089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79813" name="Freeform 869">
                  <a:extLst>
                    <a:ext uri="{FF2B5EF4-FFF2-40B4-BE49-F238E27FC236}">
                      <a16:creationId xmlns:a16="http://schemas.microsoft.com/office/drawing/2014/main" id="{66E28960-983D-0CFA-0596-E4AF6DBF9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79814" name="Freeform 870">
                  <a:extLst>
                    <a:ext uri="{FF2B5EF4-FFF2-40B4-BE49-F238E27FC236}">
                      <a16:creationId xmlns:a16="http://schemas.microsoft.com/office/drawing/2014/main" id="{14682928-F1F9-CE7C-A613-18B96039C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79815" name="Text Box 871">
                <a:extLst>
                  <a:ext uri="{FF2B5EF4-FFF2-40B4-BE49-F238E27FC236}">
                    <a16:creationId xmlns:a16="http://schemas.microsoft.com/office/drawing/2014/main" id="{33EC9A6A-689F-44D0-F18A-ED82232D0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79820" name="Text Box 876">
            <a:extLst>
              <a:ext uri="{FF2B5EF4-FFF2-40B4-BE49-F238E27FC236}">
                <a16:creationId xmlns:a16="http://schemas.microsoft.com/office/drawing/2014/main" id="{09E77ECF-ABD3-6FD0-F71D-E38594E6E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2088" y="267652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Исаия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21" name="Text Box 877">
            <a:extLst>
              <a:ext uri="{FF2B5EF4-FFF2-40B4-BE49-F238E27FC236}">
                <a16:creationId xmlns:a16="http://schemas.microsoft.com/office/drawing/2014/main" id="{7FED78AA-7CDF-3339-0528-7F87BFF3D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3235325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Михей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22" name="Text Box 878">
            <a:extLst>
              <a:ext uri="{FF2B5EF4-FFF2-40B4-BE49-F238E27FC236}">
                <a16:creationId xmlns:a16="http://schemas.microsoft.com/office/drawing/2014/main" id="{95415EAA-746A-A66E-88B7-732FD87C4F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Амос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23" name="Text Box 879">
            <a:extLst>
              <a:ext uri="{FF2B5EF4-FFF2-40B4-BE49-F238E27FC236}">
                <a16:creationId xmlns:a16="http://schemas.microsoft.com/office/drawing/2014/main" id="{60FEB443-91F2-BC05-8929-8382E5A95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Осия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24" name="Text Box 880">
            <a:extLst>
              <a:ext uri="{FF2B5EF4-FFF2-40B4-BE49-F238E27FC236}">
                <a16:creationId xmlns:a16="http://schemas.microsoft.com/office/drawing/2014/main" id="{90BD2552-EA83-44EA-B771-C7289F12B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54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   </a:t>
            </a:r>
            <a:r>
              <a:rPr lang="ru-RU" altLang="en-US" sz="1700" b="1" i="0">
                <a:latin typeface="Arial" panose="020B0604020202020204" pitchFamily="34" charset="0"/>
              </a:rPr>
              <a:t>Иона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79825" name="Text Box 881">
            <a:extLst>
              <a:ext uri="{FF2B5EF4-FFF2-40B4-BE49-F238E27FC236}">
                <a16:creationId xmlns:a16="http://schemas.microsoft.com/office/drawing/2014/main" id="{89991342-90FF-16EF-4C56-1BB94E259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Иоиль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26" name="Text Box 882">
            <a:extLst>
              <a:ext uri="{FF2B5EF4-FFF2-40B4-BE49-F238E27FC236}">
                <a16:creationId xmlns:a16="http://schemas.microsoft.com/office/drawing/2014/main" id="{2E3EF03D-A859-4523-45E3-027B8488D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ЕДОМ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79827" name="Text Box 883">
            <a:extLst>
              <a:ext uri="{FF2B5EF4-FFF2-40B4-BE49-F238E27FC236}">
                <a16:creationId xmlns:a16="http://schemas.microsoft.com/office/drawing/2014/main" id="{BEE15D11-662B-17C4-D528-FDB4B2A12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79829" name="Text Box 885">
            <a:extLst>
              <a:ext uri="{FF2B5EF4-FFF2-40B4-BE49-F238E27FC236}">
                <a16:creationId xmlns:a16="http://schemas.microsoft.com/office/drawing/2014/main" id="{CDFDF6BA-4134-FC30-F08F-A87E8AC65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38" y="351948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</a:t>
            </a:r>
            <a:r>
              <a:rPr lang="ru-RU" altLang="en-US" sz="1700" b="1" i="0">
                <a:latin typeface="Arial" panose="020B0604020202020204" pitchFamily="34" charset="0"/>
              </a:rPr>
              <a:t>Авдий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79830" name="Text Box 886">
            <a:extLst>
              <a:ext uri="{FF2B5EF4-FFF2-40B4-BE49-F238E27FC236}">
                <a16:creationId xmlns:a16="http://schemas.microsoft.com/office/drawing/2014/main" id="{5FAEF4EA-F39A-82F0-92D5-D84F69A63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5118100"/>
            <a:ext cx="15144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Софония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31" name="Text Box 887">
            <a:extLst>
              <a:ext uri="{FF2B5EF4-FFF2-40B4-BE49-F238E27FC236}">
                <a16:creationId xmlns:a16="http://schemas.microsoft.com/office/drawing/2014/main" id="{448E82F9-4CEE-899F-9B61-3D7F53DD8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300538"/>
            <a:ext cx="129222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Плач Иеремии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32" name="Text Box 888">
            <a:extLst>
              <a:ext uri="{FF2B5EF4-FFF2-40B4-BE49-F238E27FC236}">
                <a16:creationId xmlns:a16="http://schemas.microsoft.com/office/drawing/2014/main" id="{08E7DD09-0F72-0532-C242-DD3FB8F11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4650" y="4822825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79833" name="Text Box 889">
            <a:extLst>
              <a:ext uri="{FF2B5EF4-FFF2-40B4-BE49-F238E27FC236}">
                <a16:creationId xmlns:a16="http://schemas.microsoft.com/office/drawing/2014/main" id="{FEFD6B39-E8A8-8DD5-3D3D-59212140C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4098925"/>
            <a:ext cx="12080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Иеремия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79834" name="Text Box 890">
            <a:extLst>
              <a:ext uri="{FF2B5EF4-FFF2-40B4-BE49-F238E27FC236}">
                <a16:creationId xmlns:a16="http://schemas.microsoft.com/office/drawing/2014/main" id="{A5ADCB4D-07BC-0090-8F0F-95F48B328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Аввакум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79835" name="Text Box 891">
            <a:extLst>
              <a:ext uri="{FF2B5EF4-FFF2-40B4-BE49-F238E27FC236}">
                <a16:creationId xmlns:a16="http://schemas.microsoft.com/office/drawing/2014/main" id="{6E148817-E79E-FAD2-85F7-63A22630D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Наум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grpSp>
        <p:nvGrpSpPr>
          <p:cNvPr id="979756" name="Group 812">
            <a:extLst>
              <a:ext uri="{FF2B5EF4-FFF2-40B4-BE49-F238E27FC236}">
                <a16:creationId xmlns:a16="http://schemas.microsoft.com/office/drawing/2014/main" id="{CEE11924-FAD5-6E07-B5FA-5A27C42020F7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662363"/>
            <a:ext cx="6967537" cy="2335212"/>
            <a:chOff x="1535" y="2307"/>
            <a:chExt cx="4389" cy="1471"/>
          </a:xfrm>
        </p:grpSpPr>
        <p:sp>
          <p:nvSpPr>
            <p:cNvPr id="979176" name="AutoShape 232">
              <a:extLst>
                <a:ext uri="{FF2B5EF4-FFF2-40B4-BE49-F238E27FC236}">
                  <a16:creationId xmlns:a16="http://schemas.microsoft.com/office/drawing/2014/main" id="{BE943B3F-FD20-DFE5-DCFE-67A66AB79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420"/>
              <a:ext cx="2569" cy="13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175" name="AutoShape 231">
              <a:extLst>
                <a:ext uri="{FF2B5EF4-FFF2-40B4-BE49-F238E27FC236}">
                  <a16:creationId xmlns:a16="http://schemas.microsoft.com/office/drawing/2014/main" id="{D365E158-3424-A8BD-8DD8-EDD2752BE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" y="2307"/>
              <a:ext cx="1040" cy="46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9840" name="Group 896">
            <a:extLst>
              <a:ext uri="{FF2B5EF4-FFF2-40B4-BE49-F238E27FC236}">
                <a16:creationId xmlns:a16="http://schemas.microsoft.com/office/drawing/2014/main" id="{F2B993AD-8780-A6B4-600B-7B56EC2373FE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79841" name="Text Box 897">
              <a:extLst>
                <a:ext uri="{FF2B5EF4-FFF2-40B4-BE49-F238E27FC236}">
                  <a16:creationId xmlns:a16="http://schemas.microsoft.com/office/drawing/2014/main" id="{96E6B55B-5FC1-C631-0F1E-82BFD6A198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9842" name="Text Box 898">
              <a:extLst>
                <a:ext uri="{FF2B5EF4-FFF2-40B4-BE49-F238E27FC236}">
                  <a16:creationId xmlns:a16="http://schemas.microsoft.com/office/drawing/2014/main" id="{7C0B2CAF-660C-E176-5FE8-18951D176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79843" name="Text Box 899">
              <a:extLst>
                <a:ext uri="{FF2B5EF4-FFF2-40B4-BE49-F238E27FC236}">
                  <a16:creationId xmlns:a16="http://schemas.microsoft.com/office/drawing/2014/main" id="{AB72749F-7051-FE3F-995F-C08E300AD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79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79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79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79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" dur="500"/>
                                        <p:tgtEl>
                                          <p:spTgt spid="9797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">
            <a:extLst>
              <a:ext uri="{FF2B5EF4-FFF2-40B4-BE49-F238E27FC236}">
                <a16:creationId xmlns:a16="http://schemas.microsoft.com/office/drawing/2014/main" id="{39756230-EF5A-0930-5258-CE810FCF4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0995" name="Rectangle 3">
            <a:extLst>
              <a:ext uri="{FF2B5EF4-FFF2-40B4-BE49-F238E27FC236}">
                <a16:creationId xmlns:a16="http://schemas.microsoft.com/office/drawing/2014/main" id="{1CF642B6-0CDF-B7C9-24CA-62C93889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0996" name="Rectangle 4">
            <a:extLst>
              <a:ext uri="{FF2B5EF4-FFF2-40B4-BE49-F238E27FC236}">
                <a16:creationId xmlns:a16="http://schemas.microsoft.com/office/drawing/2014/main" id="{F1FBA4B3-DDCC-7AC8-6573-E8984BAFA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0997" name="Rectangle 5">
            <a:extLst>
              <a:ext uri="{FF2B5EF4-FFF2-40B4-BE49-F238E27FC236}">
                <a16:creationId xmlns:a16="http://schemas.microsoft.com/office/drawing/2014/main" id="{E8A2E604-5E18-DA1F-0706-A6F9C76DE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02" name="Rectangle 10">
            <a:extLst>
              <a:ext uri="{FF2B5EF4-FFF2-40B4-BE49-F238E27FC236}">
                <a16:creationId xmlns:a16="http://schemas.microsoft.com/office/drawing/2014/main" id="{CD217832-BA2D-3330-4118-6E99D671C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073" name="Rectangle 81">
            <a:extLst>
              <a:ext uri="{FF2B5EF4-FFF2-40B4-BE49-F238E27FC236}">
                <a16:creationId xmlns:a16="http://schemas.microsoft.com/office/drawing/2014/main" id="{EE38CA43-6052-6630-45BA-B8FE4482F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0" name="Rectangle 88">
            <a:extLst>
              <a:ext uri="{FF2B5EF4-FFF2-40B4-BE49-F238E27FC236}">
                <a16:creationId xmlns:a16="http://schemas.microsoft.com/office/drawing/2014/main" id="{F577EB07-B6C9-022E-5095-22C45379A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1" name="Rectangle 89">
            <a:extLst>
              <a:ext uri="{FF2B5EF4-FFF2-40B4-BE49-F238E27FC236}">
                <a16:creationId xmlns:a16="http://schemas.microsoft.com/office/drawing/2014/main" id="{0168262C-800B-3D4C-1DBD-28540CC4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2" name="Rectangle 90">
            <a:extLst>
              <a:ext uri="{FF2B5EF4-FFF2-40B4-BE49-F238E27FC236}">
                <a16:creationId xmlns:a16="http://schemas.microsoft.com/office/drawing/2014/main" id="{9CCAC91D-47FC-CDDE-228E-D12308A6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3" name="Rectangle 91">
            <a:extLst>
              <a:ext uri="{FF2B5EF4-FFF2-40B4-BE49-F238E27FC236}">
                <a16:creationId xmlns:a16="http://schemas.microsoft.com/office/drawing/2014/main" id="{0097832D-8541-4F37-97F3-E7AEABCA7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4" name="Rectangle 92">
            <a:extLst>
              <a:ext uri="{FF2B5EF4-FFF2-40B4-BE49-F238E27FC236}">
                <a16:creationId xmlns:a16="http://schemas.microsoft.com/office/drawing/2014/main" id="{D1D45716-B329-809B-4CAD-631C7CD86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5" name="Rectangle 93">
            <a:extLst>
              <a:ext uri="{FF2B5EF4-FFF2-40B4-BE49-F238E27FC236}">
                <a16:creationId xmlns:a16="http://schemas.microsoft.com/office/drawing/2014/main" id="{7737D69E-9F1F-E76E-A31F-6D8A8F49F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6" name="Rectangle 94">
            <a:extLst>
              <a:ext uri="{FF2B5EF4-FFF2-40B4-BE49-F238E27FC236}">
                <a16:creationId xmlns:a16="http://schemas.microsoft.com/office/drawing/2014/main" id="{C10B5AE4-2A7E-5CAF-9702-463A69FE4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7" name="Rectangle 95">
            <a:extLst>
              <a:ext uri="{FF2B5EF4-FFF2-40B4-BE49-F238E27FC236}">
                <a16:creationId xmlns:a16="http://schemas.microsoft.com/office/drawing/2014/main" id="{4876CD96-3130-03C4-4254-BF0E2B162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8" name="Rectangle 96">
            <a:extLst>
              <a:ext uri="{FF2B5EF4-FFF2-40B4-BE49-F238E27FC236}">
                <a16:creationId xmlns:a16="http://schemas.microsoft.com/office/drawing/2014/main" id="{5C0816DC-9717-C478-A9AE-93CD13E45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89" name="Rectangle 97">
            <a:extLst>
              <a:ext uri="{FF2B5EF4-FFF2-40B4-BE49-F238E27FC236}">
                <a16:creationId xmlns:a16="http://schemas.microsoft.com/office/drawing/2014/main" id="{14D8025D-D7DF-1DCF-7A00-6203A60D9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0" name="Rectangle 98">
            <a:extLst>
              <a:ext uri="{FF2B5EF4-FFF2-40B4-BE49-F238E27FC236}">
                <a16:creationId xmlns:a16="http://schemas.microsoft.com/office/drawing/2014/main" id="{92DDD9DD-515B-DD7D-5681-2F787A663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1" name="Rectangle 99">
            <a:extLst>
              <a:ext uri="{FF2B5EF4-FFF2-40B4-BE49-F238E27FC236}">
                <a16:creationId xmlns:a16="http://schemas.microsoft.com/office/drawing/2014/main" id="{47897ACC-8DE6-1FF1-9585-9E14E801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3" name="Rectangle 101">
            <a:extLst>
              <a:ext uri="{FF2B5EF4-FFF2-40B4-BE49-F238E27FC236}">
                <a16:creationId xmlns:a16="http://schemas.microsoft.com/office/drawing/2014/main" id="{36E2248F-5C69-14B1-9A91-CB5139996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4" name="Rectangle 102">
            <a:extLst>
              <a:ext uri="{FF2B5EF4-FFF2-40B4-BE49-F238E27FC236}">
                <a16:creationId xmlns:a16="http://schemas.microsoft.com/office/drawing/2014/main" id="{CC6CC23C-978A-E1E4-EC0F-FEF1A0A32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5" name="Rectangle 103">
            <a:extLst>
              <a:ext uri="{FF2B5EF4-FFF2-40B4-BE49-F238E27FC236}">
                <a16:creationId xmlns:a16="http://schemas.microsoft.com/office/drawing/2014/main" id="{BB323BBF-DFE4-4CBB-E33D-BC0546675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6" name="Rectangle 104">
            <a:extLst>
              <a:ext uri="{FF2B5EF4-FFF2-40B4-BE49-F238E27FC236}">
                <a16:creationId xmlns:a16="http://schemas.microsoft.com/office/drawing/2014/main" id="{817290A2-C604-3EFB-A0EE-DC7812786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098" name="Rectangle 106">
            <a:extLst>
              <a:ext uri="{FF2B5EF4-FFF2-40B4-BE49-F238E27FC236}">
                <a16:creationId xmlns:a16="http://schemas.microsoft.com/office/drawing/2014/main" id="{DA50ABF3-787D-E20D-44F9-CC30709D3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981187" name="Rectangle 195">
            <a:extLst>
              <a:ext uri="{FF2B5EF4-FFF2-40B4-BE49-F238E27FC236}">
                <a16:creationId xmlns:a16="http://schemas.microsoft.com/office/drawing/2014/main" id="{4F0C9DCC-39F5-12EA-5AA2-2FF4F11C4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81188" name="Picture 196">
            <a:extLst>
              <a:ext uri="{FF2B5EF4-FFF2-40B4-BE49-F238E27FC236}">
                <a16:creationId xmlns:a16="http://schemas.microsoft.com/office/drawing/2014/main" id="{D7CC1C35-412B-DAC2-7024-55DDA319A1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1189" name="Rectangle 197">
            <a:extLst>
              <a:ext uri="{FF2B5EF4-FFF2-40B4-BE49-F238E27FC236}">
                <a16:creationId xmlns:a16="http://schemas.microsoft.com/office/drawing/2014/main" id="{2D09EDD3-32EE-B950-1471-7E1D3CE66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190" name="Rectangle 198">
            <a:extLst>
              <a:ext uri="{FF2B5EF4-FFF2-40B4-BE49-F238E27FC236}">
                <a16:creationId xmlns:a16="http://schemas.microsoft.com/office/drawing/2014/main" id="{F5A59FD3-4194-14FC-F956-193B9DE54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196" name="Rectangle 204">
            <a:extLst>
              <a:ext uri="{FF2B5EF4-FFF2-40B4-BE49-F238E27FC236}">
                <a16:creationId xmlns:a16="http://schemas.microsoft.com/office/drawing/2014/main" id="{3870ECC5-1576-2E72-B7E3-18FF0FC0D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0963" y="3983038"/>
            <a:ext cx="4437062" cy="10017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“</a:t>
            </a:r>
            <a:r>
              <a:rPr lang="ru-RU" altLang="en-US" sz="2400" b="1">
                <a:solidFill>
                  <a:srgbClr val="66FFFF"/>
                </a:solidFill>
                <a:latin typeface="Helvetica" pitchFamily="2" charset="0"/>
              </a:rPr>
              <a:t>Южному</a:t>
            </a:r>
            <a:r>
              <a:rPr lang="en-US" altLang="en-US" sz="24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ИУДА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в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ПЛЕНЕНИИ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…</a:t>
            </a:r>
          </a:p>
        </p:txBody>
      </p:sp>
      <p:sp>
        <p:nvSpPr>
          <p:cNvPr id="981200" name="Text Box 208">
            <a:extLst>
              <a:ext uri="{FF2B5EF4-FFF2-40B4-BE49-F238E27FC236}">
                <a16:creationId xmlns:a16="http://schemas.microsoft.com/office/drawing/2014/main" id="{AD92A232-A743-B968-653A-E4FCD8243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rgbClr val="FEF800"/>
                </a:solidFill>
              </a:rPr>
              <a:t> </a:t>
            </a:r>
          </a:p>
        </p:txBody>
      </p:sp>
      <p:sp>
        <p:nvSpPr>
          <p:cNvPr id="981208" name="Rectangle 216">
            <a:extLst>
              <a:ext uri="{FF2B5EF4-FFF2-40B4-BE49-F238E27FC236}">
                <a16:creationId xmlns:a16="http://schemas.microsoft.com/office/drawing/2014/main" id="{24A146DA-E573-1901-2C51-95AC9E329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981213" name="Text Box 221">
            <a:extLst>
              <a:ext uri="{FF2B5EF4-FFF2-40B4-BE49-F238E27FC236}">
                <a16:creationId xmlns:a16="http://schemas.microsoft.com/office/drawing/2014/main" id="{6B4DDCDA-06D1-8592-4308-AB9E7D78A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73</a:t>
            </a:r>
          </a:p>
        </p:txBody>
      </p:sp>
      <p:sp>
        <p:nvSpPr>
          <p:cNvPr id="981219" name="Rectangle 227">
            <a:extLst>
              <a:ext uri="{FF2B5EF4-FFF2-40B4-BE49-F238E27FC236}">
                <a16:creationId xmlns:a16="http://schemas.microsoft.com/office/drawing/2014/main" id="{20F13230-7EBB-472C-F97B-8D250892D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981228" name="Text Box 236">
            <a:extLst>
              <a:ext uri="{FF2B5EF4-FFF2-40B4-BE49-F238E27FC236}">
                <a16:creationId xmlns:a16="http://schemas.microsoft.com/office/drawing/2014/main" id="{F8EE0146-A0C9-7585-0E27-83ED168D2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pic>
        <p:nvPicPr>
          <p:cNvPr id="981427" name="Picture 435">
            <a:extLst>
              <a:ext uri="{FF2B5EF4-FFF2-40B4-BE49-F238E27FC236}">
                <a16:creationId xmlns:a16="http://schemas.microsoft.com/office/drawing/2014/main" id="{26CCA097-43B1-E929-0EE6-0E6451D868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1614" name="AutoShape 622">
            <a:extLst>
              <a:ext uri="{FF2B5EF4-FFF2-40B4-BE49-F238E27FC236}">
                <a16:creationId xmlns:a16="http://schemas.microsoft.com/office/drawing/2014/main" id="{FD9F59DF-9F63-D3BC-A977-93E23156A04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15" name="Rectangle 623">
            <a:extLst>
              <a:ext uri="{FF2B5EF4-FFF2-40B4-BE49-F238E27FC236}">
                <a16:creationId xmlns:a16="http://schemas.microsoft.com/office/drawing/2014/main" id="{6C4D775C-6A30-ACE3-0206-39922960D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16" name="Rectangle 624">
            <a:extLst>
              <a:ext uri="{FF2B5EF4-FFF2-40B4-BE49-F238E27FC236}">
                <a16:creationId xmlns:a16="http://schemas.microsoft.com/office/drawing/2014/main" id="{CD0B66BD-2E9F-26E8-9D84-F93CDF8B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17" name="Rectangle 625">
            <a:extLst>
              <a:ext uri="{FF2B5EF4-FFF2-40B4-BE49-F238E27FC236}">
                <a16:creationId xmlns:a16="http://schemas.microsoft.com/office/drawing/2014/main" id="{09F7C865-529C-321B-C2A1-89FFFEB81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18" name="AutoShape 626">
            <a:extLst>
              <a:ext uri="{FF2B5EF4-FFF2-40B4-BE49-F238E27FC236}">
                <a16:creationId xmlns:a16="http://schemas.microsoft.com/office/drawing/2014/main" id="{D0970071-D7B9-9E36-B97F-A7783AC64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19" name="AutoShape 627">
            <a:extLst>
              <a:ext uri="{FF2B5EF4-FFF2-40B4-BE49-F238E27FC236}">
                <a16:creationId xmlns:a16="http://schemas.microsoft.com/office/drawing/2014/main" id="{F96D446B-1990-96A3-3ED1-B873CC10B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20" name="AutoShape 628">
            <a:extLst>
              <a:ext uri="{FF2B5EF4-FFF2-40B4-BE49-F238E27FC236}">
                <a16:creationId xmlns:a16="http://schemas.microsoft.com/office/drawing/2014/main" id="{2E5DFC1B-BB82-31F4-C6AA-74A12F7E2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21" name="AutoShape 629">
            <a:extLst>
              <a:ext uri="{FF2B5EF4-FFF2-40B4-BE49-F238E27FC236}">
                <a16:creationId xmlns:a16="http://schemas.microsoft.com/office/drawing/2014/main" id="{3A2C9C57-A717-ACD1-4BC4-C1FC4320A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22" name="AutoShape 630">
            <a:extLst>
              <a:ext uri="{FF2B5EF4-FFF2-40B4-BE49-F238E27FC236}">
                <a16:creationId xmlns:a16="http://schemas.microsoft.com/office/drawing/2014/main" id="{D211CCC5-6DBB-0B2F-3243-0037569D2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28" name="Rectangle 636">
            <a:extLst>
              <a:ext uri="{FF2B5EF4-FFF2-40B4-BE49-F238E27FC236}">
                <a16:creationId xmlns:a16="http://schemas.microsoft.com/office/drawing/2014/main" id="{E557396E-6BAB-7241-B14A-072B5477B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81632" name="Line 640">
            <a:extLst>
              <a:ext uri="{FF2B5EF4-FFF2-40B4-BE49-F238E27FC236}">
                <a16:creationId xmlns:a16="http://schemas.microsoft.com/office/drawing/2014/main" id="{8E5AFFDD-973E-0961-2C8B-4C2C7F8B3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33" name="Line 641">
            <a:extLst>
              <a:ext uri="{FF2B5EF4-FFF2-40B4-BE49-F238E27FC236}">
                <a16:creationId xmlns:a16="http://schemas.microsoft.com/office/drawing/2014/main" id="{40D9111F-42A3-FF9D-7A33-DDE158387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4" name="Line 642">
            <a:extLst>
              <a:ext uri="{FF2B5EF4-FFF2-40B4-BE49-F238E27FC236}">
                <a16:creationId xmlns:a16="http://schemas.microsoft.com/office/drawing/2014/main" id="{BEEA9BD4-6217-1AF8-CE21-0C34575956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5" name="Line 643">
            <a:extLst>
              <a:ext uri="{FF2B5EF4-FFF2-40B4-BE49-F238E27FC236}">
                <a16:creationId xmlns:a16="http://schemas.microsoft.com/office/drawing/2014/main" id="{E707293B-0202-77D8-8F71-DA3CCDEE7A3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6" name="Freeform 644">
            <a:extLst>
              <a:ext uri="{FF2B5EF4-FFF2-40B4-BE49-F238E27FC236}">
                <a16:creationId xmlns:a16="http://schemas.microsoft.com/office/drawing/2014/main" id="{E35FB1B0-1DD6-6D9C-F5DC-F287EC4C5A8C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7" name="Line 645">
            <a:extLst>
              <a:ext uri="{FF2B5EF4-FFF2-40B4-BE49-F238E27FC236}">
                <a16:creationId xmlns:a16="http://schemas.microsoft.com/office/drawing/2014/main" id="{B371555F-073B-05B8-668B-6A55A9F5D9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8" name="Freeform 646">
            <a:extLst>
              <a:ext uri="{FF2B5EF4-FFF2-40B4-BE49-F238E27FC236}">
                <a16:creationId xmlns:a16="http://schemas.microsoft.com/office/drawing/2014/main" id="{ACDBEB6E-6D3B-6B04-A35F-67228C5DF13B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39" name="Line 647">
            <a:extLst>
              <a:ext uri="{FF2B5EF4-FFF2-40B4-BE49-F238E27FC236}">
                <a16:creationId xmlns:a16="http://schemas.microsoft.com/office/drawing/2014/main" id="{F5D6768C-8F69-4F95-FA73-B65BD896C0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0" name="Line 648">
            <a:extLst>
              <a:ext uri="{FF2B5EF4-FFF2-40B4-BE49-F238E27FC236}">
                <a16:creationId xmlns:a16="http://schemas.microsoft.com/office/drawing/2014/main" id="{BAE818C4-4F1D-CF7F-4A30-550BECE65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1" name="Line 649">
            <a:extLst>
              <a:ext uri="{FF2B5EF4-FFF2-40B4-BE49-F238E27FC236}">
                <a16:creationId xmlns:a16="http://schemas.microsoft.com/office/drawing/2014/main" id="{F7826574-30F0-52C0-3FDF-EAEEC33F9E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2" name="Line 650">
            <a:extLst>
              <a:ext uri="{FF2B5EF4-FFF2-40B4-BE49-F238E27FC236}">
                <a16:creationId xmlns:a16="http://schemas.microsoft.com/office/drawing/2014/main" id="{8922F0D3-686D-E808-8E8C-FA2C6D0353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3" name="Line 651">
            <a:extLst>
              <a:ext uri="{FF2B5EF4-FFF2-40B4-BE49-F238E27FC236}">
                <a16:creationId xmlns:a16="http://schemas.microsoft.com/office/drawing/2014/main" id="{7D8ED109-4601-3D22-69F6-A7004983A1E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4" name="Line 652">
            <a:extLst>
              <a:ext uri="{FF2B5EF4-FFF2-40B4-BE49-F238E27FC236}">
                <a16:creationId xmlns:a16="http://schemas.microsoft.com/office/drawing/2014/main" id="{FAE6C640-C457-0969-25CD-6ED2A00D7A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5" name="Line 653">
            <a:extLst>
              <a:ext uri="{FF2B5EF4-FFF2-40B4-BE49-F238E27FC236}">
                <a16:creationId xmlns:a16="http://schemas.microsoft.com/office/drawing/2014/main" id="{9F4E6CAE-1226-9EEA-6792-72929B1613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6" name="Line 654">
            <a:extLst>
              <a:ext uri="{FF2B5EF4-FFF2-40B4-BE49-F238E27FC236}">
                <a16:creationId xmlns:a16="http://schemas.microsoft.com/office/drawing/2014/main" id="{3B9A354A-3796-3706-ADBD-0144F344B2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7" name="Line 655">
            <a:extLst>
              <a:ext uri="{FF2B5EF4-FFF2-40B4-BE49-F238E27FC236}">
                <a16:creationId xmlns:a16="http://schemas.microsoft.com/office/drawing/2014/main" id="{005C624A-1046-2A62-9429-EDCA1F15B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8" name="Line 656">
            <a:extLst>
              <a:ext uri="{FF2B5EF4-FFF2-40B4-BE49-F238E27FC236}">
                <a16:creationId xmlns:a16="http://schemas.microsoft.com/office/drawing/2014/main" id="{760EE58E-F108-FE0E-F15A-EDA819D51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49" name="Line 657">
            <a:extLst>
              <a:ext uri="{FF2B5EF4-FFF2-40B4-BE49-F238E27FC236}">
                <a16:creationId xmlns:a16="http://schemas.microsoft.com/office/drawing/2014/main" id="{DCFECC47-786A-83A3-88B9-17EE0C5730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50" name="Line 658">
            <a:extLst>
              <a:ext uri="{FF2B5EF4-FFF2-40B4-BE49-F238E27FC236}">
                <a16:creationId xmlns:a16="http://schemas.microsoft.com/office/drawing/2014/main" id="{66B7D793-255D-E7DC-398F-A4AE5D56E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51" name="Rectangle 659">
            <a:extLst>
              <a:ext uri="{FF2B5EF4-FFF2-40B4-BE49-F238E27FC236}">
                <a16:creationId xmlns:a16="http://schemas.microsoft.com/office/drawing/2014/main" id="{2222D185-9D9E-1207-C27D-C982B0C0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52" name="Line 660">
            <a:extLst>
              <a:ext uri="{FF2B5EF4-FFF2-40B4-BE49-F238E27FC236}">
                <a16:creationId xmlns:a16="http://schemas.microsoft.com/office/drawing/2014/main" id="{49E2AE4C-5647-05D3-B346-6D6BE2071C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53" name="Line 661">
            <a:extLst>
              <a:ext uri="{FF2B5EF4-FFF2-40B4-BE49-F238E27FC236}">
                <a16:creationId xmlns:a16="http://schemas.microsoft.com/office/drawing/2014/main" id="{193AF484-45E1-740F-C5C1-613B65FF76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54" name="Rectangle 662">
            <a:extLst>
              <a:ext uri="{FF2B5EF4-FFF2-40B4-BE49-F238E27FC236}">
                <a16:creationId xmlns:a16="http://schemas.microsoft.com/office/drawing/2014/main" id="{075661F8-CC43-A1B4-D8A8-8D2432B59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55" name="Rectangle 663">
            <a:extLst>
              <a:ext uri="{FF2B5EF4-FFF2-40B4-BE49-F238E27FC236}">
                <a16:creationId xmlns:a16="http://schemas.microsoft.com/office/drawing/2014/main" id="{88B1E11A-184A-29F0-D607-B58FEBAF3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81656" name="Rectangle 664">
            <a:extLst>
              <a:ext uri="{FF2B5EF4-FFF2-40B4-BE49-F238E27FC236}">
                <a16:creationId xmlns:a16="http://schemas.microsoft.com/office/drawing/2014/main" id="{02FC0692-ACF2-327D-E43D-5B95B6F7D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57" name="Rectangle 665">
            <a:extLst>
              <a:ext uri="{FF2B5EF4-FFF2-40B4-BE49-F238E27FC236}">
                <a16:creationId xmlns:a16="http://schemas.microsoft.com/office/drawing/2014/main" id="{828DB4F5-0622-7675-D51F-FC2238265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58" name="Line 666">
            <a:extLst>
              <a:ext uri="{FF2B5EF4-FFF2-40B4-BE49-F238E27FC236}">
                <a16:creationId xmlns:a16="http://schemas.microsoft.com/office/drawing/2014/main" id="{F95156FB-F1C5-72CE-CDA7-FF372FC69A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59" name="Rectangle 667">
            <a:extLst>
              <a:ext uri="{FF2B5EF4-FFF2-40B4-BE49-F238E27FC236}">
                <a16:creationId xmlns:a16="http://schemas.microsoft.com/office/drawing/2014/main" id="{93A38044-4FEA-475A-F347-B15FAA6DE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81660" name="Rectangle 668">
            <a:extLst>
              <a:ext uri="{FF2B5EF4-FFF2-40B4-BE49-F238E27FC236}">
                <a16:creationId xmlns:a16="http://schemas.microsoft.com/office/drawing/2014/main" id="{5D2AAAC4-0179-65C7-5742-7E53934D5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81661" name="Rectangle 669">
            <a:extLst>
              <a:ext uri="{FF2B5EF4-FFF2-40B4-BE49-F238E27FC236}">
                <a16:creationId xmlns:a16="http://schemas.microsoft.com/office/drawing/2014/main" id="{A073FE63-A0D4-47D0-73FE-6AD05B865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62" name="Freeform 670">
            <a:extLst>
              <a:ext uri="{FF2B5EF4-FFF2-40B4-BE49-F238E27FC236}">
                <a16:creationId xmlns:a16="http://schemas.microsoft.com/office/drawing/2014/main" id="{2EF48D0C-EED6-4BF0-E69E-2AFC17C608AF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3" name="Line 671">
            <a:extLst>
              <a:ext uri="{FF2B5EF4-FFF2-40B4-BE49-F238E27FC236}">
                <a16:creationId xmlns:a16="http://schemas.microsoft.com/office/drawing/2014/main" id="{1F3BAC55-3E78-264C-9953-1E85142FB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4" name="Line 672">
            <a:extLst>
              <a:ext uri="{FF2B5EF4-FFF2-40B4-BE49-F238E27FC236}">
                <a16:creationId xmlns:a16="http://schemas.microsoft.com/office/drawing/2014/main" id="{E02207DC-098B-B6F3-63C9-2CD2307B86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5" name="Line 673">
            <a:extLst>
              <a:ext uri="{FF2B5EF4-FFF2-40B4-BE49-F238E27FC236}">
                <a16:creationId xmlns:a16="http://schemas.microsoft.com/office/drawing/2014/main" id="{F901E1D2-1DAC-2965-3D6B-1095CC0FE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6" name="Line 674">
            <a:extLst>
              <a:ext uri="{FF2B5EF4-FFF2-40B4-BE49-F238E27FC236}">
                <a16:creationId xmlns:a16="http://schemas.microsoft.com/office/drawing/2014/main" id="{DB3F889C-CA93-85F0-EAE9-A702AECCEA2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7" name="Line 675">
            <a:extLst>
              <a:ext uri="{FF2B5EF4-FFF2-40B4-BE49-F238E27FC236}">
                <a16:creationId xmlns:a16="http://schemas.microsoft.com/office/drawing/2014/main" id="{5D0F78DF-5876-3FEC-AC20-CF2D6D6B0C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8" name="Line 676">
            <a:extLst>
              <a:ext uri="{FF2B5EF4-FFF2-40B4-BE49-F238E27FC236}">
                <a16:creationId xmlns:a16="http://schemas.microsoft.com/office/drawing/2014/main" id="{ADBA3A4A-7899-36F7-C824-08847533D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69" name="Line 677">
            <a:extLst>
              <a:ext uri="{FF2B5EF4-FFF2-40B4-BE49-F238E27FC236}">
                <a16:creationId xmlns:a16="http://schemas.microsoft.com/office/drawing/2014/main" id="{2181655F-5866-1C77-4EBD-42260D0539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70" name="Line 678">
            <a:extLst>
              <a:ext uri="{FF2B5EF4-FFF2-40B4-BE49-F238E27FC236}">
                <a16:creationId xmlns:a16="http://schemas.microsoft.com/office/drawing/2014/main" id="{D8AE527B-CE5D-BBAE-555D-8B4C1916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71" name="Rectangle 679">
            <a:extLst>
              <a:ext uri="{FF2B5EF4-FFF2-40B4-BE49-F238E27FC236}">
                <a16:creationId xmlns:a16="http://schemas.microsoft.com/office/drawing/2014/main" id="{60A173EA-C08B-6AB6-F566-4D1D5477C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72" name="Rectangle 680">
            <a:extLst>
              <a:ext uri="{FF2B5EF4-FFF2-40B4-BE49-F238E27FC236}">
                <a16:creationId xmlns:a16="http://schemas.microsoft.com/office/drawing/2014/main" id="{BA88729A-F1B9-91F8-5A67-B70EA2749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76" name="Rectangle 684">
            <a:extLst>
              <a:ext uri="{FF2B5EF4-FFF2-40B4-BE49-F238E27FC236}">
                <a16:creationId xmlns:a16="http://schemas.microsoft.com/office/drawing/2014/main" id="{F3864602-15D6-2D1B-798B-0954672E5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77" name="Rectangle 685">
            <a:extLst>
              <a:ext uri="{FF2B5EF4-FFF2-40B4-BE49-F238E27FC236}">
                <a16:creationId xmlns:a16="http://schemas.microsoft.com/office/drawing/2014/main" id="{88C91E43-171B-FB76-D24B-4A5F93C7A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678" name="AutoShape 686">
            <a:extLst>
              <a:ext uri="{FF2B5EF4-FFF2-40B4-BE49-F238E27FC236}">
                <a16:creationId xmlns:a16="http://schemas.microsoft.com/office/drawing/2014/main" id="{A4703ED4-D192-CC79-296C-7CADF5007C9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89" name="Rectangle 697">
            <a:extLst>
              <a:ext uri="{FF2B5EF4-FFF2-40B4-BE49-F238E27FC236}">
                <a16:creationId xmlns:a16="http://schemas.microsoft.com/office/drawing/2014/main" id="{E6253A06-6F61-38C6-A70C-687EE2D2D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690" name="Line 698">
            <a:extLst>
              <a:ext uri="{FF2B5EF4-FFF2-40B4-BE49-F238E27FC236}">
                <a16:creationId xmlns:a16="http://schemas.microsoft.com/office/drawing/2014/main" id="{1751472D-FB90-AB63-1D69-AD75E0D454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1" name="Line 699">
            <a:extLst>
              <a:ext uri="{FF2B5EF4-FFF2-40B4-BE49-F238E27FC236}">
                <a16:creationId xmlns:a16="http://schemas.microsoft.com/office/drawing/2014/main" id="{2C54D3C0-6AB0-E9FD-F187-29E69E8750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2" name="Line 700">
            <a:extLst>
              <a:ext uri="{FF2B5EF4-FFF2-40B4-BE49-F238E27FC236}">
                <a16:creationId xmlns:a16="http://schemas.microsoft.com/office/drawing/2014/main" id="{B5EE79CA-65D8-8725-4B41-FCC0302CC3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3" name="Line 701">
            <a:extLst>
              <a:ext uri="{FF2B5EF4-FFF2-40B4-BE49-F238E27FC236}">
                <a16:creationId xmlns:a16="http://schemas.microsoft.com/office/drawing/2014/main" id="{A2FEE6E2-840F-D075-7662-2649162D7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4" name="Line 702">
            <a:extLst>
              <a:ext uri="{FF2B5EF4-FFF2-40B4-BE49-F238E27FC236}">
                <a16:creationId xmlns:a16="http://schemas.microsoft.com/office/drawing/2014/main" id="{D149E2D3-D35E-9C96-D624-CD802103C0A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5" name="Line 703">
            <a:extLst>
              <a:ext uri="{FF2B5EF4-FFF2-40B4-BE49-F238E27FC236}">
                <a16:creationId xmlns:a16="http://schemas.microsoft.com/office/drawing/2014/main" id="{6389FDA2-8226-AA79-8D13-6BCAF947CA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6" name="Line 704">
            <a:extLst>
              <a:ext uri="{FF2B5EF4-FFF2-40B4-BE49-F238E27FC236}">
                <a16:creationId xmlns:a16="http://schemas.microsoft.com/office/drawing/2014/main" id="{23956BFC-FEAB-7616-B9A2-7A0686528C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697" name="Rectangle 705">
            <a:extLst>
              <a:ext uri="{FF2B5EF4-FFF2-40B4-BE49-F238E27FC236}">
                <a16:creationId xmlns:a16="http://schemas.microsoft.com/office/drawing/2014/main" id="{EE13D92F-B081-44A7-EB7B-4C32D5421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81698" name="Rectangle 706">
            <a:extLst>
              <a:ext uri="{FF2B5EF4-FFF2-40B4-BE49-F238E27FC236}">
                <a16:creationId xmlns:a16="http://schemas.microsoft.com/office/drawing/2014/main" id="{AB0048D1-0FEE-D14E-15E9-7436965B4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81699" name="Rectangle 707">
            <a:extLst>
              <a:ext uri="{FF2B5EF4-FFF2-40B4-BE49-F238E27FC236}">
                <a16:creationId xmlns:a16="http://schemas.microsoft.com/office/drawing/2014/main" id="{D21AD76B-373F-82F7-7935-33997BA66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81700" name="Text Box 708">
            <a:extLst>
              <a:ext uri="{FF2B5EF4-FFF2-40B4-BE49-F238E27FC236}">
                <a16:creationId xmlns:a16="http://schemas.microsoft.com/office/drawing/2014/main" id="{DBB68214-28F1-BC36-3F5D-B4814E1D3B6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81701" name="Text Box 709">
            <a:extLst>
              <a:ext uri="{FF2B5EF4-FFF2-40B4-BE49-F238E27FC236}">
                <a16:creationId xmlns:a16="http://schemas.microsoft.com/office/drawing/2014/main" id="{BA52BD3F-395A-D6D0-5BF1-2362B86A71A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981702" name="Rectangle 710">
            <a:extLst>
              <a:ext uri="{FF2B5EF4-FFF2-40B4-BE49-F238E27FC236}">
                <a16:creationId xmlns:a16="http://schemas.microsoft.com/office/drawing/2014/main" id="{00673E53-70DB-6BCC-2FA9-AE35E1726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3" name="Rectangle 711">
            <a:extLst>
              <a:ext uri="{FF2B5EF4-FFF2-40B4-BE49-F238E27FC236}">
                <a16:creationId xmlns:a16="http://schemas.microsoft.com/office/drawing/2014/main" id="{50C35A96-56A9-3F92-6D2B-254AC5B2E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4" name="Rectangle 712">
            <a:extLst>
              <a:ext uri="{FF2B5EF4-FFF2-40B4-BE49-F238E27FC236}">
                <a16:creationId xmlns:a16="http://schemas.microsoft.com/office/drawing/2014/main" id="{C5140CFF-7690-40C1-AD16-46597C643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5" name="Rectangle 713">
            <a:extLst>
              <a:ext uri="{FF2B5EF4-FFF2-40B4-BE49-F238E27FC236}">
                <a16:creationId xmlns:a16="http://schemas.microsoft.com/office/drawing/2014/main" id="{516AC98B-2A89-27C4-2EE2-7C198B7E3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6" name="Rectangle 714">
            <a:extLst>
              <a:ext uri="{FF2B5EF4-FFF2-40B4-BE49-F238E27FC236}">
                <a16:creationId xmlns:a16="http://schemas.microsoft.com/office/drawing/2014/main" id="{74F74B3D-2067-57F6-B465-B675E877F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7" name="Rectangle 715">
            <a:extLst>
              <a:ext uri="{FF2B5EF4-FFF2-40B4-BE49-F238E27FC236}">
                <a16:creationId xmlns:a16="http://schemas.microsoft.com/office/drawing/2014/main" id="{B55E7DFA-EB6C-57F3-E655-2DDDDE45F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08" name="Rectangle 716">
            <a:extLst>
              <a:ext uri="{FF2B5EF4-FFF2-40B4-BE49-F238E27FC236}">
                <a16:creationId xmlns:a16="http://schemas.microsoft.com/office/drawing/2014/main" id="{439D5B28-1F14-5754-1285-2FFF1F5B8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709" name="Rectangle 717">
            <a:extLst>
              <a:ext uri="{FF2B5EF4-FFF2-40B4-BE49-F238E27FC236}">
                <a16:creationId xmlns:a16="http://schemas.microsoft.com/office/drawing/2014/main" id="{D39AA448-9BB0-687E-56AA-B8A9D1C07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81710" name="Rectangle 718">
            <a:extLst>
              <a:ext uri="{FF2B5EF4-FFF2-40B4-BE49-F238E27FC236}">
                <a16:creationId xmlns:a16="http://schemas.microsoft.com/office/drawing/2014/main" id="{50B4BCF9-3284-FC4A-6602-E99D2EDA8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81711" name="Rectangle 719">
            <a:extLst>
              <a:ext uri="{FF2B5EF4-FFF2-40B4-BE49-F238E27FC236}">
                <a16:creationId xmlns:a16="http://schemas.microsoft.com/office/drawing/2014/main" id="{6080132F-A19A-D1F7-E97A-08161138C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981712" name="Rectangle 720">
            <a:extLst>
              <a:ext uri="{FF2B5EF4-FFF2-40B4-BE49-F238E27FC236}">
                <a16:creationId xmlns:a16="http://schemas.microsoft.com/office/drawing/2014/main" id="{EF79CB45-2883-FC98-D461-E3E738C83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981713" name="Line 721">
            <a:extLst>
              <a:ext uri="{FF2B5EF4-FFF2-40B4-BE49-F238E27FC236}">
                <a16:creationId xmlns:a16="http://schemas.microsoft.com/office/drawing/2014/main" id="{9A4751E9-4705-CC92-2A30-D9ACE02350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14" name="Line 722">
            <a:extLst>
              <a:ext uri="{FF2B5EF4-FFF2-40B4-BE49-F238E27FC236}">
                <a16:creationId xmlns:a16="http://schemas.microsoft.com/office/drawing/2014/main" id="{FDCA4C7A-26E4-9A01-90C6-6DC012F494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15" name="Line 723">
            <a:extLst>
              <a:ext uri="{FF2B5EF4-FFF2-40B4-BE49-F238E27FC236}">
                <a16:creationId xmlns:a16="http://schemas.microsoft.com/office/drawing/2014/main" id="{3C4F5690-B1FD-9681-D292-6A67B5DC51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16" name="Line 724">
            <a:extLst>
              <a:ext uri="{FF2B5EF4-FFF2-40B4-BE49-F238E27FC236}">
                <a16:creationId xmlns:a16="http://schemas.microsoft.com/office/drawing/2014/main" id="{2F0B42DF-38FD-B5BE-A980-A5ACC91C20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717" name="Rectangle 725">
            <a:extLst>
              <a:ext uri="{FF2B5EF4-FFF2-40B4-BE49-F238E27FC236}">
                <a16:creationId xmlns:a16="http://schemas.microsoft.com/office/drawing/2014/main" id="{E09A7020-40E0-9353-2E51-CC5C97E3B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18" name="Rectangle 726">
            <a:extLst>
              <a:ext uri="{FF2B5EF4-FFF2-40B4-BE49-F238E27FC236}">
                <a16:creationId xmlns:a16="http://schemas.microsoft.com/office/drawing/2014/main" id="{785E2277-E9B4-0836-F447-3481E0691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981719" name="Line 727">
            <a:extLst>
              <a:ext uri="{FF2B5EF4-FFF2-40B4-BE49-F238E27FC236}">
                <a16:creationId xmlns:a16="http://schemas.microsoft.com/office/drawing/2014/main" id="{22E1EB06-8DCA-72B0-0151-C9D7F1CB1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720" name="Line 728">
            <a:extLst>
              <a:ext uri="{FF2B5EF4-FFF2-40B4-BE49-F238E27FC236}">
                <a16:creationId xmlns:a16="http://schemas.microsoft.com/office/drawing/2014/main" id="{F64EE5C2-580D-9DD5-C732-240F9642F0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721" name="Rectangle 729">
            <a:extLst>
              <a:ext uri="{FF2B5EF4-FFF2-40B4-BE49-F238E27FC236}">
                <a16:creationId xmlns:a16="http://schemas.microsoft.com/office/drawing/2014/main" id="{ED95FB84-C069-216F-51B7-BFA04B99F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22" name="Rectangle 730">
            <a:extLst>
              <a:ext uri="{FF2B5EF4-FFF2-40B4-BE49-F238E27FC236}">
                <a16:creationId xmlns:a16="http://schemas.microsoft.com/office/drawing/2014/main" id="{D1923EE3-3A1D-EDFF-8C62-B9467FDBE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23" name="Rectangle 731">
            <a:extLst>
              <a:ext uri="{FF2B5EF4-FFF2-40B4-BE49-F238E27FC236}">
                <a16:creationId xmlns:a16="http://schemas.microsoft.com/office/drawing/2014/main" id="{329F3D98-A1B3-09BF-BCC7-008D74D8A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24" name="Arc 732">
            <a:extLst>
              <a:ext uri="{FF2B5EF4-FFF2-40B4-BE49-F238E27FC236}">
                <a16:creationId xmlns:a16="http://schemas.microsoft.com/office/drawing/2014/main" id="{103847B1-166B-D798-2921-B5D9A45F23DA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32" name="Text Box 740">
            <a:extLst>
              <a:ext uri="{FF2B5EF4-FFF2-40B4-BE49-F238E27FC236}">
                <a16:creationId xmlns:a16="http://schemas.microsoft.com/office/drawing/2014/main" id="{F9D744CB-84A6-A5A1-B2C4-A40728F58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9238" y="5751513"/>
            <a:ext cx="123507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500" b="1" i="0">
                <a:solidFill>
                  <a:schemeClr val="hlink"/>
                </a:solidFill>
                <a:latin typeface="Arial" panose="020B0604020202020204" pitchFamily="34" charset="0"/>
              </a:rPr>
              <a:t>Иезекииль</a:t>
            </a:r>
            <a:endParaRPr lang="en-US" altLang="en-US" sz="15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81733" name="Text Box 741">
            <a:extLst>
              <a:ext uri="{FF2B5EF4-FFF2-40B4-BE49-F238E27FC236}">
                <a16:creationId xmlns:a16="http://schemas.microsoft.com/office/drawing/2014/main" id="{200E9FE0-4572-D595-9C67-F68B82933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75" y="5991225"/>
            <a:ext cx="998538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500" b="1" i="0">
                <a:solidFill>
                  <a:schemeClr val="hlink"/>
                </a:solidFill>
                <a:latin typeface="Arial" panose="020B0604020202020204" pitchFamily="34" charset="0"/>
              </a:rPr>
              <a:t>Даниил</a:t>
            </a:r>
            <a:endParaRPr lang="en-US" altLang="en-US" sz="15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81744" name="Rectangle 752">
            <a:extLst>
              <a:ext uri="{FF2B5EF4-FFF2-40B4-BE49-F238E27FC236}">
                <a16:creationId xmlns:a16="http://schemas.microsoft.com/office/drawing/2014/main" id="{F95B7CD2-F141-2189-911D-3AB677110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45" name="Rectangle 753">
            <a:extLst>
              <a:ext uri="{FF2B5EF4-FFF2-40B4-BE49-F238E27FC236}">
                <a16:creationId xmlns:a16="http://schemas.microsoft.com/office/drawing/2014/main" id="{14A1BF39-BFA8-FC9B-E653-CFDE376D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757" name="Rectangle 765">
            <a:extLst>
              <a:ext uri="{FF2B5EF4-FFF2-40B4-BE49-F238E27FC236}">
                <a16:creationId xmlns:a16="http://schemas.microsoft.com/office/drawing/2014/main" id="{ABCE311D-3CB6-E7F5-E159-EF19C0682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758" name="Rectangle 766">
            <a:extLst>
              <a:ext uri="{FF2B5EF4-FFF2-40B4-BE49-F238E27FC236}">
                <a16:creationId xmlns:a16="http://schemas.microsoft.com/office/drawing/2014/main" id="{8F47389A-40ED-C203-1847-F3F736C9A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981790" name="Line 798">
            <a:extLst>
              <a:ext uri="{FF2B5EF4-FFF2-40B4-BE49-F238E27FC236}">
                <a16:creationId xmlns:a16="http://schemas.microsoft.com/office/drawing/2014/main" id="{D1A5A084-B380-975D-294F-3545E7F711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1791" name="Line 799">
            <a:extLst>
              <a:ext uri="{FF2B5EF4-FFF2-40B4-BE49-F238E27FC236}">
                <a16:creationId xmlns:a16="http://schemas.microsoft.com/office/drawing/2014/main" id="{E7696666-2952-5F83-6BD6-90083C56E3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81797" name="Group 805">
            <a:extLst>
              <a:ext uri="{FF2B5EF4-FFF2-40B4-BE49-F238E27FC236}">
                <a16:creationId xmlns:a16="http://schemas.microsoft.com/office/drawing/2014/main" id="{C7BC4207-A052-96AC-B686-F691A015F613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3798888"/>
            <a:ext cx="7004050" cy="2457450"/>
            <a:chOff x="1576" y="2393"/>
            <a:chExt cx="4412" cy="1548"/>
          </a:xfrm>
        </p:grpSpPr>
        <p:sp>
          <p:nvSpPr>
            <p:cNvPr id="981430" name="AutoShape 438">
              <a:extLst>
                <a:ext uri="{FF2B5EF4-FFF2-40B4-BE49-F238E27FC236}">
                  <a16:creationId xmlns:a16="http://schemas.microsoft.com/office/drawing/2014/main" id="{A4355B40-21A1-B344-9F78-FF1DCC966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222" name="AutoShape 230">
              <a:extLst>
                <a:ext uri="{FF2B5EF4-FFF2-40B4-BE49-F238E27FC236}">
                  <a16:creationId xmlns:a16="http://schemas.microsoft.com/office/drawing/2014/main" id="{FBA4901E-EBCB-2AEB-61FE-F6DCD01E7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3369"/>
              <a:ext cx="941" cy="5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7184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1794" name="Rectangle 802">
            <a:extLst>
              <a:ext uri="{FF2B5EF4-FFF2-40B4-BE49-F238E27FC236}">
                <a16:creationId xmlns:a16="http://schemas.microsoft.com/office/drawing/2014/main" id="{BD4F9AEC-48DE-F5F6-595A-678B78029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981796" name="Text Box 804">
            <a:extLst>
              <a:ext uri="{FF2B5EF4-FFF2-40B4-BE49-F238E27FC236}">
                <a16:creationId xmlns:a16="http://schemas.microsoft.com/office/drawing/2014/main" id="{9107EC16-25BC-7F0C-E2ED-CAA1CE59C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1050" y="5064125"/>
            <a:ext cx="2998788" cy="81756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ИЕЗЕКИИЛЬ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ДАНИИЛ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</p:txBody>
      </p:sp>
      <p:grpSp>
        <p:nvGrpSpPr>
          <p:cNvPr id="981798" name="Group 806">
            <a:extLst>
              <a:ext uri="{FF2B5EF4-FFF2-40B4-BE49-F238E27FC236}">
                <a16:creationId xmlns:a16="http://schemas.microsoft.com/office/drawing/2014/main" id="{0F851C2A-23C7-D7DD-7674-C7DBA742D0A0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981799" name="Rectangle 807">
              <a:extLst>
                <a:ext uri="{FF2B5EF4-FFF2-40B4-BE49-F238E27FC236}">
                  <a16:creationId xmlns:a16="http://schemas.microsoft.com/office/drawing/2014/main" id="{1F20D02D-F9B3-522C-2D0D-B750A81E2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81800" name="Rectangle 808">
              <a:extLst>
                <a:ext uri="{FF2B5EF4-FFF2-40B4-BE49-F238E27FC236}">
                  <a16:creationId xmlns:a16="http://schemas.microsoft.com/office/drawing/2014/main" id="{611BBAD5-F85E-AADF-E0C1-F4F425FEA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981801" name="Group 809">
              <a:extLst>
                <a:ext uri="{FF2B5EF4-FFF2-40B4-BE49-F238E27FC236}">
                  <a16:creationId xmlns:a16="http://schemas.microsoft.com/office/drawing/2014/main" id="{E3365E51-AF48-C92A-004E-E9B0627BB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981802" name="Rectangle 810">
                <a:extLst>
                  <a:ext uri="{FF2B5EF4-FFF2-40B4-BE49-F238E27FC236}">
                    <a16:creationId xmlns:a16="http://schemas.microsoft.com/office/drawing/2014/main" id="{04A6927A-CA7A-BFEF-6FBD-A74008A47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981803" name="Rectangle 811">
                <a:extLst>
                  <a:ext uri="{FF2B5EF4-FFF2-40B4-BE49-F238E27FC236}">
                    <a16:creationId xmlns:a16="http://schemas.microsoft.com/office/drawing/2014/main" id="{C73AB808-18B6-E2E9-940D-E6A7E5541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981804" name="Rectangle 812">
              <a:extLst>
                <a:ext uri="{FF2B5EF4-FFF2-40B4-BE49-F238E27FC236}">
                  <a16:creationId xmlns:a16="http://schemas.microsoft.com/office/drawing/2014/main" id="{21111622-856F-7BCD-8535-E4DEF713D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981805" name="Rectangle 813">
              <a:extLst>
                <a:ext uri="{FF2B5EF4-FFF2-40B4-BE49-F238E27FC236}">
                  <a16:creationId xmlns:a16="http://schemas.microsoft.com/office/drawing/2014/main" id="{E3089C33-A227-8962-8EA1-36DAD280C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981806" name="Rectangle 814">
              <a:extLst>
                <a:ext uri="{FF2B5EF4-FFF2-40B4-BE49-F238E27FC236}">
                  <a16:creationId xmlns:a16="http://schemas.microsoft.com/office/drawing/2014/main" id="{7C7EB4CA-7288-5AA9-7B27-B0A381093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981807" name="Group 815">
            <a:extLst>
              <a:ext uri="{FF2B5EF4-FFF2-40B4-BE49-F238E27FC236}">
                <a16:creationId xmlns:a16="http://schemas.microsoft.com/office/drawing/2014/main" id="{829FC5FF-D595-A5E1-CA4C-7270618768B1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81808" name="Text Box 816">
              <a:extLst>
                <a:ext uri="{FF2B5EF4-FFF2-40B4-BE49-F238E27FC236}">
                  <a16:creationId xmlns:a16="http://schemas.microsoft.com/office/drawing/2014/main" id="{24B4158D-4243-2D34-7776-C641BFEF71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около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600 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981809" name="AutoShape 817">
              <a:extLst>
                <a:ext uri="{FF2B5EF4-FFF2-40B4-BE49-F238E27FC236}">
                  <a16:creationId xmlns:a16="http://schemas.microsoft.com/office/drawing/2014/main" id="{DC64E1B9-6E4F-FACB-D070-1D16D9093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1810" name="Group 818">
            <a:extLst>
              <a:ext uri="{FF2B5EF4-FFF2-40B4-BE49-F238E27FC236}">
                <a16:creationId xmlns:a16="http://schemas.microsoft.com/office/drawing/2014/main" id="{53E3DD5B-191B-446C-7ABE-7192BE73D4E3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981811" name="Rectangle 819">
              <a:extLst>
                <a:ext uri="{FF2B5EF4-FFF2-40B4-BE49-F238E27FC236}">
                  <a16:creationId xmlns:a16="http://schemas.microsoft.com/office/drawing/2014/main" id="{CBEC084B-BFB4-D020-3FE4-0A19502B9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81812" name="Rectangle 820">
              <a:extLst>
                <a:ext uri="{FF2B5EF4-FFF2-40B4-BE49-F238E27FC236}">
                  <a16:creationId xmlns:a16="http://schemas.microsoft.com/office/drawing/2014/main" id="{4DB2EBB4-3A9F-E4CE-248A-F96273366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81813" name="Rectangle 821">
              <a:extLst>
                <a:ext uri="{FF2B5EF4-FFF2-40B4-BE49-F238E27FC236}">
                  <a16:creationId xmlns:a16="http://schemas.microsoft.com/office/drawing/2014/main" id="{E36F06E7-B6E5-762A-DC69-0A93414D4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81814" name="Rectangle 822">
              <a:extLst>
                <a:ext uri="{FF2B5EF4-FFF2-40B4-BE49-F238E27FC236}">
                  <a16:creationId xmlns:a16="http://schemas.microsoft.com/office/drawing/2014/main" id="{D35A3831-C6A8-FDEA-1216-90B8E9B39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15" name="Rectangle 823">
              <a:extLst>
                <a:ext uri="{FF2B5EF4-FFF2-40B4-BE49-F238E27FC236}">
                  <a16:creationId xmlns:a16="http://schemas.microsoft.com/office/drawing/2014/main" id="{2EF510EB-6CF9-A109-58FF-FD6C943B9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16" name="Rectangle 824">
              <a:extLst>
                <a:ext uri="{FF2B5EF4-FFF2-40B4-BE49-F238E27FC236}">
                  <a16:creationId xmlns:a16="http://schemas.microsoft.com/office/drawing/2014/main" id="{2E40763E-EFA7-200B-CFC6-D67937AA0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17" name="Rectangle 825">
              <a:extLst>
                <a:ext uri="{FF2B5EF4-FFF2-40B4-BE49-F238E27FC236}">
                  <a16:creationId xmlns:a16="http://schemas.microsoft.com/office/drawing/2014/main" id="{941EDBCA-6D0F-E962-4B05-EA6E69ECD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18" name="Rectangle 826">
              <a:extLst>
                <a:ext uri="{FF2B5EF4-FFF2-40B4-BE49-F238E27FC236}">
                  <a16:creationId xmlns:a16="http://schemas.microsoft.com/office/drawing/2014/main" id="{0508F35C-49B4-FA6C-5829-2DAEC43E0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19" name="Rectangle 827">
              <a:extLst>
                <a:ext uri="{FF2B5EF4-FFF2-40B4-BE49-F238E27FC236}">
                  <a16:creationId xmlns:a16="http://schemas.microsoft.com/office/drawing/2014/main" id="{EAA895CE-2E32-11DE-C5F5-78FB6942C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20" name="Rectangle 828">
              <a:extLst>
                <a:ext uri="{FF2B5EF4-FFF2-40B4-BE49-F238E27FC236}">
                  <a16:creationId xmlns:a16="http://schemas.microsoft.com/office/drawing/2014/main" id="{80CC5EE8-C5FE-D70B-EE69-75B80B682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21" name="Rectangle 829">
              <a:extLst>
                <a:ext uri="{FF2B5EF4-FFF2-40B4-BE49-F238E27FC236}">
                  <a16:creationId xmlns:a16="http://schemas.microsoft.com/office/drawing/2014/main" id="{2F094ED5-2581-8504-7BF6-7A6A54FAD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981822" name="Rectangle 830">
              <a:extLst>
                <a:ext uri="{FF2B5EF4-FFF2-40B4-BE49-F238E27FC236}">
                  <a16:creationId xmlns:a16="http://schemas.microsoft.com/office/drawing/2014/main" id="{A5BEC072-F315-CAC7-7976-F0E04D99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23" name="Rectangle 831">
              <a:extLst>
                <a:ext uri="{FF2B5EF4-FFF2-40B4-BE49-F238E27FC236}">
                  <a16:creationId xmlns:a16="http://schemas.microsoft.com/office/drawing/2014/main" id="{079EBD2A-B6E4-963E-DEB7-04D44AEC2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24" name="Rectangle 832">
              <a:extLst>
                <a:ext uri="{FF2B5EF4-FFF2-40B4-BE49-F238E27FC236}">
                  <a16:creationId xmlns:a16="http://schemas.microsoft.com/office/drawing/2014/main" id="{0C41E085-B16F-3CD8-EB80-7909EAEB1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981825" name="Rectangle 833">
              <a:extLst>
                <a:ext uri="{FF2B5EF4-FFF2-40B4-BE49-F238E27FC236}">
                  <a16:creationId xmlns:a16="http://schemas.microsoft.com/office/drawing/2014/main" id="{7B0108A2-3F19-CA00-4F7D-68EAFACA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26" name="Rectangle 834">
              <a:extLst>
                <a:ext uri="{FF2B5EF4-FFF2-40B4-BE49-F238E27FC236}">
                  <a16:creationId xmlns:a16="http://schemas.microsoft.com/office/drawing/2014/main" id="{53D1F15F-59FB-36E1-FBC7-B954810F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981827" name="Rectangle 835">
              <a:extLst>
                <a:ext uri="{FF2B5EF4-FFF2-40B4-BE49-F238E27FC236}">
                  <a16:creationId xmlns:a16="http://schemas.microsoft.com/office/drawing/2014/main" id="{1521A7CA-AAC5-8CFC-159E-A52A7C291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81828" name="Text Box 836">
              <a:extLst>
                <a:ext uri="{FF2B5EF4-FFF2-40B4-BE49-F238E27FC236}">
                  <a16:creationId xmlns:a16="http://schemas.microsoft.com/office/drawing/2014/main" id="{B9D76E42-7509-F658-2C90-F82A577BC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981829" name="Text Box 837">
              <a:extLst>
                <a:ext uri="{FF2B5EF4-FFF2-40B4-BE49-F238E27FC236}">
                  <a16:creationId xmlns:a16="http://schemas.microsoft.com/office/drawing/2014/main" id="{E35FF760-F532-7B6B-C7A3-62BA5AA79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981830" name="Rectangle 838">
              <a:extLst>
                <a:ext uri="{FF2B5EF4-FFF2-40B4-BE49-F238E27FC236}">
                  <a16:creationId xmlns:a16="http://schemas.microsoft.com/office/drawing/2014/main" id="{935C2FF6-9323-F2FD-2909-AEF5BBB5C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981831" name="Group 839">
              <a:extLst>
                <a:ext uri="{FF2B5EF4-FFF2-40B4-BE49-F238E27FC236}">
                  <a16:creationId xmlns:a16="http://schemas.microsoft.com/office/drawing/2014/main" id="{23B9F707-D571-B5C5-DD8C-B581B8C500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981832" name="Rectangle 840">
                <a:extLst>
                  <a:ext uri="{FF2B5EF4-FFF2-40B4-BE49-F238E27FC236}">
                    <a16:creationId xmlns:a16="http://schemas.microsoft.com/office/drawing/2014/main" id="{77348AD6-72BF-A13C-4B88-97CBB89EB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3" name="Rectangle 841">
                <a:extLst>
                  <a:ext uri="{FF2B5EF4-FFF2-40B4-BE49-F238E27FC236}">
                    <a16:creationId xmlns:a16="http://schemas.microsoft.com/office/drawing/2014/main" id="{AFAC0884-83A0-2C97-7B41-A89E83594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4" name="Rectangle 842">
                <a:extLst>
                  <a:ext uri="{FF2B5EF4-FFF2-40B4-BE49-F238E27FC236}">
                    <a16:creationId xmlns:a16="http://schemas.microsoft.com/office/drawing/2014/main" id="{92F9ACE1-4A8F-B02B-3B3A-F5684A319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5" name="Rectangle 843">
                <a:extLst>
                  <a:ext uri="{FF2B5EF4-FFF2-40B4-BE49-F238E27FC236}">
                    <a16:creationId xmlns:a16="http://schemas.microsoft.com/office/drawing/2014/main" id="{5D5C8D18-CFD0-B1E6-830D-60BB87352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6" name="Rectangle 844">
                <a:extLst>
                  <a:ext uri="{FF2B5EF4-FFF2-40B4-BE49-F238E27FC236}">
                    <a16:creationId xmlns:a16="http://schemas.microsoft.com/office/drawing/2014/main" id="{1FECF9DA-22E1-9820-C946-5496ED13C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7" name="Rectangle 845">
                <a:extLst>
                  <a:ext uri="{FF2B5EF4-FFF2-40B4-BE49-F238E27FC236}">
                    <a16:creationId xmlns:a16="http://schemas.microsoft.com/office/drawing/2014/main" id="{10CC2CB7-03EA-C357-0FC9-A370E1D1E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8" name="Rectangle 846">
                <a:extLst>
                  <a:ext uri="{FF2B5EF4-FFF2-40B4-BE49-F238E27FC236}">
                    <a16:creationId xmlns:a16="http://schemas.microsoft.com/office/drawing/2014/main" id="{19C3ECB5-93BB-591F-EED8-07C897E45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39" name="Rectangle 847">
                <a:extLst>
                  <a:ext uri="{FF2B5EF4-FFF2-40B4-BE49-F238E27FC236}">
                    <a16:creationId xmlns:a16="http://schemas.microsoft.com/office/drawing/2014/main" id="{D4373923-527D-ACAD-CBD0-4CB5261D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981840" name="Rectangle 848">
                <a:extLst>
                  <a:ext uri="{FF2B5EF4-FFF2-40B4-BE49-F238E27FC236}">
                    <a16:creationId xmlns:a16="http://schemas.microsoft.com/office/drawing/2014/main" id="{38D7E0E8-9287-3AA6-6543-921656273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981841" name="Group 849">
              <a:extLst>
                <a:ext uri="{FF2B5EF4-FFF2-40B4-BE49-F238E27FC236}">
                  <a16:creationId xmlns:a16="http://schemas.microsoft.com/office/drawing/2014/main" id="{B898833D-8489-DC9A-EDFB-391B479695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981842" name="Group 850">
                <a:extLst>
                  <a:ext uri="{FF2B5EF4-FFF2-40B4-BE49-F238E27FC236}">
                    <a16:creationId xmlns:a16="http://schemas.microsoft.com/office/drawing/2014/main" id="{6DDDDD56-4632-E08E-8EF8-5E3BD948C7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981843" name="Freeform 851">
                  <a:extLst>
                    <a:ext uri="{FF2B5EF4-FFF2-40B4-BE49-F238E27FC236}">
                      <a16:creationId xmlns:a16="http://schemas.microsoft.com/office/drawing/2014/main" id="{8217D818-1B86-9E1A-7103-89899E5D7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81844" name="Freeform 852">
                  <a:extLst>
                    <a:ext uri="{FF2B5EF4-FFF2-40B4-BE49-F238E27FC236}">
                      <a16:creationId xmlns:a16="http://schemas.microsoft.com/office/drawing/2014/main" id="{4FBE0522-F114-1DD0-CF31-71D7E643B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81845" name="Freeform 853">
                  <a:extLst>
                    <a:ext uri="{FF2B5EF4-FFF2-40B4-BE49-F238E27FC236}">
                      <a16:creationId xmlns:a16="http://schemas.microsoft.com/office/drawing/2014/main" id="{E9C8E1D1-0BEA-F338-9B3F-AAFAB4C9F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81846" name="Freeform 854">
                  <a:extLst>
                    <a:ext uri="{FF2B5EF4-FFF2-40B4-BE49-F238E27FC236}">
                      <a16:creationId xmlns:a16="http://schemas.microsoft.com/office/drawing/2014/main" id="{E5E843BB-7B1C-345B-54BA-67045C7BF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981847" name="Picture 855">
                  <a:extLst>
                    <a:ext uri="{FF2B5EF4-FFF2-40B4-BE49-F238E27FC236}">
                      <a16:creationId xmlns:a16="http://schemas.microsoft.com/office/drawing/2014/main" id="{CE0D3A82-C01D-ADC0-45B9-39DA988767C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981848" name="Freeform 856">
                  <a:extLst>
                    <a:ext uri="{FF2B5EF4-FFF2-40B4-BE49-F238E27FC236}">
                      <a16:creationId xmlns:a16="http://schemas.microsoft.com/office/drawing/2014/main" id="{CE26FECA-C73E-721D-EEF8-156444BF9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981849" name="Freeform 857">
                  <a:extLst>
                    <a:ext uri="{FF2B5EF4-FFF2-40B4-BE49-F238E27FC236}">
                      <a16:creationId xmlns:a16="http://schemas.microsoft.com/office/drawing/2014/main" id="{02ED9975-701C-4C8B-EB68-3C7F5ECD44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81850" name="Text Box 858">
                <a:extLst>
                  <a:ext uri="{FF2B5EF4-FFF2-40B4-BE49-F238E27FC236}">
                    <a16:creationId xmlns:a16="http://schemas.microsoft.com/office/drawing/2014/main" id="{5E326045-46B5-9BE9-CF17-08B106E04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981864" name="Text Box 872">
            <a:extLst>
              <a:ext uri="{FF2B5EF4-FFF2-40B4-BE49-F238E27FC236}">
                <a16:creationId xmlns:a16="http://schemas.microsoft.com/office/drawing/2014/main" id="{347D10FF-E0B2-3172-D019-687D2CD73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ЕДОМ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81865" name="Text Box 873">
            <a:extLst>
              <a:ext uri="{FF2B5EF4-FFF2-40B4-BE49-F238E27FC236}">
                <a16:creationId xmlns:a16="http://schemas.microsoft.com/office/drawing/2014/main" id="{0E907120-A150-36CD-91EE-0A255D817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81866" name="Text Box 874">
            <a:extLst>
              <a:ext uri="{FF2B5EF4-FFF2-40B4-BE49-F238E27FC236}">
                <a16:creationId xmlns:a16="http://schemas.microsoft.com/office/drawing/2014/main" id="{10C32EC7-2423-5689-6003-C56424192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4650" y="4822825"/>
            <a:ext cx="11382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 b="1" i="0">
                <a:latin typeface="Arial" panose="020B0604020202020204" pitchFamily="34" charset="0"/>
              </a:rPr>
              <a:t>(</a:t>
            </a:r>
            <a:r>
              <a:rPr lang="ru-RU" altLang="en-US" sz="900" b="1" i="0">
                <a:latin typeface="Arial" panose="020B0604020202020204" pitchFamily="34" charset="0"/>
              </a:rPr>
              <a:t>НИНЕВИИ</a:t>
            </a:r>
            <a:r>
              <a:rPr lang="en-US" altLang="en-US" sz="900" b="1" i="0">
                <a:latin typeface="Arial" panose="020B0604020202020204" pitchFamily="34" charset="0"/>
              </a:rPr>
              <a:t>)</a:t>
            </a:r>
            <a:endParaRPr lang="en-US" altLang="en-US" sz="800" b="1" i="0">
              <a:latin typeface="Arial" panose="020B0604020202020204" pitchFamily="34" charset="0"/>
            </a:endParaRPr>
          </a:p>
        </p:txBody>
      </p:sp>
      <p:sp>
        <p:nvSpPr>
          <p:cNvPr id="981855" name="Text Box 863">
            <a:extLst>
              <a:ext uri="{FF2B5EF4-FFF2-40B4-BE49-F238E27FC236}">
                <a16:creationId xmlns:a16="http://schemas.microsoft.com/office/drawing/2014/main" id="{1C7BB29B-5292-5932-B994-3AA6F4BC4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2088" y="267652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Исаия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56" name="Text Box 864">
            <a:extLst>
              <a:ext uri="{FF2B5EF4-FFF2-40B4-BE49-F238E27FC236}">
                <a16:creationId xmlns:a16="http://schemas.microsoft.com/office/drawing/2014/main" id="{40B4E915-1C31-1845-5720-18D5ADBA82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3235325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Михей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57" name="Text Box 865">
            <a:extLst>
              <a:ext uri="{FF2B5EF4-FFF2-40B4-BE49-F238E27FC236}">
                <a16:creationId xmlns:a16="http://schemas.microsoft.com/office/drawing/2014/main" id="{05FA48D3-4B74-26FB-02F2-7D2B2DF9C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Амос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58" name="Text Box 866">
            <a:extLst>
              <a:ext uri="{FF2B5EF4-FFF2-40B4-BE49-F238E27FC236}">
                <a16:creationId xmlns:a16="http://schemas.microsoft.com/office/drawing/2014/main" id="{F3469180-C2D6-4AE2-057D-22924C02A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Осия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59" name="Text Box 867">
            <a:extLst>
              <a:ext uri="{FF2B5EF4-FFF2-40B4-BE49-F238E27FC236}">
                <a16:creationId xmlns:a16="http://schemas.microsoft.com/office/drawing/2014/main" id="{F51B0560-142E-ECE6-481D-A6D4BE3E2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5400" dir="54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   </a:t>
            </a:r>
            <a:r>
              <a:rPr lang="ru-RU" altLang="en-US" sz="1700" b="1" i="0">
                <a:latin typeface="Arial" panose="020B0604020202020204" pitchFamily="34" charset="0"/>
              </a:rPr>
              <a:t>Иона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81860" name="Text Box 868">
            <a:extLst>
              <a:ext uri="{FF2B5EF4-FFF2-40B4-BE49-F238E27FC236}">
                <a16:creationId xmlns:a16="http://schemas.microsoft.com/office/drawing/2014/main" id="{7DE3DD32-258E-1C99-4DCF-882F3F31E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Иоиль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61" name="Text Box 869">
            <a:extLst>
              <a:ext uri="{FF2B5EF4-FFF2-40B4-BE49-F238E27FC236}">
                <a16:creationId xmlns:a16="http://schemas.microsoft.com/office/drawing/2014/main" id="{E81A29F4-47C1-A6C8-B84F-4F28A00A0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5118100"/>
            <a:ext cx="151447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Софония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62" name="Text Box 870">
            <a:extLst>
              <a:ext uri="{FF2B5EF4-FFF2-40B4-BE49-F238E27FC236}">
                <a16:creationId xmlns:a16="http://schemas.microsoft.com/office/drawing/2014/main" id="{FD87861F-72D9-9E5B-AD18-FA538E0D7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300538"/>
            <a:ext cx="129222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Плач Иеремии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63" name="Text Box 871">
            <a:extLst>
              <a:ext uri="{FF2B5EF4-FFF2-40B4-BE49-F238E27FC236}">
                <a16:creationId xmlns:a16="http://schemas.microsoft.com/office/drawing/2014/main" id="{A666CBCE-CD7F-D75D-272A-5FC3DBF5F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Наум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81867" name="Text Box 875">
            <a:extLst>
              <a:ext uri="{FF2B5EF4-FFF2-40B4-BE49-F238E27FC236}">
                <a16:creationId xmlns:a16="http://schemas.microsoft.com/office/drawing/2014/main" id="{530005C2-791A-A92B-D052-E2CB5542F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4098925"/>
            <a:ext cx="12080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Иеремия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70" name="Text Box 878">
            <a:extLst>
              <a:ext uri="{FF2B5EF4-FFF2-40B4-BE49-F238E27FC236}">
                <a16:creationId xmlns:a16="http://schemas.microsoft.com/office/drawing/2014/main" id="{BBCCC6A0-D034-5CD6-303D-C437EB327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38" y="3519488"/>
            <a:ext cx="11382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   </a:t>
            </a:r>
            <a:r>
              <a:rPr lang="ru-RU" altLang="en-US" sz="1700" b="1" i="0">
                <a:latin typeface="Arial" panose="020B0604020202020204" pitchFamily="34" charset="0"/>
              </a:rPr>
              <a:t>Авдий</a:t>
            </a:r>
            <a:endParaRPr lang="en-US" altLang="en-US" sz="1600" b="1" i="0">
              <a:latin typeface="Arial" panose="020B0604020202020204" pitchFamily="34" charset="0"/>
            </a:endParaRPr>
          </a:p>
        </p:txBody>
      </p:sp>
      <p:sp>
        <p:nvSpPr>
          <p:cNvPr id="981871" name="Text Box 879">
            <a:extLst>
              <a:ext uri="{FF2B5EF4-FFF2-40B4-BE49-F238E27FC236}">
                <a16:creationId xmlns:a16="http://schemas.microsoft.com/office/drawing/2014/main" id="{6700EA25-F7D1-7ECE-3F2E-78C2F4E39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Аввакум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981873" name="Rectangle 881">
            <a:extLst>
              <a:ext uri="{FF2B5EF4-FFF2-40B4-BE49-F238E27FC236}">
                <a16:creationId xmlns:a16="http://schemas.microsoft.com/office/drawing/2014/main" id="{D15FE3BC-FA17-65FF-4B02-46ED3C1E0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981874" name="Group 882">
            <a:extLst>
              <a:ext uri="{FF2B5EF4-FFF2-40B4-BE49-F238E27FC236}">
                <a16:creationId xmlns:a16="http://schemas.microsoft.com/office/drawing/2014/main" id="{9A1101E1-24E1-60EC-ABA4-887610871E21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981875" name="Text Box 883">
              <a:extLst>
                <a:ext uri="{FF2B5EF4-FFF2-40B4-BE49-F238E27FC236}">
                  <a16:creationId xmlns:a16="http://schemas.microsoft.com/office/drawing/2014/main" id="{D3D001DC-CD23-2D60-1451-2B6A9EF84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81876" name="Text Box 884">
              <a:extLst>
                <a:ext uri="{FF2B5EF4-FFF2-40B4-BE49-F238E27FC236}">
                  <a16:creationId xmlns:a16="http://schemas.microsoft.com/office/drawing/2014/main" id="{F1B0DF5B-5582-778E-1794-5A6371E6F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981877" name="Text Box 885">
              <a:extLst>
                <a:ext uri="{FF2B5EF4-FFF2-40B4-BE49-F238E27FC236}">
                  <a16:creationId xmlns:a16="http://schemas.microsoft.com/office/drawing/2014/main" id="{2F8FAEC9-88DB-9EDC-5B43-54DE59787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1796" grpId="0" build="p" autoUpdateAnimBg="0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Rectangle 2">
            <a:extLst>
              <a:ext uri="{FF2B5EF4-FFF2-40B4-BE49-F238E27FC236}">
                <a16:creationId xmlns:a16="http://schemas.microsoft.com/office/drawing/2014/main" id="{C0EC710A-C875-BC89-5D63-B2AD34D5D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3" name="Rectangle 3">
            <a:extLst>
              <a:ext uri="{FF2B5EF4-FFF2-40B4-BE49-F238E27FC236}">
                <a16:creationId xmlns:a16="http://schemas.microsoft.com/office/drawing/2014/main" id="{0C46F8C4-1F56-34B0-298A-254CDD051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4" name="Rectangle 4">
            <a:extLst>
              <a:ext uri="{FF2B5EF4-FFF2-40B4-BE49-F238E27FC236}">
                <a16:creationId xmlns:a16="http://schemas.microsoft.com/office/drawing/2014/main" id="{C604D75A-881A-A0FC-002A-9AD20414A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5" name="Rectangle 5">
            <a:extLst>
              <a:ext uri="{FF2B5EF4-FFF2-40B4-BE49-F238E27FC236}">
                <a16:creationId xmlns:a16="http://schemas.microsoft.com/office/drawing/2014/main" id="{794261BA-D312-C797-5CC4-B6E1ECF01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6" name="Rectangle 6">
            <a:extLst>
              <a:ext uri="{FF2B5EF4-FFF2-40B4-BE49-F238E27FC236}">
                <a16:creationId xmlns:a16="http://schemas.microsoft.com/office/drawing/2014/main" id="{79E925F3-EF34-4030-5A20-DC6F1CC55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27" name="Rectangle 7">
            <a:extLst>
              <a:ext uri="{FF2B5EF4-FFF2-40B4-BE49-F238E27FC236}">
                <a16:creationId xmlns:a16="http://schemas.microsoft.com/office/drawing/2014/main" id="{E12D08D9-34C6-5401-6F62-A55B31428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8" name="Rectangle 8">
            <a:extLst>
              <a:ext uri="{FF2B5EF4-FFF2-40B4-BE49-F238E27FC236}">
                <a16:creationId xmlns:a16="http://schemas.microsoft.com/office/drawing/2014/main" id="{8A52D463-8C14-487C-23CD-C936C7C00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29" name="Rectangle 9">
            <a:extLst>
              <a:ext uri="{FF2B5EF4-FFF2-40B4-BE49-F238E27FC236}">
                <a16:creationId xmlns:a16="http://schemas.microsoft.com/office/drawing/2014/main" id="{4B2EA90D-4564-F910-BEF9-93F2C6049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0" name="Rectangle 10">
            <a:extLst>
              <a:ext uri="{FF2B5EF4-FFF2-40B4-BE49-F238E27FC236}">
                <a16:creationId xmlns:a16="http://schemas.microsoft.com/office/drawing/2014/main" id="{B19D465D-651A-46B8-4AA9-7166F6322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1" name="Rectangle 11">
            <a:extLst>
              <a:ext uri="{FF2B5EF4-FFF2-40B4-BE49-F238E27FC236}">
                <a16:creationId xmlns:a16="http://schemas.microsoft.com/office/drawing/2014/main" id="{83339514-F772-BDA9-0298-A0B86F181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2" name="Rectangle 12">
            <a:extLst>
              <a:ext uri="{FF2B5EF4-FFF2-40B4-BE49-F238E27FC236}">
                <a16:creationId xmlns:a16="http://schemas.microsoft.com/office/drawing/2014/main" id="{49143F10-A754-50A8-AFFF-557D43B04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3" name="Rectangle 13">
            <a:extLst>
              <a:ext uri="{FF2B5EF4-FFF2-40B4-BE49-F238E27FC236}">
                <a16:creationId xmlns:a16="http://schemas.microsoft.com/office/drawing/2014/main" id="{221DC925-90A3-BF02-71FA-9B82A77C6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4" name="Rectangle 14">
            <a:extLst>
              <a:ext uri="{FF2B5EF4-FFF2-40B4-BE49-F238E27FC236}">
                <a16:creationId xmlns:a16="http://schemas.microsoft.com/office/drawing/2014/main" id="{A62BE344-A788-3093-4E62-7CA9AB2DC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5" name="Rectangle 15">
            <a:extLst>
              <a:ext uri="{FF2B5EF4-FFF2-40B4-BE49-F238E27FC236}">
                <a16:creationId xmlns:a16="http://schemas.microsoft.com/office/drawing/2014/main" id="{39722B5C-7EDE-3FC2-514C-6B63C80F9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6" name="Rectangle 16">
            <a:extLst>
              <a:ext uri="{FF2B5EF4-FFF2-40B4-BE49-F238E27FC236}">
                <a16:creationId xmlns:a16="http://schemas.microsoft.com/office/drawing/2014/main" id="{6314DECE-1C2A-4D56-88D7-AB9B3A9CD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7" name="Rectangle 17">
            <a:extLst>
              <a:ext uri="{FF2B5EF4-FFF2-40B4-BE49-F238E27FC236}">
                <a16:creationId xmlns:a16="http://schemas.microsoft.com/office/drawing/2014/main" id="{1A9384F9-66BA-3AF9-63F5-6116013BE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8" name="Rectangle 18">
            <a:extLst>
              <a:ext uri="{FF2B5EF4-FFF2-40B4-BE49-F238E27FC236}">
                <a16:creationId xmlns:a16="http://schemas.microsoft.com/office/drawing/2014/main" id="{29E33B14-22E5-A9CF-14C4-ECA30428A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39" name="Rectangle 19">
            <a:extLst>
              <a:ext uri="{FF2B5EF4-FFF2-40B4-BE49-F238E27FC236}">
                <a16:creationId xmlns:a16="http://schemas.microsoft.com/office/drawing/2014/main" id="{D17D32B1-8B8D-DC76-1DA1-FD45FF1D1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0" name="Rectangle 20">
            <a:extLst>
              <a:ext uri="{FF2B5EF4-FFF2-40B4-BE49-F238E27FC236}">
                <a16:creationId xmlns:a16="http://schemas.microsoft.com/office/drawing/2014/main" id="{422782AE-C6F0-6AB4-57EB-4B7C34EC2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1" name="Rectangle 21">
            <a:extLst>
              <a:ext uri="{FF2B5EF4-FFF2-40B4-BE49-F238E27FC236}">
                <a16:creationId xmlns:a16="http://schemas.microsoft.com/office/drawing/2014/main" id="{3106AD2D-9DC8-8C4C-5DCE-49423B8BD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2" name="Rectangle 22">
            <a:extLst>
              <a:ext uri="{FF2B5EF4-FFF2-40B4-BE49-F238E27FC236}">
                <a16:creationId xmlns:a16="http://schemas.microsoft.com/office/drawing/2014/main" id="{BACFFD58-A4FA-3D1A-3B46-B73DD1507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3" name="Rectangle 23">
            <a:extLst>
              <a:ext uri="{FF2B5EF4-FFF2-40B4-BE49-F238E27FC236}">
                <a16:creationId xmlns:a16="http://schemas.microsoft.com/office/drawing/2014/main" id="{D7A9679D-7DCD-79DC-CB24-F86234178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4" name="Rectangle 24">
            <a:extLst>
              <a:ext uri="{FF2B5EF4-FFF2-40B4-BE49-F238E27FC236}">
                <a16:creationId xmlns:a16="http://schemas.microsoft.com/office/drawing/2014/main" id="{2000E175-4E63-B5DB-AA42-82047843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208345" name="Rectangle 25">
            <a:extLst>
              <a:ext uri="{FF2B5EF4-FFF2-40B4-BE49-F238E27FC236}">
                <a16:creationId xmlns:a16="http://schemas.microsoft.com/office/drawing/2014/main" id="{39714787-07B0-9518-7251-2CBBB0EDF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08346" name="Picture 26">
            <a:extLst>
              <a:ext uri="{FF2B5EF4-FFF2-40B4-BE49-F238E27FC236}">
                <a16:creationId xmlns:a16="http://schemas.microsoft.com/office/drawing/2014/main" id="{54E7CD1D-DFBC-8938-D606-175F0B4399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8347" name="Rectangle 27">
            <a:extLst>
              <a:ext uri="{FF2B5EF4-FFF2-40B4-BE49-F238E27FC236}">
                <a16:creationId xmlns:a16="http://schemas.microsoft.com/office/drawing/2014/main" id="{5063DFDF-D99C-ABF6-F732-CE9682D5D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48" name="Rectangle 28">
            <a:extLst>
              <a:ext uri="{FF2B5EF4-FFF2-40B4-BE49-F238E27FC236}">
                <a16:creationId xmlns:a16="http://schemas.microsoft.com/office/drawing/2014/main" id="{7F740C59-9BA7-D36A-728F-F50E5B42E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49" name="Rectangle 29">
            <a:extLst>
              <a:ext uri="{FF2B5EF4-FFF2-40B4-BE49-F238E27FC236}">
                <a16:creationId xmlns:a16="http://schemas.microsoft.com/office/drawing/2014/main" id="{48C5BB04-7BE2-9C32-59C5-17D8A6496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0813" y="3925888"/>
            <a:ext cx="4378325" cy="777875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“</a:t>
            </a:r>
            <a:r>
              <a:rPr lang="ru-RU" altLang="en-US" sz="2400" b="1">
                <a:solidFill>
                  <a:srgbClr val="66FFFF"/>
                </a:solidFill>
                <a:latin typeface="Helvetica" pitchFamily="2" charset="0"/>
              </a:rPr>
              <a:t>Южному</a:t>
            </a:r>
            <a:r>
              <a:rPr lang="en-US" altLang="en-US" sz="2400" b="1">
                <a:solidFill>
                  <a:srgbClr val="66FFFF"/>
                </a:solidFill>
                <a:latin typeface="Helvetica" pitchFamily="2" charset="0"/>
              </a:rPr>
              <a:t>”</a:t>
            </a:r>
            <a:r>
              <a:rPr lang="en-US" altLang="en-US" sz="24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ИУДА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в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 </a:t>
            </a:r>
            <a:r>
              <a:rPr lang="ru-RU" altLang="en-US" sz="2000" b="1" i="0">
                <a:solidFill>
                  <a:srgbClr val="66FFFF"/>
                </a:solidFill>
                <a:latin typeface="Helvetica" pitchFamily="2" charset="0"/>
              </a:rPr>
              <a:t>ВОЗВРАЩЕНИИ</a:t>
            </a:r>
            <a:r>
              <a:rPr lang="en-US" altLang="en-US" sz="2000" b="1" i="0">
                <a:solidFill>
                  <a:srgbClr val="66FFFF"/>
                </a:solidFill>
                <a:latin typeface="Helvetica" pitchFamily="2" charset="0"/>
              </a:rPr>
              <a:t>…</a:t>
            </a:r>
          </a:p>
        </p:txBody>
      </p:sp>
      <p:sp>
        <p:nvSpPr>
          <p:cNvPr id="1208350" name="Text Box 30">
            <a:extLst>
              <a:ext uri="{FF2B5EF4-FFF2-40B4-BE49-F238E27FC236}">
                <a16:creationId xmlns:a16="http://schemas.microsoft.com/office/drawing/2014/main" id="{8CC90C12-AAEA-B8E4-3C67-52AFF99B2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208351" name="Rectangle 31">
            <a:extLst>
              <a:ext uri="{FF2B5EF4-FFF2-40B4-BE49-F238E27FC236}">
                <a16:creationId xmlns:a16="http://schemas.microsoft.com/office/drawing/2014/main" id="{2AB88A32-7D09-10A6-817F-4D5DC7EA8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08354" name="Text Box 34">
            <a:extLst>
              <a:ext uri="{FF2B5EF4-FFF2-40B4-BE49-F238E27FC236}">
                <a16:creationId xmlns:a16="http://schemas.microsoft.com/office/drawing/2014/main" id="{D49EAC87-7323-6B03-DA51-C597DA70D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74</a:t>
            </a:r>
          </a:p>
        </p:txBody>
      </p:sp>
      <p:sp>
        <p:nvSpPr>
          <p:cNvPr id="1208358" name="Rectangle 38">
            <a:extLst>
              <a:ext uri="{FF2B5EF4-FFF2-40B4-BE49-F238E27FC236}">
                <a16:creationId xmlns:a16="http://schemas.microsoft.com/office/drawing/2014/main" id="{4D9E8254-7437-4514-0A8F-47DFB218B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641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08366" name="Text Box 46">
            <a:extLst>
              <a:ext uri="{FF2B5EF4-FFF2-40B4-BE49-F238E27FC236}">
                <a16:creationId xmlns:a16="http://schemas.microsoft.com/office/drawing/2014/main" id="{41F4AF6E-28B2-53E4-50AE-976933C2A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sp>
        <p:nvSpPr>
          <p:cNvPr id="1208467" name="Rectangle 147">
            <a:extLst>
              <a:ext uri="{FF2B5EF4-FFF2-40B4-BE49-F238E27FC236}">
                <a16:creationId xmlns:a16="http://schemas.microsoft.com/office/drawing/2014/main" id="{F22A4098-D819-766F-C1D2-CC87BDC9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119538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1208523" name="Freeform 203">
            <a:extLst>
              <a:ext uri="{FF2B5EF4-FFF2-40B4-BE49-F238E27FC236}">
                <a16:creationId xmlns:a16="http://schemas.microsoft.com/office/drawing/2014/main" id="{E8EC03A3-E905-E826-6169-E62394795829}"/>
              </a:ext>
            </a:extLst>
          </p:cNvPr>
          <p:cNvSpPr>
            <a:spLocks/>
          </p:cNvSpPr>
          <p:nvPr/>
        </p:nvSpPr>
        <p:spPr bwMode="auto">
          <a:xfrm>
            <a:off x="3644900" y="4310063"/>
            <a:ext cx="6350" cy="28575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208524" name="Freeform 204">
            <a:extLst>
              <a:ext uri="{FF2B5EF4-FFF2-40B4-BE49-F238E27FC236}">
                <a16:creationId xmlns:a16="http://schemas.microsoft.com/office/drawing/2014/main" id="{ECD1D6FE-AB00-EB1A-7EBB-4F07ABB6A0E8}"/>
              </a:ext>
            </a:extLst>
          </p:cNvPr>
          <p:cNvSpPr>
            <a:spLocks/>
          </p:cNvSpPr>
          <p:nvPr/>
        </p:nvSpPr>
        <p:spPr bwMode="auto">
          <a:xfrm>
            <a:off x="3646488" y="4310063"/>
            <a:ext cx="7937" cy="31750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208527" name="Freeform 207">
            <a:extLst>
              <a:ext uri="{FF2B5EF4-FFF2-40B4-BE49-F238E27FC236}">
                <a16:creationId xmlns:a16="http://schemas.microsoft.com/office/drawing/2014/main" id="{5F62BE27-603C-DFD8-B727-63D41350DB85}"/>
              </a:ext>
            </a:extLst>
          </p:cNvPr>
          <p:cNvSpPr>
            <a:spLocks/>
          </p:cNvSpPr>
          <p:nvPr/>
        </p:nvSpPr>
        <p:spPr bwMode="auto">
          <a:xfrm>
            <a:off x="3790950" y="4138613"/>
            <a:ext cx="11113" cy="38100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208533" name="Rectangle 213">
            <a:extLst>
              <a:ext uri="{FF2B5EF4-FFF2-40B4-BE49-F238E27FC236}">
                <a16:creationId xmlns:a16="http://schemas.microsoft.com/office/drawing/2014/main" id="{5B921651-DD5A-25F2-E9DC-80B93F1A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5414963"/>
            <a:ext cx="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2000" i="0">
              <a:latin typeface="Helvetica" pitchFamily="2" charset="0"/>
            </a:endParaRPr>
          </a:p>
        </p:txBody>
      </p:sp>
      <p:pic>
        <p:nvPicPr>
          <p:cNvPr id="1208565" name="Picture 245">
            <a:extLst>
              <a:ext uri="{FF2B5EF4-FFF2-40B4-BE49-F238E27FC236}">
                <a16:creationId xmlns:a16="http://schemas.microsoft.com/office/drawing/2014/main" id="{C2C280BF-67CD-426D-2642-908007FC1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8828" name="AutoShape 508">
            <a:extLst>
              <a:ext uri="{FF2B5EF4-FFF2-40B4-BE49-F238E27FC236}">
                <a16:creationId xmlns:a16="http://schemas.microsoft.com/office/drawing/2014/main" id="{E9C21F52-2407-E315-A547-D4E42A183B6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29" name="Rectangle 509">
            <a:extLst>
              <a:ext uri="{FF2B5EF4-FFF2-40B4-BE49-F238E27FC236}">
                <a16:creationId xmlns:a16="http://schemas.microsoft.com/office/drawing/2014/main" id="{6B45F5AA-1D89-8C9F-09E5-CACD4F82C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0" name="Rectangle 510">
            <a:extLst>
              <a:ext uri="{FF2B5EF4-FFF2-40B4-BE49-F238E27FC236}">
                <a16:creationId xmlns:a16="http://schemas.microsoft.com/office/drawing/2014/main" id="{D7146B49-5E7E-8BDE-F353-28CB34F89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1" name="Rectangle 511">
            <a:extLst>
              <a:ext uri="{FF2B5EF4-FFF2-40B4-BE49-F238E27FC236}">
                <a16:creationId xmlns:a16="http://schemas.microsoft.com/office/drawing/2014/main" id="{97E0AED5-9D81-635B-AE4C-ADB5FC02C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2" name="AutoShape 512">
            <a:extLst>
              <a:ext uri="{FF2B5EF4-FFF2-40B4-BE49-F238E27FC236}">
                <a16:creationId xmlns:a16="http://schemas.microsoft.com/office/drawing/2014/main" id="{98B03292-8EFE-DFF8-23E1-9AC284E91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3" name="AutoShape 513">
            <a:extLst>
              <a:ext uri="{FF2B5EF4-FFF2-40B4-BE49-F238E27FC236}">
                <a16:creationId xmlns:a16="http://schemas.microsoft.com/office/drawing/2014/main" id="{84A82122-2FF7-6ADC-64D7-5EBC77926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4" name="AutoShape 514">
            <a:extLst>
              <a:ext uri="{FF2B5EF4-FFF2-40B4-BE49-F238E27FC236}">
                <a16:creationId xmlns:a16="http://schemas.microsoft.com/office/drawing/2014/main" id="{A0A5CB60-F769-AD38-C5D2-5D7F97B17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5" name="AutoShape 515">
            <a:extLst>
              <a:ext uri="{FF2B5EF4-FFF2-40B4-BE49-F238E27FC236}">
                <a16:creationId xmlns:a16="http://schemas.microsoft.com/office/drawing/2014/main" id="{234DC357-572A-F68C-B457-9B8185100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6" name="AutoShape 516">
            <a:extLst>
              <a:ext uri="{FF2B5EF4-FFF2-40B4-BE49-F238E27FC236}">
                <a16:creationId xmlns:a16="http://schemas.microsoft.com/office/drawing/2014/main" id="{498A4094-CCBD-5235-9B94-A7BD1CCC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42" name="Rectangle 522">
            <a:extLst>
              <a:ext uri="{FF2B5EF4-FFF2-40B4-BE49-F238E27FC236}">
                <a16:creationId xmlns:a16="http://schemas.microsoft.com/office/drawing/2014/main" id="{E57D890D-7BBE-D55F-5606-B77D8B0B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1208846" name="Line 526">
            <a:extLst>
              <a:ext uri="{FF2B5EF4-FFF2-40B4-BE49-F238E27FC236}">
                <a16:creationId xmlns:a16="http://schemas.microsoft.com/office/drawing/2014/main" id="{CB13E598-F8C1-C153-5485-3FD1D03B2D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47" name="Line 527">
            <a:extLst>
              <a:ext uri="{FF2B5EF4-FFF2-40B4-BE49-F238E27FC236}">
                <a16:creationId xmlns:a16="http://schemas.microsoft.com/office/drawing/2014/main" id="{482C47E5-7C05-D3AD-68F0-34AB80DADA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48" name="Line 528">
            <a:extLst>
              <a:ext uri="{FF2B5EF4-FFF2-40B4-BE49-F238E27FC236}">
                <a16:creationId xmlns:a16="http://schemas.microsoft.com/office/drawing/2014/main" id="{08E8DA65-BC29-4D68-EE3D-1F215E2F6E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49" name="Line 529">
            <a:extLst>
              <a:ext uri="{FF2B5EF4-FFF2-40B4-BE49-F238E27FC236}">
                <a16:creationId xmlns:a16="http://schemas.microsoft.com/office/drawing/2014/main" id="{2F0A50FC-69CB-C651-896E-139FA08BC8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0" name="Freeform 530">
            <a:extLst>
              <a:ext uri="{FF2B5EF4-FFF2-40B4-BE49-F238E27FC236}">
                <a16:creationId xmlns:a16="http://schemas.microsoft.com/office/drawing/2014/main" id="{4D05192A-3FA1-EAFC-53EB-32F4E81211DD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851" name="Line 531">
            <a:extLst>
              <a:ext uri="{FF2B5EF4-FFF2-40B4-BE49-F238E27FC236}">
                <a16:creationId xmlns:a16="http://schemas.microsoft.com/office/drawing/2014/main" id="{B193EDB1-6D73-46B0-3E29-581260534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2" name="Freeform 532">
            <a:extLst>
              <a:ext uri="{FF2B5EF4-FFF2-40B4-BE49-F238E27FC236}">
                <a16:creationId xmlns:a16="http://schemas.microsoft.com/office/drawing/2014/main" id="{78980A02-B6E0-1AFF-A8E8-E0C366E712D8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3" name="Line 533">
            <a:extLst>
              <a:ext uri="{FF2B5EF4-FFF2-40B4-BE49-F238E27FC236}">
                <a16:creationId xmlns:a16="http://schemas.microsoft.com/office/drawing/2014/main" id="{070DAD3A-7E68-FB5F-D8F6-026EA0BE82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4" name="Line 534">
            <a:extLst>
              <a:ext uri="{FF2B5EF4-FFF2-40B4-BE49-F238E27FC236}">
                <a16:creationId xmlns:a16="http://schemas.microsoft.com/office/drawing/2014/main" id="{F228DDF5-3D97-CC1A-911A-EC440853F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5" name="Line 535">
            <a:extLst>
              <a:ext uri="{FF2B5EF4-FFF2-40B4-BE49-F238E27FC236}">
                <a16:creationId xmlns:a16="http://schemas.microsoft.com/office/drawing/2014/main" id="{2918C5A0-35F1-8465-D858-97E7FA2ABD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6" name="Line 536">
            <a:extLst>
              <a:ext uri="{FF2B5EF4-FFF2-40B4-BE49-F238E27FC236}">
                <a16:creationId xmlns:a16="http://schemas.microsoft.com/office/drawing/2014/main" id="{618F2D91-7FF3-EBB3-2A25-BBA3CF0BBD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7" name="Line 537">
            <a:extLst>
              <a:ext uri="{FF2B5EF4-FFF2-40B4-BE49-F238E27FC236}">
                <a16:creationId xmlns:a16="http://schemas.microsoft.com/office/drawing/2014/main" id="{81FE7B72-2D1B-94A8-68A6-F47FE9559C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8" name="Line 538">
            <a:extLst>
              <a:ext uri="{FF2B5EF4-FFF2-40B4-BE49-F238E27FC236}">
                <a16:creationId xmlns:a16="http://schemas.microsoft.com/office/drawing/2014/main" id="{67923DC3-D973-A51A-74C5-2B5CA57C9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9" name="Line 539">
            <a:extLst>
              <a:ext uri="{FF2B5EF4-FFF2-40B4-BE49-F238E27FC236}">
                <a16:creationId xmlns:a16="http://schemas.microsoft.com/office/drawing/2014/main" id="{AA2C2185-1174-21A4-2078-007565459E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0" name="Line 540">
            <a:extLst>
              <a:ext uri="{FF2B5EF4-FFF2-40B4-BE49-F238E27FC236}">
                <a16:creationId xmlns:a16="http://schemas.microsoft.com/office/drawing/2014/main" id="{C7F4F91A-5015-8444-4859-61A37B7764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1" name="Line 541">
            <a:extLst>
              <a:ext uri="{FF2B5EF4-FFF2-40B4-BE49-F238E27FC236}">
                <a16:creationId xmlns:a16="http://schemas.microsoft.com/office/drawing/2014/main" id="{CC2E4F5F-971D-56A7-56E2-2772497E50E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2" name="Line 542">
            <a:extLst>
              <a:ext uri="{FF2B5EF4-FFF2-40B4-BE49-F238E27FC236}">
                <a16:creationId xmlns:a16="http://schemas.microsoft.com/office/drawing/2014/main" id="{C087391A-C3F5-C1A8-B5C1-DF52EF4EFE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3" name="Line 543">
            <a:extLst>
              <a:ext uri="{FF2B5EF4-FFF2-40B4-BE49-F238E27FC236}">
                <a16:creationId xmlns:a16="http://schemas.microsoft.com/office/drawing/2014/main" id="{86AA5F48-968C-4BB5-6CE9-B4D63ED0C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4" name="Line 544">
            <a:extLst>
              <a:ext uri="{FF2B5EF4-FFF2-40B4-BE49-F238E27FC236}">
                <a16:creationId xmlns:a16="http://schemas.microsoft.com/office/drawing/2014/main" id="{7F76DA36-7DC3-26CF-6898-29482D3F89B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5" name="Rectangle 545">
            <a:extLst>
              <a:ext uri="{FF2B5EF4-FFF2-40B4-BE49-F238E27FC236}">
                <a16:creationId xmlns:a16="http://schemas.microsoft.com/office/drawing/2014/main" id="{417EDC17-D615-7750-208B-F77B27E8A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66" name="Line 546">
            <a:extLst>
              <a:ext uri="{FF2B5EF4-FFF2-40B4-BE49-F238E27FC236}">
                <a16:creationId xmlns:a16="http://schemas.microsoft.com/office/drawing/2014/main" id="{9F213410-301B-1205-C94F-6932CD4D5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7" name="Line 547">
            <a:extLst>
              <a:ext uri="{FF2B5EF4-FFF2-40B4-BE49-F238E27FC236}">
                <a16:creationId xmlns:a16="http://schemas.microsoft.com/office/drawing/2014/main" id="{3649ABF5-4796-1843-8781-EEEA2E28C0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8" name="Rectangle 548">
            <a:extLst>
              <a:ext uri="{FF2B5EF4-FFF2-40B4-BE49-F238E27FC236}">
                <a16:creationId xmlns:a16="http://schemas.microsoft.com/office/drawing/2014/main" id="{9EA8111C-6F97-4C4A-1929-9DB48A5FC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69" name="Rectangle 549">
            <a:extLst>
              <a:ext uri="{FF2B5EF4-FFF2-40B4-BE49-F238E27FC236}">
                <a16:creationId xmlns:a16="http://schemas.microsoft.com/office/drawing/2014/main" id="{E48036B4-ED2D-FB20-4DFF-7F0324F5F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08870" name="Rectangle 550">
            <a:extLst>
              <a:ext uri="{FF2B5EF4-FFF2-40B4-BE49-F238E27FC236}">
                <a16:creationId xmlns:a16="http://schemas.microsoft.com/office/drawing/2014/main" id="{42C29566-D187-C0EB-0EC9-8325F7651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71" name="Rectangle 551">
            <a:extLst>
              <a:ext uri="{FF2B5EF4-FFF2-40B4-BE49-F238E27FC236}">
                <a16:creationId xmlns:a16="http://schemas.microsoft.com/office/drawing/2014/main" id="{020E7DD6-2BBE-E821-8FF3-2B17B4880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72" name="Line 552">
            <a:extLst>
              <a:ext uri="{FF2B5EF4-FFF2-40B4-BE49-F238E27FC236}">
                <a16:creationId xmlns:a16="http://schemas.microsoft.com/office/drawing/2014/main" id="{299287DA-6E7B-2D12-C878-740079F6AA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3" name="Rectangle 553">
            <a:extLst>
              <a:ext uri="{FF2B5EF4-FFF2-40B4-BE49-F238E27FC236}">
                <a16:creationId xmlns:a16="http://schemas.microsoft.com/office/drawing/2014/main" id="{BAC03CB6-11CE-164D-E146-67A3571E7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08874" name="Rectangle 554">
            <a:extLst>
              <a:ext uri="{FF2B5EF4-FFF2-40B4-BE49-F238E27FC236}">
                <a16:creationId xmlns:a16="http://schemas.microsoft.com/office/drawing/2014/main" id="{B610566B-32FF-12B6-4A19-D2BCECB9B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08875" name="Rectangle 555">
            <a:extLst>
              <a:ext uri="{FF2B5EF4-FFF2-40B4-BE49-F238E27FC236}">
                <a16:creationId xmlns:a16="http://schemas.microsoft.com/office/drawing/2014/main" id="{5F137ADE-E693-B4C5-CCA1-FEDBE7B48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76" name="Freeform 556">
            <a:extLst>
              <a:ext uri="{FF2B5EF4-FFF2-40B4-BE49-F238E27FC236}">
                <a16:creationId xmlns:a16="http://schemas.microsoft.com/office/drawing/2014/main" id="{6A8A73B1-8A1F-FF3C-FA47-4B5AD8E6B7C3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877" name="Line 557">
            <a:extLst>
              <a:ext uri="{FF2B5EF4-FFF2-40B4-BE49-F238E27FC236}">
                <a16:creationId xmlns:a16="http://schemas.microsoft.com/office/drawing/2014/main" id="{063F4408-A44B-7678-2A29-C698A158B4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8" name="Line 558">
            <a:extLst>
              <a:ext uri="{FF2B5EF4-FFF2-40B4-BE49-F238E27FC236}">
                <a16:creationId xmlns:a16="http://schemas.microsoft.com/office/drawing/2014/main" id="{C26488D5-A41F-2779-EBBF-C791966072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9" name="Line 559">
            <a:extLst>
              <a:ext uri="{FF2B5EF4-FFF2-40B4-BE49-F238E27FC236}">
                <a16:creationId xmlns:a16="http://schemas.microsoft.com/office/drawing/2014/main" id="{BABF14BA-C112-02A5-9384-9B145DDCB7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0" name="Line 560">
            <a:extLst>
              <a:ext uri="{FF2B5EF4-FFF2-40B4-BE49-F238E27FC236}">
                <a16:creationId xmlns:a16="http://schemas.microsoft.com/office/drawing/2014/main" id="{BE694AC1-34BE-46B7-4348-68A65D915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1" name="Line 561">
            <a:extLst>
              <a:ext uri="{FF2B5EF4-FFF2-40B4-BE49-F238E27FC236}">
                <a16:creationId xmlns:a16="http://schemas.microsoft.com/office/drawing/2014/main" id="{1391D259-584C-6393-A193-D817BC711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2" name="Line 562">
            <a:extLst>
              <a:ext uri="{FF2B5EF4-FFF2-40B4-BE49-F238E27FC236}">
                <a16:creationId xmlns:a16="http://schemas.microsoft.com/office/drawing/2014/main" id="{EEF49492-AB9B-33CF-A68C-65BC45A34B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3" name="Line 563">
            <a:extLst>
              <a:ext uri="{FF2B5EF4-FFF2-40B4-BE49-F238E27FC236}">
                <a16:creationId xmlns:a16="http://schemas.microsoft.com/office/drawing/2014/main" id="{92909976-6B50-238E-F12D-30A618D5B6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4" name="Line 564">
            <a:extLst>
              <a:ext uri="{FF2B5EF4-FFF2-40B4-BE49-F238E27FC236}">
                <a16:creationId xmlns:a16="http://schemas.microsoft.com/office/drawing/2014/main" id="{94026128-081B-21AA-C969-FC46A7DCF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5" name="Rectangle 565">
            <a:extLst>
              <a:ext uri="{FF2B5EF4-FFF2-40B4-BE49-F238E27FC236}">
                <a16:creationId xmlns:a16="http://schemas.microsoft.com/office/drawing/2014/main" id="{FD30A76C-540E-C083-C1DE-E08186887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86" name="Rectangle 566">
            <a:extLst>
              <a:ext uri="{FF2B5EF4-FFF2-40B4-BE49-F238E27FC236}">
                <a16:creationId xmlns:a16="http://schemas.microsoft.com/office/drawing/2014/main" id="{921BF4CF-5315-CF3C-A222-89147B729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90" name="Rectangle 570">
            <a:extLst>
              <a:ext uri="{FF2B5EF4-FFF2-40B4-BE49-F238E27FC236}">
                <a16:creationId xmlns:a16="http://schemas.microsoft.com/office/drawing/2014/main" id="{330F3922-7221-762F-CF93-EEEB13CA9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91" name="Rectangle 571">
            <a:extLst>
              <a:ext uri="{FF2B5EF4-FFF2-40B4-BE49-F238E27FC236}">
                <a16:creationId xmlns:a16="http://schemas.microsoft.com/office/drawing/2014/main" id="{D2F5D0AD-E999-3E40-B050-F133FD1E0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892" name="AutoShape 572">
            <a:extLst>
              <a:ext uri="{FF2B5EF4-FFF2-40B4-BE49-F238E27FC236}">
                <a16:creationId xmlns:a16="http://schemas.microsoft.com/office/drawing/2014/main" id="{2F230660-04B5-3AEF-D0DB-FD2F1E34F88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03" name="Rectangle 583">
            <a:extLst>
              <a:ext uri="{FF2B5EF4-FFF2-40B4-BE49-F238E27FC236}">
                <a16:creationId xmlns:a16="http://schemas.microsoft.com/office/drawing/2014/main" id="{C5A5BE41-842A-1757-93CD-36FB982D0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04" name="Line 584">
            <a:extLst>
              <a:ext uri="{FF2B5EF4-FFF2-40B4-BE49-F238E27FC236}">
                <a16:creationId xmlns:a16="http://schemas.microsoft.com/office/drawing/2014/main" id="{34DC2C55-9900-72A3-9FAF-89A9426749D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5" name="Line 585">
            <a:extLst>
              <a:ext uri="{FF2B5EF4-FFF2-40B4-BE49-F238E27FC236}">
                <a16:creationId xmlns:a16="http://schemas.microsoft.com/office/drawing/2014/main" id="{2487972F-5081-E07E-8B45-67EF28839F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6" name="Line 586">
            <a:extLst>
              <a:ext uri="{FF2B5EF4-FFF2-40B4-BE49-F238E27FC236}">
                <a16:creationId xmlns:a16="http://schemas.microsoft.com/office/drawing/2014/main" id="{51A657C5-5630-C48C-24D0-5B436A83A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7" name="Line 587">
            <a:extLst>
              <a:ext uri="{FF2B5EF4-FFF2-40B4-BE49-F238E27FC236}">
                <a16:creationId xmlns:a16="http://schemas.microsoft.com/office/drawing/2014/main" id="{81895278-B44F-C27B-FC09-72D65516D7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8" name="Line 588">
            <a:extLst>
              <a:ext uri="{FF2B5EF4-FFF2-40B4-BE49-F238E27FC236}">
                <a16:creationId xmlns:a16="http://schemas.microsoft.com/office/drawing/2014/main" id="{BCA2930B-F840-8594-9E94-5F9158281D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9" name="Line 589">
            <a:extLst>
              <a:ext uri="{FF2B5EF4-FFF2-40B4-BE49-F238E27FC236}">
                <a16:creationId xmlns:a16="http://schemas.microsoft.com/office/drawing/2014/main" id="{0E85881B-810D-E255-7FBB-65AC19F03A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0" name="Line 590">
            <a:extLst>
              <a:ext uri="{FF2B5EF4-FFF2-40B4-BE49-F238E27FC236}">
                <a16:creationId xmlns:a16="http://schemas.microsoft.com/office/drawing/2014/main" id="{02C3ED7B-6FE5-7BCD-F7B9-C5EE7EC566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1" name="Rectangle 591">
            <a:extLst>
              <a:ext uri="{FF2B5EF4-FFF2-40B4-BE49-F238E27FC236}">
                <a16:creationId xmlns:a16="http://schemas.microsoft.com/office/drawing/2014/main" id="{6271DC7A-2F1B-DC7A-E795-A5A12394D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08912" name="Rectangle 592">
            <a:extLst>
              <a:ext uri="{FF2B5EF4-FFF2-40B4-BE49-F238E27FC236}">
                <a16:creationId xmlns:a16="http://schemas.microsoft.com/office/drawing/2014/main" id="{10144D2C-A3CE-2DCA-4E7A-03A82660E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08913" name="Rectangle 593">
            <a:extLst>
              <a:ext uri="{FF2B5EF4-FFF2-40B4-BE49-F238E27FC236}">
                <a16:creationId xmlns:a16="http://schemas.microsoft.com/office/drawing/2014/main" id="{01371029-18FF-42A1-87CE-A0F1D7D5D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08914" name="Text Box 594">
            <a:extLst>
              <a:ext uri="{FF2B5EF4-FFF2-40B4-BE49-F238E27FC236}">
                <a16:creationId xmlns:a16="http://schemas.microsoft.com/office/drawing/2014/main" id="{FC217422-BD6E-F10D-6D6F-C63C4D834D6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20344" y="161528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08915" name="Text Box 595">
            <a:extLst>
              <a:ext uri="{FF2B5EF4-FFF2-40B4-BE49-F238E27FC236}">
                <a16:creationId xmlns:a16="http://schemas.microsoft.com/office/drawing/2014/main" id="{EB38C807-E257-897A-20EC-B22D6212171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44144" y="2116931"/>
            <a:ext cx="344488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208916" name="Rectangle 596">
            <a:extLst>
              <a:ext uri="{FF2B5EF4-FFF2-40B4-BE49-F238E27FC236}">
                <a16:creationId xmlns:a16="http://schemas.microsoft.com/office/drawing/2014/main" id="{1CC29ECF-2480-6ACC-E1BA-CC008633C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17" name="Rectangle 597">
            <a:extLst>
              <a:ext uri="{FF2B5EF4-FFF2-40B4-BE49-F238E27FC236}">
                <a16:creationId xmlns:a16="http://schemas.microsoft.com/office/drawing/2014/main" id="{57AB88C4-ED61-C958-734B-CC8DC0C6C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18" name="Rectangle 598">
            <a:extLst>
              <a:ext uri="{FF2B5EF4-FFF2-40B4-BE49-F238E27FC236}">
                <a16:creationId xmlns:a16="http://schemas.microsoft.com/office/drawing/2014/main" id="{DB3DD5FC-B620-3180-8EE2-C31BD500B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19" name="Rectangle 599">
            <a:extLst>
              <a:ext uri="{FF2B5EF4-FFF2-40B4-BE49-F238E27FC236}">
                <a16:creationId xmlns:a16="http://schemas.microsoft.com/office/drawing/2014/main" id="{B7BF4406-DC72-BFE4-CF64-746045F09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20" name="Rectangle 600">
            <a:extLst>
              <a:ext uri="{FF2B5EF4-FFF2-40B4-BE49-F238E27FC236}">
                <a16:creationId xmlns:a16="http://schemas.microsoft.com/office/drawing/2014/main" id="{A827FF93-BC45-13E3-37A8-6135338F9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21" name="Rectangle 601">
            <a:extLst>
              <a:ext uri="{FF2B5EF4-FFF2-40B4-BE49-F238E27FC236}">
                <a16:creationId xmlns:a16="http://schemas.microsoft.com/office/drawing/2014/main" id="{F9471D8A-07E5-42D2-6D62-DD717DDFF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22" name="Rectangle 602">
            <a:extLst>
              <a:ext uri="{FF2B5EF4-FFF2-40B4-BE49-F238E27FC236}">
                <a16:creationId xmlns:a16="http://schemas.microsoft.com/office/drawing/2014/main" id="{E904E616-458A-724F-E1A9-5DCFAA721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923" name="Rectangle 603">
            <a:extLst>
              <a:ext uri="{FF2B5EF4-FFF2-40B4-BE49-F238E27FC236}">
                <a16:creationId xmlns:a16="http://schemas.microsoft.com/office/drawing/2014/main" id="{C7D57C6F-2835-F1F1-ECE2-E5A36EAC6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08924" name="Rectangle 604">
            <a:extLst>
              <a:ext uri="{FF2B5EF4-FFF2-40B4-BE49-F238E27FC236}">
                <a16:creationId xmlns:a16="http://schemas.microsoft.com/office/drawing/2014/main" id="{B0CEFA99-B85E-CF6B-2AF7-80150318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08925" name="Rectangle 605">
            <a:extLst>
              <a:ext uri="{FF2B5EF4-FFF2-40B4-BE49-F238E27FC236}">
                <a16:creationId xmlns:a16="http://schemas.microsoft.com/office/drawing/2014/main" id="{3BECCACA-CD84-35AC-46FE-44A607C4D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208926" name="Rectangle 606">
            <a:extLst>
              <a:ext uri="{FF2B5EF4-FFF2-40B4-BE49-F238E27FC236}">
                <a16:creationId xmlns:a16="http://schemas.microsoft.com/office/drawing/2014/main" id="{BCD8E552-C91C-FEB2-60CF-81D61E30C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08927" name="Line 607">
            <a:extLst>
              <a:ext uri="{FF2B5EF4-FFF2-40B4-BE49-F238E27FC236}">
                <a16:creationId xmlns:a16="http://schemas.microsoft.com/office/drawing/2014/main" id="{83176CE0-18F7-2289-6F54-014D34DCC8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28" name="Line 608">
            <a:extLst>
              <a:ext uri="{FF2B5EF4-FFF2-40B4-BE49-F238E27FC236}">
                <a16:creationId xmlns:a16="http://schemas.microsoft.com/office/drawing/2014/main" id="{E71A37E3-116C-42B1-81F7-1054C4A301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29" name="Line 609">
            <a:extLst>
              <a:ext uri="{FF2B5EF4-FFF2-40B4-BE49-F238E27FC236}">
                <a16:creationId xmlns:a16="http://schemas.microsoft.com/office/drawing/2014/main" id="{AFD7634C-9A68-1845-6BAA-D319B4C1AE2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30" name="Line 610">
            <a:extLst>
              <a:ext uri="{FF2B5EF4-FFF2-40B4-BE49-F238E27FC236}">
                <a16:creationId xmlns:a16="http://schemas.microsoft.com/office/drawing/2014/main" id="{6EAB1FE7-DAA0-CE62-20C9-D831969392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31" name="Rectangle 611">
            <a:extLst>
              <a:ext uri="{FF2B5EF4-FFF2-40B4-BE49-F238E27FC236}">
                <a16:creationId xmlns:a16="http://schemas.microsoft.com/office/drawing/2014/main" id="{391F3679-699F-4CB0-A699-F9EB89029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32" name="Rectangle 612">
            <a:extLst>
              <a:ext uri="{FF2B5EF4-FFF2-40B4-BE49-F238E27FC236}">
                <a16:creationId xmlns:a16="http://schemas.microsoft.com/office/drawing/2014/main" id="{20C64C4F-A374-E44E-EDC8-E3418CA7B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208933" name="Line 613">
            <a:extLst>
              <a:ext uri="{FF2B5EF4-FFF2-40B4-BE49-F238E27FC236}">
                <a16:creationId xmlns:a16="http://schemas.microsoft.com/office/drawing/2014/main" id="{CAE32638-77A6-49A2-006C-E4A65C5DE0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34" name="Line 614">
            <a:extLst>
              <a:ext uri="{FF2B5EF4-FFF2-40B4-BE49-F238E27FC236}">
                <a16:creationId xmlns:a16="http://schemas.microsoft.com/office/drawing/2014/main" id="{D7A550D0-7CB3-D2EF-B547-E143489D0B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35" name="Rectangle 615">
            <a:extLst>
              <a:ext uri="{FF2B5EF4-FFF2-40B4-BE49-F238E27FC236}">
                <a16:creationId xmlns:a16="http://schemas.microsoft.com/office/drawing/2014/main" id="{B961819E-C5C4-42AB-DEB6-CAAD5AF53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36" name="Rectangle 616">
            <a:extLst>
              <a:ext uri="{FF2B5EF4-FFF2-40B4-BE49-F238E27FC236}">
                <a16:creationId xmlns:a16="http://schemas.microsoft.com/office/drawing/2014/main" id="{64BAEA82-E3CD-EE53-702B-2511FECC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37" name="Rectangle 617">
            <a:extLst>
              <a:ext uri="{FF2B5EF4-FFF2-40B4-BE49-F238E27FC236}">
                <a16:creationId xmlns:a16="http://schemas.microsoft.com/office/drawing/2014/main" id="{1321F7DF-8D53-16EF-52B3-148D655AF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38" name="Arc 618">
            <a:extLst>
              <a:ext uri="{FF2B5EF4-FFF2-40B4-BE49-F238E27FC236}">
                <a16:creationId xmlns:a16="http://schemas.microsoft.com/office/drawing/2014/main" id="{4235FAF1-FF59-32B0-C4FE-8CA4EC2F0070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48" name="Text Box 628">
            <a:extLst>
              <a:ext uri="{FF2B5EF4-FFF2-40B4-BE49-F238E27FC236}">
                <a16:creationId xmlns:a16="http://schemas.microsoft.com/office/drawing/2014/main" id="{8B8B375C-19CE-301A-2204-590A7D5AB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1613" y="660717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Аггей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08949" name="Text Box 629">
            <a:extLst>
              <a:ext uri="{FF2B5EF4-FFF2-40B4-BE49-F238E27FC236}">
                <a16:creationId xmlns:a16="http://schemas.microsoft.com/office/drawing/2014/main" id="{E5DAECD3-1E61-9B5A-D0A4-9663E7F16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4450" y="6870700"/>
            <a:ext cx="13096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Захария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08950" name="Text Box 630">
            <a:extLst>
              <a:ext uri="{FF2B5EF4-FFF2-40B4-BE49-F238E27FC236}">
                <a16:creationId xmlns:a16="http://schemas.microsoft.com/office/drawing/2014/main" id="{E5D1600A-D3CC-0AC2-B136-2A59D307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7154863"/>
            <a:ext cx="1250950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solidFill>
                  <a:schemeClr val="hlink"/>
                </a:solidFill>
                <a:latin typeface="Arial" panose="020B0604020202020204" pitchFamily="34" charset="0"/>
              </a:rPr>
              <a:t>Малахия</a:t>
            </a:r>
            <a:endParaRPr lang="en-US" altLang="en-US" sz="1700" b="1" i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1208958" name="Rectangle 638">
            <a:extLst>
              <a:ext uri="{FF2B5EF4-FFF2-40B4-BE49-F238E27FC236}">
                <a16:creationId xmlns:a16="http://schemas.microsoft.com/office/drawing/2014/main" id="{449713C8-B58D-0DCF-6150-1F62149C0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59" name="Rectangle 639">
            <a:extLst>
              <a:ext uri="{FF2B5EF4-FFF2-40B4-BE49-F238E27FC236}">
                <a16:creationId xmlns:a16="http://schemas.microsoft.com/office/drawing/2014/main" id="{7C7EC0FF-B3C0-A7F3-9D50-496BE053E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971" name="Rectangle 651">
            <a:extLst>
              <a:ext uri="{FF2B5EF4-FFF2-40B4-BE49-F238E27FC236}">
                <a16:creationId xmlns:a16="http://schemas.microsoft.com/office/drawing/2014/main" id="{CF0F9556-9ED4-8375-E651-01B6B39E6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8972" name="Rectangle 652">
            <a:extLst>
              <a:ext uri="{FF2B5EF4-FFF2-40B4-BE49-F238E27FC236}">
                <a16:creationId xmlns:a16="http://schemas.microsoft.com/office/drawing/2014/main" id="{D7F73008-0D7B-6D26-7185-DFCED12D5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209004" name="Line 684">
            <a:extLst>
              <a:ext uri="{FF2B5EF4-FFF2-40B4-BE49-F238E27FC236}">
                <a16:creationId xmlns:a16="http://schemas.microsoft.com/office/drawing/2014/main" id="{90D2B0DB-010B-66B2-0E67-4CA5AF9DE8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05" name="Line 685">
            <a:extLst>
              <a:ext uri="{FF2B5EF4-FFF2-40B4-BE49-F238E27FC236}">
                <a16:creationId xmlns:a16="http://schemas.microsoft.com/office/drawing/2014/main" id="{7D530B55-2C66-6090-1BD1-4BD61C7909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9012" name="Group 692">
            <a:extLst>
              <a:ext uri="{FF2B5EF4-FFF2-40B4-BE49-F238E27FC236}">
                <a16:creationId xmlns:a16="http://schemas.microsoft.com/office/drawing/2014/main" id="{478A8397-1D40-B10A-1070-5A09EE0D0B76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3798888"/>
            <a:ext cx="6961187" cy="3662362"/>
            <a:chOff x="1603" y="2393"/>
            <a:chExt cx="4385" cy="2307"/>
          </a:xfrm>
        </p:grpSpPr>
        <p:sp>
          <p:nvSpPr>
            <p:cNvPr id="1208569" name="AutoShape 249">
              <a:extLst>
                <a:ext uri="{FF2B5EF4-FFF2-40B4-BE49-F238E27FC236}">
                  <a16:creationId xmlns:a16="http://schemas.microsoft.com/office/drawing/2014/main" id="{CDA111A9-2CA4-9D59-85DD-C3A0E09A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68" name="AutoShape 248">
              <a:extLst>
                <a:ext uri="{FF2B5EF4-FFF2-40B4-BE49-F238E27FC236}">
                  <a16:creationId xmlns:a16="http://schemas.microsoft.com/office/drawing/2014/main" id="{DE3460FA-29A1-DB90-F5C6-7533DBDC1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3895"/>
              <a:ext cx="876" cy="80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89803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9008" name="Rectangle 688">
            <a:extLst>
              <a:ext uri="{FF2B5EF4-FFF2-40B4-BE49-F238E27FC236}">
                <a16:creationId xmlns:a16="http://schemas.microsoft.com/office/drawing/2014/main" id="{13178801-4E8B-7EB6-C686-BCB32998E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1209011" name="Text Box 691">
            <a:extLst>
              <a:ext uri="{FF2B5EF4-FFF2-40B4-BE49-F238E27FC236}">
                <a16:creationId xmlns:a16="http://schemas.microsoft.com/office/drawing/2014/main" id="{5C3E68B1-0998-4F1B-F71A-AF4ADBE89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1050" y="4792663"/>
            <a:ext cx="2998788" cy="111442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АГГЕЙ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ЗАХАРИЯ</a:t>
            </a:r>
            <a:endParaRPr lang="en-US" altLang="en-US" sz="2400" b="1" i="0">
              <a:solidFill>
                <a:schemeClr val="bg1"/>
              </a:solidFill>
              <a:latin typeface="Helvetica" pitchFamily="2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МАЛАХИЯ</a:t>
            </a:r>
            <a:endParaRPr lang="en-US" altLang="en-US" sz="2000" b="1" i="0">
              <a:solidFill>
                <a:schemeClr val="bg1"/>
              </a:solidFill>
              <a:latin typeface="Helvetica" pitchFamily="2" charset="0"/>
            </a:endParaRPr>
          </a:p>
        </p:txBody>
      </p:sp>
      <p:grpSp>
        <p:nvGrpSpPr>
          <p:cNvPr id="1209013" name="Group 693">
            <a:extLst>
              <a:ext uri="{FF2B5EF4-FFF2-40B4-BE49-F238E27FC236}">
                <a16:creationId xmlns:a16="http://schemas.microsoft.com/office/drawing/2014/main" id="{41CA8279-99F1-026A-62B1-2F9BA8F01215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1209014" name="Rectangle 694">
              <a:extLst>
                <a:ext uri="{FF2B5EF4-FFF2-40B4-BE49-F238E27FC236}">
                  <a16:creationId xmlns:a16="http://schemas.microsoft.com/office/drawing/2014/main" id="{0B319EF5-2F9D-354B-2F83-98AE9D7D1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209015" name="Rectangle 695">
              <a:extLst>
                <a:ext uri="{FF2B5EF4-FFF2-40B4-BE49-F238E27FC236}">
                  <a16:creationId xmlns:a16="http://schemas.microsoft.com/office/drawing/2014/main" id="{4CE0E05E-E731-332E-CF39-4EF47351C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1209016" name="Group 696">
              <a:extLst>
                <a:ext uri="{FF2B5EF4-FFF2-40B4-BE49-F238E27FC236}">
                  <a16:creationId xmlns:a16="http://schemas.microsoft.com/office/drawing/2014/main" id="{7BF80CA8-4DED-1519-B61C-935743301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1209017" name="Rectangle 697">
                <a:extLst>
                  <a:ext uri="{FF2B5EF4-FFF2-40B4-BE49-F238E27FC236}">
                    <a16:creationId xmlns:a16="http://schemas.microsoft.com/office/drawing/2014/main" id="{6776D914-72B5-6CDF-D669-6ED648D20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09018" name="Rectangle 698">
                <a:extLst>
                  <a:ext uri="{FF2B5EF4-FFF2-40B4-BE49-F238E27FC236}">
                    <a16:creationId xmlns:a16="http://schemas.microsoft.com/office/drawing/2014/main" id="{BD57A0BC-D89B-FDB1-878A-15ECEA93A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1209019" name="Rectangle 699">
              <a:extLst>
                <a:ext uri="{FF2B5EF4-FFF2-40B4-BE49-F238E27FC236}">
                  <a16:creationId xmlns:a16="http://schemas.microsoft.com/office/drawing/2014/main" id="{680BB832-A682-A056-0C3F-D99945A6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209020" name="Rectangle 700">
              <a:extLst>
                <a:ext uri="{FF2B5EF4-FFF2-40B4-BE49-F238E27FC236}">
                  <a16:creationId xmlns:a16="http://schemas.microsoft.com/office/drawing/2014/main" id="{0E2E9DBD-DA0C-4204-48D9-6FB05F48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1209021" name="Rectangle 701">
              <a:extLst>
                <a:ext uri="{FF2B5EF4-FFF2-40B4-BE49-F238E27FC236}">
                  <a16:creationId xmlns:a16="http://schemas.microsoft.com/office/drawing/2014/main" id="{0F505069-AD20-19BD-D467-520264D0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1209022" name="Group 702">
            <a:extLst>
              <a:ext uri="{FF2B5EF4-FFF2-40B4-BE49-F238E27FC236}">
                <a16:creationId xmlns:a16="http://schemas.microsoft.com/office/drawing/2014/main" id="{D5EAEE99-701C-E511-E1DD-E37A94F8C150}"/>
              </a:ext>
            </a:extLst>
          </p:cNvPr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1209023" name="Text Box 703">
              <a:extLst>
                <a:ext uri="{FF2B5EF4-FFF2-40B4-BE49-F238E27FC236}">
                  <a16:creationId xmlns:a16="http://schemas.microsoft.com/office/drawing/2014/main" id="{B09A9C56-3A72-B072-CFFF-5884F108A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2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Приблизительная датировка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:</a:t>
              </a:r>
              <a:r>
                <a:rPr lang="en-US" altLang="en-US" sz="2000" b="1" i="0">
                  <a:solidFill>
                    <a:srgbClr val="FFF819"/>
                  </a:solidFill>
                  <a:latin typeface="Helvetica" pitchFamily="2" charset="0"/>
                </a:rPr>
                <a:t>                                            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от</a:t>
              </a:r>
              <a:r>
                <a:rPr lang="en-US" altLang="en-US" sz="1800" b="1" i="0">
                  <a:solidFill>
                    <a:srgbClr val="FFF819"/>
                  </a:solidFill>
                  <a:latin typeface="Helvetica" pitchFamily="2" charset="0"/>
                </a:rPr>
                <a:t> </a:t>
              </a:r>
              <a:r>
                <a:rPr lang="ru-RU" altLang="en-US" sz="1800" b="1" i="0">
                  <a:solidFill>
                    <a:srgbClr val="FFF819"/>
                  </a:solidFill>
                  <a:latin typeface="Helvetica" pitchFamily="2" charset="0"/>
                </a:rPr>
                <a:t>520 до Р.Х. до 430 до Р.Х.</a:t>
              </a:r>
              <a:endParaRPr lang="en-US" altLang="en-US" sz="1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09024" name="AutoShape 704">
              <a:extLst>
                <a:ext uri="{FF2B5EF4-FFF2-40B4-BE49-F238E27FC236}">
                  <a16:creationId xmlns:a16="http://schemas.microsoft.com/office/drawing/2014/main" id="{71EAD109-3990-3803-1FEA-8F294591C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09025" name="Group 705">
            <a:extLst>
              <a:ext uri="{FF2B5EF4-FFF2-40B4-BE49-F238E27FC236}">
                <a16:creationId xmlns:a16="http://schemas.microsoft.com/office/drawing/2014/main" id="{72463C0B-2730-9CE9-8A7C-A53347511DEE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1209026" name="Rectangle 706">
              <a:extLst>
                <a:ext uri="{FF2B5EF4-FFF2-40B4-BE49-F238E27FC236}">
                  <a16:creationId xmlns:a16="http://schemas.microsoft.com/office/drawing/2014/main" id="{DC374CEE-4060-576A-A89A-34DBC805B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09027" name="Rectangle 707">
              <a:extLst>
                <a:ext uri="{FF2B5EF4-FFF2-40B4-BE49-F238E27FC236}">
                  <a16:creationId xmlns:a16="http://schemas.microsoft.com/office/drawing/2014/main" id="{A7ED4A9E-1E7D-472B-0F3C-D949BEEFF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09028" name="Rectangle 708">
              <a:extLst>
                <a:ext uri="{FF2B5EF4-FFF2-40B4-BE49-F238E27FC236}">
                  <a16:creationId xmlns:a16="http://schemas.microsoft.com/office/drawing/2014/main" id="{16F63287-8176-64D2-1A14-820635F14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09029" name="Rectangle 709">
              <a:extLst>
                <a:ext uri="{FF2B5EF4-FFF2-40B4-BE49-F238E27FC236}">
                  <a16:creationId xmlns:a16="http://schemas.microsoft.com/office/drawing/2014/main" id="{A3F80D79-5A3C-3680-3186-B0EB938B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30" name="Rectangle 710">
              <a:extLst>
                <a:ext uri="{FF2B5EF4-FFF2-40B4-BE49-F238E27FC236}">
                  <a16:creationId xmlns:a16="http://schemas.microsoft.com/office/drawing/2014/main" id="{64D96541-8775-AD2B-4117-C33BA527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31" name="Rectangle 711">
              <a:extLst>
                <a:ext uri="{FF2B5EF4-FFF2-40B4-BE49-F238E27FC236}">
                  <a16:creationId xmlns:a16="http://schemas.microsoft.com/office/drawing/2014/main" id="{9BFEC828-B94B-E773-D460-9344CD16D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32" name="Rectangle 712">
              <a:extLst>
                <a:ext uri="{FF2B5EF4-FFF2-40B4-BE49-F238E27FC236}">
                  <a16:creationId xmlns:a16="http://schemas.microsoft.com/office/drawing/2014/main" id="{AF3675C7-D238-A25C-23BA-97A8D04A8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33" name="Rectangle 713">
              <a:extLst>
                <a:ext uri="{FF2B5EF4-FFF2-40B4-BE49-F238E27FC236}">
                  <a16:creationId xmlns:a16="http://schemas.microsoft.com/office/drawing/2014/main" id="{87FF674C-98CA-90E9-020E-6FC9F944D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34" name="Rectangle 714">
              <a:extLst>
                <a:ext uri="{FF2B5EF4-FFF2-40B4-BE49-F238E27FC236}">
                  <a16:creationId xmlns:a16="http://schemas.microsoft.com/office/drawing/2014/main" id="{0E54EBE7-776C-B0DC-5A85-B2ED49DB6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35" name="Rectangle 715">
              <a:extLst>
                <a:ext uri="{FF2B5EF4-FFF2-40B4-BE49-F238E27FC236}">
                  <a16:creationId xmlns:a16="http://schemas.microsoft.com/office/drawing/2014/main" id="{DDED203A-B213-4780-33C2-DC9664FC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36" name="Rectangle 716">
              <a:extLst>
                <a:ext uri="{FF2B5EF4-FFF2-40B4-BE49-F238E27FC236}">
                  <a16:creationId xmlns:a16="http://schemas.microsoft.com/office/drawing/2014/main" id="{AB058C40-1F8D-01F2-97EB-75CA409BA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209037" name="Rectangle 717">
              <a:extLst>
                <a:ext uri="{FF2B5EF4-FFF2-40B4-BE49-F238E27FC236}">
                  <a16:creationId xmlns:a16="http://schemas.microsoft.com/office/drawing/2014/main" id="{85A6A7F8-8921-3ACB-DC1D-023F7AF19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38" name="Rectangle 718">
              <a:extLst>
                <a:ext uri="{FF2B5EF4-FFF2-40B4-BE49-F238E27FC236}">
                  <a16:creationId xmlns:a16="http://schemas.microsoft.com/office/drawing/2014/main" id="{9E4F4320-7A87-9DC9-6E3A-64E5443CA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39" name="Rectangle 719">
              <a:extLst>
                <a:ext uri="{FF2B5EF4-FFF2-40B4-BE49-F238E27FC236}">
                  <a16:creationId xmlns:a16="http://schemas.microsoft.com/office/drawing/2014/main" id="{3387191A-D6DC-72D6-1E0A-A7EEB724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09040" name="Rectangle 720">
              <a:extLst>
                <a:ext uri="{FF2B5EF4-FFF2-40B4-BE49-F238E27FC236}">
                  <a16:creationId xmlns:a16="http://schemas.microsoft.com/office/drawing/2014/main" id="{40AEEB80-86F1-A258-4BDB-EFF49978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41" name="Rectangle 721">
              <a:extLst>
                <a:ext uri="{FF2B5EF4-FFF2-40B4-BE49-F238E27FC236}">
                  <a16:creationId xmlns:a16="http://schemas.microsoft.com/office/drawing/2014/main" id="{E65ECE67-2E67-AB2E-EAB6-4E2A1416E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09042" name="Rectangle 722">
              <a:extLst>
                <a:ext uri="{FF2B5EF4-FFF2-40B4-BE49-F238E27FC236}">
                  <a16:creationId xmlns:a16="http://schemas.microsoft.com/office/drawing/2014/main" id="{45C45BF0-C9DC-4D90-9F24-5B0FA9A20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09043" name="Text Box 723">
              <a:extLst>
                <a:ext uri="{FF2B5EF4-FFF2-40B4-BE49-F238E27FC236}">
                  <a16:creationId xmlns:a16="http://schemas.microsoft.com/office/drawing/2014/main" id="{8376D92E-126D-833C-A1E0-0574D222D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209044" name="Text Box 724">
              <a:extLst>
                <a:ext uri="{FF2B5EF4-FFF2-40B4-BE49-F238E27FC236}">
                  <a16:creationId xmlns:a16="http://schemas.microsoft.com/office/drawing/2014/main" id="{D3D35F97-7399-C8C7-39B7-BCBB3BB7EB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09045" name="Rectangle 725">
              <a:extLst>
                <a:ext uri="{FF2B5EF4-FFF2-40B4-BE49-F238E27FC236}">
                  <a16:creationId xmlns:a16="http://schemas.microsoft.com/office/drawing/2014/main" id="{A1F3375A-4384-14B0-D378-F73BB0521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09046" name="Group 726">
              <a:extLst>
                <a:ext uri="{FF2B5EF4-FFF2-40B4-BE49-F238E27FC236}">
                  <a16:creationId xmlns:a16="http://schemas.microsoft.com/office/drawing/2014/main" id="{046E83CE-D5E4-160E-D510-E05C78449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1209047" name="Rectangle 727">
                <a:extLst>
                  <a:ext uri="{FF2B5EF4-FFF2-40B4-BE49-F238E27FC236}">
                    <a16:creationId xmlns:a16="http://schemas.microsoft.com/office/drawing/2014/main" id="{0874B880-076C-6DCC-B139-59D817B41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48" name="Rectangle 728">
                <a:extLst>
                  <a:ext uri="{FF2B5EF4-FFF2-40B4-BE49-F238E27FC236}">
                    <a16:creationId xmlns:a16="http://schemas.microsoft.com/office/drawing/2014/main" id="{2E3C2DD5-9884-7D81-9FD5-9C48AB47E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49" name="Rectangle 729">
                <a:extLst>
                  <a:ext uri="{FF2B5EF4-FFF2-40B4-BE49-F238E27FC236}">
                    <a16:creationId xmlns:a16="http://schemas.microsoft.com/office/drawing/2014/main" id="{B7C14E8B-B4AC-3B79-DC04-57DCC36C5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0" name="Rectangle 730">
                <a:extLst>
                  <a:ext uri="{FF2B5EF4-FFF2-40B4-BE49-F238E27FC236}">
                    <a16:creationId xmlns:a16="http://schemas.microsoft.com/office/drawing/2014/main" id="{9F57FC01-4D14-E233-56B9-933567D4B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1" name="Rectangle 731">
                <a:extLst>
                  <a:ext uri="{FF2B5EF4-FFF2-40B4-BE49-F238E27FC236}">
                    <a16:creationId xmlns:a16="http://schemas.microsoft.com/office/drawing/2014/main" id="{CEBA077E-8080-CDFE-4BDE-21E9A01F0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2" name="Rectangle 732">
                <a:extLst>
                  <a:ext uri="{FF2B5EF4-FFF2-40B4-BE49-F238E27FC236}">
                    <a16:creationId xmlns:a16="http://schemas.microsoft.com/office/drawing/2014/main" id="{538716EC-6ED9-E806-9B87-CED60C97B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3" name="Rectangle 733">
                <a:extLst>
                  <a:ext uri="{FF2B5EF4-FFF2-40B4-BE49-F238E27FC236}">
                    <a16:creationId xmlns:a16="http://schemas.microsoft.com/office/drawing/2014/main" id="{365715B0-0D43-B56B-3F5B-FF5305524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4" name="Rectangle 734">
                <a:extLst>
                  <a:ext uri="{FF2B5EF4-FFF2-40B4-BE49-F238E27FC236}">
                    <a16:creationId xmlns:a16="http://schemas.microsoft.com/office/drawing/2014/main" id="{64FE35A3-6880-BFBE-4B40-7AE94C6F5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09055" name="Rectangle 735">
                <a:extLst>
                  <a:ext uri="{FF2B5EF4-FFF2-40B4-BE49-F238E27FC236}">
                    <a16:creationId xmlns:a16="http://schemas.microsoft.com/office/drawing/2014/main" id="{669ACDE5-A8C1-E80D-4928-0891A0F3D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1209056" name="Group 736">
              <a:extLst>
                <a:ext uri="{FF2B5EF4-FFF2-40B4-BE49-F238E27FC236}">
                  <a16:creationId xmlns:a16="http://schemas.microsoft.com/office/drawing/2014/main" id="{2B487BEE-CDF9-5E38-2770-73EBDDF9B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1209057" name="Group 737">
                <a:extLst>
                  <a:ext uri="{FF2B5EF4-FFF2-40B4-BE49-F238E27FC236}">
                    <a16:creationId xmlns:a16="http://schemas.microsoft.com/office/drawing/2014/main" id="{BAF9A56E-71C9-F10F-A31A-B4606A8EB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1209058" name="Freeform 738">
                  <a:extLst>
                    <a:ext uri="{FF2B5EF4-FFF2-40B4-BE49-F238E27FC236}">
                      <a16:creationId xmlns:a16="http://schemas.microsoft.com/office/drawing/2014/main" id="{8370EBA5-81C1-AB75-8B12-84067E2D1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9059" name="Freeform 739">
                  <a:extLst>
                    <a:ext uri="{FF2B5EF4-FFF2-40B4-BE49-F238E27FC236}">
                      <a16:creationId xmlns:a16="http://schemas.microsoft.com/office/drawing/2014/main" id="{0FC8F7CD-2A37-0D3E-E0B5-D5F321ACA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9060" name="Freeform 740">
                  <a:extLst>
                    <a:ext uri="{FF2B5EF4-FFF2-40B4-BE49-F238E27FC236}">
                      <a16:creationId xmlns:a16="http://schemas.microsoft.com/office/drawing/2014/main" id="{16B49607-8AAA-4112-3D09-BBA3BE1919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9061" name="Freeform 741">
                  <a:extLst>
                    <a:ext uri="{FF2B5EF4-FFF2-40B4-BE49-F238E27FC236}">
                      <a16:creationId xmlns:a16="http://schemas.microsoft.com/office/drawing/2014/main" id="{50D8A906-E096-242A-00EB-9FDA7DE75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7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209062" name="Picture 742">
                  <a:extLst>
                    <a:ext uri="{FF2B5EF4-FFF2-40B4-BE49-F238E27FC236}">
                      <a16:creationId xmlns:a16="http://schemas.microsoft.com/office/drawing/2014/main" id="{013950A2-490D-C139-2EDC-A51E60E5BC6E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209063" name="Freeform 743">
                  <a:extLst>
                    <a:ext uri="{FF2B5EF4-FFF2-40B4-BE49-F238E27FC236}">
                      <a16:creationId xmlns:a16="http://schemas.microsoft.com/office/drawing/2014/main" id="{9AFFAFFC-0EB9-6DA4-4A41-34645185A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9064" name="Freeform 744">
                  <a:extLst>
                    <a:ext uri="{FF2B5EF4-FFF2-40B4-BE49-F238E27FC236}">
                      <a16:creationId xmlns:a16="http://schemas.microsoft.com/office/drawing/2014/main" id="{F630F52D-CA48-E90D-0B10-4ED2DAD0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09065" name="Text Box 745">
                <a:extLst>
                  <a:ext uri="{FF2B5EF4-FFF2-40B4-BE49-F238E27FC236}">
                    <a16:creationId xmlns:a16="http://schemas.microsoft.com/office/drawing/2014/main" id="{2C780F0F-DA8A-1257-908F-BCB19A2D8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209089" name="Group 769">
            <a:extLst>
              <a:ext uri="{FF2B5EF4-FFF2-40B4-BE49-F238E27FC236}">
                <a16:creationId xmlns:a16="http://schemas.microsoft.com/office/drawing/2014/main" id="{CF71E7BC-27F6-A190-40A9-AB3745993A87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474788"/>
            <a:ext cx="1689100" cy="4775200"/>
            <a:chOff x="1539" y="929"/>
            <a:chExt cx="1064" cy="3008"/>
          </a:xfrm>
        </p:grpSpPr>
        <p:grpSp>
          <p:nvGrpSpPr>
            <p:cNvPr id="1209086" name="Group 766">
              <a:extLst>
                <a:ext uri="{FF2B5EF4-FFF2-40B4-BE49-F238E27FC236}">
                  <a16:creationId xmlns:a16="http://schemas.microsoft.com/office/drawing/2014/main" id="{40CBDD7D-FD4B-3D25-E052-A794837DA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9" y="929"/>
              <a:ext cx="1064" cy="2471"/>
              <a:chOff x="1539" y="929"/>
              <a:chExt cx="1064" cy="2471"/>
            </a:xfrm>
          </p:grpSpPr>
          <p:grpSp>
            <p:nvGrpSpPr>
              <p:cNvPr id="1209070" name="Group 750">
                <a:extLst>
                  <a:ext uri="{FF2B5EF4-FFF2-40B4-BE49-F238E27FC236}">
                    <a16:creationId xmlns:a16="http://schemas.microsoft.com/office/drawing/2014/main" id="{B140144C-C05E-293E-6D5F-D7F3966BF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9" y="929"/>
                <a:ext cx="991" cy="2471"/>
                <a:chOff x="1539" y="929"/>
                <a:chExt cx="991" cy="2471"/>
              </a:xfrm>
            </p:grpSpPr>
            <p:sp>
              <p:nvSpPr>
                <p:cNvPr id="1209071" name="Text Box 751">
                  <a:extLst>
                    <a:ext uri="{FF2B5EF4-FFF2-40B4-BE49-F238E27FC236}">
                      <a16:creationId xmlns:a16="http://schemas.microsoft.com/office/drawing/2014/main" id="{D86FD93A-E984-763F-07E1-C8961619BF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1" y="1686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Исаия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2" name="Text Box 752">
                  <a:extLst>
                    <a:ext uri="{FF2B5EF4-FFF2-40B4-BE49-F238E27FC236}">
                      <a16:creationId xmlns:a16="http://schemas.microsoft.com/office/drawing/2014/main" id="{C9118EEF-EB40-342E-D478-A8E52C4534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2" y="2038"/>
                  <a:ext cx="630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Михей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3" name="Text Box 753">
                  <a:extLst>
                    <a:ext uri="{FF2B5EF4-FFF2-40B4-BE49-F238E27FC236}">
                      <a16:creationId xmlns:a16="http://schemas.microsoft.com/office/drawing/2014/main" id="{72D88A03-E023-79AF-7B2A-9424368C8A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7" y="929"/>
                  <a:ext cx="630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Амос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4" name="Text Box 754">
                  <a:extLst>
                    <a:ext uri="{FF2B5EF4-FFF2-40B4-BE49-F238E27FC236}">
                      <a16:creationId xmlns:a16="http://schemas.microsoft.com/office/drawing/2014/main" id="{E025EC3F-3517-AC40-F3E2-67258853FB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6" y="1090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Осия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5" name="Text Box 755">
                  <a:extLst>
                    <a:ext uri="{FF2B5EF4-FFF2-40B4-BE49-F238E27FC236}">
                      <a16:creationId xmlns:a16="http://schemas.microsoft.com/office/drawing/2014/main" id="{25B872D2-F9FB-0A1E-0657-B40B7EE99A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49" y="1269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25400" dir="54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solidFill>
                        <a:schemeClr val="hlink"/>
                      </a:solidFill>
                      <a:latin typeface="Arial" panose="020B0604020202020204" pitchFamily="34" charset="0"/>
                    </a:rPr>
                    <a:t>      </a:t>
                  </a:r>
                  <a:r>
                    <a:rPr lang="ru-RU" altLang="en-US" sz="1700" b="1" i="0">
                      <a:latin typeface="Arial" panose="020B0604020202020204" pitchFamily="34" charset="0"/>
                    </a:rPr>
                    <a:t>Иона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6" name="Text Box 756">
                  <a:extLst>
                    <a:ext uri="{FF2B5EF4-FFF2-40B4-BE49-F238E27FC236}">
                      <a16:creationId xmlns:a16="http://schemas.microsoft.com/office/drawing/2014/main" id="{26C5068E-45EF-4DD9-05D7-D72155E925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8" y="1856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Иоиль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7" name="Text Box 757">
                  <a:extLst>
                    <a:ext uri="{FF2B5EF4-FFF2-40B4-BE49-F238E27FC236}">
                      <a16:creationId xmlns:a16="http://schemas.microsoft.com/office/drawing/2014/main" id="{672FE376-EFC0-0AFE-C92A-8EFD3DB6A1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224"/>
                  <a:ext cx="954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Софония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8" name="Text Box 758">
                  <a:extLst>
                    <a:ext uri="{FF2B5EF4-FFF2-40B4-BE49-F238E27FC236}">
                      <a16:creationId xmlns:a16="http://schemas.microsoft.com/office/drawing/2014/main" id="{6F6AD816-7F9B-17FC-B46E-20CDBE6196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21" y="2709"/>
                  <a:ext cx="814" cy="25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6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Плач Иеремии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79" name="Text Box 759">
                  <a:extLst>
                    <a:ext uri="{FF2B5EF4-FFF2-40B4-BE49-F238E27FC236}">
                      <a16:creationId xmlns:a16="http://schemas.microsoft.com/office/drawing/2014/main" id="{4333D5CB-DBE0-0E5F-0DBF-CDC9A683B0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75" y="3082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Наум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80" name="Text Box 760">
                  <a:extLst>
                    <a:ext uri="{FF2B5EF4-FFF2-40B4-BE49-F238E27FC236}">
                      <a16:creationId xmlns:a16="http://schemas.microsoft.com/office/drawing/2014/main" id="{CAC24F1F-DD01-6B22-386A-13B3DE9887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55" y="2582"/>
                  <a:ext cx="761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Иеремия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81" name="Text Box 761">
                  <a:extLst>
                    <a:ext uri="{FF2B5EF4-FFF2-40B4-BE49-F238E27FC236}">
                      <a16:creationId xmlns:a16="http://schemas.microsoft.com/office/drawing/2014/main" id="{ECE5C9E3-6BF6-E878-F3BD-F7612660A0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13" y="2217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solidFill>
                        <a:schemeClr val="hlink"/>
                      </a:solidFill>
                      <a:latin typeface="Arial" panose="020B0604020202020204" pitchFamily="34" charset="0"/>
                    </a:rPr>
                    <a:t>   </a:t>
                  </a:r>
                  <a:r>
                    <a:rPr lang="ru-RU" altLang="en-US" sz="1700" b="1" i="0">
                      <a:latin typeface="Arial" panose="020B0604020202020204" pitchFamily="34" charset="0"/>
                    </a:rPr>
                    <a:t>Авдий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09082" name="Text Box 762">
                  <a:extLst>
                    <a:ext uri="{FF2B5EF4-FFF2-40B4-BE49-F238E27FC236}">
                      <a16:creationId xmlns:a16="http://schemas.microsoft.com/office/drawing/2014/main" id="{BCDD00C3-B691-14EB-DE0D-60F3E14471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9" y="2917"/>
                  <a:ext cx="991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Аввакум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209083" name="Text Box 763">
                <a:extLst>
                  <a:ext uri="{FF2B5EF4-FFF2-40B4-BE49-F238E27FC236}">
                    <a16:creationId xmlns:a16="http://schemas.microsoft.com/office/drawing/2014/main" id="{B239ABC6-5CC1-3CAF-78AA-FDF04B156D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6" y="2173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ЕДОМ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  <p:sp>
            <p:nvSpPr>
              <p:cNvPr id="1209084" name="Text Box 764">
                <a:extLst>
                  <a:ext uri="{FF2B5EF4-FFF2-40B4-BE49-F238E27FC236}">
                    <a16:creationId xmlns:a16="http://schemas.microsoft.com/office/drawing/2014/main" id="{FD6FCDE3-6289-5987-6202-179C101AAD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6" y="1213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НИНЕВИИ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  <p:sp>
            <p:nvSpPr>
              <p:cNvPr id="1209085" name="Text Box 765">
                <a:extLst>
                  <a:ext uri="{FF2B5EF4-FFF2-40B4-BE49-F238E27FC236}">
                    <a16:creationId xmlns:a16="http://schemas.microsoft.com/office/drawing/2014/main" id="{C4FD9432-35F4-7F90-BAF0-7E4F28B90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6" y="3038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НИНЕВИИ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09087" name="Text Box 767">
              <a:extLst>
                <a:ext uri="{FF2B5EF4-FFF2-40B4-BE49-F238E27FC236}">
                  <a16:creationId xmlns:a16="http://schemas.microsoft.com/office/drawing/2014/main" id="{81A9CC3B-E3F2-DB10-6E4C-414EB39E29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7" y="3623"/>
              <a:ext cx="778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500" b="1" i="0">
                  <a:latin typeface="Arial" panose="020B0604020202020204" pitchFamily="34" charset="0"/>
                </a:rPr>
                <a:t>Иезекииль</a:t>
              </a:r>
              <a:endParaRPr lang="en-US" altLang="en-US" sz="1500" b="1" i="0">
                <a:latin typeface="Arial" panose="020B0604020202020204" pitchFamily="34" charset="0"/>
              </a:endParaRPr>
            </a:p>
          </p:txBody>
        </p:sp>
        <p:sp>
          <p:nvSpPr>
            <p:cNvPr id="1209088" name="Text Box 768">
              <a:extLst>
                <a:ext uri="{FF2B5EF4-FFF2-40B4-BE49-F238E27FC236}">
                  <a16:creationId xmlns:a16="http://schemas.microsoft.com/office/drawing/2014/main" id="{6D6EA495-093D-7A2E-854A-07D2C860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0" y="3774"/>
              <a:ext cx="629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500" b="1" i="0">
                  <a:latin typeface="Arial" panose="020B0604020202020204" pitchFamily="34" charset="0"/>
                </a:rPr>
                <a:t>Даниил</a:t>
              </a:r>
              <a:endParaRPr lang="en-US" altLang="en-US" sz="15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209090" name="Rectangle 770">
            <a:extLst>
              <a:ext uri="{FF2B5EF4-FFF2-40B4-BE49-F238E27FC236}">
                <a16:creationId xmlns:a16="http://schemas.microsoft.com/office/drawing/2014/main" id="{323595FD-5699-996B-2AC7-DFAA8A5F3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grpSp>
        <p:nvGrpSpPr>
          <p:cNvPr id="1209091" name="Group 771">
            <a:extLst>
              <a:ext uri="{FF2B5EF4-FFF2-40B4-BE49-F238E27FC236}">
                <a16:creationId xmlns:a16="http://schemas.microsoft.com/office/drawing/2014/main" id="{5D95E0A7-D268-466E-CCAD-99B5AF792799}"/>
              </a:ext>
            </a:extLst>
          </p:cNvPr>
          <p:cNvGrpSpPr>
            <a:grpSpLocks/>
          </p:cNvGrpSpPr>
          <p:nvPr/>
        </p:nvGrpSpPr>
        <p:grpSpPr bwMode="auto">
          <a:xfrm>
            <a:off x="5180013" y="1808163"/>
            <a:ext cx="4340225" cy="2005012"/>
            <a:chOff x="3263" y="1139"/>
            <a:chExt cx="2734" cy="1263"/>
          </a:xfrm>
        </p:grpSpPr>
        <p:sp>
          <p:nvSpPr>
            <p:cNvPr id="1209092" name="Text Box 772">
              <a:extLst>
                <a:ext uri="{FF2B5EF4-FFF2-40B4-BE49-F238E27FC236}">
                  <a16:creationId xmlns:a16="http://schemas.microsoft.com/office/drawing/2014/main" id="{7F0B9EDC-06A8-1BB8-DAE2-C58F963A2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3" y="2050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09093" name="Text Box 773">
              <a:extLst>
                <a:ext uri="{FF2B5EF4-FFF2-40B4-BE49-F238E27FC236}">
                  <a16:creationId xmlns:a16="http://schemas.microsoft.com/office/drawing/2014/main" id="{1760081A-6F69-AD79-E4C4-B191111D70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8" y="1421"/>
              <a:ext cx="2281" cy="673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3600" b="1" i="0">
                  <a:solidFill>
                    <a:srgbClr val="FFEA18"/>
                  </a:solidFill>
                  <a:latin typeface="Helvetica" pitchFamily="2" charset="0"/>
                </a:rPr>
                <a:t>17</a:t>
              </a:r>
              <a:r>
                <a:rPr lang="en-US" altLang="en-US" sz="2800" b="1" i="0">
                  <a:solidFill>
                    <a:srgbClr val="FFEA18"/>
                  </a:solidFill>
                  <a:latin typeface="Helvetica" pitchFamily="2" charset="0"/>
                </a:rPr>
                <a:t> </a:t>
              </a: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                     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09094" name="Text Box 774">
              <a:extLst>
                <a:ext uri="{FF2B5EF4-FFF2-40B4-BE49-F238E27FC236}">
                  <a16:creationId xmlns:a16="http://schemas.microsoft.com/office/drawing/2014/main" id="{98EF0EA6-AC2D-CAE6-C80C-41C5A5EAE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9" y="11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ПЕРЕСТАНОВКА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mute="1"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011" grpId="0" build="p" autoUpdateAnimBg="0" advAuto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49" name="Text Box 593">
            <a:extLst>
              <a:ext uri="{FF2B5EF4-FFF2-40B4-BE49-F238E27FC236}">
                <a16:creationId xmlns:a16="http://schemas.microsoft.com/office/drawing/2014/main" id="{81D67348-606F-5B4C-A7C8-2D30A574C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1800" b="1" i="0">
              <a:latin typeface="Helvetica" pitchFamily="2" charset="0"/>
            </a:endParaRPr>
          </a:p>
        </p:txBody>
      </p:sp>
      <p:sp>
        <p:nvSpPr>
          <p:cNvPr id="1120850" name="AutoShape 594">
            <a:extLst>
              <a:ext uri="{FF2B5EF4-FFF2-40B4-BE49-F238E27FC236}">
                <a16:creationId xmlns:a16="http://schemas.microsoft.com/office/drawing/2014/main" id="{8D01A5B2-05DE-B848-3EC4-029B1C30DC8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61619" name="Group 1075">
            <a:extLst>
              <a:ext uri="{FF2B5EF4-FFF2-40B4-BE49-F238E27FC236}">
                <a16:creationId xmlns:a16="http://schemas.microsoft.com/office/drawing/2014/main" id="{9F845631-6E8C-B4CC-8891-2B6231054072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1261620" name="Rectangle 1076">
              <a:extLst>
                <a:ext uri="{FF2B5EF4-FFF2-40B4-BE49-F238E27FC236}">
                  <a16:creationId xmlns:a16="http://schemas.microsoft.com/office/drawing/2014/main" id="{4102E31B-934D-3674-3F39-B4262A1D5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61621" name="Rectangle 1077">
              <a:extLst>
                <a:ext uri="{FF2B5EF4-FFF2-40B4-BE49-F238E27FC236}">
                  <a16:creationId xmlns:a16="http://schemas.microsoft.com/office/drawing/2014/main" id="{297DA72D-E33F-DCA5-2570-5E1DB72C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61622" name="Rectangle 1078">
              <a:extLst>
                <a:ext uri="{FF2B5EF4-FFF2-40B4-BE49-F238E27FC236}">
                  <a16:creationId xmlns:a16="http://schemas.microsoft.com/office/drawing/2014/main" id="{200863F9-CB2C-7815-4CCE-FF6157344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61623" name="Rectangle 1079">
              <a:extLst>
                <a:ext uri="{FF2B5EF4-FFF2-40B4-BE49-F238E27FC236}">
                  <a16:creationId xmlns:a16="http://schemas.microsoft.com/office/drawing/2014/main" id="{97C268CB-02BE-52BF-DBDC-699BED88B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24" name="Rectangle 1080">
              <a:extLst>
                <a:ext uri="{FF2B5EF4-FFF2-40B4-BE49-F238E27FC236}">
                  <a16:creationId xmlns:a16="http://schemas.microsoft.com/office/drawing/2014/main" id="{D9718EE4-3734-83E0-6F04-CFAC33BCB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25" name="Rectangle 1081">
              <a:extLst>
                <a:ext uri="{FF2B5EF4-FFF2-40B4-BE49-F238E27FC236}">
                  <a16:creationId xmlns:a16="http://schemas.microsoft.com/office/drawing/2014/main" id="{07E84B59-A1DD-2BCD-61A1-B533C1F55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26" name="Rectangle 1082">
              <a:extLst>
                <a:ext uri="{FF2B5EF4-FFF2-40B4-BE49-F238E27FC236}">
                  <a16:creationId xmlns:a16="http://schemas.microsoft.com/office/drawing/2014/main" id="{45A80C96-B1F8-2479-B350-533FE7F2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27" name="Rectangle 1083">
              <a:extLst>
                <a:ext uri="{FF2B5EF4-FFF2-40B4-BE49-F238E27FC236}">
                  <a16:creationId xmlns:a16="http://schemas.microsoft.com/office/drawing/2014/main" id="{DDF31F86-625E-62B6-0DA5-1C52605CB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28" name="Rectangle 1084">
              <a:extLst>
                <a:ext uri="{FF2B5EF4-FFF2-40B4-BE49-F238E27FC236}">
                  <a16:creationId xmlns:a16="http://schemas.microsoft.com/office/drawing/2014/main" id="{F47DA5A8-DE78-37C9-6AA8-C65E3601B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29" name="Rectangle 1085">
              <a:extLst>
                <a:ext uri="{FF2B5EF4-FFF2-40B4-BE49-F238E27FC236}">
                  <a16:creationId xmlns:a16="http://schemas.microsoft.com/office/drawing/2014/main" id="{CC718E95-E680-8116-5F33-CA8D395B3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30" name="Rectangle 1086">
              <a:extLst>
                <a:ext uri="{FF2B5EF4-FFF2-40B4-BE49-F238E27FC236}">
                  <a16:creationId xmlns:a16="http://schemas.microsoft.com/office/drawing/2014/main" id="{B2DF20FA-3E3C-FBEB-1CF4-613729EDE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261631" name="Rectangle 1087">
              <a:extLst>
                <a:ext uri="{FF2B5EF4-FFF2-40B4-BE49-F238E27FC236}">
                  <a16:creationId xmlns:a16="http://schemas.microsoft.com/office/drawing/2014/main" id="{16FBBFA2-8CA7-C94F-FA8F-33B7C47EF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32" name="Rectangle 1088">
              <a:extLst>
                <a:ext uri="{FF2B5EF4-FFF2-40B4-BE49-F238E27FC236}">
                  <a16:creationId xmlns:a16="http://schemas.microsoft.com/office/drawing/2014/main" id="{32029058-E89A-6789-841D-A765C8A50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33" name="Rectangle 1089">
              <a:extLst>
                <a:ext uri="{FF2B5EF4-FFF2-40B4-BE49-F238E27FC236}">
                  <a16:creationId xmlns:a16="http://schemas.microsoft.com/office/drawing/2014/main" id="{9EF105A3-03FB-FECA-4196-38DF2432B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261634" name="Rectangle 1090">
              <a:extLst>
                <a:ext uri="{FF2B5EF4-FFF2-40B4-BE49-F238E27FC236}">
                  <a16:creationId xmlns:a16="http://schemas.microsoft.com/office/drawing/2014/main" id="{CC839189-ED85-927E-3817-F2ECCA216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35" name="Rectangle 1091">
              <a:extLst>
                <a:ext uri="{FF2B5EF4-FFF2-40B4-BE49-F238E27FC236}">
                  <a16:creationId xmlns:a16="http://schemas.microsoft.com/office/drawing/2014/main" id="{D278FD55-6B5C-2B41-A422-1A0835F3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261636" name="Rectangle 1092">
              <a:extLst>
                <a:ext uri="{FF2B5EF4-FFF2-40B4-BE49-F238E27FC236}">
                  <a16:creationId xmlns:a16="http://schemas.microsoft.com/office/drawing/2014/main" id="{6F93B1BB-F141-3021-C368-CB06632B2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61637" name="Text Box 1093">
              <a:extLst>
                <a:ext uri="{FF2B5EF4-FFF2-40B4-BE49-F238E27FC236}">
                  <a16:creationId xmlns:a16="http://schemas.microsoft.com/office/drawing/2014/main" id="{A3AA4E43-D542-CB9B-1CF0-A7778FB41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261638" name="Text Box 1094">
              <a:extLst>
                <a:ext uri="{FF2B5EF4-FFF2-40B4-BE49-F238E27FC236}">
                  <a16:creationId xmlns:a16="http://schemas.microsoft.com/office/drawing/2014/main" id="{DF07E9CC-9FFA-8735-99A8-611B5BD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261639" name="Rectangle 1095">
              <a:extLst>
                <a:ext uri="{FF2B5EF4-FFF2-40B4-BE49-F238E27FC236}">
                  <a16:creationId xmlns:a16="http://schemas.microsoft.com/office/drawing/2014/main" id="{C9C95E54-E84B-FAD0-FFED-255CF21C7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61640" name="Group 1096">
              <a:extLst>
                <a:ext uri="{FF2B5EF4-FFF2-40B4-BE49-F238E27FC236}">
                  <a16:creationId xmlns:a16="http://schemas.microsoft.com/office/drawing/2014/main" id="{614D672B-5369-5F9A-12BE-06CCED448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1261641" name="Rectangle 1097">
                <a:extLst>
                  <a:ext uri="{FF2B5EF4-FFF2-40B4-BE49-F238E27FC236}">
                    <a16:creationId xmlns:a16="http://schemas.microsoft.com/office/drawing/2014/main" id="{3766643A-9185-01E9-B96A-2823F1EFD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2" name="Rectangle 1098">
                <a:extLst>
                  <a:ext uri="{FF2B5EF4-FFF2-40B4-BE49-F238E27FC236}">
                    <a16:creationId xmlns:a16="http://schemas.microsoft.com/office/drawing/2014/main" id="{2BE191B2-E6FB-79C3-3FD5-064DE95AB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3" name="Rectangle 1099">
                <a:extLst>
                  <a:ext uri="{FF2B5EF4-FFF2-40B4-BE49-F238E27FC236}">
                    <a16:creationId xmlns:a16="http://schemas.microsoft.com/office/drawing/2014/main" id="{9E36D6B3-D1D1-0C44-8F66-A62023C51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4" name="Rectangle 1100">
                <a:extLst>
                  <a:ext uri="{FF2B5EF4-FFF2-40B4-BE49-F238E27FC236}">
                    <a16:creationId xmlns:a16="http://schemas.microsoft.com/office/drawing/2014/main" id="{F9EF95C3-86E5-83B3-3101-580AD552A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5" name="Rectangle 1101">
                <a:extLst>
                  <a:ext uri="{FF2B5EF4-FFF2-40B4-BE49-F238E27FC236}">
                    <a16:creationId xmlns:a16="http://schemas.microsoft.com/office/drawing/2014/main" id="{2353EB12-A7CD-8574-0F76-D5ACAF592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6" name="Rectangle 1102">
                <a:extLst>
                  <a:ext uri="{FF2B5EF4-FFF2-40B4-BE49-F238E27FC236}">
                    <a16:creationId xmlns:a16="http://schemas.microsoft.com/office/drawing/2014/main" id="{AFE67B41-A8F0-0E0B-C437-CDFAF5658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7" name="Rectangle 1103">
                <a:extLst>
                  <a:ext uri="{FF2B5EF4-FFF2-40B4-BE49-F238E27FC236}">
                    <a16:creationId xmlns:a16="http://schemas.microsoft.com/office/drawing/2014/main" id="{B9AD67D8-093D-B89C-6649-CAADB5ED1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8" name="Rectangle 1104">
                <a:extLst>
                  <a:ext uri="{FF2B5EF4-FFF2-40B4-BE49-F238E27FC236}">
                    <a16:creationId xmlns:a16="http://schemas.microsoft.com/office/drawing/2014/main" id="{49649DA1-E0B9-9EB2-5C2B-C0DB9DCF3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61649" name="Rectangle 1105">
                <a:extLst>
                  <a:ext uri="{FF2B5EF4-FFF2-40B4-BE49-F238E27FC236}">
                    <a16:creationId xmlns:a16="http://schemas.microsoft.com/office/drawing/2014/main" id="{D9A91D42-15C2-D672-9F54-4BC509236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1261650" name="Group 1106">
              <a:extLst>
                <a:ext uri="{FF2B5EF4-FFF2-40B4-BE49-F238E27FC236}">
                  <a16:creationId xmlns:a16="http://schemas.microsoft.com/office/drawing/2014/main" id="{81AC692F-3BD1-F19D-C7F1-3FA171A8B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1261651" name="Group 1107">
                <a:extLst>
                  <a:ext uri="{FF2B5EF4-FFF2-40B4-BE49-F238E27FC236}">
                    <a16:creationId xmlns:a16="http://schemas.microsoft.com/office/drawing/2014/main" id="{13572A4F-C8D9-DE95-087A-A47183F09A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1261652" name="Freeform 1108">
                  <a:extLst>
                    <a:ext uri="{FF2B5EF4-FFF2-40B4-BE49-F238E27FC236}">
                      <a16:creationId xmlns:a16="http://schemas.microsoft.com/office/drawing/2014/main" id="{C39BB05C-CEE5-0631-2994-8D0C8EE9B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61653" name="Freeform 1109">
                  <a:extLst>
                    <a:ext uri="{FF2B5EF4-FFF2-40B4-BE49-F238E27FC236}">
                      <a16:creationId xmlns:a16="http://schemas.microsoft.com/office/drawing/2014/main" id="{A16FD0F8-1BB0-8051-B0A2-52131E740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61654" name="Freeform 1110">
                  <a:extLst>
                    <a:ext uri="{FF2B5EF4-FFF2-40B4-BE49-F238E27FC236}">
                      <a16:creationId xmlns:a16="http://schemas.microsoft.com/office/drawing/2014/main" id="{042466DF-F731-450E-F35E-12C9DD882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61655" name="Freeform 1111">
                  <a:extLst>
                    <a:ext uri="{FF2B5EF4-FFF2-40B4-BE49-F238E27FC236}">
                      <a16:creationId xmlns:a16="http://schemas.microsoft.com/office/drawing/2014/main" id="{A1CF8FFA-4AC9-7BBC-6096-2F0D17291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261656" name="Picture 1112">
                  <a:extLst>
                    <a:ext uri="{FF2B5EF4-FFF2-40B4-BE49-F238E27FC236}">
                      <a16:creationId xmlns:a16="http://schemas.microsoft.com/office/drawing/2014/main" id="{B0FEA1DD-9E92-90D7-660A-D29699C9D214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261657" name="Freeform 1113">
                  <a:extLst>
                    <a:ext uri="{FF2B5EF4-FFF2-40B4-BE49-F238E27FC236}">
                      <a16:creationId xmlns:a16="http://schemas.microsoft.com/office/drawing/2014/main" id="{3048ACFA-9F8F-FBE2-E061-62A258519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61658" name="Freeform 1114">
                  <a:extLst>
                    <a:ext uri="{FF2B5EF4-FFF2-40B4-BE49-F238E27FC236}">
                      <a16:creationId xmlns:a16="http://schemas.microsoft.com/office/drawing/2014/main" id="{07E7C622-64BF-6E18-0E37-215B1497D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61659" name="Text Box 1115">
                <a:extLst>
                  <a:ext uri="{FF2B5EF4-FFF2-40B4-BE49-F238E27FC236}">
                    <a16:creationId xmlns:a16="http://schemas.microsoft.com/office/drawing/2014/main" id="{8EBB0622-AA4B-805E-A2BD-78231203C7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1120851" name="Rectangle 595">
            <a:extLst>
              <a:ext uri="{FF2B5EF4-FFF2-40B4-BE49-F238E27FC236}">
                <a16:creationId xmlns:a16="http://schemas.microsoft.com/office/drawing/2014/main" id="{C6BC6843-F5CF-E24E-86DB-40F2B27D7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2" name="Rectangle 596">
            <a:extLst>
              <a:ext uri="{FF2B5EF4-FFF2-40B4-BE49-F238E27FC236}">
                <a16:creationId xmlns:a16="http://schemas.microsoft.com/office/drawing/2014/main" id="{865D4297-B430-80C8-E510-446FA0E8E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3" name="Rectangle 597">
            <a:extLst>
              <a:ext uri="{FF2B5EF4-FFF2-40B4-BE49-F238E27FC236}">
                <a16:creationId xmlns:a16="http://schemas.microsoft.com/office/drawing/2014/main" id="{B8D359EB-8643-F57C-1E53-5A5331E82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4" name="AutoShape 598">
            <a:extLst>
              <a:ext uri="{FF2B5EF4-FFF2-40B4-BE49-F238E27FC236}">
                <a16:creationId xmlns:a16="http://schemas.microsoft.com/office/drawing/2014/main" id="{EF0D8FFE-6619-1D37-B193-B4955B718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5" name="AutoShape 599">
            <a:extLst>
              <a:ext uri="{FF2B5EF4-FFF2-40B4-BE49-F238E27FC236}">
                <a16:creationId xmlns:a16="http://schemas.microsoft.com/office/drawing/2014/main" id="{E58E22EC-518E-701E-1C1D-0B6E32575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6" name="AutoShape 600">
            <a:extLst>
              <a:ext uri="{FF2B5EF4-FFF2-40B4-BE49-F238E27FC236}">
                <a16:creationId xmlns:a16="http://schemas.microsoft.com/office/drawing/2014/main" id="{AD7BD67C-B789-B279-E6C3-8423F7FD3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7" name="AutoShape 601">
            <a:extLst>
              <a:ext uri="{FF2B5EF4-FFF2-40B4-BE49-F238E27FC236}">
                <a16:creationId xmlns:a16="http://schemas.microsoft.com/office/drawing/2014/main" id="{26FF1736-F049-2923-BE36-F13CECC85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58" name="AutoShape 602">
            <a:extLst>
              <a:ext uri="{FF2B5EF4-FFF2-40B4-BE49-F238E27FC236}">
                <a16:creationId xmlns:a16="http://schemas.microsoft.com/office/drawing/2014/main" id="{7FA1D779-1807-E0BE-106A-4CED9B971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64" name="Rectangle 608">
            <a:extLst>
              <a:ext uri="{FF2B5EF4-FFF2-40B4-BE49-F238E27FC236}">
                <a16:creationId xmlns:a16="http://schemas.microsoft.com/office/drawing/2014/main" id="{51ECF852-4C98-6F0C-D30C-E63078929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1120868" name="Line 612">
            <a:extLst>
              <a:ext uri="{FF2B5EF4-FFF2-40B4-BE49-F238E27FC236}">
                <a16:creationId xmlns:a16="http://schemas.microsoft.com/office/drawing/2014/main" id="{73E6D01B-F9D7-F924-141E-1E2F5AA38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869" name="Line 613">
            <a:extLst>
              <a:ext uri="{FF2B5EF4-FFF2-40B4-BE49-F238E27FC236}">
                <a16:creationId xmlns:a16="http://schemas.microsoft.com/office/drawing/2014/main" id="{D649B254-568E-02F9-F68C-430D406E65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0" name="Line 614">
            <a:extLst>
              <a:ext uri="{FF2B5EF4-FFF2-40B4-BE49-F238E27FC236}">
                <a16:creationId xmlns:a16="http://schemas.microsoft.com/office/drawing/2014/main" id="{C77E2710-423A-7636-D4A8-30CB060426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1" name="Line 615">
            <a:extLst>
              <a:ext uri="{FF2B5EF4-FFF2-40B4-BE49-F238E27FC236}">
                <a16:creationId xmlns:a16="http://schemas.microsoft.com/office/drawing/2014/main" id="{E7CD4418-62BC-F5EE-CD0E-D0E9F252EB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2" name="Freeform 616">
            <a:extLst>
              <a:ext uri="{FF2B5EF4-FFF2-40B4-BE49-F238E27FC236}">
                <a16:creationId xmlns:a16="http://schemas.microsoft.com/office/drawing/2014/main" id="{22E64CFE-3794-84DB-98DF-2F63DA754428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0873" name="Line 617">
            <a:extLst>
              <a:ext uri="{FF2B5EF4-FFF2-40B4-BE49-F238E27FC236}">
                <a16:creationId xmlns:a16="http://schemas.microsoft.com/office/drawing/2014/main" id="{211FFC5B-86AF-BA12-6C2E-039BB6FE1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4" name="Freeform 618">
            <a:extLst>
              <a:ext uri="{FF2B5EF4-FFF2-40B4-BE49-F238E27FC236}">
                <a16:creationId xmlns:a16="http://schemas.microsoft.com/office/drawing/2014/main" id="{18A43E1C-7906-E865-E1E9-15D65A3BBEFB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5" name="Line 619">
            <a:extLst>
              <a:ext uri="{FF2B5EF4-FFF2-40B4-BE49-F238E27FC236}">
                <a16:creationId xmlns:a16="http://schemas.microsoft.com/office/drawing/2014/main" id="{E7CBA72A-C7AB-C2CA-C033-34BA9A9F5D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6" name="Line 620">
            <a:extLst>
              <a:ext uri="{FF2B5EF4-FFF2-40B4-BE49-F238E27FC236}">
                <a16:creationId xmlns:a16="http://schemas.microsoft.com/office/drawing/2014/main" id="{B273E819-C62B-19DD-38ED-20DD11850C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7" name="Line 621">
            <a:extLst>
              <a:ext uri="{FF2B5EF4-FFF2-40B4-BE49-F238E27FC236}">
                <a16:creationId xmlns:a16="http://schemas.microsoft.com/office/drawing/2014/main" id="{2D108CDD-2F42-017C-BC02-519BB3B2D5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8" name="Line 622">
            <a:extLst>
              <a:ext uri="{FF2B5EF4-FFF2-40B4-BE49-F238E27FC236}">
                <a16:creationId xmlns:a16="http://schemas.microsoft.com/office/drawing/2014/main" id="{12865E8F-E88E-5855-E7A2-BC69F8486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79" name="Line 623">
            <a:extLst>
              <a:ext uri="{FF2B5EF4-FFF2-40B4-BE49-F238E27FC236}">
                <a16:creationId xmlns:a16="http://schemas.microsoft.com/office/drawing/2014/main" id="{A80B1EA5-F703-5398-3DD2-CC7CFAF5CD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0" name="Line 624">
            <a:extLst>
              <a:ext uri="{FF2B5EF4-FFF2-40B4-BE49-F238E27FC236}">
                <a16:creationId xmlns:a16="http://schemas.microsoft.com/office/drawing/2014/main" id="{8E735E33-6178-9DC5-8B9E-A62FF481AE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1" name="Line 625">
            <a:extLst>
              <a:ext uri="{FF2B5EF4-FFF2-40B4-BE49-F238E27FC236}">
                <a16:creationId xmlns:a16="http://schemas.microsoft.com/office/drawing/2014/main" id="{B9B1C231-D8BD-D313-7D84-98B407932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2" name="Line 626">
            <a:extLst>
              <a:ext uri="{FF2B5EF4-FFF2-40B4-BE49-F238E27FC236}">
                <a16:creationId xmlns:a16="http://schemas.microsoft.com/office/drawing/2014/main" id="{8D18E6F4-9A1E-5CCF-A4F2-D2BA99460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3" name="Line 627">
            <a:extLst>
              <a:ext uri="{FF2B5EF4-FFF2-40B4-BE49-F238E27FC236}">
                <a16:creationId xmlns:a16="http://schemas.microsoft.com/office/drawing/2014/main" id="{5B6E29AD-B52A-5B01-B984-54E88321A4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4" name="Line 628">
            <a:extLst>
              <a:ext uri="{FF2B5EF4-FFF2-40B4-BE49-F238E27FC236}">
                <a16:creationId xmlns:a16="http://schemas.microsoft.com/office/drawing/2014/main" id="{5E463034-517C-AFCD-5F51-AA5E1BB096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5" name="Line 629">
            <a:extLst>
              <a:ext uri="{FF2B5EF4-FFF2-40B4-BE49-F238E27FC236}">
                <a16:creationId xmlns:a16="http://schemas.microsoft.com/office/drawing/2014/main" id="{6D41D6B4-67A4-9C4E-F2E2-A908F2D1EE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6" name="Line 630">
            <a:extLst>
              <a:ext uri="{FF2B5EF4-FFF2-40B4-BE49-F238E27FC236}">
                <a16:creationId xmlns:a16="http://schemas.microsoft.com/office/drawing/2014/main" id="{87A2115D-EDE2-35F6-303D-2A525EB76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7" name="Rectangle 631">
            <a:extLst>
              <a:ext uri="{FF2B5EF4-FFF2-40B4-BE49-F238E27FC236}">
                <a16:creationId xmlns:a16="http://schemas.microsoft.com/office/drawing/2014/main" id="{68B5211A-3D9D-371E-ECC9-0125FC3AB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888" name="Line 632">
            <a:extLst>
              <a:ext uri="{FF2B5EF4-FFF2-40B4-BE49-F238E27FC236}">
                <a16:creationId xmlns:a16="http://schemas.microsoft.com/office/drawing/2014/main" id="{DE6D7885-8CC7-46EE-660A-4CFF089E8C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89" name="Line 633">
            <a:extLst>
              <a:ext uri="{FF2B5EF4-FFF2-40B4-BE49-F238E27FC236}">
                <a16:creationId xmlns:a16="http://schemas.microsoft.com/office/drawing/2014/main" id="{2A355C3D-B162-543E-E668-D73FD9085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90" name="Rectangle 634">
            <a:extLst>
              <a:ext uri="{FF2B5EF4-FFF2-40B4-BE49-F238E27FC236}">
                <a16:creationId xmlns:a16="http://schemas.microsoft.com/office/drawing/2014/main" id="{8A47BA74-D13E-76F2-B517-9B328B319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891" name="Rectangle 635">
            <a:extLst>
              <a:ext uri="{FF2B5EF4-FFF2-40B4-BE49-F238E27FC236}">
                <a16:creationId xmlns:a16="http://schemas.microsoft.com/office/drawing/2014/main" id="{5D13D8E5-4A4F-3ED5-389B-477262F2D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20892" name="Rectangle 636">
            <a:extLst>
              <a:ext uri="{FF2B5EF4-FFF2-40B4-BE49-F238E27FC236}">
                <a16:creationId xmlns:a16="http://schemas.microsoft.com/office/drawing/2014/main" id="{F14F13C9-3417-CC67-B37D-3C2CE9495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893" name="Rectangle 637">
            <a:extLst>
              <a:ext uri="{FF2B5EF4-FFF2-40B4-BE49-F238E27FC236}">
                <a16:creationId xmlns:a16="http://schemas.microsoft.com/office/drawing/2014/main" id="{C9DD242F-FE1E-7D27-09A9-352E06920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894" name="Line 638">
            <a:extLst>
              <a:ext uri="{FF2B5EF4-FFF2-40B4-BE49-F238E27FC236}">
                <a16:creationId xmlns:a16="http://schemas.microsoft.com/office/drawing/2014/main" id="{20B48176-AE6A-9015-B292-E62E9C1D83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895" name="Rectangle 639">
            <a:extLst>
              <a:ext uri="{FF2B5EF4-FFF2-40B4-BE49-F238E27FC236}">
                <a16:creationId xmlns:a16="http://schemas.microsoft.com/office/drawing/2014/main" id="{A8B11613-AEE8-26A2-F761-3509BF94C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20896" name="Rectangle 640">
            <a:extLst>
              <a:ext uri="{FF2B5EF4-FFF2-40B4-BE49-F238E27FC236}">
                <a16:creationId xmlns:a16="http://schemas.microsoft.com/office/drawing/2014/main" id="{B569A994-88C8-AC90-7ECB-C38CE9F4A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20897" name="Rectangle 641">
            <a:extLst>
              <a:ext uri="{FF2B5EF4-FFF2-40B4-BE49-F238E27FC236}">
                <a16:creationId xmlns:a16="http://schemas.microsoft.com/office/drawing/2014/main" id="{B6C92143-91AC-2EE0-E839-F5E0D77EF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898" name="Freeform 642">
            <a:extLst>
              <a:ext uri="{FF2B5EF4-FFF2-40B4-BE49-F238E27FC236}">
                <a16:creationId xmlns:a16="http://schemas.microsoft.com/office/drawing/2014/main" id="{3D62EC0D-E961-CB72-9499-89FCE4B7CDD8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0899" name="Line 643">
            <a:extLst>
              <a:ext uri="{FF2B5EF4-FFF2-40B4-BE49-F238E27FC236}">
                <a16:creationId xmlns:a16="http://schemas.microsoft.com/office/drawing/2014/main" id="{0196B9F7-53F3-71BF-586A-169159D1E0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0" name="Line 644">
            <a:extLst>
              <a:ext uri="{FF2B5EF4-FFF2-40B4-BE49-F238E27FC236}">
                <a16:creationId xmlns:a16="http://schemas.microsoft.com/office/drawing/2014/main" id="{78B1FEFB-F8B3-9D9A-5FFF-ABF7085022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1" name="Line 645">
            <a:extLst>
              <a:ext uri="{FF2B5EF4-FFF2-40B4-BE49-F238E27FC236}">
                <a16:creationId xmlns:a16="http://schemas.microsoft.com/office/drawing/2014/main" id="{A026B57F-C504-4915-9BD0-3B6452E74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2" name="Line 646">
            <a:extLst>
              <a:ext uri="{FF2B5EF4-FFF2-40B4-BE49-F238E27FC236}">
                <a16:creationId xmlns:a16="http://schemas.microsoft.com/office/drawing/2014/main" id="{B7B6086A-4FB4-33FB-BD6C-BD63705BA3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3" name="Line 647">
            <a:extLst>
              <a:ext uri="{FF2B5EF4-FFF2-40B4-BE49-F238E27FC236}">
                <a16:creationId xmlns:a16="http://schemas.microsoft.com/office/drawing/2014/main" id="{92DB1E6D-C93B-8EC7-3F60-1921F49BC0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4" name="Line 648">
            <a:extLst>
              <a:ext uri="{FF2B5EF4-FFF2-40B4-BE49-F238E27FC236}">
                <a16:creationId xmlns:a16="http://schemas.microsoft.com/office/drawing/2014/main" id="{E779C6A5-E12E-0B1B-F338-BD7B9EBAC0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5" name="Line 649">
            <a:extLst>
              <a:ext uri="{FF2B5EF4-FFF2-40B4-BE49-F238E27FC236}">
                <a16:creationId xmlns:a16="http://schemas.microsoft.com/office/drawing/2014/main" id="{56200C05-F17F-77EE-7D76-5A07EBB99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6" name="Line 650">
            <a:extLst>
              <a:ext uri="{FF2B5EF4-FFF2-40B4-BE49-F238E27FC236}">
                <a16:creationId xmlns:a16="http://schemas.microsoft.com/office/drawing/2014/main" id="{BBA31CD4-E81A-9F33-508A-06842792B4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07" name="Rectangle 651">
            <a:extLst>
              <a:ext uri="{FF2B5EF4-FFF2-40B4-BE49-F238E27FC236}">
                <a16:creationId xmlns:a16="http://schemas.microsoft.com/office/drawing/2014/main" id="{B1F56D25-B355-0C3D-366F-D4DD44F6D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08" name="Rectangle 652">
            <a:extLst>
              <a:ext uri="{FF2B5EF4-FFF2-40B4-BE49-F238E27FC236}">
                <a16:creationId xmlns:a16="http://schemas.microsoft.com/office/drawing/2014/main" id="{287F98BF-B349-5CA5-51B7-952B7F7C1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12" name="Rectangle 656">
            <a:extLst>
              <a:ext uri="{FF2B5EF4-FFF2-40B4-BE49-F238E27FC236}">
                <a16:creationId xmlns:a16="http://schemas.microsoft.com/office/drawing/2014/main" id="{51EF0079-4AAF-4857-88C5-57C031492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13" name="Rectangle 657">
            <a:extLst>
              <a:ext uri="{FF2B5EF4-FFF2-40B4-BE49-F238E27FC236}">
                <a16:creationId xmlns:a16="http://schemas.microsoft.com/office/drawing/2014/main" id="{986ACCBF-1737-073A-D777-087D116A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14" name="AutoShape 658">
            <a:extLst>
              <a:ext uri="{FF2B5EF4-FFF2-40B4-BE49-F238E27FC236}">
                <a16:creationId xmlns:a16="http://schemas.microsoft.com/office/drawing/2014/main" id="{4909BF85-9687-CA3F-CC95-37AD2B3F2F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25" name="Rectangle 669">
            <a:extLst>
              <a:ext uri="{FF2B5EF4-FFF2-40B4-BE49-F238E27FC236}">
                <a16:creationId xmlns:a16="http://schemas.microsoft.com/office/drawing/2014/main" id="{9EC4372A-AE16-6E05-3069-71B89E5CF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26" name="Line 670">
            <a:extLst>
              <a:ext uri="{FF2B5EF4-FFF2-40B4-BE49-F238E27FC236}">
                <a16:creationId xmlns:a16="http://schemas.microsoft.com/office/drawing/2014/main" id="{75462DB1-42DD-773E-0851-EB3D234988C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27" name="Line 671">
            <a:extLst>
              <a:ext uri="{FF2B5EF4-FFF2-40B4-BE49-F238E27FC236}">
                <a16:creationId xmlns:a16="http://schemas.microsoft.com/office/drawing/2014/main" id="{CA584826-6B91-AE35-58DA-7D4094E0F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28" name="Line 672">
            <a:extLst>
              <a:ext uri="{FF2B5EF4-FFF2-40B4-BE49-F238E27FC236}">
                <a16:creationId xmlns:a16="http://schemas.microsoft.com/office/drawing/2014/main" id="{3CFC865C-D960-94C3-C413-BA4E7E2512C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29" name="Line 673">
            <a:extLst>
              <a:ext uri="{FF2B5EF4-FFF2-40B4-BE49-F238E27FC236}">
                <a16:creationId xmlns:a16="http://schemas.microsoft.com/office/drawing/2014/main" id="{F8B1FC82-56A1-CB51-D2AE-5C6E58E7F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30" name="Line 674">
            <a:extLst>
              <a:ext uri="{FF2B5EF4-FFF2-40B4-BE49-F238E27FC236}">
                <a16:creationId xmlns:a16="http://schemas.microsoft.com/office/drawing/2014/main" id="{DF1DE0A9-E94C-FC4E-34E8-17F5A8E027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31" name="Line 675">
            <a:extLst>
              <a:ext uri="{FF2B5EF4-FFF2-40B4-BE49-F238E27FC236}">
                <a16:creationId xmlns:a16="http://schemas.microsoft.com/office/drawing/2014/main" id="{3E024660-2122-3DAA-F43E-B05EF700B3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32" name="Line 676">
            <a:extLst>
              <a:ext uri="{FF2B5EF4-FFF2-40B4-BE49-F238E27FC236}">
                <a16:creationId xmlns:a16="http://schemas.microsoft.com/office/drawing/2014/main" id="{407C2101-FBBB-4FE5-53B9-C04200935B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33" name="Rectangle 677">
            <a:extLst>
              <a:ext uri="{FF2B5EF4-FFF2-40B4-BE49-F238E27FC236}">
                <a16:creationId xmlns:a16="http://schemas.microsoft.com/office/drawing/2014/main" id="{0F4DBF6A-7483-507C-76D0-E7E55CCC0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20934" name="Rectangle 678">
            <a:extLst>
              <a:ext uri="{FF2B5EF4-FFF2-40B4-BE49-F238E27FC236}">
                <a16:creationId xmlns:a16="http://schemas.microsoft.com/office/drawing/2014/main" id="{97A77B37-145D-4024-3B76-8EBE43998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20935" name="Rectangle 679">
            <a:extLst>
              <a:ext uri="{FF2B5EF4-FFF2-40B4-BE49-F238E27FC236}">
                <a16:creationId xmlns:a16="http://schemas.microsoft.com/office/drawing/2014/main" id="{6166B5A1-4F52-65D6-36CF-B6173932A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20936" name="Text Box 680">
            <a:extLst>
              <a:ext uri="{FF2B5EF4-FFF2-40B4-BE49-F238E27FC236}">
                <a16:creationId xmlns:a16="http://schemas.microsoft.com/office/drawing/2014/main" id="{BE79AAEE-D047-0D72-234D-BDE5C1D8993E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20937" name="Text Box 681">
            <a:extLst>
              <a:ext uri="{FF2B5EF4-FFF2-40B4-BE49-F238E27FC236}">
                <a16:creationId xmlns:a16="http://schemas.microsoft.com/office/drawing/2014/main" id="{DE7300B3-D5CB-7EC4-B2B1-EF9CF6DF331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20938" name="Rectangle 682">
            <a:extLst>
              <a:ext uri="{FF2B5EF4-FFF2-40B4-BE49-F238E27FC236}">
                <a16:creationId xmlns:a16="http://schemas.microsoft.com/office/drawing/2014/main" id="{E7F4AF6E-C503-24E0-287C-BAE5F78A1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39" name="Rectangle 683">
            <a:extLst>
              <a:ext uri="{FF2B5EF4-FFF2-40B4-BE49-F238E27FC236}">
                <a16:creationId xmlns:a16="http://schemas.microsoft.com/office/drawing/2014/main" id="{2E88DFB3-05CC-6E1A-42CF-EFFD44387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40" name="Rectangle 684">
            <a:extLst>
              <a:ext uri="{FF2B5EF4-FFF2-40B4-BE49-F238E27FC236}">
                <a16:creationId xmlns:a16="http://schemas.microsoft.com/office/drawing/2014/main" id="{B77130DC-6AEF-04DA-2970-D6B802CA7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41" name="Rectangle 685">
            <a:extLst>
              <a:ext uri="{FF2B5EF4-FFF2-40B4-BE49-F238E27FC236}">
                <a16:creationId xmlns:a16="http://schemas.microsoft.com/office/drawing/2014/main" id="{2BF03ABE-B6A6-FC36-C1A5-C9FB4E162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42" name="Rectangle 686">
            <a:extLst>
              <a:ext uri="{FF2B5EF4-FFF2-40B4-BE49-F238E27FC236}">
                <a16:creationId xmlns:a16="http://schemas.microsoft.com/office/drawing/2014/main" id="{FE97CD76-AA06-A345-736F-F39E5D99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43" name="Rectangle 687">
            <a:extLst>
              <a:ext uri="{FF2B5EF4-FFF2-40B4-BE49-F238E27FC236}">
                <a16:creationId xmlns:a16="http://schemas.microsoft.com/office/drawing/2014/main" id="{67A46C31-16D0-B2FA-6105-79B6235FD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44" name="Rectangle 688">
            <a:extLst>
              <a:ext uri="{FF2B5EF4-FFF2-40B4-BE49-F238E27FC236}">
                <a16:creationId xmlns:a16="http://schemas.microsoft.com/office/drawing/2014/main" id="{AE7016B0-8B8C-5574-0430-4B7DEF35B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45" name="Rectangle 689">
            <a:extLst>
              <a:ext uri="{FF2B5EF4-FFF2-40B4-BE49-F238E27FC236}">
                <a16:creationId xmlns:a16="http://schemas.microsoft.com/office/drawing/2014/main" id="{BC4816D1-95C8-E79F-B93F-14DAD430A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20946" name="Rectangle 690">
            <a:extLst>
              <a:ext uri="{FF2B5EF4-FFF2-40B4-BE49-F238E27FC236}">
                <a16:creationId xmlns:a16="http://schemas.microsoft.com/office/drawing/2014/main" id="{A228B8E9-1C46-DD95-F681-B3ABA43D5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20947" name="Rectangle 691">
            <a:extLst>
              <a:ext uri="{FF2B5EF4-FFF2-40B4-BE49-F238E27FC236}">
                <a16:creationId xmlns:a16="http://schemas.microsoft.com/office/drawing/2014/main" id="{7E2888B3-C89D-DE73-52A1-0406C1A48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20948" name="Rectangle 692">
            <a:extLst>
              <a:ext uri="{FF2B5EF4-FFF2-40B4-BE49-F238E27FC236}">
                <a16:creationId xmlns:a16="http://schemas.microsoft.com/office/drawing/2014/main" id="{67522591-9C8F-3451-8336-156767411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20949" name="Line 693">
            <a:extLst>
              <a:ext uri="{FF2B5EF4-FFF2-40B4-BE49-F238E27FC236}">
                <a16:creationId xmlns:a16="http://schemas.microsoft.com/office/drawing/2014/main" id="{A32A6782-638C-CC76-3957-F02E5290D9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0" name="Line 694">
            <a:extLst>
              <a:ext uri="{FF2B5EF4-FFF2-40B4-BE49-F238E27FC236}">
                <a16:creationId xmlns:a16="http://schemas.microsoft.com/office/drawing/2014/main" id="{6E81CA1D-D2A8-FCFD-B73C-1D00E0092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1" name="Line 695">
            <a:extLst>
              <a:ext uri="{FF2B5EF4-FFF2-40B4-BE49-F238E27FC236}">
                <a16:creationId xmlns:a16="http://schemas.microsoft.com/office/drawing/2014/main" id="{5C8A91DA-B9F9-7558-F44C-2A8626656D6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2" name="Line 696">
            <a:extLst>
              <a:ext uri="{FF2B5EF4-FFF2-40B4-BE49-F238E27FC236}">
                <a16:creationId xmlns:a16="http://schemas.microsoft.com/office/drawing/2014/main" id="{1876D9B5-5D82-3CF4-47D9-237B1C6781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53" name="Rectangle 697">
            <a:extLst>
              <a:ext uri="{FF2B5EF4-FFF2-40B4-BE49-F238E27FC236}">
                <a16:creationId xmlns:a16="http://schemas.microsoft.com/office/drawing/2014/main" id="{1470E598-D422-EB62-509C-D98CC2147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4" name="Rectangle 698">
            <a:extLst>
              <a:ext uri="{FF2B5EF4-FFF2-40B4-BE49-F238E27FC236}">
                <a16:creationId xmlns:a16="http://schemas.microsoft.com/office/drawing/2014/main" id="{8FD27A5A-DAB9-FC63-619C-E171B9D53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20955" name="Line 699">
            <a:extLst>
              <a:ext uri="{FF2B5EF4-FFF2-40B4-BE49-F238E27FC236}">
                <a16:creationId xmlns:a16="http://schemas.microsoft.com/office/drawing/2014/main" id="{991B546F-48E2-F104-A683-781F1BEFA2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56" name="Line 700">
            <a:extLst>
              <a:ext uri="{FF2B5EF4-FFF2-40B4-BE49-F238E27FC236}">
                <a16:creationId xmlns:a16="http://schemas.microsoft.com/office/drawing/2014/main" id="{65C8E4F8-CBFA-2E9C-C3B9-1625CC631E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957" name="Rectangle 701">
            <a:extLst>
              <a:ext uri="{FF2B5EF4-FFF2-40B4-BE49-F238E27FC236}">
                <a16:creationId xmlns:a16="http://schemas.microsoft.com/office/drawing/2014/main" id="{953A84A2-E9F4-983A-513A-97C413627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8" name="Rectangle 702">
            <a:extLst>
              <a:ext uri="{FF2B5EF4-FFF2-40B4-BE49-F238E27FC236}">
                <a16:creationId xmlns:a16="http://schemas.microsoft.com/office/drawing/2014/main" id="{FA4016E0-746B-CD97-6599-879B6B5E4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59" name="Rectangle 703">
            <a:extLst>
              <a:ext uri="{FF2B5EF4-FFF2-40B4-BE49-F238E27FC236}">
                <a16:creationId xmlns:a16="http://schemas.microsoft.com/office/drawing/2014/main" id="{DBDC0419-E6A3-A334-B3CF-14E1E09B5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60" name="Arc 704">
            <a:extLst>
              <a:ext uri="{FF2B5EF4-FFF2-40B4-BE49-F238E27FC236}">
                <a16:creationId xmlns:a16="http://schemas.microsoft.com/office/drawing/2014/main" id="{EAF872C4-2D8F-BCED-2F48-673824965DE1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980" name="Rectangle 724">
            <a:extLst>
              <a:ext uri="{FF2B5EF4-FFF2-40B4-BE49-F238E27FC236}">
                <a16:creationId xmlns:a16="http://schemas.microsoft.com/office/drawing/2014/main" id="{21BCEF8A-036C-F101-0F1C-A67041E46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026" name="Line 770">
            <a:extLst>
              <a:ext uri="{FF2B5EF4-FFF2-40B4-BE49-F238E27FC236}">
                <a16:creationId xmlns:a16="http://schemas.microsoft.com/office/drawing/2014/main" id="{55ADC6B8-C186-B7E3-7C82-F8E962C9A9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1027" name="Line 771">
            <a:extLst>
              <a:ext uri="{FF2B5EF4-FFF2-40B4-BE49-F238E27FC236}">
                <a16:creationId xmlns:a16="http://schemas.microsoft.com/office/drawing/2014/main" id="{6E7232FC-4E7D-F053-8FC4-755D422391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0258" name="Rectangle 2">
            <a:extLst>
              <a:ext uri="{FF2B5EF4-FFF2-40B4-BE49-F238E27FC236}">
                <a16:creationId xmlns:a16="http://schemas.microsoft.com/office/drawing/2014/main" id="{3FAA1041-C7CD-5818-1689-B0FFEEDC1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259" name="Rectangle 3">
            <a:extLst>
              <a:ext uri="{FF2B5EF4-FFF2-40B4-BE49-F238E27FC236}">
                <a16:creationId xmlns:a16="http://schemas.microsoft.com/office/drawing/2014/main" id="{9D847E9E-6E03-3CD3-7232-51DB514F8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260" name="Rectangle 4">
            <a:extLst>
              <a:ext uri="{FF2B5EF4-FFF2-40B4-BE49-F238E27FC236}">
                <a16:creationId xmlns:a16="http://schemas.microsoft.com/office/drawing/2014/main" id="{BA815CD2-06B2-9565-B925-68795E299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261" name="Rectangle 5">
            <a:extLst>
              <a:ext uri="{FF2B5EF4-FFF2-40B4-BE49-F238E27FC236}">
                <a16:creationId xmlns:a16="http://schemas.microsoft.com/office/drawing/2014/main" id="{F35DE75F-A8BA-909A-6AFD-6E5E2876A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266" name="Rectangle 10">
            <a:extLst>
              <a:ext uri="{FF2B5EF4-FFF2-40B4-BE49-F238E27FC236}">
                <a16:creationId xmlns:a16="http://schemas.microsoft.com/office/drawing/2014/main" id="{4D3AD61D-9409-EC44-9283-FDCCA9B50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337" name="Rectangle 81">
            <a:extLst>
              <a:ext uri="{FF2B5EF4-FFF2-40B4-BE49-F238E27FC236}">
                <a16:creationId xmlns:a16="http://schemas.microsoft.com/office/drawing/2014/main" id="{51D45686-838C-454D-277D-68F79A667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44" name="Rectangle 88">
            <a:extLst>
              <a:ext uri="{FF2B5EF4-FFF2-40B4-BE49-F238E27FC236}">
                <a16:creationId xmlns:a16="http://schemas.microsoft.com/office/drawing/2014/main" id="{DE3B5096-9F2E-449D-3138-E8EBBD7A0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45" name="Rectangle 89">
            <a:extLst>
              <a:ext uri="{FF2B5EF4-FFF2-40B4-BE49-F238E27FC236}">
                <a16:creationId xmlns:a16="http://schemas.microsoft.com/office/drawing/2014/main" id="{EA7E8A3A-CE92-7019-00FF-06E78D161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46" name="Rectangle 90">
            <a:extLst>
              <a:ext uri="{FF2B5EF4-FFF2-40B4-BE49-F238E27FC236}">
                <a16:creationId xmlns:a16="http://schemas.microsoft.com/office/drawing/2014/main" id="{13D4EA11-C4DA-38FF-E354-E8D542EB0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48" name="Rectangle 92">
            <a:extLst>
              <a:ext uri="{FF2B5EF4-FFF2-40B4-BE49-F238E27FC236}">
                <a16:creationId xmlns:a16="http://schemas.microsoft.com/office/drawing/2014/main" id="{D5CBC215-7808-82A3-4D8A-218AE30F3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49" name="Rectangle 93">
            <a:extLst>
              <a:ext uri="{FF2B5EF4-FFF2-40B4-BE49-F238E27FC236}">
                <a16:creationId xmlns:a16="http://schemas.microsoft.com/office/drawing/2014/main" id="{2025904C-5A37-A9FA-00B5-A80D254A4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0" name="Rectangle 94">
            <a:extLst>
              <a:ext uri="{FF2B5EF4-FFF2-40B4-BE49-F238E27FC236}">
                <a16:creationId xmlns:a16="http://schemas.microsoft.com/office/drawing/2014/main" id="{BB86DD86-B2AA-61B8-05E4-B8AF24033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1" name="Rectangle 95">
            <a:extLst>
              <a:ext uri="{FF2B5EF4-FFF2-40B4-BE49-F238E27FC236}">
                <a16:creationId xmlns:a16="http://schemas.microsoft.com/office/drawing/2014/main" id="{39B8A6A7-9298-00B4-B443-E68DA222A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2" name="Rectangle 96">
            <a:extLst>
              <a:ext uri="{FF2B5EF4-FFF2-40B4-BE49-F238E27FC236}">
                <a16:creationId xmlns:a16="http://schemas.microsoft.com/office/drawing/2014/main" id="{17DD21DA-D548-D931-3FDD-84038E80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3" name="Rectangle 97">
            <a:extLst>
              <a:ext uri="{FF2B5EF4-FFF2-40B4-BE49-F238E27FC236}">
                <a16:creationId xmlns:a16="http://schemas.microsoft.com/office/drawing/2014/main" id="{759C21D7-2B7D-5E31-122A-57197E737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4" name="Rectangle 98">
            <a:extLst>
              <a:ext uri="{FF2B5EF4-FFF2-40B4-BE49-F238E27FC236}">
                <a16:creationId xmlns:a16="http://schemas.microsoft.com/office/drawing/2014/main" id="{B9853E7C-43B1-7B3E-8072-2CF60C38C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5" name="Rectangle 99">
            <a:extLst>
              <a:ext uri="{FF2B5EF4-FFF2-40B4-BE49-F238E27FC236}">
                <a16:creationId xmlns:a16="http://schemas.microsoft.com/office/drawing/2014/main" id="{555788DE-F938-8697-1B28-C127C0AA3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7" name="Rectangle 101">
            <a:extLst>
              <a:ext uri="{FF2B5EF4-FFF2-40B4-BE49-F238E27FC236}">
                <a16:creationId xmlns:a16="http://schemas.microsoft.com/office/drawing/2014/main" id="{169E9509-EFF1-7817-14E3-E568F4C6C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8" name="Rectangle 102">
            <a:extLst>
              <a:ext uri="{FF2B5EF4-FFF2-40B4-BE49-F238E27FC236}">
                <a16:creationId xmlns:a16="http://schemas.microsoft.com/office/drawing/2014/main" id="{2A8800F3-A869-A3C1-C152-666F811B1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59" name="Rectangle 103">
            <a:extLst>
              <a:ext uri="{FF2B5EF4-FFF2-40B4-BE49-F238E27FC236}">
                <a16:creationId xmlns:a16="http://schemas.microsoft.com/office/drawing/2014/main" id="{B6B48199-5090-8CED-C091-B3A637EAB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60" name="Rectangle 104">
            <a:extLst>
              <a:ext uri="{FF2B5EF4-FFF2-40B4-BE49-F238E27FC236}">
                <a16:creationId xmlns:a16="http://schemas.microsoft.com/office/drawing/2014/main" id="{A0E9783D-CB60-1144-0D85-CA848E5D8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362" name="Rectangle 106">
            <a:extLst>
              <a:ext uri="{FF2B5EF4-FFF2-40B4-BE49-F238E27FC236}">
                <a16:creationId xmlns:a16="http://schemas.microsoft.com/office/drawing/2014/main" id="{B1429A27-99F5-2502-A518-C4F575C53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20450" name="Rectangle 194">
            <a:extLst>
              <a:ext uri="{FF2B5EF4-FFF2-40B4-BE49-F238E27FC236}">
                <a16:creationId xmlns:a16="http://schemas.microsoft.com/office/drawing/2014/main" id="{05E8BED8-C0C0-F529-087F-E2DA43E72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20451" name="Picture 195">
            <a:extLst>
              <a:ext uri="{FF2B5EF4-FFF2-40B4-BE49-F238E27FC236}">
                <a16:creationId xmlns:a16="http://schemas.microsoft.com/office/drawing/2014/main" id="{5B7807D2-27A3-AC0A-3F31-25CE0D1FF3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0452" name="Rectangle 196">
            <a:extLst>
              <a:ext uri="{FF2B5EF4-FFF2-40B4-BE49-F238E27FC236}">
                <a16:creationId xmlns:a16="http://schemas.microsoft.com/office/drawing/2014/main" id="{67307E60-9730-8858-7674-A2CA6AFD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ru-RU" altLang="en-US" sz="1800" i="0">
              <a:solidFill>
                <a:srgbClr val="66FFFF"/>
              </a:solidFill>
            </a:endParaRPr>
          </a:p>
        </p:txBody>
      </p:sp>
      <p:sp>
        <p:nvSpPr>
          <p:cNvPr id="1120453" name="Rectangle 197">
            <a:extLst>
              <a:ext uri="{FF2B5EF4-FFF2-40B4-BE49-F238E27FC236}">
                <a16:creationId xmlns:a16="http://schemas.microsoft.com/office/drawing/2014/main" id="{74C800C8-0CAB-32AE-E519-7E7D027E0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455" name="Rectangle 199">
            <a:extLst>
              <a:ext uri="{FF2B5EF4-FFF2-40B4-BE49-F238E27FC236}">
                <a16:creationId xmlns:a16="http://schemas.microsoft.com/office/drawing/2014/main" id="{1F81A53B-45CC-CD31-0906-3425E7B6A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>
            <a:noFill/>
          </a:ln>
          <a:effectLst>
            <a:outerShdw dist="127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0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20456" name="Rectangle 200">
            <a:extLst>
              <a:ext uri="{FF2B5EF4-FFF2-40B4-BE49-F238E27FC236}">
                <a16:creationId xmlns:a16="http://schemas.microsoft.com/office/drawing/2014/main" id="{7F8FF211-2CA5-0A20-2520-22CD7704D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20468" name="AutoShape 212">
            <a:extLst>
              <a:ext uri="{FF2B5EF4-FFF2-40B4-BE49-F238E27FC236}">
                <a16:creationId xmlns:a16="http://schemas.microsoft.com/office/drawing/2014/main" id="{FA84C396-769B-1F30-F8C9-C86B6924B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0" y="5938838"/>
            <a:ext cx="4521200" cy="1120775"/>
          </a:xfrm>
          <a:prstGeom prst="roundRect">
            <a:avLst>
              <a:gd name="adj" fmla="val 16667"/>
            </a:avLst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469" name="Text Box 213">
            <a:extLst>
              <a:ext uri="{FF2B5EF4-FFF2-40B4-BE49-F238E27FC236}">
                <a16:creationId xmlns:a16="http://schemas.microsoft.com/office/drawing/2014/main" id="{F571644B-97A1-D989-4392-D1788CB8D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75</a:t>
            </a:r>
          </a:p>
        </p:txBody>
      </p:sp>
      <p:sp>
        <p:nvSpPr>
          <p:cNvPr id="1120473" name="Rectangle 217">
            <a:extLst>
              <a:ext uri="{FF2B5EF4-FFF2-40B4-BE49-F238E27FC236}">
                <a16:creationId xmlns:a16="http://schemas.microsoft.com/office/drawing/2014/main" id="{523B8EA8-99E2-F0B5-0FC4-649773498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120474" name="Text Box 218">
            <a:extLst>
              <a:ext uri="{FF2B5EF4-FFF2-40B4-BE49-F238E27FC236}">
                <a16:creationId xmlns:a16="http://schemas.microsoft.com/office/drawing/2014/main" id="{ED707563-27CB-EB4F-0704-5F95C25D6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 sz="2000" b="1" i="0"/>
          </a:p>
        </p:txBody>
      </p:sp>
      <p:pic>
        <p:nvPicPr>
          <p:cNvPr id="1120848" name="Picture 592">
            <a:extLst>
              <a:ext uri="{FF2B5EF4-FFF2-40B4-BE49-F238E27FC236}">
                <a16:creationId xmlns:a16="http://schemas.microsoft.com/office/drawing/2014/main" id="{B05BD9BC-D69C-11D9-D63C-C3E6F82DC3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338" y="28416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0981" name="Rectangle 725">
            <a:extLst>
              <a:ext uri="{FF2B5EF4-FFF2-40B4-BE49-F238E27FC236}">
                <a16:creationId xmlns:a16="http://schemas.microsoft.com/office/drawing/2014/main" id="{9608E204-CCE2-2B94-A33E-C88C5C40B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043" name="Text Box 787">
            <a:extLst>
              <a:ext uri="{FF2B5EF4-FFF2-40B4-BE49-F238E27FC236}">
                <a16:creationId xmlns:a16="http://schemas.microsoft.com/office/drawing/2014/main" id="{CCC080EC-F08D-2C75-60F0-B87A6E85D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9363" y="4005263"/>
            <a:ext cx="4730750" cy="9461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СЕВЕРНОМУ 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3 </a:t>
            </a: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КНИГИ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21046" name="Line 790">
            <a:extLst>
              <a:ext uri="{FF2B5EF4-FFF2-40B4-BE49-F238E27FC236}">
                <a16:creationId xmlns:a16="http://schemas.microsoft.com/office/drawing/2014/main" id="{88EC77D9-CD19-8F12-5E4D-1A9C5514F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4700588"/>
            <a:ext cx="1282700" cy="1804987"/>
          </a:xfrm>
          <a:prstGeom prst="line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prstDash val="sysDot"/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049" name="Text Box 793">
            <a:extLst>
              <a:ext uri="{FF2B5EF4-FFF2-40B4-BE49-F238E27FC236}">
                <a16:creationId xmlns:a16="http://schemas.microsoft.com/office/drawing/2014/main" id="{88B95B46-5189-847C-F630-8862571F5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5726113"/>
            <a:ext cx="4730750" cy="946150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ЮЖНОМУ 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14 </a:t>
            </a: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КНИГ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grpSp>
        <p:nvGrpSpPr>
          <p:cNvPr id="1121061" name="Group 805">
            <a:extLst>
              <a:ext uri="{FF2B5EF4-FFF2-40B4-BE49-F238E27FC236}">
                <a16:creationId xmlns:a16="http://schemas.microsoft.com/office/drawing/2014/main" id="{6FB70930-3958-294E-54D3-FAC0139C3EA8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109663"/>
            <a:ext cx="1095375" cy="5470525"/>
            <a:chOff x="1660" y="699"/>
            <a:chExt cx="690" cy="3446"/>
          </a:xfrm>
        </p:grpSpPr>
        <p:sp>
          <p:nvSpPr>
            <p:cNvPr id="1121062" name="Rectangle 806">
              <a:extLst>
                <a:ext uri="{FF2B5EF4-FFF2-40B4-BE49-F238E27FC236}">
                  <a16:creationId xmlns:a16="http://schemas.microsoft.com/office/drawing/2014/main" id="{B36EFED6-BCC4-DD7D-1BBA-CFA0EA2CB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121063" name="Rectangle 807">
              <a:extLst>
                <a:ext uri="{FF2B5EF4-FFF2-40B4-BE49-F238E27FC236}">
                  <a16:creationId xmlns:a16="http://schemas.microsoft.com/office/drawing/2014/main" id="{CED81303-9597-6AE2-4CF9-ACCFAAEAD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1121064" name="Group 808">
              <a:extLst>
                <a:ext uri="{FF2B5EF4-FFF2-40B4-BE49-F238E27FC236}">
                  <a16:creationId xmlns:a16="http://schemas.microsoft.com/office/drawing/2014/main" id="{F39BF836-B5DD-088D-95F9-7C68F302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1121065" name="Rectangle 809">
                <a:extLst>
                  <a:ext uri="{FF2B5EF4-FFF2-40B4-BE49-F238E27FC236}">
                    <a16:creationId xmlns:a16="http://schemas.microsoft.com/office/drawing/2014/main" id="{2FE3D387-E88C-B81F-2E26-99E7702F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121066" name="Rectangle 810">
                <a:extLst>
                  <a:ext uri="{FF2B5EF4-FFF2-40B4-BE49-F238E27FC236}">
                    <a16:creationId xmlns:a16="http://schemas.microsoft.com/office/drawing/2014/main" id="{4A74FFBF-B17A-4F0D-C109-AF64E9A0B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1121067" name="Rectangle 811">
              <a:extLst>
                <a:ext uri="{FF2B5EF4-FFF2-40B4-BE49-F238E27FC236}">
                  <a16:creationId xmlns:a16="http://schemas.microsoft.com/office/drawing/2014/main" id="{8C13F2F1-585C-BD7B-5C91-ADEA67CF6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121068" name="Rectangle 812">
              <a:extLst>
                <a:ext uri="{FF2B5EF4-FFF2-40B4-BE49-F238E27FC236}">
                  <a16:creationId xmlns:a16="http://schemas.microsoft.com/office/drawing/2014/main" id="{76A26FF2-DF25-6364-8EC2-B11CD6862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1121069" name="Rectangle 813">
              <a:extLst>
                <a:ext uri="{FF2B5EF4-FFF2-40B4-BE49-F238E27FC236}">
                  <a16:creationId xmlns:a16="http://schemas.microsoft.com/office/drawing/2014/main" id="{F2BB5510-82C8-0258-E639-75ECEE360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sp>
        <p:nvSpPr>
          <p:cNvPr id="1120470" name="Rectangle 214">
            <a:extLst>
              <a:ext uri="{FF2B5EF4-FFF2-40B4-BE49-F238E27FC236}">
                <a16:creationId xmlns:a16="http://schemas.microsoft.com/office/drawing/2014/main" id="{FFBED0B4-F748-449C-86A8-F9F3A84FD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854075"/>
            <a:ext cx="2195513" cy="6761163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ru-RU" altLang="en-US" sz="1800" b="1" i="0">
              <a:solidFill>
                <a:schemeClr val="hlink"/>
              </a:solidFill>
            </a:endParaRPr>
          </a:p>
        </p:txBody>
      </p:sp>
      <p:sp>
        <p:nvSpPr>
          <p:cNvPr id="1121058" name="Line 802">
            <a:extLst>
              <a:ext uri="{FF2B5EF4-FFF2-40B4-BE49-F238E27FC236}">
                <a16:creationId xmlns:a16="http://schemas.microsoft.com/office/drawing/2014/main" id="{563BFB78-BEFC-EEF7-EB58-82C4409A75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0" y="5283200"/>
            <a:ext cx="1643063" cy="927100"/>
          </a:xfrm>
          <a:prstGeom prst="line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FF9456"/>
                </a:solidFill>
                <a:prstDash val="sysDot"/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1060" name="AutoShape 804">
            <a:extLst>
              <a:ext uri="{FF2B5EF4-FFF2-40B4-BE49-F238E27FC236}">
                <a16:creationId xmlns:a16="http://schemas.microsoft.com/office/drawing/2014/main" id="{768B6F85-7DF0-33B7-11EA-A282E8DFE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3713" y="5467350"/>
            <a:ext cx="3617912" cy="1430338"/>
          </a:xfrm>
          <a:prstGeom prst="roundRect">
            <a:avLst>
              <a:gd name="adj" fmla="val 16667"/>
            </a:avLst>
          </a:prstGeom>
          <a:noFill/>
          <a:ln>
            <a:noFill/>
          </a:ln>
          <a:effectLst>
            <a:outerShdw dist="45791" dir="2021404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FF9456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1120993" name="Rectangle 737">
            <a:extLst>
              <a:ext uri="{FF2B5EF4-FFF2-40B4-BE49-F238E27FC236}">
                <a16:creationId xmlns:a16="http://schemas.microsoft.com/office/drawing/2014/main" id="{C11A7172-CF4B-8017-D180-1A86D686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0994" name="Rectangle 738">
            <a:extLst>
              <a:ext uri="{FF2B5EF4-FFF2-40B4-BE49-F238E27FC236}">
                <a16:creationId xmlns:a16="http://schemas.microsoft.com/office/drawing/2014/main" id="{D959E46B-D10E-C198-3689-79555E4EB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1139" name="Rectangle 883">
            <a:extLst>
              <a:ext uri="{FF2B5EF4-FFF2-40B4-BE49-F238E27FC236}">
                <a16:creationId xmlns:a16="http://schemas.microsoft.com/office/drawing/2014/main" id="{00734969-24C4-784D-BA67-851D0E59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21147" name="Text Box 891">
            <a:extLst>
              <a:ext uri="{FF2B5EF4-FFF2-40B4-BE49-F238E27FC236}">
                <a16:creationId xmlns:a16="http://schemas.microsoft.com/office/drawing/2014/main" id="{AF75DF6C-0390-7C8E-783C-A9A1E64AA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1</a:t>
            </a:r>
          </a:p>
        </p:txBody>
      </p:sp>
      <p:sp>
        <p:nvSpPr>
          <p:cNvPr id="1121226" name="Text Box 970">
            <a:extLst>
              <a:ext uri="{FF2B5EF4-FFF2-40B4-BE49-F238E27FC236}">
                <a16:creationId xmlns:a16="http://schemas.microsoft.com/office/drawing/2014/main" id="{1077B00B-B2B4-8943-851F-58ED8B37A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0013" y="3254375"/>
            <a:ext cx="4330700" cy="55880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85000"/>
              </a:lnSpc>
              <a:spcBef>
                <a:spcPct val="50000"/>
              </a:spcBef>
            </a:pPr>
            <a:r>
              <a:rPr lang="ru-RU" altLang="en-US" sz="3600" b="1" i="0">
                <a:solidFill>
                  <a:srgbClr val="FFEA18"/>
                </a:solidFill>
                <a:latin typeface="Helvetica" pitchFamily="2" charset="0"/>
              </a:rPr>
              <a:t>ПРОРОКОВ</a:t>
            </a:r>
            <a:endParaRPr lang="en-US" altLang="en-US" sz="36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121227" name="Text Box 971">
            <a:extLst>
              <a:ext uri="{FF2B5EF4-FFF2-40B4-BE49-F238E27FC236}">
                <a16:creationId xmlns:a16="http://schemas.microsoft.com/office/drawing/2014/main" id="{4E17140D-2547-1C4C-8B72-C86B30AEE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3075" y="2255838"/>
            <a:ext cx="3621088" cy="106838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3600" b="1" i="0">
                <a:solidFill>
                  <a:srgbClr val="FFEA18"/>
                </a:solidFill>
                <a:latin typeface="Helvetica" pitchFamily="2" charset="0"/>
              </a:rPr>
              <a:t>17</a:t>
            </a:r>
            <a:r>
              <a:rPr lang="en-US" altLang="en-US" sz="2800" b="1" i="0">
                <a:solidFill>
                  <a:srgbClr val="FFEA18"/>
                </a:solidFill>
                <a:latin typeface="Helvetica" pitchFamily="2" charset="0"/>
              </a:rPr>
              <a:t> </a:t>
            </a:r>
            <a:r>
              <a:rPr lang="ru-RU" altLang="en-US" sz="2800" b="1" i="0">
                <a:solidFill>
                  <a:srgbClr val="FFEA18"/>
                </a:solidFill>
                <a:latin typeface="Helvetica" pitchFamily="2" charset="0"/>
              </a:rPr>
              <a:t>                      КНИГ</a:t>
            </a:r>
            <a:endParaRPr lang="en-US" altLang="en-US" sz="28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121228" name="Text Box 972">
            <a:extLst>
              <a:ext uri="{FF2B5EF4-FFF2-40B4-BE49-F238E27FC236}">
                <a16:creationId xmlns:a16="http://schemas.microsoft.com/office/drawing/2014/main" id="{D6F9A70A-7CFF-D606-23CC-58BDDAE89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808163"/>
            <a:ext cx="4330700" cy="55880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85000"/>
              </a:lnSpc>
              <a:spcBef>
                <a:spcPct val="50000"/>
              </a:spcBef>
            </a:pPr>
            <a:r>
              <a:rPr lang="ru-RU" altLang="en-US" sz="3600" b="1">
                <a:solidFill>
                  <a:srgbClr val="FFEA18"/>
                </a:solidFill>
                <a:latin typeface="Helvetica" pitchFamily="2" charset="0"/>
              </a:rPr>
              <a:t>ПЕРЕСТАНОВКА</a:t>
            </a:r>
            <a:endParaRPr lang="en-US" altLang="en-US" sz="3600" b="1" i="0">
              <a:solidFill>
                <a:srgbClr val="FFEA18"/>
              </a:solidFill>
              <a:latin typeface="Helvetica" pitchFamily="2" charset="0"/>
            </a:endParaRPr>
          </a:p>
        </p:txBody>
      </p:sp>
      <p:sp>
        <p:nvSpPr>
          <p:cNvPr id="1261584" name="Text Box 1040">
            <a:extLst>
              <a:ext uri="{FF2B5EF4-FFF2-40B4-BE49-F238E27FC236}">
                <a16:creationId xmlns:a16="http://schemas.microsoft.com/office/drawing/2014/main" id="{6C647938-04AE-7185-9F8B-711C4126D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4450" y="6870700"/>
            <a:ext cx="1309688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Захария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grpSp>
        <p:nvGrpSpPr>
          <p:cNvPr id="1261585" name="Group 1041">
            <a:extLst>
              <a:ext uri="{FF2B5EF4-FFF2-40B4-BE49-F238E27FC236}">
                <a16:creationId xmlns:a16="http://schemas.microsoft.com/office/drawing/2014/main" id="{472A4305-0280-81E2-4B91-0FA85B92343C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474788"/>
            <a:ext cx="1689100" cy="4775200"/>
            <a:chOff x="1539" y="929"/>
            <a:chExt cx="1064" cy="3008"/>
          </a:xfrm>
        </p:grpSpPr>
        <p:grpSp>
          <p:nvGrpSpPr>
            <p:cNvPr id="1261586" name="Group 1042">
              <a:extLst>
                <a:ext uri="{FF2B5EF4-FFF2-40B4-BE49-F238E27FC236}">
                  <a16:creationId xmlns:a16="http://schemas.microsoft.com/office/drawing/2014/main" id="{B2F3A457-E293-C632-93E3-66FE3820AC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9" y="929"/>
              <a:ext cx="1064" cy="2471"/>
              <a:chOff x="1539" y="929"/>
              <a:chExt cx="1064" cy="2471"/>
            </a:xfrm>
          </p:grpSpPr>
          <p:grpSp>
            <p:nvGrpSpPr>
              <p:cNvPr id="1261587" name="Group 1043">
                <a:extLst>
                  <a:ext uri="{FF2B5EF4-FFF2-40B4-BE49-F238E27FC236}">
                    <a16:creationId xmlns:a16="http://schemas.microsoft.com/office/drawing/2014/main" id="{CF5B7026-81ED-4F76-ECD9-B67BAE85EB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9" y="929"/>
                <a:ext cx="991" cy="2471"/>
                <a:chOff x="1539" y="929"/>
                <a:chExt cx="991" cy="2471"/>
              </a:xfrm>
            </p:grpSpPr>
            <p:sp>
              <p:nvSpPr>
                <p:cNvPr id="1261588" name="Text Box 1044">
                  <a:extLst>
                    <a:ext uri="{FF2B5EF4-FFF2-40B4-BE49-F238E27FC236}">
                      <a16:creationId xmlns:a16="http://schemas.microsoft.com/office/drawing/2014/main" id="{F026B98A-B8D3-B3F6-2EF1-D0B7C9D772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1" y="1686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Исаия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89" name="Text Box 1045">
                  <a:extLst>
                    <a:ext uri="{FF2B5EF4-FFF2-40B4-BE49-F238E27FC236}">
                      <a16:creationId xmlns:a16="http://schemas.microsoft.com/office/drawing/2014/main" id="{1BD83F3F-3032-E0C3-7555-EEBF15A72E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22" y="2038"/>
                  <a:ext cx="630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Михей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0" name="Text Box 1046">
                  <a:extLst>
                    <a:ext uri="{FF2B5EF4-FFF2-40B4-BE49-F238E27FC236}">
                      <a16:creationId xmlns:a16="http://schemas.microsoft.com/office/drawing/2014/main" id="{B269EEDD-15E6-6963-029D-07D5E0618B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7" y="929"/>
                  <a:ext cx="630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Амос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1" name="Text Box 1047">
                  <a:extLst>
                    <a:ext uri="{FF2B5EF4-FFF2-40B4-BE49-F238E27FC236}">
                      <a16:creationId xmlns:a16="http://schemas.microsoft.com/office/drawing/2014/main" id="{5408B10C-AB78-AFB6-595A-9FB7E09C7D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6" y="1090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Осия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2" name="Text Box 1048">
                  <a:extLst>
                    <a:ext uri="{FF2B5EF4-FFF2-40B4-BE49-F238E27FC236}">
                      <a16:creationId xmlns:a16="http://schemas.microsoft.com/office/drawing/2014/main" id="{FC7F4FDD-1183-3E6A-D81A-DA9A333F44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49" y="1269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25400" dir="54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solidFill>
                        <a:schemeClr val="hlink"/>
                      </a:solidFill>
                      <a:latin typeface="Arial" panose="020B0604020202020204" pitchFamily="34" charset="0"/>
                    </a:rPr>
                    <a:t>      </a:t>
                  </a:r>
                  <a:r>
                    <a:rPr lang="ru-RU" altLang="en-US" sz="1700" b="1" i="0">
                      <a:latin typeface="Arial" panose="020B0604020202020204" pitchFamily="34" charset="0"/>
                    </a:rPr>
                    <a:t>Иона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3" name="Text Box 1049">
                  <a:extLst>
                    <a:ext uri="{FF2B5EF4-FFF2-40B4-BE49-F238E27FC236}">
                      <a16:creationId xmlns:a16="http://schemas.microsoft.com/office/drawing/2014/main" id="{1274D30D-E54D-4770-9CF3-1DAE0E372B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18" y="1856"/>
                  <a:ext cx="629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Иоиль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4" name="Text Box 1050">
                  <a:extLst>
                    <a:ext uri="{FF2B5EF4-FFF2-40B4-BE49-F238E27FC236}">
                      <a16:creationId xmlns:a16="http://schemas.microsoft.com/office/drawing/2014/main" id="{DBF940AA-D535-00F4-7C62-AA6451663C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56" y="3224"/>
                  <a:ext cx="954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Софония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5" name="Text Box 1051">
                  <a:extLst>
                    <a:ext uri="{FF2B5EF4-FFF2-40B4-BE49-F238E27FC236}">
                      <a16:creationId xmlns:a16="http://schemas.microsoft.com/office/drawing/2014/main" id="{4D6A3A5A-4CAC-15BA-5E43-D52CCBC9C8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21" y="2709"/>
                  <a:ext cx="814" cy="25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6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Плач Иеремии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6" name="Text Box 1052">
                  <a:extLst>
                    <a:ext uri="{FF2B5EF4-FFF2-40B4-BE49-F238E27FC236}">
                      <a16:creationId xmlns:a16="http://schemas.microsoft.com/office/drawing/2014/main" id="{7F0F86EF-FE38-9E99-B54D-86EE2C07F3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75" y="3082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Наум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7" name="Text Box 1053">
                  <a:extLst>
                    <a:ext uri="{FF2B5EF4-FFF2-40B4-BE49-F238E27FC236}">
                      <a16:creationId xmlns:a16="http://schemas.microsoft.com/office/drawing/2014/main" id="{85E2BD83-71EE-7D7C-258F-7C7096A52C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55" y="2582"/>
                  <a:ext cx="761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Иеремия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8" name="Text Box 1054">
                  <a:extLst>
                    <a:ext uri="{FF2B5EF4-FFF2-40B4-BE49-F238E27FC236}">
                      <a16:creationId xmlns:a16="http://schemas.microsoft.com/office/drawing/2014/main" id="{02320061-2545-A1EE-7190-353DF03CB7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13" y="2217"/>
                  <a:ext cx="717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solidFill>
                        <a:schemeClr val="hlink"/>
                      </a:solidFill>
                      <a:latin typeface="Arial" panose="020B0604020202020204" pitchFamily="34" charset="0"/>
                    </a:rPr>
                    <a:t>   </a:t>
                  </a:r>
                  <a:r>
                    <a:rPr lang="ru-RU" altLang="en-US" sz="1700" b="1" i="0">
                      <a:latin typeface="Arial" panose="020B0604020202020204" pitchFamily="34" charset="0"/>
                    </a:rPr>
                    <a:t>Авдий</a:t>
                  </a:r>
                  <a:endParaRPr lang="en-US" altLang="en-US" sz="16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61599" name="Text Box 1055">
                  <a:extLst>
                    <a:ext uri="{FF2B5EF4-FFF2-40B4-BE49-F238E27FC236}">
                      <a16:creationId xmlns:a16="http://schemas.microsoft.com/office/drawing/2014/main" id="{95B48203-34CF-E8CD-A9C2-2BDF9B60B9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39" y="2917"/>
                  <a:ext cx="991" cy="1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ru-RU" altLang="en-US" sz="1700" b="1" i="0">
                      <a:latin typeface="Arial" panose="020B0604020202020204" pitchFamily="34" charset="0"/>
                    </a:rPr>
                    <a:t>Аввакум</a:t>
                  </a:r>
                  <a:endParaRPr lang="en-US" altLang="en-US" sz="1700" b="1" i="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261600" name="Text Box 1056">
                <a:extLst>
                  <a:ext uri="{FF2B5EF4-FFF2-40B4-BE49-F238E27FC236}">
                    <a16:creationId xmlns:a16="http://schemas.microsoft.com/office/drawing/2014/main" id="{EF2C8FB6-9A63-567E-273F-DE3096C861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6" y="2173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ЕДОМ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  <p:sp>
            <p:nvSpPr>
              <p:cNvPr id="1261601" name="Text Box 1057">
                <a:extLst>
                  <a:ext uri="{FF2B5EF4-FFF2-40B4-BE49-F238E27FC236}">
                    <a16:creationId xmlns:a16="http://schemas.microsoft.com/office/drawing/2014/main" id="{AE3A9E35-0EA0-1191-F290-66FD85FBF6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6" y="1213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НИНЕВИИ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  <p:sp>
            <p:nvSpPr>
              <p:cNvPr id="1261602" name="Text Box 1058">
                <a:extLst>
                  <a:ext uri="{FF2B5EF4-FFF2-40B4-BE49-F238E27FC236}">
                    <a16:creationId xmlns:a16="http://schemas.microsoft.com/office/drawing/2014/main" id="{44C677A3-F305-AC42-2025-72C5676F22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6" y="3038"/>
                <a:ext cx="717" cy="1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altLang="en-US" sz="9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900" b="1" i="0">
                    <a:latin typeface="Arial" panose="020B0604020202020204" pitchFamily="34" charset="0"/>
                  </a:rPr>
                  <a:t>НИНЕВИИ</a:t>
                </a:r>
                <a:r>
                  <a:rPr lang="en-US" altLang="en-US" sz="900" b="1" i="0">
                    <a:latin typeface="Arial" panose="020B0604020202020204" pitchFamily="34" charset="0"/>
                  </a:rPr>
                  <a:t>)</a:t>
                </a:r>
                <a:endParaRPr lang="en-US" altLang="en-US" sz="800" b="1" i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61603" name="Text Box 1059">
              <a:extLst>
                <a:ext uri="{FF2B5EF4-FFF2-40B4-BE49-F238E27FC236}">
                  <a16:creationId xmlns:a16="http://schemas.microsoft.com/office/drawing/2014/main" id="{A20882A2-CDF1-1EDF-D9AA-4256E7B32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7" y="3623"/>
              <a:ext cx="778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500" b="1" i="0">
                  <a:latin typeface="Arial" panose="020B0604020202020204" pitchFamily="34" charset="0"/>
                </a:rPr>
                <a:t>Иезекииль</a:t>
              </a:r>
              <a:endParaRPr lang="en-US" altLang="en-US" sz="1500" b="1" i="0">
                <a:latin typeface="Arial" panose="020B0604020202020204" pitchFamily="34" charset="0"/>
              </a:endParaRPr>
            </a:p>
          </p:txBody>
        </p:sp>
        <p:sp>
          <p:nvSpPr>
            <p:cNvPr id="1261604" name="Text Box 1060">
              <a:extLst>
                <a:ext uri="{FF2B5EF4-FFF2-40B4-BE49-F238E27FC236}">
                  <a16:creationId xmlns:a16="http://schemas.microsoft.com/office/drawing/2014/main" id="{4EB288AE-AE49-3653-6F12-A9F7CF1E9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0" y="3774"/>
              <a:ext cx="629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500" b="1" i="0">
                  <a:latin typeface="Arial" panose="020B0604020202020204" pitchFamily="34" charset="0"/>
                </a:rPr>
                <a:t>Даниил</a:t>
              </a:r>
              <a:endParaRPr lang="en-US" altLang="en-US" sz="1500" b="1" i="0">
                <a:latin typeface="Arial" panose="020B0604020202020204" pitchFamily="34" charset="0"/>
              </a:endParaRPr>
            </a:p>
          </p:txBody>
        </p:sp>
      </p:grpSp>
      <p:sp>
        <p:nvSpPr>
          <p:cNvPr id="1261605" name="Text Box 1061">
            <a:extLst>
              <a:ext uri="{FF2B5EF4-FFF2-40B4-BE49-F238E27FC236}">
                <a16:creationId xmlns:a16="http://schemas.microsoft.com/office/drawing/2014/main" id="{5D37EC72-C530-55E8-BCFB-D90D6E1B4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1613" y="6607175"/>
            <a:ext cx="99853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Аггей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sp>
        <p:nvSpPr>
          <p:cNvPr id="1261606" name="Text Box 1062">
            <a:extLst>
              <a:ext uri="{FF2B5EF4-FFF2-40B4-BE49-F238E27FC236}">
                <a16:creationId xmlns:a16="http://schemas.microsoft.com/office/drawing/2014/main" id="{CAF220F9-BF35-3362-9A71-E46E655C0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7154863"/>
            <a:ext cx="1250950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7027" tIns="48513" rIns="97027" bIns="48513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1700" b="1" i="0">
                <a:latin typeface="Arial" panose="020B0604020202020204" pitchFamily="34" charset="0"/>
              </a:rPr>
              <a:t>Малахия</a:t>
            </a:r>
            <a:endParaRPr lang="en-US" altLang="en-US" sz="1700" b="1" i="0">
              <a:latin typeface="Arial" panose="020B0604020202020204" pitchFamily="34" charset="0"/>
            </a:endParaRPr>
          </a:p>
        </p:txBody>
      </p:sp>
      <p:grpSp>
        <p:nvGrpSpPr>
          <p:cNvPr id="1261614" name="Group 1070">
            <a:extLst>
              <a:ext uri="{FF2B5EF4-FFF2-40B4-BE49-F238E27FC236}">
                <a16:creationId xmlns:a16="http://schemas.microsoft.com/office/drawing/2014/main" id="{0BD06A74-42FE-47DF-ADA3-F31F3E50E91B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2276475"/>
            <a:ext cx="6723062" cy="5175250"/>
            <a:chOff x="1603" y="1434"/>
            <a:chExt cx="4235" cy="3260"/>
          </a:xfrm>
        </p:grpSpPr>
        <p:sp>
          <p:nvSpPr>
            <p:cNvPr id="1261611" name="AutoShape 1067">
              <a:extLst>
                <a:ext uri="{FF2B5EF4-FFF2-40B4-BE49-F238E27FC236}">
                  <a16:creationId xmlns:a16="http://schemas.microsoft.com/office/drawing/2014/main" id="{E633B248-10A7-81AA-29FE-A6957DF5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1434"/>
              <a:ext cx="881" cy="3260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altLang="en-US" sz="1800"/>
            </a:p>
          </p:txBody>
        </p:sp>
        <p:sp>
          <p:nvSpPr>
            <p:cNvPr id="1261612" name="Line 1068">
              <a:extLst>
                <a:ext uri="{FF2B5EF4-FFF2-40B4-BE49-F238E27FC236}">
                  <a16:creationId xmlns:a16="http://schemas.microsoft.com/office/drawing/2014/main" id="{168E4741-2520-5CBE-9D98-F9C0819E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2" y="3297"/>
              <a:ext cx="1035" cy="584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1613" name="AutoShape 1069">
              <a:extLst>
                <a:ext uri="{FF2B5EF4-FFF2-40B4-BE49-F238E27FC236}">
                  <a16:creationId xmlns:a16="http://schemas.microsoft.com/office/drawing/2014/main" id="{38AB2F46-C959-EE44-A507-CDAA19C9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" y="3432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ru-RU" altLang="en-US" sz="1800" i="0"/>
            </a:p>
          </p:txBody>
        </p:sp>
      </p:grpSp>
      <p:grpSp>
        <p:nvGrpSpPr>
          <p:cNvPr id="1261615" name="Group 1071">
            <a:extLst>
              <a:ext uri="{FF2B5EF4-FFF2-40B4-BE49-F238E27FC236}">
                <a16:creationId xmlns:a16="http://schemas.microsoft.com/office/drawing/2014/main" id="{0BAD68ED-5C70-8A7D-35FD-BD8C2666C889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1062038"/>
            <a:ext cx="6648450" cy="4121150"/>
            <a:chOff x="1590" y="651"/>
            <a:chExt cx="4188" cy="2596"/>
          </a:xfrm>
        </p:grpSpPr>
        <p:sp>
          <p:nvSpPr>
            <p:cNvPr id="1261616" name="AutoShape 1072">
              <a:extLst>
                <a:ext uri="{FF2B5EF4-FFF2-40B4-BE49-F238E27FC236}">
                  <a16:creationId xmlns:a16="http://schemas.microsoft.com/office/drawing/2014/main" id="{DE00E670-4511-67F6-D05D-DAC9FAF1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346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ru-RU" altLang="en-US" sz="1800" i="0"/>
            </a:p>
          </p:txBody>
        </p:sp>
        <p:sp>
          <p:nvSpPr>
            <p:cNvPr id="1261617" name="AutoShape 1073">
              <a:extLst>
                <a:ext uri="{FF2B5EF4-FFF2-40B4-BE49-F238E27FC236}">
                  <a16:creationId xmlns:a16="http://schemas.microsoft.com/office/drawing/2014/main" id="{556D54DB-BBC1-08B8-93AC-F606D45FD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651"/>
              <a:ext cx="881" cy="7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1618" name="Line 1074">
              <a:extLst>
                <a:ext uri="{FF2B5EF4-FFF2-40B4-BE49-F238E27FC236}">
                  <a16:creationId xmlns:a16="http://schemas.microsoft.com/office/drawing/2014/main" id="{0A86DBE7-A422-F0D3-9B19-B6ED2DB92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056"/>
              <a:ext cx="1016" cy="1729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261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2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126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261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261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120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1043" grpId="0" autoUpdateAnimBg="0"/>
      <p:bldP spid="1121049" grpId="0" autoUpdateAnimBg="0"/>
      <p:bldP spid="1120470" grpId="0" animBg="1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78" name="Rectangle 102">
            <a:extLst>
              <a:ext uri="{FF2B5EF4-FFF2-40B4-BE49-F238E27FC236}">
                <a16:creationId xmlns:a16="http://schemas.microsoft.com/office/drawing/2014/main" id="{C68F994A-BB02-ED7A-003C-EEA360D10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5238" y="6613525"/>
            <a:ext cx="0" cy="182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ru-RU" altLang="en-US" sz="1200" i="0">
              <a:latin typeface="Engravers MT" panose="02090707080505020304" pitchFamily="18" charset="77"/>
            </a:endParaRPr>
          </a:p>
        </p:txBody>
      </p:sp>
      <p:sp>
        <p:nvSpPr>
          <p:cNvPr id="1048752" name="Rectangle 176">
            <a:extLst>
              <a:ext uri="{FF2B5EF4-FFF2-40B4-BE49-F238E27FC236}">
                <a16:creationId xmlns:a16="http://schemas.microsoft.com/office/drawing/2014/main" id="{B6F1CCDF-3518-BFD2-68BA-FB03C0EC9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48753" name="Picture 177">
            <a:extLst>
              <a:ext uri="{FF2B5EF4-FFF2-40B4-BE49-F238E27FC236}">
                <a16:creationId xmlns:a16="http://schemas.microsoft.com/office/drawing/2014/main" id="{66DC0E3A-F9AE-DF1A-3485-17EA9FEFB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48775" name="Rectangle 199">
            <a:extLst>
              <a:ext uri="{FF2B5EF4-FFF2-40B4-BE49-F238E27FC236}">
                <a16:creationId xmlns:a16="http://schemas.microsoft.com/office/drawing/2014/main" id="{A0915AB5-AFC2-91B0-FF45-0C6290141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322263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755" name="Rectangle 179">
            <a:extLst>
              <a:ext uri="{FF2B5EF4-FFF2-40B4-BE49-F238E27FC236}">
                <a16:creationId xmlns:a16="http://schemas.microsoft.com/office/drawing/2014/main" id="{BABE522F-10C9-BF7D-452F-E5793A8BB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757" name="Rectangle 181">
            <a:extLst>
              <a:ext uri="{FF2B5EF4-FFF2-40B4-BE49-F238E27FC236}">
                <a16:creationId xmlns:a16="http://schemas.microsoft.com/office/drawing/2014/main" id="{10C0506A-25C8-C5F4-42B1-59A936674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048758" name="Rectangle 182">
            <a:extLst>
              <a:ext uri="{FF2B5EF4-FFF2-40B4-BE49-F238E27FC236}">
                <a16:creationId xmlns:a16="http://schemas.microsoft.com/office/drawing/2014/main" id="{D821F008-8C75-AB7A-41CC-4610C9D6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46600"/>
            <a:ext cx="3690937" cy="785813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Полезное пособие</a:t>
            </a: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400" b="1" i="0">
                <a:solidFill>
                  <a:schemeClr val="bg1"/>
                </a:solidFill>
                <a:latin typeface="Helvetica" pitchFamily="2" charset="0"/>
              </a:rPr>
              <a:t>...</a:t>
            </a:r>
            <a:endParaRPr lang="en-US" altLang="en-US" sz="36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48769" name="AutoShape 193">
            <a:extLst>
              <a:ext uri="{FF2B5EF4-FFF2-40B4-BE49-F238E27FC236}">
                <a16:creationId xmlns:a16="http://schemas.microsoft.com/office/drawing/2014/main" id="{AD2B78AA-13C9-F634-049A-C1982AF8B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2925" y="4305300"/>
            <a:ext cx="4025900" cy="222726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8770" name="Text Box 194">
            <a:extLst>
              <a:ext uri="{FF2B5EF4-FFF2-40B4-BE49-F238E27FC236}">
                <a16:creationId xmlns:a16="http://schemas.microsoft.com/office/drawing/2014/main" id="{46B0F179-B293-7B9D-CAF0-DAA5207ED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2838" y="5349875"/>
            <a:ext cx="3009900" cy="106680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ВСЕХ ПРОРОКОВ</a:t>
            </a: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! </a:t>
            </a:r>
          </a:p>
        </p:txBody>
      </p:sp>
      <p:sp>
        <p:nvSpPr>
          <p:cNvPr id="1048776" name="Text Box 200">
            <a:extLst>
              <a:ext uri="{FF2B5EF4-FFF2-40B4-BE49-F238E27FC236}">
                <a16:creationId xmlns:a16="http://schemas.microsoft.com/office/drawing/2014/main" id="{C4C09239-3B36-E558-51AD-E94130E1D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76</a:t>
            </a:r>
          </a:p>
        </p:txBody>
      </p:sp>
      <p:sp>
        <p:nvSpPr>
          <p:cNvPr id="1048777" name="Rectangle 201">
            <a:extLst>
              <a:ext uri="{FF2B5EF4-FFF2-40B4-BE49-F238E27FC236}">
                <a16:creationId xmlns:a16="http://schemas.microsoft.com/office/drawing/2014/main" id="{3368D1A1-006E-7E8B-3F36-2015648FB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048779" name="Rectangle 203">
            <a:extLst>
              <a:ext uri="{FF2B5EF4-FFF2-40B4-BE49-F238E27FC236}">
                <a16:creationId xmlns:a16="http://schemas.microsoft.com/office/drawing/2014/main" id="{AB95C62C-3032-4878-8CAF-0C98A25D4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1048756" name="Picture 180">
            <a:extLst>
              <a:ext uri="{FF2B5EF4-FFF2-40B4-BE49-F238E27FC236}">
                <a16:creationId xmlns:a16="http://schemas.microsoft.com/office/drawing/2014/main" id="{69A63BE0-9594-695A-92BD-2019DC250A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8968" name="Group 392">
            <a:extLst>
              <a:ext uri="{FF2B5EF4-FFF2-40B4-BE49-F238E27FC236}">
                <a16:creationId xmlns:a16="http://schemas.microsoft.com/office/drawing/2014/main" id="{84B3903E-8993-7B50-4A70-78B44BC7B2D4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048969" name="Text Box 393">
              <a:extLst>
                <a:ext uri="{FF2B5EF4-FFF2-40B4-BE49-F238E27FC236}">
                  <a16:creationId xmlns:a16="http://schemas.microsoft.com/office/drawing/2014/main" id="{83605029-C67B-2591-61FA-8B4443FE2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048970" name="Text Box 394">
              <a:extLst>
                <a:ext uri="{FF2B5EF4-FFF2-40B4-BE49-F238E27FC236}">
                  <a16:creationId xmlns:a16="http://schemas.microsoft.com/office/drawing/2014/main" id="{510DF531-6A70-E23E-2639-1820BB3EB5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048971" name="Text Box 395">
              <a:extLst>
                <a:ext uri="{FF2B5EF4-FFF2-40B4-BE49-F238E27FC236}">
                  <a16:creationId xmlns:a16="http://schemas.microsoft.com/office/drawing/2014/main" id="{818152CE-3B20-A206-F1AD-0E5EE02B6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1048978" name="Rectangle 402">
            <a:extLst>
              <a:ext uri="{FF2B5EF4-FFF2-40B4-BE49-F238E27FC236}">
                <a16:creationId xmlns:a16="http://schemas.microsoft.com/office/drawing/2014/main" id="{60188EEA-7BD7-B1F4-AFAD-E1C60C05B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048980" name="Line 404">
            <a:extLst>
              <a:ext uri="{FF2B5EF4-FFF2-40B4-BE49-F238E27FC236}">
                <a16:creationId xmlns:a16="http://schemas.microsoft.com/office/drawing/2014/main" id="{9C3E36D4-D192-C988-9BCA-83678F721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81" name="Line 405">
            <a:extLst>
              <a:ext uri="{FF2B5EF4-FFF2-40B4-BE49-F238E27FC236}">
                <a16:creationId xmlns:a16="http://schemas.microsoft.com/office/drawing/2014/main" id="{01C244BF-26E7-1BC2-54AB-0F1F43A7DF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82" name="Rectangle 406">
            <a:extLst>
              <a:ext uri="{FF2B5EF4-FFF2-40B4-BE49-F238E27FC236}">
                <a16:creationId xmlns:a16="http://schemas.microsoft.com/office/drawing/2014/main" id="{5A622C31-3A56-FC4B-B83F-46A59AD1F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8983" name="Rectangle 407">
            <a:extLst>
              <a:ext uri="{FF2B5EF4-FFF2-40B4-BE49-F238E27FC236}">
                <a16:creationId xmlns:a16="http://schemas.microsoft.com/office/drawing/2014/main" id="{35138F2F-E640-1BDE-1778-8F19321E3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8984" name="Rectangle 408">
            <a:extLst>
              <a:ext uri="{FF2B5EF4-FFF2-40B4-BE49-F238E27FC236}">
                <a16:creationId xmlns:a16="http://schemas.microsoft.com/office/drawing/2014/main" id="{7ECDE7B2-0B07-32A7-C124-595524275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8988" name="Rectangle 412">
            <a:extLst>
              <a:ext uri="{FF2B5EF4-FFF2-40B4-BE49-F238E27FC236}">
                <a16:creationId xmlns:a16="http://schemas.microsoft.com/office/drawing/2014/main" id="{0ECB864C-0DEC-0F6D-04D5-4CE980370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8989" name="Rectangle 413">
            <a:extLst>
              <a:ext uri="{FF2B5EF4-FFF2-40B4-BE49-F238E27FC236}">
                <a16:creationId xmlns:a16="http://schemas.microsoft.com/office/drawing/2014/main" id="{60A774D5-EBA6-ACC8-D5DC-6D66511AF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8990" name="Freeform 414">
            <a:extLst>
              <a:ext uri="{FF2B5EF4-FFF2-40B4-BE49-F238E27FC236}">
                <a16:creationId xmlns:a16="http://schemas.microsoft.com/office/drawing/2014/main" id="{DA5965A1-556D-DE63-20C8-FE642B680DC1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1" name="Freeform 415">
            <a:extLst>
              <a:ext uri="{FF2B5EF4-FFF2-40B4-BE49-F238E27FC236}">
                <a16:creationId xmlns:a16="http://schemas.microsoft.com/office/drawing/2014/main" id="{B8AE6BED-FBAF-7034-14AF-42BD678B4B98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2" name="Freeform 416">
            <a:extLst>
              <a:ext uri="{FF2B5EF4-FFF2-40B4-BE49-F238E27FC236}">
                <a16:creationId xmlns:a16="http://schemas.microsoft.com/office/drawing/2014/main" id="{07C627AC-9EAC-9D44-AABC-622BF6BB211A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3" name="Freeform 417">
            <a:extLst>
              <a:ext uri="{FF2B5EF4-FFF2-40B4-BE49-F238E27FC236}">
                <a16:creationId xmlns:a16="http://schemas.microsoft.com/office/drawing/2014/main" id="{A3022CF8-C69E-FC6E-5454-3A3B6577420B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4" name="Freeform 418">
            <a:extLst>
              <a:ext uri="{FF2B5EF4-FFF2-40B4-BE49-F238E27FC236}">
                <a16:creationId xmlns:a16="http://schemas.microsoft.com/office/drawing/2014/main" id="{5FEC815D-CA49-50F4-883C-DEEA0DFFA3DF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5" name="Line 419">
            <a:extLst>
              <a:ext uri="{FF2B5EF4-FFF2-40B4-BE49-F238E27FC236}">
                <a16:creationId xmlns:a16="http://schemas.microsoft.com/office/drawing/2014/main" id="{1610DAF5-9F17-F06D-FEDE-B2811907519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6" name="Line 420">
            <a:extLst>
              <a:ext uri="{FF2B5EF4-FFF2-40B4-BE49-F238E27FC236}">
                <a16:creationId xmlns:a16="http://schemas.microsoft.com/office/drawing/2014/main" id="{48D8A2C8-9EF6-5D72-EF92-E5A3CBEAF7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7" name="Line 421">
            <a:extLst>
              <a:ext uri="{FF2B5EF4-FFF2-40B4-BE49-F238E27FC236}">
                <a16:creationId xmlns:a16="http://schemas.microsoft.com/office/drawing/2014/main" id="{585A8DA4-2C8C-A126-F0E3-EAD2100F64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8" name="Line 422">
            <a:extLst>
              <a:ext uri="{FF2B5EF4-FFF2-40B4-BE49-F238E27FC236}">
                <a16:creationId xmlns:a16="http://schemas.microsoft.com/office/drawing/2014/main" id="{1E34E67A-F6C0-F393-4F7E-FEC9C64C2D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8999" name="Line 423">
            <a:extLst>
              <a:ext uri="{FF2B5EF4-FFF2-40B4-BE49-F238E27FC236}">
                <a16:creationId xmlns:a16="http://schemas.microsoft.com/office/drawing/2014/main" id="{07015594-1B3E-426B-DC94-F731D6F0CB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0" name="Line 424">
            <a:extLst>
              <a:ext uri="{FF2B5EF4-FFF2-40B4-BE49-F238E27FC236}">
                <a16:creationId xmlns:a16="http://schemas.microsoft.com/office/drawing/2014/main" id="{AAA276A7-84EC-2551-00AB-F028D767A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1" name="Line 425">
            <a:extLst>
              <a:ext uri="{FF2B5EF4-FFF2-40B4-BE49-F238E27FC236}">
                <a16:creationId xmlns:a16="http://schemas.microsoft.com/office/drawing/2014/main" id="{826D673D-572A-4344-96C8-8CD45CEAE0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2" name="Line 426">
            <a:extLst>
              <a:ext uri="{FF2B5EF4-FFF2-40B4-BE49-F238E27FC236}">
                <a16:creationId xmlns:a16="http://schemas.microsoft.com/office/drawing/2014/main" id="{B81FF9F4-E695-9C20-A46B-86FECE46BC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3" name="Line 427">
            <a:extLst>
              <a:ext uri="{FF2B5EF4-FFF2-40B4-BE49-F238E27FC236}">
                <a16:creationId xmlns:a16="http://schemas.microsoft.com/office/drawing/2014/main" id="{718ABABB-F390-E7C5-1FD6-383D2393D1F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4" name="Line 428">
            <a:extLst>
              <a:ext uri="{FF2B5EF4-FFF2-40B4-BE49-F238E27FC236}">
                <a16:creationId xmlns:a16="http://schemas.microsoft.com/office/drawing/2014/main" id="{B7D11018-536D-7D67-4C91-449DC6A5EF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5" name="Line 429">
            <a:extLst>
              <a:ext uri="{FF2B5EF4-FFF2-40B4-BE49-F238E27FC236}">
                <a16:creationId xmlns:a16="http://schemas.microsoft.com/office/drawing/2014/main" id="{FDBF12B9-0EEB-8B11-0EE5-EB8951ACA2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06" name="Rectangle 430">
            <a:extLst>
              <a:ext uri="{FF2B5EF4-FFF2-40B4-BE49-F238E27FC236}">
                <a16:creationId xmlns:a16="http://schemas.microsoft.com/office/drawing/2014/main" id="{384704C8-1992-5B3D-5701-6511D6C28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049007" name="Rectangle 431">
            <a:extLst>
              <a:ext uri="{FF2B5EF4-FFF2-40B4-BE49-F238E27FC236}">
                <a16:creationId xmlns:a16="http://schemas.microsoft.com/office/drawing/2014/main" id="{EDB714C8-9FA8-B650-BD65-E3BA141B3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049008" name="Rectangle 432">
            <a:extLst>
              <a:ext uri="{FF2B5EF4-FFF2-40B4-BE49-F238E27FC236}">
                <a16:creationId xmlns:a16="http://schemas.microsoft.com/office/drawing/2014/main" id="{AF13957E-6E3E-1D65-9127-F51872E38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9009" name="Rectangle 433">
            <a:extLst>
              <a:ext uri="{FF2B5EF4-FFF2-40B4-BE49-F238E27FC236}">
                <a16:creationId xmlns:a16="http://schemas.microsoft.com/office/drawing/2014/main" id="{704A411C-9F64-EBF7-1428-7D41D0A1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049010" name="Rectangle 434">
            <a:extLst>
              <a:ext uri="{FF2B5EF4-FFF2-40B4-BE49-F238E27FC236}">
                <a16:creationId xmlns:a16="http://schemas.microsoft.com/office/drawing/2014/main" id="{45335FD1-4C57-C0FC-47F0-8BA02DF50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9011" name="Rectangle 435">
            <a:extLst>
              <a:ext uri="{FF2B5EF4-FFF2-40B4-BE49-F238E27FC236}">
                <a16:creationId xmlns:a16="http://schemas.microsoft.com/office/drawing/2014/main" id="{C6E99E65-049F-1FC5-07F7-6126942BF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9012" name="Line 436">
            <a:extLst>
              <a:ext uri="{FF2B5EF4-FFF2-40B4-BE49-F238E27FC236}">
                <a16:creationId xmlns:a16="http://schemas.microsoft.com/office/drawing/2014/main" id="{DF104A3A-02E4-3B97-B71B-F16102E57B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13" name="Line 437">
            <a:extLst>
              <a:ext uri="{FF2B5EF4-FFF2-40B4-BE49-F238E27FC236}">
                <a16:creationId xmlns:a16="http://schemas.microsoft.com/office/drawing/2014/main" id="{39FB0638-4CAF-9888-F9F8-9D0BC94576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14" name="Line 438">
            <a:extLst>
              <a:ext uri="{FF2B5EF4-FFF2-40B4-BE49-F238E27FC236}">
                <a16:creationId xmlns:a16="http://schemas.microsoft.com/office/drawing/2014/main" id="{04783E3F-5ECD-1A5B-4498-57F4160D86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15" name="AutoShape 439">
            <a:extLst>
              <a:ext uri="{FF2B5EF4-FFF2-40B4-BE49-F238E27FC236}">
                <a16:creationId xmlns:a16="http://schemas.microsoft.com/office/drawing/2014/main" id="{F082C7C4-55DE-0F66-56A8-725073A9C85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049016" name="AutoShape 440">
            <a:extLst>
              <a:ext uri="{FF2B5EF4-FFF2-40B4-BE49-F238E27FC236}">
                <a16:creationId xmlns:a16="http://schemas.microsoft.com/office/drawing/2014/main" id="{9CC1AC7E-705C-6856-B5F9-D01414E906B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049017" name="AutoShape 441">
            <a:extLst>
              <a:ext uri="{FF2B5EF4-FFF2-40B4-BE49-F238E27FC236}">
                <a16:creationId xmlns:a16="http://schemas.microsoft.com/office/drawing/2014/main" id="{309774AA-CA69-CD55-F5DC-3BE2E7271EE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049018" name="AutoShape 442">
            <a:extLst>
              <a:ext uri="{FF2B5EF4-FFF2-40B4-BE49-F238E27FC236}">
                <a16:creationId xmlns:a16="http://schemas.microsoft.com/office/drawing/2014/main" id="{6AFD6D3A-387F-3100-B36E-5D0DA8A6333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049019" name="Line 443">
            <a:extLst>
              <a:ext uri="{FF2B5EF4-FFF2-40B4-BE49-F238E27FC236}">
                <a16:creationId xmlns:a16="http://schemas.microsoft.com/office/drawing/2014/main" id="{84C69EE6-5EEF-CB85-FE32-06F26B07C44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20" name="Freeform 444">
            <a:extLst>
              <a:ext uri="{FF2B5EF4-FFF2-40B4-BE49-F238E27FC236}">
                <a16:creationId xmlns:a16="http://schemas.microsoft.com/office/drawing/2014/main" id="{260ACA06-2F3C-3501-7B0B-69A5DCEC9DDE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9021" name="Freeform 445">
            <a:extLst>
              <a:ext uri="{FF2B5EF4-FFF2-40B4-BE49-F238E27FC236}">
                <a16:creationId xmlns:a16="http://schemas.microsoft.com/office/drawing/2014/main" id="{A62C9EDD-0944-AFEB-BF67-84F7DCB71CF6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9041" name="Line 465">
            <a:extLst>
              <a:ext uri="{FF2B5EF4-FFF2-40B4-BE49-F238E27FC236}">
                <a16:creationId xmlns:a16="http://schemas.microsoft.com/office/drawing/2014/main" id="{5A535941-C442-3D2D-0E4B-DF325FF54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42" name="Line 466">
            <a:extLst>
              <a:ext uri="{FF2B5EF4-FFF2-40B4-BE49-F238E27FC236}">
                <a16:creationId xmlns:a16="http://schemas.microsoft.com/office/drawing/2014/main" id="{0B870EA2-07A4-BCB2-D980-E8B9308B77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55" name="Line 479">
            <a:extLst>
              <a:ext uri="{FF2B5EF4-FFF2-40B4-BE49-F238E27FC236}">
                <a16:creationId xmlns:a16="http://schemas.microsoft.com/office/drawing/2014/main" id="{BCC3408A-BB10-FDAC-77B7-3F9228CDE6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56" name="Line 480">
            <a:extLst>
              <a:ext uri="{FF2B5EF4-FFF2-40B4-BE49-F238E27FC236}">
                <a16:creationId xmlns:a16="http://schemas.microsoft.com/office/drawing/2014/main" id="{E110AABA-74C9-16FD-8546-F63854F1E4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57" name="Line 481">
            <a:extLst>
              <a:ext uri="{FF2B5EF4-FFF2-40B4-BE49-F238E27FC236}">
                <a16:creationId xmlns:a16="http://schemas.microsoft.com/office/drawing/2014/main" id="{9F16603F-3913-9094-DEF6-7FBB30D36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58" name="Line 482">
            <a:extLst>
              <a:ext uri="{FF2B5EF4-FFF2-40B4-BE49-F238E27FC236}">
                <a16:creationId xmlns:a16="http://schemas.microsoft.com/office/drawing/2014/main" id="{B6F697FE-D08F-ABF8-75D2-1D3AAC7B8F5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59" name="Line 483">
            <a:extLst>
              <a:ext uri="{FF2B5EF4-FFF2-40B4-BE49-F238E27FC236}">
                <a16:creationId xmlns:a16="http://schemas.microsoft.com/office/drawing/2014/main" id="{AE3DCA6B-6C5C-DD3D-C6DA-2AF1BC192C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60" name="Line 484">
            <a:extLst>
              <a:ext uri="{FF2B5EF4-FFF2-40B4-BE49-F238E27FC236}">
                <a16:creationId xmlns:a16="http://schemas.microsoft.com/office/drawing/2014/main" id="{4D9A9B76-EAB3-FFCB-4769-5AAF9F5C43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6670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9062" name="Line 486">
            <a:extLst>
              <a:ext uri="{FF2B5EF4-FFF2-40B4-BE49-F238E27FC236}">
                <a16:creationId xmlns:a16="http://schemas.microsoft.com/office/drawing/2014/main" id="{206C644C-123F-3923-798F-BA5214CE18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9063" name="Rectangle 487">
            <a:extLst>
              <a:ext uri="{FF2B5EF4-FFF2-40B4-BE49-F238E27FC236}">
                <a16:creationId xmlns:a16="http://schemas.microsoft.com/office/drawing/2014/main" id="{2819ED7C-B9BB-276B-6AE2-172963DB2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049065" name="Rectangle 489">
            <a:extLst>
              <a:ext uri="{FF2B5EF4-FFF2-40B4-BE49-F238E27FC236}">
                <a16:creationId xmlns:a16="http://schemas.microsoft.com/office/drawing/2014/main" id="{EF9B7852-E458-CBF7-5A1A-CD4EE06F4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6176963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9082" name="Rectangle 506">
            <a:extLst>
              <a:ext uri="{FF2B5EF4-FFF2-40B4-BE49-F238E27FC236}">
                <a16:creationId xmlns:a16="http://schemas.microsoft.com/office/drawing/2014/main" id="{12F971C8-EEE1-6B36-1A50-5F4B515C8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225800"/>
            <a:ext cx="381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: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049084" name="Rectangle 508">
            <a:extLst>
              <a:ext uri="{FF2B5EF4-FFF2-40B4-BE49-F238E27FC236}">
                <a16:creationId xmlns:a16="http://schemas.microsoft.com/office/drawing/2014/main" id="{A2A8BA01-CC6D-0374-702F-79B1034F3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5200650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grpSp>
        <p:nvGrpSpPr>
          <p:cNvPr id="1049149" name="Group 573">
            <a:extLst>
              <a:ext uri="{FF2B5EF4-FFF2-40B4-BE49-F238E27FC236}">
                <a16:creationId xmlns:a16="http://schemas.microsoft.com/office/drawing/2014/main" id="{23DA2275-4A10-005B-4D36-9DFB2EF0B087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049039" name="Rectangle 463">
              <a:extLst>
                <a:ext uri="{FF2B5EF4-FFF2-40B4-BE49-F238E27FC236}">
                  <a16:creationId xmlns:a16="http://schemas.microsoft.com/office/drawing/2014/main" id="{775DFD8F-4449-E4A3-1DD8-E2D36D10D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049148" name="Group 572">
              <a:extLst>
                <a:ext uri="{FF2B5EF4-FFF2-40B4-BE49-F238E27FC236}">
                  <a16:creationId xmlns:a16="http://schemas.microsoft.com/office/drawing/2014/main" id="{2036E5DD-CA5F-1C43-61CE-E58EAC48C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048973" name="Rectangle 397">
                <a:extLst>
                  <a:ext uri="{FF2B5EF4-FFF2-40B4-BE49-F238E27FC236}">
                    <a16:creationId xmlns:a16="http://schemas.microsoft.com/office/drawing/2014/main" id="{C0E08136-D0A7-F313-09A8-BF3BF27A1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048974" name="Rectangle 398">
                <a:extLst>
                  <a:ext uri="{FF2B5EF4-FFF2-40B4-BE49-F238E27FC236}">
                    <a16:creationId xmlns:a16="http://schemas.microsoft.com/office/drawing/2014/main" id="{398331AB-97C4-B05A-D526-292597FF3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048975" name="Rectangle 399">
                <a:extLst>
                  <a:ext uri="{FF2B5EF4-FFF2-40B4-BE49-F238E27FC236}">
                    <a16:creationId xmlns:a16="http://schemas.microsoft.com/office/drawing/2014/main" id="{3718F08D-3538-A807-8A4A-643425C9A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048976" name="Rectangle 400">
                <a:extLst>
                  <a:ext uri="{FF2B5EF4-FFF2-40B4-BE49-F238E27FC236}">
                    <a16:creationId xmlns:a16="http://schemas.microsoft.com/office/drawing/2014/main" id="{D9C69AEB-A081-3442-9C17-E77FEB227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048977" name="Rectangle 401">
                <a:extLst>
                  <a:ext uri="{FF2B5EF4-FFF2-40B4-BE49-F238E27FC236}">
                    <a16:creationId xmlns:a16="http://schemas.microsoft.com/office/drawing/2014/main" id="{ABFA7AE2-ABD9-B2AF-83BB-A8C147B7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048979" name="Text Box 403">
                <a:extLst>
                  <a:ext uri="{FF2B5EF4-FFF2-40B4-BE49-F238E27FC236}">
                    <a16:creationId xmlns:a16="http://schemas.microsoft.com/office/drawing/2014/main" id="{D0311D77-F997-AA76-8318-496D5297C6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048986" name="Rectangle 410">
                <a:extLst>
                  <a:ext uri="{FF2B5EF4-FFF2-40B4-BE49-F238E27FC236}">
                    <a16:creationId xmlns:a16="http://schemas.microsoft.com/office/drawing/2014/main" id="{768CBCDD-8DD1-F7DA-E5A8-C82E8395A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8987" name="Rectangle 411">
                <a:extLst>
                  <a:ext uri="{FF2B5EF4-FFF2-40B4-BE49-F238E27FC236}">
                    <a16:creationId xmlns:a16="http://schemas.microsoft.com/office/drawing/2014/main" id="{1E62018A-98C0-3E2F-3042-3BC6CFF66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9022" name="Rectangle 446">
                <a:extLst>
                  <a:ext uri="{FF2B5EF4-FFF2-40B4-BE49-F238E27FC236}">
                    <a16:creationId xmlns:a16="http://schemas.microsoft.com/office/drawing/2014/main" id="{19A6C59D-6C09-9083-BF89-E2D266BC5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9023" name="Text Box 447">
                <a:extLst>
                  <a:ext uri="{FF2B5EF4-FFF2-40B4-BE49-F238E27FC236}">
                    <a16:creationId xmlns:a16="http://schemas.microsoft.com/office/drawing/2014/main" id="{E4822C93-C74B-88AA-41BD-BBAE3B7701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049024" name="Rectangle 448">
                <a:extLst>
                  <a:ext uri="{FF2B5EF4-FFF2-40B4-BE49-F238E27FC236}">
                    <a16:creationId xmlns:a16="http://schemas.microsoft.com/office/drawing/2014/main" id="{99CDDD54-86FA-6DCF-AF72-67783D711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049025" name="Rectangle 449">
                <a:extLst>
                  <a:ext uri="{FF2B5EF4-FFF2-40B4-BE49-F238E27FC236}">
                    <a16:creationId xmlns:a16="http://schemas.microsoft.com/office/drawing/2014/main" id="{F1C31122-A117-49CA-05BC-A5EF1BB2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049026" name="Rectangle 450">
                <a:extLst>
                  <a:ext uri="{FF2B5EF4-FFF2-40B4-BE49-F238E27FC236}">
                    <a16:creationId xmlns:a16="http://schemas.microsoft.com/office/drawing/2014/main" id="{79D331ED-4E7B-C736-0D74-4D4015CDC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27" name="Rectangle 451">
                <a:extLst>
                  <a:ext uri="{FF2B5EF4-FFF2-40B4-BE49-F238E27FC236}">
                    <a16:creationId xmlns:a16="http://schemas.microsoft.com/office/drawing/2014/main" id="{0991BE95-0835-611C-1373-F49A4C45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28" name="Rectangle 452">
                <a:extLst>
                  <a:ext uri="{FF2B5EF4-FFF2-40B4-BE49-F238E27FC236}">
                    <a16:creationId xmlns:a16="http://schemas.microsoft.com/office/drawing/2014/main" id="{BAEA87C1-CF82-04E7-F472-2C5625F15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29" name="Rectangle 453">
                <a:extLst>
                  <a:ext uri="{FF2B5EF4-FFF2-40B4-BE49-F238E27FC236}">
                    <a16:creationId xmlns:a16="http://schemas.microsoft.com/office/drawing/2014/main" id="{FBAB6441-5391-24C2-E120-3594FA095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9030" name="Rectangle 454">
                <a:extLst>
                  <a:ext uri="{FF2B5EF4-FFF2-40B4-BE49-F238E27FC236}">
                    <a16:creationId xmlns:a16="http://schemas.microsoft.com/office/drawing/2014/main" id="{1A1E9237-E8C9-CC1A-2C09-89B9524E3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31" name="Rectangle 455">
                <a:extLst>
                  <a:ext uri="{FF2B5EF4-FFF2-40B4-BE49-F238E27FC236}">
                    <a16:creationId xmlns:a16="http://schemas.microsoft.com/office/drawing/2014/main" id="{FC11C04F-EF5A-0008-162B-A68BA4C1E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049032" name="Rectangle 456">
                <a:extLst>
                  <a:ext uri="{FF2B5EF4-FFF2-40B4-BE49-F238E27FC236}">
                    <a16:creationId xmlns:a16="http://schemas.microsoft.com/office/drawing/2014/main" id="{65351898-E720-4DF8-6E4C-71614C22C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049033" name="Rectangle 457">
                <a:extLst>
                  <a:ext uri="{FF2B5EF4-FFF2-40B4-BE49-F238E27FC236}">
                    <a16:creationId xmlns:a16="http://schemas.microsoft.com/office/drawing/2014/main" id="{AA0B74EE-3E52-EA9D-F225-9F6A22017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049034" name="Rectangle 458">
                <a:extLst>
                  <a:ext uri="{FF2B5EF4-FFF2-40B4-BE49-F238E27FC236}">
                    <a16:creationId xmlns:a16="http://schemas.microsoft.com/office/drawing/2014/main" id="{F8EF4AE8-AE77-CD3F-0037-52BE8FC0A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049035" name="Rectangle 459">
                <a:extLst>
                  <a:ext uri="{FF2B5EF4-FFF2-40B4-BE49-F238E27FC236}">
                    <a16:creationId xmlns:a16="http://schemas.microsoft.com/office/drawing/2014/main" id="{77B9DE2C-F922-BBBE-524D-7607AA8F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049036" name="Rectangle 460">
                <a:extLst>
                  <a:ext uri="{FF2B5EF4-FFF2-40B4-BE49-F238E27FC236}">
                    <a16:creationId xmlns:a16="http://schemas.microsoft.com/office/drawing/2014/main" id="{B1963016-22E8-721C-83B3-7C1505893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37" name="Rectangle 461">
                <a:extLst>
                  <a:ext uri="{FF2B5EF4-FFF2-40B4-BE49-F238E27FC236}">
                    <a16:creationId xmlns:a16="http://schemas.microsoft.com/office/drawing/2014/main" id="{FDF6DF3F-24FC-EB7E-1F6C-B035A23D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38" name="Rectangle 462">
                <a:extLst>
                  <a:ext uri="{FF2B5EF4-FFF2-40B4-BE49-F238E27FC236}">
                    <a16:creationId xmlns:a16="http://schemas.microsoft.com/office/drawing/2014/main" id="{68875C4E-949F-52F7-DD1E-CC38368BD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049040" name="Rectangle 464">
                <a:extLst>
                  <a:ext uri="{FF2B5EF4-FFF2-40B4-BE49-F238E27FC236}">
                    <a16:creationId xmlns:a16="http://schemas.microsoft.com/office/drawing/2014/main" id="{4C0113CA-DD82-9D7E-0757-49581ACFC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049061" name="Rectangle 485">
                <a:extLst>
                  <a:ext uri="{FF2B5EF4-FFF2-40B4-BE49-F238E27FC236}">
                    <a16:creationId xmlns:a16="http://schemas.microsoft.com/office/drawing/2014/main" id="{5A5DB679-9440-F8E5-5145-4F549610B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049068" name="Rectangle 492">
                <a:extLst>
                  <a:ext uri="{FF2B5EF4-FFF2-40B4-BE49-F238E27FC236}">
                    <a16:creationId xmlns:a16="http://schemas.microsoft.com/office/drawing/2014/main" id="{C51D3646-0016-0273-AA36-589A85AB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049070" name="Rectangle 494">
                <a:extLst>
                  <a:ext uri="{FF2B5EF4-FFF2-40B4-BE49-F238E27FC236}">
                    <a16:creationId xmlns:a16="http://schemas.microsoft.com/office/drawing/2014/main" id="{D1E31ABB-CC3D-6189-97AE-9CAA17E01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9073" name="Rectangle 497">
                <a:extLst>
                  <a:ext uri="{FF2B5EF4-FFF2-40B4-BE49-F238E27FC236}">
                    <a16:creationId xmlns:a16="http://schemas.microsoft.com/office/drawing/2014/main" id="{C3C60B4D-336F-3EAB-7EFC-190DA0395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049075" name="Rectangle 499">
                <a:extLst>
                  <a:ext uri="{FF2B5EF4-FFF2-40B4-BE49-F238E27FC236}">
                    <a16:creationId xmlns:a16="http://schemas.microsoft.com/office/drawing/2014/main" id="{A30BC96F-F0FF-4247-281E-17BE7383F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9080" name="Rectangle 504">
                <a:extLst>
                  <a:ext uri="{FF2B5EF4-FFF2-40B4-BE49-F238E27FC236}">
                    <a16:creationId xmlns:a16="http://schemas.microsoft.com/office/drawing/2014/main" id="{0AC7C214-845D-5CD9-4B4E-4B6873847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049081" name="Rectangle 505">
                <a:extLst>
                  <a:ext uri="{FF2B5EF4-FFF2-40B4-BE49-F238E27FC236}">
                    <a16:creationId xmlns:a16="http://schemas.microsoft.com/office/drawing/2014/main" id="{D26D636F-D151-074B-1704-B06EB400B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049087" name="Rectangle 511">
                <a:extLst>
                  <a:ext uri="{FF2B5EF4-FFF2-40B4-BE49-F238E27FC236}">
                    <a16:creationId xmlns:a16="http://schemas.microsoft.com/office/drawing/2014/main" id="{09D6FEE4-7C6E-0E4E-9700-C7EE48809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049088" name="Rectangle 512">
                <a:extLst>
                  <a:ext uri="{FF2B5EF4-FFF2-40B4-BE49-F238E27FC236}">
                    <a16:creationId xmlns:a16="http://schemas.microsoft.com/office/drawing/2014/main" id="{F5FC8A0B-51D6-E6FD-6184-727B39EEB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049138" name="Group 562">
                <a:extLst>
                  <a:ext uri="{FF2B5EF4-FFF2-40B4-BE49-F238E27FC236}">
                    <a16:creationId xmlns:a16="http://schemas.microsoft.com/office/drawing/2014/main" id="{7E7DC5FB-639B-7D5C-D7D2-D318ECEC5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049139" name="Text Box 563">
                  <a:extLst>
                    <a:ext uri="{FF2B5EF4-FFF2-40B4-BE49-F238E27FC236}">
                      <a16:creationId xmlns:a16="http://schemas.microsoft.com/office/drawing/2014/main" id="{D6763898-CF6B-8FDC-19D3-88282E5120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049140" name="Group 564">
                  <a:extLst>
                    <a:ext uri="{FF2B5EF4-FFF2-40B4-BE49-F238E27FC236}">
                      <a16:creationId xmlns:a16="http://schemas.microsoft.com/office/drawing/2014/main" id="{FE2C18CA-F060-8686-EF78-3728154B60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049141" name="Freeform 565">
                    <a:extLst>
                      <a:ext uri="{FF2B5EF4-FFF2-40B4-BE49-F238E27FC236}">
                        <a16:creationId xmlns:a16="http://schemas.microsoft.com/office/drawing/2014/main" id="{BF6687C0-C98C-0460-784A-D3E67A4A99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142" name="Freeform 566">
                    <a:extLst>
                      <a:ext uri="{FF2B5EF4-FFF2-40B4-BE49-F238E27FC236}">
                        <a16:creationId xmlns:a16="http://schemas.microsoft.com/office/drawing/2014/main" id="{9D54AAD8-AC7F-8138-DC43-31CACC636A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143" name="Freeform 567">
                    <a:extLst>
                      <a:ext uri="{FF2B5EF4-FFF2-40B4-BE49-F238E27FC236}">
                        <a16:creationId xmlns:a16="http://schemas.microsoft.com/office/drawing/2014/main" id="{8462CDDB-9E66-E0EF-6C78-903ECF0CB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144" name="Freeform 568">
                    <a:extLst>
                      <a:ext uri="{FF2B5EF4-FFF2-40B4-BE49-F238E27FC236}">
                        <a16:creationId xmlns:a16="http://schemas.microsoft.com/office/drawing/2014/main" id="{09F0388A-5749-E9DF-BBBB-A30CA92664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049145" name="Picture 569">
                    <a:extLst>
                      <a:ext uri="{FF2B5EF4-FFF2-40B4-BE49-F238E27FC236}">
                        <a16:creationId xmlns:a16="http://schemas.microsoft.com/office/drawing/2014/main" id="{0C585AC8-15A8-0921-114B-ECF5CD6E46E8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049146" name="Freeform 570">
                    <a:extLst>
                      <a:ext uri="{FF2B5EF4-FFF2-40B4-BE49-F238E27FC236}">
                        <a16:creationId xmlns:a16="http://schemas.microsoft.com/office/drawing/2014/main" id="{9E944F14-99A6-67AD-85F0-0F7CAE4A8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147" name="Freeform 571">
                    <a:extLst>
                      <a:ext uri="{FF2B5EF4-FFF2-40B4-BE49-F238E27FC236}">
                        <a16:creationId xmlns:a16="http://schemas.microsoft.com/office/drawing/2014/main" id="{DECE36AC-766F-79D5-F037-77FBDBA0E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049150" name="Text Box 574">
            <a:extLst>
              <a:ext uri="{FF2B5EF4-FFF2-40B4-BE49-F238E27FC236}">
                <a16:creationId xmlns:a16="http://schemas.microsoft.com/office/drawing/2014/main" id="{E2C6B955-D0F6-99EB-DC1B-E56384621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9913" y="7388225"/>
            <a:ext cx="323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800" b="1" i="0"/>
              <a:t>1</a:t>
            </a:r>
            <a:endParaRPr lang="en-US" altLang="en-US" sz="180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77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4654" name="Picture 190">
            <a:extLst>
              <a:ext uri="{FF2B5EF4-FFF2-40B4-BE49-F238E27FC236}">
                <a16:creationId xmlns:a16="http://schemas.microsoft.com/office/drawing/2014/main" id="{6778B94F-EFA8-1DF8-DA04-38A61A7C6C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14900" name="Rectangle 436">
            <a:extLst>
              <a:ext uri="{FF2B5EF4-FFF2-40B4-BE49-F238E27FC236}">
                <a16:creationId xmlns:a16="http://schemas.microsoft.com/office/drawing/2014/main" id="{185E0B91-4D1E-1A54-CCE6-818EAE024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0"/>
            <a:ext cx="4519612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466" name="Rectangle 2">
            <a:extLst>
              <a:ext uri="{FF2B5EF4-FFF2-40B4-BE49-F238E27FC236}">
                <a16:creationId xmlns:a16="http://schemas.microsoft.com/office/drawing/2014/main" id="{5DFCB5FB-EA91-DDB9-DF1F-DA57BAB67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14474" name="Rectangle 10">
            <a:extLst>
              <a:ext uri="{FF2B5EF4-FFF2-40B4-BE49-F238E27FC236}">
                <a16:creationId xmlns:a16="http://schemas.microsoft.com/office/drawing/2014/main" id="{1ED01C8B-EEB1-52A2-6A88-CCBE9BF9C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4585" name="Rectangle 121">
            <a:extLst>
              <a:ext uri="{FF2B5EF4-FFF2-40B4-BE49-F238E27FC236}">
                <a16:creationId xmlns:a16="http://schemas.microsoft.com/office/drawing/2014/main" id="{61F7D709-BD56-BCFD-7245-56328BD25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4589" name="Line 125">
            <a:extLst>
              <a:ext uri="{FF2B5EF4-FFF2-40B4-BE49-F238E27FC236}">
                <a16:creationId xmlns:a16="http://schemas.microsoft.com/office/drawing/2014/main" id="{7E470863-1C0C-5DD2-4661-D33A50CECD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590" name="Line 126">
            <a:extLst>
              <a:ext uri="{FF2B5EF4-FFF2-40B4-BE49-F238E27FC236}">
                <a16:creationId xmlns:a16="http://schemas.microsoft.com/office/drawing/2014/main" id="{3058DA33-D9E7-15CF-5FD7-A427FFC344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592" name="Rectangle 128">
            <a:extLst>
              <a:ext uri="{FF2B5EF4-FFF2-40B4-BE49-F238E27FC236}">
                <a16:creationId xmlns:a16="http://schemas.microsoft.com/office/drawing/2014/main" id="{150C883C-27F2-2BD6-947E-FA35B92B5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597" name="Freeform 133">
            <a:extLst>
              <a:ext uri="{FF2B5EF4-FFF2-40B4-BE49-F238E27FC236}">
                <a16:creationId xmlns:a16="http://schemas.microsoft.com/office/drawing/2014/main" id="{C4E31297-F565-DB02-E6C8-7EF4B6C5D269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598" name="Freeform 134">
            <a:extLst>
              <a:ext uri="{FF2B5EF4-FFF2-40B4-BE49-F238E27FC236}">
                <a16:creationId xmlns:a16="http://schemas.microsoft.com/office/drawing/2014/main" id="{FAD327D7-1B93-8C7C-C0E7-62A82B9B29DA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599" name="Freeform 135">
            <a:extLst>
              <a:ext uri="{FF2B5EF4-FFF2-40B4-BE49-F238E27FC236}">
                <a16:creationId xmlns:a16="http://schemas.microsoft.com/office/drawing/2014/main" id="{21BF3CDD-A238-E3FD-4CF6-384DE59D9CC5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00" name="Freeform 136">
            <a:extLst>
              <a:ext uri="{FF2B5EF4-FFF2-40B4-BE49-F238E27FC236}">
                <a16:creationId xmlns:a16="http://schemas.microsoft.com/office/drawing/2014/main" id="{E0F7E901-7BD4-5C8D-F1E0-997AE7BFD53A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14" name="Rectangle 150">
            <a:extLst>
              <a:ext uri="{FF2B5EF4-FFF2-40B4-BE49-F238E27FC236}">
                <a16:creationId xmlns:a16="http://schemas.microsoft.com/office/drawing/2014/main" id="{C0121903-DCAC-288F-A82D-E0CC6CF85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231900"/>
            <a:ext cx="3683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615" name="Line 151">
            <a:extLst>
              <a:ext uri="{FF2B5EF4-FFF2-40B4-BE49-F238E27FC236}">
                <a16:creationId xmlns:a16="http://schemas.microsoft.com/office/drawing/2014/main" id="{16CF3937-ED1D-1351-13A9-1986D22880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22" name="Rectangle 158">
            <a:extLst>
              <a:ext uri="{FF2B5EF4-FFF2-40B4-BE49-F238E27FC236}">
                <a16:creationId xmlns:a16="http://schemas.microsoft.com/office/drawing/2014/main" id="{E8367275-851D-475B-903C-5D5007641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496888"/>
            <a:ext cx="647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НТОН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1214623" name="Rectangle 159">
            <a:extLst>
              <a:ext uri="{FF2B5EF4-FFF2-40B4-BE49-F238E27FC236}">
                <a16:creationId xmlns:a16="http://schemas.microsoft.com/office/drawing/2014/main" id="{4CB173D7-24AF-9DA1-D1F9-8D5DE75B9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800100"/>
            <a:ext cx="10350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БВАЛИЛ</a:t>
            </a:r>
            <a:r>
              <a:rPr lang="en-US" altLang="en-US" sz="1800" b="1">
                <a:latin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4634" name="Rectangle 170">
            <a:extLst>
              <a:ext uri="{FF2B5EF4-FFF2-40B4-BE49-F238E27FC236}">
                <a16:creationId xmlns:a16="http://schemas.microsoft.com/office/drawing/2014/main" id="{B0A263CB-53CF-5DE9-087E-280107F13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7477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О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4635" name="Rectangle 171">
            <a:extLst>
              <a:ext uri="{FF2B5EF4-FFF2-40B4-BE49-F238E27FC236}">
                <a16:creationId xmlns:a16="http://schemas.microsoft.com/office/drawing/2014/main" id="{83DF9CC8-23C4-FA4E-8299-A326145B5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10525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4636" name="Rectangle 172">
            <a:extLst>
              <a:ext uri="{FF2B5EF4-FFF2-40B4-BE49-F238E27FC236}">
                <a16:creationId xmlns:a16="http://schemas.microsoft.com/office/drawing/2014/main" id="{4681BA49-9328-3EF1-D0E3-CF80CE555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1133475"/>
            <a:ext cx="465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ЗБУ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4653" name="Rectangle 189">
            <a:extLst>
              <a:ext uri="{FF2B5EF4-FFF2-40B4-BE49-F238E27FC236}">
                <a16:creationId xmlns:a16="http://schemas.microsoft.com/office/drawing/2014/main" id="{BFDF3CDC-30D7-F57C-09CD-9AC51B1E2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56" name="Rectangle 192">
            <a:extLst>
              <a:ext uri="{FF2B5EF4-FFF2-40B4-BE49-F238E27FC236}">
                <a16:creationId xmlns:a16="http://schemas.microsoft.com/office/drawing/2014/main" id="{B7073EE8-9B71-2539-39BC-C15F4DEA8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64" name="Text Box 200">
            <a:extLst>
              <a:ext uri="{FF2B5EF4-FFF2-40B4-BE49-F238E27FC236}">
                <a16:creationId xmlns:a16="http://schemas.microsoft.com/office/drawing/2014/main" id="{88C61799-04FE-A1F4-9C5E-6484C25D3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77</a:t>
            </a:r>
          </a:p>
        </p:txBody>
      </p:sp>
      <p:sp>
        <p:nvSpPr>
          <p:cNvPr id="1214668" name="Rectangle 204">
            <a:extLst>
              <a:ext uri="{FF2B5EF4-FFF2-40B4-BE49-F238E27FC236}">
                <a16:creationId xmlns:a16="http://schemas.microsoft.com/office/drawing/2014/main" id="{C315C9D3-0CF3-22E0-230B-9BA00A05A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175" y="0"/>
            <a:ext cx="5541963" cy="32226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69" name="Rectangle 205">
            <a:extLst>
              <a:ext uri="{FF2B5EF4-FFF2-40B4-BE49-F238E27FC236}">
                <a16:creationId xmlns:a16="http://schemas.microsoft.com/office/drawing/2014/main" id="{807435AE-C0C6-B7D6-9539-38FA54ED7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65275"/>
            <a:ext cx="5538788" cy="62071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ru-RU" altLang="en-US" sz="1800" i="0"/>
          </a:p>
        </p:txBody>
      </p:sp>
      <p:sp>
        <p:nvSpPr>
          <p:cNvPr id="1214665" name="Rectangle 201">
            <a:extLst>
              <a:ext uri="{FF2B5EF4-FFF2-40B4-BE49-F238E27FC236}">
                <a16:creationId xmlns:a16="http://schemas.microsoft.com/office/drawing/2014/main" id="{248F912D-8373-DE2A-8BC0-9CB8BB5D8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14658" name="Rectangle 194">
            <a:extLst>
              <a:ext uri="{FF2B5EF4-FFF2-40B4-BE49-F238E27FC236}">
                <a16:creationId xmlns:a16="http://schemas.microsoft.com/office/drawing/2014/main" id="{FC2A32D2-82D2-2CF4-30BD-CBA2F8197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14673" name="Rectangle 209">
            <a:extLst>
              <a:ext uri="{FF2B5EF4-FFF2-40B4-BE49-F238E27FC236}">
                <a16:creationId xmlns:a16="http://schemas.microsoft.com/office/drawing/2014/main" id="{34258B87-D503-810F-F08F-9F071FBE6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1025525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01" name="Freeform 137">
            <a:extLst>
              <a:ext uri="{FF2B5EF4-FFF2-40B4-BE49-F238E27FC236}">
                <a16:creationId xmlns:a16="http://schemas.microsoft.com/office/drawing/2014/main" id="{4250059C-0667-3ACC-1DEB-1A7142393C1E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74" name="AutoShape 210">
            <a:extLst>
              <a:ext uri="{FF2B5EF4-FFF2-40B4-BE49-F238E27FC236}">
                <a16:creationId xmlns:a16="http://schemas.microsoft.com/office/drawing/2014/main" id="{D7B73F02-4492-C462-1DB3-D6B52F39F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319588"/>
            <a:ext cx="3700462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689" name="Rectangle 225">
            <a:extLst>
              <a:ext uri="{FF2B5EF4-FFF2-40B4-BE49-F238E27FC236}">
                <a16:creationId xmlns:a16="http://schemas.microsoft.com/office/drawing/2014/main" id="{D334B1BC-C1A5-DD05-739C-63A03FEAE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4691" name="Line 227">
            <a:extLst>
              <a:ext uri="{FF2B5EF4-FFF2-40B4-BE49-F238E27FC236}">
                <a16:creationId xmlns:a16="http://schemas.microsoft.com/office/drawing/2014/main" id="{66161505-603F-74C1-564D-C038BCA6C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92" name="Line 228">
            <a:extLst>
              <a:ext uri="{FF2B5EF4-FFF2-40B4-BE49-F238E27FC236}">
                <a16:creationId xmlns:a16="http://schemas.microsoft.com/office/drawing/2014/main" id="{76BB132B-5F6F-561E-42D1-E787A8C9F6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693" name="Rectangle 229">
            <a:extLst>
              <a:ext uri="{FF2B5EF4-FFF2-40B4-BE49-F238E27FC236}">
                <a16:creationId xmlns:a16="http://schemas.microsoft.com/office/drawing/2014/main" id="{CFB8C14E-6501-9120-B964-0E3118DEA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694" name="Rectangle 230">
            <a:extLst>
              <a:ext uri="{FF2B5EF4-FFF2-40B4-BE49-F238E27FC236}">
                <a16:creationId xmlns:a16="http://schemas.microsoft.com/office/drawing/2014/main" id="{82363780-13C2-ABE0-977E-5B2427D59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695" name="Rectangle 231">
            <a:extLst>
              <a:ext uri="{FF2B5EF4-FFF2-40B4-BE49-F238E27FC236}">
                <a16:creationId xmlns:a16="http://schemas.microsoft.com/office/drawing/2014/main" id="{ED8094FC-4EC2-72F5-3B0C-16293222C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699" name="Rectangle 235">
            <a:extLst>
              <a:ext uri="{FF2B5EF4-FFF2-40B4-BE49-F238E27FC236}">
                <a16:creationId xmlns:a16="http://schemas.microsoft.com/office/drawing/2014/main" id="{99905C70-7751-B88D-605D-42396CFEF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700" name="Rectangle 236">
            <a:extLst>
              <a:ext uri="{FF2B5EF4-FFF2-40B4-BE49-F238E27FC236}">
                <a16:creationId xmlns:a16="http://schemas.microsoft.com/office/drawing/2014/main" id="{2F3A445D-365D-3477-6EAD-A17542A69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701" name="Freeform 237">
            <a:extLst>
              <a:ext uri="{FF2B5EF4-FFF2-40B4-BE49-F238E27FC236}">
                <a16:creationId xmlns:a16="http://schemas.microsoft.com/office/drawing/2014/main" id="{4608F08E-5819-95C3-9845-2B1FC6CAC0E0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2" name="Freeform 238">
            <a:extLst>
              <a:ext uri="{FF2B5EF4-FFF2-40B4-BE49-F238E27FC236}">
                <a16:creationId xmlns:a16="http://schemas.microsoft.com/office/drawing/2014/main" id="{F075E492-64F1-6C9E-37CF-571C398E3429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3" name="Freeform 239">
            <a:extLst>
              <a:ext uri="{FF2B5EF4-FFF2-40B4-BE49-F238E27FC236}">
                <a16:creationId xmlns:a16="http://schemas.microsoft.com/office/drawing/2014/main" id="{F318A175-915E-B919-EF55-CB411DC512C6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4" name="Freeform 240">
            <a:extLst>
              <a:ext uri="{FF2B5EF4-FFF2-40B4-BE49-F238E27FC236}">
                <a16:creationId xmlns:a16="http://schemas.microsoft.com/office/drawing/2014/main" id="{9970F641-DA45-4D55-E5CC-A3E96CC1772F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5" name="Freeform 241">
            <a:extLst>
              <a:ext uri="{FF2B5EF4-FFF2-40B4-BE49-F238E27FC236}">
                <a16:creationId xmlns:a16="http://schemas.microsoft.com/office/drawing/2014/main" id="{515A84C3-A933-F082-3293-627165AAF7DF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6" name="Line 242">
            <a:extLst>
              <a:ext uri="{FF2B5EF4-FFF2-40B4-BE49-F238E27FC236}">
                <a16:creationId xmlns:a16="http://schemas.microsoft.com/office/drawing/2014/main" id="{9658BD68-DDD0-545B-8128-8A9FD5499C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7" name="Line 243">
            <a:extLst>
              <a:ext uri="{FF2B5EF4-FFF2-40B4-BE49-F238E27FC236}">
                <a16:creationId xmlns:a16="http://schemas.microsoft.com/office/drawing/2014/main" id="{7F6370FE-0E69-A1A0-E584-855327A13F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8" name="Line 244">
            <a:extLst>
              <a:ext uri="{FF2B5EF4-FFF2-40B4-BE49-F238E27FC236}">
                <a16:creationId xmlns:a16="http://schemas.microsoft.com/office/drawing/2014/main" id="{D0D189FB-E33C-8C61-2FF9-D0F69A6174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09" name="Line 245">
            <a:extLst>
              <a:ext uri="{FF2B5EF4-FFF2-40B4-BE49-F238E27FC236}">
                <a16:creationId xmlns:a16="http://schemas.microsoft.com/office/drawing/2014/main" id="{624286B6-6354-B819-EE5F-E8CDE85177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0" name="Line 246">
            <a:extLst>
              <a:ext uri="{FF2B5EF4-FFF2-40B4-BE49-F238E27FC236}">
                <a16:creationId xmlns:a16="http://schemas.microsoft.com/office/drawing/2014/main" id="{88D48C06-9A1E-C575-287F-A8BA5757A2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1" name="Line 247">
            <a:extLst>
              <a:ext uri="{FF2B5EF4-FFF2-40B4-BE49-F238E27FC236}">
                <a16:creationId xmlns:a16="http://schemas.microsoft.com/office/drawing/2014/main" id="{3815652D-A390-B9A9-C7B7-202C82C948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2" name="Line 248">
            <a:extLst>
              <a:ext uri="{FF2B5EF4-FFF2-40B4-BE49-F238E27FC236}">
                <a16:creationId xmlns:a16="http://schemas.microsoft.com/office/drawing/2014/main" id="{61F269A0-7FAE-F0F0-734B-BF491C3F1C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3" name="Line 249">
            <a:extLst>
              <a:ext uri="{FF2B5EF4-FFF2-40B4-BE49-F238E27FC236}">
                <a16:creationId xmlns:a16="http://schemas.microsoft.com/office/drawing/2014/main" id="{3C2E4E31-DA47-6183-69B2-B291555AFD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4" name="Line 250">
            <a:extLst>
              <a:ext uri="{FF2B5EF4-FFF2-40B4-BE49-F238E27FC236}">
                <a16:creationId xmlns:a16="http://schemas.microsoft.com/office/drawing/2014/main" id="{DFCA50B7-0ADF-CF92-8F88-1AFC272AE0B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5" name="Line 251">
            <a:extLst>
              <a:ext uri="{FF2B5EF4-FFF2-40B4-BE49-F238E27FC236}">
                <a16:creationId xmlns:a16="http://schemas.microsoft.com/office/drawing/2014/main" id="{21243647-0078-F5DE-E474-490C89594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6" name="Line 252">
            <a:extLst>
              <a:ext uri="{FF2B5EF4-FFF2-40B4-BE49-F238E27FC236}">
                <a16:creationId xmlns:a16="http://schemas.microsoft.com/office/drawing/2014/main" id="{44B2FE58-2C27-DD70-D947-D148515E5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17" name="Rectangle 253">
            <a:extLst>
              <a:ext uri="{FF2B5EF4-FFF2-40B4-BE49-F238E27FC236}">
                <a16:creationId xmlns:a16="http://schemas.microsoft.com/office/drawing/2014/main" id="{A25A9E0C-49E6-5935-A609-B01CD2424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4718" name="Rectangle 254">
            <a:extLst>
              <a:ext uri="{FF2B5EF4-FFF2-40B4-BE49-F238E27FC236}">
                <a16:creationId xmlns:a16="http://schemas.microsoft.com/office/drawing/2014/main" id="{8E118A11-304E-15FA-5AB2-D30E85B92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4719" name="Rectangle 255">
            <a:extLst>
              <a:ext uri="{FF2B5EF4-FFF2-40B4-BE49-F238E27FC236}">
                <a16:creationId xmlns:a16="http://schemas.microsoft.com/office/drawing/2014/main" id="{D2C3DFF0-1060-6870-2468-091DE0F8B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720" name="Rectangle 256">
            <a:extLst>
              <a:ext uri="{FF2B5EF4-FFF2-40B4-BE49-F238E27FC236}">
                <a16:creationId xmlns:a16="http://schemas.microsoft.com/office/drawing/2014/main" id="{85063BA1-5EA8-7400-56E2-E00EBC8EF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14721" name="Rectangle 257">
            <a:extLst>
              <a:ext uri="{FF2B5EF4-FFF2-40B4-BE49-F238E27FC236}">
                <a16:creationId xmlns:a16="http://schemas.microsoft.com/office/drawing/2014/main" id="{F458943A-4EFE-6E34-0536-349F7AED9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722" name="Rectangle 258">
            <a:extLst>
              <a:ext uri="{FF2B5EF4-FFF2-40B4-BE49-F238E27FC236}">
                <a16:creationId xmlns:a16="http://schemas.microsoft.com/office/drawing/2014/main" id="{B0DC286E-9900-BFCD-7C87-02D75F13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4723" name="Line 259">
            <a:extLst>
              <a:ext uri="{FF2B5EF4-FFF2-40B4-BE49-F238E27FC236}">
                <a16:creationId xmlns:a16="http://schemas.microsoft.com/office/drawing/2014/main" id="{32B244CD-4E92-0916-A477-797AA93C5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24" name="Line 260">
            <a:extLst>
              <a:ext uri="{FF2B5EF4-FFF2-40B4-BE49-F238E27FC236}">
                <a16:creationId xmlns:a16="http://schemas.microsoft.com/office/drawing/2014/main" id="{D34F6652-3FA7-6000-25F8-EA95152AB89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25" name="Line 261">
            <a:extLst>
              <a:ext uri="{FF2B5EF4-FFF2-40B4-BE49-F238E27FC236}">
                <a16:creationId xmlns:a16="http://schemas.microsoft.com/office/drawing/2014/main" id="{A3688856-6FF6-4FDD-55D0-B187CC8DE2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26" name="AutoShape 262">
            <a:extLst>
              <a:ext uri="{FF2B5EF4-FFF2-40B4-BE49-F238E27FC236}">
                <a16:creationId xmlns:a16="http://schemas.microsoft.com/office/drawing/2014/main" id="{5F69C8D0-C0D1-9BD9-1170-012CF1C6495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4727" name="AutoShape 263">
            <a:extLst>
              <a:ext uri="{FF2B5EF4-FFF2-40B4-BE49-F238E27FC236}">
                <a16:creationId xmlns:a16="http://schemas.microsoft.com/office/drawing/2014/main" id="{E585F779-65AA-80F6-93BB-E59B57CAE3F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4728" name="AutoShape 264">
            <a:extLst>
              <a:ext uri="{FF2B5EF4-FFF2-40B4-BE49-F238E27FC236}">
                <a16:creationId xmlns:a16="http://schemas.microsoft.com/office/drawing/2014/main" id="{873FD479-16E6-0703-2FB0-CCB62AA5D1C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4729" name="AutoShape 265">
            <a:extLst>
              <a:ext uri="{FF2B5EF4-FFF2-40B4-BE49-F238E27FC236}">
                <a16:creationId xmlns:a16="http://schemas.microsoft.com/office/drawing/2014/main" id="{76560A37-0B99-6354-2440-8A88614AEB7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4730" name="Line 266">
            <a:extLst>
              <a:ext uri="{FF2B5EF4-FFF2-40B4-BE49-F238E27FC236}">
                <a16:creationId xmlns:a16="http://schemas.microsoft.com/office/drawing/2014/main" id="{A6BBE001-05CD-5854-A145-443E53D5AAA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31" name="Freeform 267">
            <a:extLst>
              <a:ext uri="{FF2B5EF4-FFF2-40B4-BE49-F238E27FC236}">
                <a16:creationId xmlns:a16="http://schemas.microsoft.com/office/drawing/2014/main" id="{13FB72F8-AFAA-DE5C-2DC3-0E575AD7F701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4732" name="Freeform 268">
            <a:extLst>
              <a:ext uri="{FF2B5EF4-FFF2-40B4-BE49-F238E27FC236}">
                <a16:creationId xmlns:a16="http://schemas.microsoft.com/office/drawing/2014/main" id="{FB6C43E8-B01F-2670-1DF7-4ECC2597AB5C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4752" name="Line 288">
            <a:extLst>
              <a:ext uri="{FF2B5EF4-FFF2-40B4-BE49-F238E27FC236}">
                <a16:creationId xmlns:a16="http://schemas.microsoft.com/office/drawing/2014/main" id="{61CA8FB1-9CAC-B676-D7BE-0C477B35AF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53" name="Line 289">
            <a:extLst>
              <a:ext uri="{FF2B5EF4-FFF2-40B4-BE49-F238E27FC236}">
                <a16:creationId xmlns:a16="http://schemas.microsoft.com/office/drawing/2014/main" id="{E7737FDE-581F-F0B9-06E1-976F5CFEC4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66" name="Line 302">
            <a:extLst>
              <a:ext uri="{FF2B5EF4-FFF2-40B4-BE49-F238E27FC236}">
                <a16:creationId xmlns:a16="http://schemas.microsoft.com/office/drawing/2014/main" id="{76FB0E82-FD4C-353A-EDD7-3600D311B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67" name="Line 303">
            <a:extLst>
              <a:ext uri="{FF2B5EF4-FFF2-40B4-BE49-F238E27FC236}">
                <a16:creationId xmlns:a16="http://schemas.microsoft.com/office/drawing/2014/main" id="{ABC13661-A2E6-DBDD-2563-35C156D919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68" name="Line 304">
            <a:extLst>
              <a:ext uri="{FF2B5EF4-FFF2-40B4-BE49-F238E27FC236}">
                <a16:creationId xmlns:a16="http://schemas.microsoft.com/office/drawing/2014/main" id="{D8A9527C-1E0F-7AF4-2294-FC3C52974A5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69" name="Line 305">
            <a:extLst>
              <a:ext uri="{FF2B5EF4-FFF2-40B4-BE49-F238E27FC236}">
                <a16:creationId xmlns:a16="http://schemas.microsoft.com/office/drawing/2014/main" id="{59C140D5-081E-BA14-963A-9A2BD24D13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70" name="Line 306">
            <a:extLst>
              <a:ext uri="{FF2B5EF4-FFF2-40B4-BE49-F238E27FC236}">
                <a16:creationId xmlns:a16="http://schemas.microsoft.com/office/drawing/2014/main" id="{887AA80A-55C2-961F-7D44-43C7E25C6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71" name="Line 307">
            <a:extLst>
              <a:ext uri="{FF2B5EF4-FFF2-40B4-BE49-F238E27FC236}">
                <a16:creationId xmlns:a16="http://schemas.microsoft.com/office/drawing/2014/main" id="{60D0EA61-4BB0-E4B7-B652-DAF0E6A69D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4773" name="Line 309">
            <a:extLst>
              <a:ext uri="{FF2B5EF4-FFF2-40B4-BE49-F238E27FC236}">
                <a16:creationId xmlns:a16="http://schemas.microsoft.com/office/drawing/2014/main" id="{03F40603-7E93-547F-226A-81EFB16F8A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4774" name="Rectangle 310">
            <a:extLst>
              <a:ext uri="{FF2B5EF4-FFF2-40B4-BE49-F238E27FC236}">
                <a16:creationId xmlns:a16="http://schemas.microsoft.com/office/drawing/2014/main" id="{65B0D9B2-C71A-2E88-50D1-7D19B09F2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grpSp>
        <p:nvGrpSpPr>
          <p:cNvPr id="1214852" name="Group 388">
            <a:extLst>
              <a:ext uri="{FF2B5EF4-FFF2-40B4-BE49-F238E27FC236}">
                <a16:creationId xmlns:a16="http://schemas.microsoft.com/office/drawing/2014/main" id="{399AFF42-EA78-7D7D-2F72-3898D3F71581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14853" name="Rectangle 389">
              <a:extLst>
                <a:ext uri="{FF2B5EF4-FFF2-40B4-BE49-F238E27FC236}">
                  <a16:creationId xmlns:a16="http://schemas.microsoft.com/office/drawing/2014/main" id="{FA3F4CF5-8328-F443-EDA6-3440F115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14854" name="Group 390">
              <a:extLst>
                <a:ext uri="{FF2B5EF4-FFF2-40B4-BE49-F238E27FC236}">
                  <a16:creationId xmlns:a16="http://schemas.microsoft.com/office/drawing/2014/main" id="{C6AB8F88-24E7-379A-D16E-2DF59F1DCC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14855" name="Rectangle 391">
                <a:extLst>
                  <a:ext uri="{FF2B5EF4-FFF2-40B4-BE49-F238E27FC236}">
                    <a16:creationId xmlns:a16="http://schemas.microsoft.com/office/drawing/2014/main" id="{948F0989-02B9-15EE-E859-4C0EF608D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4856" name="Rectangle 392">
                <a:extLst>
                  <a:ext uri="{FF2B5EF4-FFF2-40B4-BE49-F238E27FC236}">
                    <a16:creationId xmlns:a16="http://schemas.microsoft.com/office/drawing/2014/main" id="{609C4F88-109A-5B69-87A4-0428A6974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4857" name="Rectangle 393">
                <a:extLst>
                  <a:ext uri="{FF2B5EF4-FFF2-40B4-BE49-F238E27FC236}">
                    <a16:creationId xmlns:a16="http://schemas.microsoft.com/office/drawing/2014/main" id="{F465A016-2D7E-7BAB-5DDA-F59E95A4D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4858" name="Rectangle 394">
                <a:extLst>
                  <a:ext uri="{FF2B5EF4-FFF2-40B4-BE49-F238E27FC236}">
                    <a16:creationId xmlns:a16="http://schemas.microsoft.com/office/drawing/2014/main" id="{2EE94373-C2BD-53E4-5DBE-31E3934FC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4859" name="Rectangle 395">
                <a:extLst>
                  <a:ext uri="{FF2B5EF4-FFF2-40B4-BE49-F238E27FC236}">
                    <a16:creationId xmlns:a16="http://schemas.microsoft.com/office/drawing/2014/main" id="{0EDF93AB-1DB3-A07C-0422-BEEDD0DE6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4860" name="Text Box 396">
                <a:extLst>
                  <a:ext uri="{FF2B5EF4-FFF2-40B4-BE49-F238E27FC236}">
                    <a16:creationId xmlns:a16="http://schemas.microsoft.com/office/drawing/2014/main" id="{920EEE88-2571-7EFB-78DD-D9AE8C6709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14861" name="Rectangle 397">
                <a:extLst>
                  <a:ext uri="{FF2B5EF4-FFF2-40B4-BE49-F238E27FC236}">
                    <a16:creationId xmlns:a16="http://schemas.microsoft.com/office/drawing/2014/main" id="{4CF29C8F-0199-5220-49AA-90C5E3287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62" name="Rectangle 398">
                <a:extLst>
                  <a:ext uri="{FF2B5EF4-FFF2-40B4-BE49-F238E27FC236}">
                    <a16:creationId xmlns:a16="http://schemas.microsoft.com/office/drawing/2014/main" id="{BC93ED64-DF01-5BFE-2FED-0B962DD34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63" name="Rectangle 399">
                <a:extLst>
                  <a:ext uri="{FF2B5EF4-FFF2-40B4-BE49-F238E27FC236}">
                    <a16:creationId xmlns:a16="http://schemas.microsoft.com/office/drawing/2014/main" id="{1870FF2D-205F-1B07-A613-49A5A2423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64" name="Text Box 400">
                <a:extLst>
                  <a:ext uri="{FF2B5EF4-FFF2-40B4-BE49-F238E27FC236}">
                    <a16:creationId xmlns:a16="http://schemas.microsoft.com/office/drawing/2014/main" id="{224043B1-DF03-E0F1-445F-6A60A22545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14865" name="Rectangle 401">
                <a:extLst>
                  <a:ext uri="{FF2B5EF4-FFF2-40B4-BE49-F238E27FC236}">
                    <a16:creationId xmlns:a16="http://schemas.microsoft.com/office/drawing/2014/main" id="{82918330-6221-D096-3DE5-76C50D07C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4866" name="Rectangle 402">
                <a:extLst>
                  <a:ext uri="{FF2B5EF4-FFF2-40B4-BE49-F238E27FC236}">
                    <a16:creationId xmlns:a16="http://schemas.microsoft.com/office/drawing/2014/main" id="{BC7F8410-9DAF-6C47-6A4A-495C1A098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4867" name="Rectangle 403">
                <a:extLst>
                  <a:ext uri="{FF2B5EF4-FFF2-40B4-BE49-F238E27FC236}">
                    <a16:creationId xmlns:a16="http://schemas.microsoft.com/office/drawing/2014/main" id="{9157C17B-8D8A-FCF3-1ADB-5C1DE7366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68" name="Rectangle 404">
                <a:extLst>
                  <a:ext uri="{FF2B5EF4-FFF2-40B4-BE49-F238E27FC236}">
                    <a16:creationId xmlns:a16="http://schemas.microsoft.com/office/drawing/2014/main" id="{5FCCAEDE-7160-AF1F-23A7-3EA2A981B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69" name="Rectangle 405">
                <a:extLst>
                  <a:ext uri="{FF2B5EF4-FFF2-40B4-BE49-F238E27FC236}">
                    <a16:creationId xmlns:a16="http://schemas.microsoft.com/office/drawing/2014/main" id="{DDF17CC5-DBB0-CCAB-0662-721E686DE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70" name="Rectangle 406">
                <a:extLst>
                  <a:ext uri="{FF2B5EF4-FFF2-40B4-BE49-F238E27FC236}">
                    <a16:creationId xmlns:a16="http://schemas.microsoft.com/office/drawing/2014/main" id="{C1D61FDE-44AF-60CC-CA0A-73A0F9A94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4871" name="Rectangle 407">
                <a:extLst>
                  <a:ext uri="{FF2B5EF4-FFF2-40B4-BE49-F238E27FC236}">
                    <a16:creationId xmlns:a16="http://schemas.microsoft.com/office/drawing/2014/main" id="{886A385F-60CB-B1CB-45F5-CCCD62BE1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72" name="Rectangle 408">
                <a:extLst>
                  <a:ext uri="{FF2B5EF4-FFF2-40B4-BE49-F238E27FC236}">
                    <a16:creationId xmlns:a16="http://schemas.microsoft.com/office/drawing/2014/main" id="{5DC06A10-FE94-578E-7619-B3417D300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4873" name="Rectangle 409">
                <a:extLst>
                  <a:ext uri="{FF2B5EF4-FFF2-40B4-BE49-F238E27FC236}">
                    <a16:creationId xmlns:a16="http://schemas.microsoft.com/office/drawing/2014/main" id="{212B2ADC-2559-115D-1354-68CF96C71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4874" name="Rectangle 410">
                <a:extLst>
                  <a:ext uri="{FF2B5EF4-FFF2-40B4-BE49-F238E27FC236}">
                    <a16:creationId xmlns:a16="http://schemas.microsoft.com/office/drawing/2014/main" id="{7DFA4309-B330-6C03-101A-99877CFBA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4875" name="Rectangle 411">
                <a:extLst>
                  <a:ext uri="{FF2B5EF4-FFF2-40B4-BE49-F238E27FC236}">
                    <a16:creationId xmlns:a16="http://schemas.microsoft.com/office/drawing/2014/main" id="{73868B39-6160-B4E9-EE98-13E498BEC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4876" name="Rectangle 412">
                <a:extLst>
                  <a:ext uri="{FF2B5EF4-FFF2-40B4-BE49-F238E27FC236}">
                    <a16:creationId xmlns:a16="http://schemas.microsoft.com/office/drawing/2014/main" id="{D3FD5B87-402E-430A-2A53-CDA8ACC79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4877" name="Rectangle 413">
                <a:extLst>
                  <a:ext uri="{FF2B5EF4-FFF2-40B4-BE49-F238E27FC236}">
                    <a16:creationId xmlns:a16="http://schemas.microsoft.com/office/drawing/2014/main" id="{28801E7B-C890-2F8A-C5CD-927DCAEC4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78" name="Rectangle 414">
                <a:extLst>
                  <a:ext uri="{FF2B5EF4-FFF2-40B4-BE49-F238E27FC236}">
                    <a16:creationId xmlns:a16="http://schemas.microsoft.com/office/drawing/2014/main" id="{0DA1B797-8A3E-2427-7BFC-412342DE4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79" name="Rectangle 415">
                <a:extLst>
                  <a:ext uri="{FF2B5EF4-FFF2-40B4-BE49-F238E27FC236}">
                    <a16:creationId xmlns:a16="http://schemas.microsoft.com/office/drawing/2014/main" id="{CF042CEB-BA53-951D-A5CA-C3CCA848F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4880" name="Rectangle 416">
                <a:extLst>
                  <a:ext uri="{FF2B5EF4-FFF2-40B4-BE49-F238E27FC236}">
                    <a16:creationId xmlns:a16="http://schemas.microsoft.com/office/drawing/2014/main" id="{9871EBCE-6873-CEA7-D55F-FED929C84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4881" name="Rectangle 417">
                <a:extLst>
                  <a:ext uri="{FF2B5EF4-FFF2-40B4-BE49-F238E27FC236}">
                    <a16:creationId xmlns:a16="http://schemas.microsoft.com/office/drawing/2014/main" id="{3788F7E8-3714-9CE6-472B-B9AC445BD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4882" name="Rectangle 418">
                <a:extLst>
                  <a:ext uri="{FF2B5EF4-FFF2-40B4-BE49-F238E27FC236}">
                    <a16:creationId xmlns:a16="http://schemas.microsoft.com/office/drawing/2014/main" id="{2DDDD5E3-F09B-1780-FACF-F90C32AE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4883" name="Rectangle 419">
                <a:extLst>
                  <a:ext uri="{FF2B5EF4-FFF2-40B4-BE49-F238E27FC236}">
                    <a16:creationId xmlns:a16="http://schemas.microsoft.com/office/drawing/2014/main" id="{E331971A-EB76-DC70-887A-8CD666521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84" name="Rectangle 420">
                <a:extLst>
                  <a:ext uri="{FF2B5EF4-FFF2-40B4-BE49-F238E27FC236}">
                    <a16:creationId xmlns:a16="http://schemas.microsoft.com/office/drawing/2014/main" id="{D4C56129-8CE9-6ED0-F6BC-8682E1A63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14885" name="Rectangle 421">
                <a:extLst>
                  <a:ext uri="{FF2B5EF4-FFF2-40B4-BE49-F238E27FC236}">
                    <a16:creationId xmlns:a16="http://schemas.microsoft.com/office/drawing/2014/main" id="{B1D96FB8-62F4-B561-F85F-53DE09658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86" name="Rectangle 422">
                <a:extLst>
                  <a:ext uri="{FF2B5EF4-FFF2-40B4-BE49-F238E27FC236}">
                    <a16:creationId xmlns:a16="http://schemas.microsoft.com/office/drawing/2014/main" id="{7F0A52EE-94F4-7CBE-2CDA-3AA59490F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4887" name="Rectangle 423">
                <a:extLst>
                  <a:ext uri="{FF2B5EF4-FFF2-40B4-BE49-F238E27FC236}">
                    <a16:creationId xmlns:a16="http://schemas.microsoft.com/office/drawing/2014/main" id="{27F9BFF5-9579-8C59-87D5-38525FDC8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4888" name="Rectangle 424">
                <a:extLst>
                  <a:ext uri="{FF2B5EF4-FFF2-40B4-BE49-F238E27FC236}">
                    <a16:creationId xmlns:a16="http://schemas.microsoft.com/office/drawing/2014/main" id="{E042BD8D-5B4D-DBB5-7568-7DBC8E09B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4889" name="Rectangle 425">
                <a:extLst>
                  <a:ext uri="{FF2B5EF4-FFF2-40B4-BE49-F238E27FC236}">
                    <a16:creationId xmlns:a16="http://schemas.microsoft.com/office/drawing/2014/main" id="{66C0D2BF-7F8E-6963-5B1B-B1909A73B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14890" name="Group 426">
                <a:extLst>
                  <a:ext uri="{FF2B5EF4-FFF2-40B4-BE49-F238E27FC236}">
                    <a16:creationId xmlns:a16="http://schemas.microsoft.com/office/drawing/2014/main" id="{E47596F6-B391-65E1-5BAB-308B7463FD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14891" name="Text Box 427">
                  <a:extLst>
                    <a:ext uri="{FF2B5EF4-FFF2-40B4-BE49-F238E27FC236}">
                      <a16:creationId xmlns:a16="http://schemas.microsoft.com/office/drawing/2014/main" id="{31DCB6C3-CA64-BC57-1A3E-A9245511EC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14892" name="Group 428">
                  <a:extLst>
                    <a:ext uri="{FF2B5EF4-FFF2-40B4-BE49-F238E27FC236}">
                      <a16:creationId xmlns:a16="http://schemas.microsoft.com/office/drawing/2014/main" id="{B0A0B647-7C81-53A4-768F-8F258A3246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14893" name="Freeform 429">
                    <a:extLst>
                      <a:ext uri="{FF2B5EF4-FFF2-40B4-BE49-F238E27FC236}">
                        <a16:creationId xmlns:a16="http://schemas.microsoft.com/office/drawing/2014/main" id="{7283B818-D3BB-76F2-6438-2387D7BE15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4894" name="Freeform 430">
                    <a:extLst>
                      <a:ext uri="{FF2B5EF4-FFF2-40B4-BE49-F238E27FC236}">
                        <a16:creationId xmlns:a16="http://schemas.microsoft.com/office/drawing/2014/main" id="{1C8538A5-5BFD-7A60-9464-8CA7AF5BC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4895" name="Freeform 431">
                    <a:extLst>
                      <a:ext uri="{FF2B5EF4-FFF2-40B4-BE49-F238E27FC236}">
                        <a16:creationId xmlns:a16="http://schemas.microsoft.com/office/drawing/2014/main" id="{9DCB0EBE-CB49-49AB-C390-4CF49F16B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4896" name="Freeform 432">
                    <a:extLst>
                      <a:ext uri="{FF2B5EF4-FFF2-40B4-BE49-F238E27FC236}">
                        <a16:creationId xmlns:a16="http://schemas.microsoft.com/office/drawing/2014/main" id="{106CC978-7142-E271-C1DE-068298DADD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14897" name="Picture 433">
                    <a:extLst>
                      <a:ext uri="{FF2B5EF4-FFF2-40B4-BE49-F238E27FC236}">
                        <a16:creationId xmlns:a16="http://schemas.microsoft.com/office/drawing/2014/main" id="{D17AA659-BEE0-0D4C-D4B6-C64CC1916EBD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14898" name="Freeform 434">
                    <a:extLst>
                      <a:ext uri="{FF2B5EF4-FFF2-40B4-BE49-F238E27FC236}">
                        <a16:creationId xmlns:a16="http://schemas.microsoft.com/office/drawing/2014/main" id="{9810E9E9-AC59-5A82-3541-676D78180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4899" name="Freeform 435">
                    <a:extLst>
                      <a:ext uri="{FF2B5EF4-FFF2-40B4-BE49-F238E27FC236}">
                        <a16:creationId xmlns:a16="http://schemas.microsoft.com/office/drawing/2014/main" id="{78F01780-AB6A-86B8-489A-27FF5B8B8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214801" name="Rectangle 337">
            <a:extLst>
              <a:ext uri="{FF2B5EF4-FFF2-40B4-BE49-F238E27FC236}">
                <a16:creationId xmlns:a16="http://schemas.microsoft.com/office/drawing/2014/main" id="{A68FDE30-7563-6E65-513A-E187BDC90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14802" name="Group 338">
            <a:extLst>
              <a:ext uri="{FF2B5EF4-FFF2-40B4-BE49-F238E27FC236}">
                <a16:creationId xmlns:a16="http://schemas.microsoft.com/office/drawing/2014/main" id="{AD77391C-2392-1E4C-AF87-4D3E39059A75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14803" name="Text Box 339">
              <a:extLst>
                <a:ext uri="{FF2B5EF4-FFF2-40B4-BE49-F238E27FC236}">
                  <a16:creationId xmlns:a16="http://schemas.microsoft.com/office/drawing/2014/main" id="{CBF72366-1E41-A0CC-6F15-DADC756B9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4804" name="Text Box 340">
              <a:extLst>
                <a:ext uri="{FF2B5EF4-FFF2-40B4-BE49-F238E27FC236}">
                  <a16:creationId xmlns:a16="http://schemas.microsoft.com/office/drawing/2014/main" id="{57BC33B2-ADD7-4D7D-FC1E-450776F1E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4805" name="Text Box 341">
              <a:extLst>
                <a:ext uri="{FF2B5EF4-FFF2-40B4-BE49-F238E27FC236}">
                  <a16:creationId xmlns:a16="http://schemas.microsoft.com/office/drawing/2014/main" id="{B3546D6B-519F-EB2C-6F4F-C7A7DC232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1214670" name="Rectangle 206">
            <a:extLst>
              <a:ext uri="{FF2B5EF4-FFF2-40B4-BE49-F238E27FC236}">
                <a16:creationId xmlns:a16="http://schemas.microsoft.com/office/drawing/2014/main" id="{3E3A43B2-84BF-AD5E-4E16-2451A30B6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30725"/>
            <a:ext cx="3690937" cy="39052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32F04D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800" b="1" i="0">
                <a:solidFill>
                  <a:srgbClr val="32F04D"/>
                </a:solidFill>
                <a:latin typeface="Helvetica" pitchFamily="2" charset="0"/>
              </a:rPr>
              <a:t>:</a:t>
            </a:r>
            <a:endParaRPr lang="en-US" altLang="en-US" sz="4000" b="1" i="0">
              <a:solidFill>
                <a:srgbClr val="32F04D"/>
              </a:solidFill>
              <a:latin typeface="Helvetica" pitchFamily="2" charset="0"/>
            </a:endParaRPr>
          </a:p>
        </p:txBody>
      </p:sp>
      <p:sp>
        <p:nvSpPr>
          <p:cNvPr id="1214672" name="Text Box 208">
            <a:extLst>
              <a:ext uri="{FF2B5EF4-FFF2-40B4-BE49-F238E27FC236}">
                <a16:creationId xmlns:a16="http://schemas.microsoft.com/office/drawing/2014/main" id="{46C65D40-07BE-8AE8-4E2E-18A302F4E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475" y="4916488"/>
            <a:ext cx="3048000" cy="1554162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Антон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     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 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Обвалил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       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Избу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.” </a:t>
            </a:r>
          </a:p>
        </p:txBody>
      </p:sp>
      <p:pic>
        <p:nvPicPr>
          <p:cNvPr id="1214901" name="Picture 437">
            <a:extLst>
              <a:ext uri="{FF2B5EF4-FFF2-40B4-BE49-F238E27FC236}">
                <a16:creationId xmlns:a16="http://schemas.microsoft.com/office/drawing/2014/main" id="{4E2CF4A4-8B90-8145-3D8D-50581D395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14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4672" grpId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514" name="Rectangle 2">
            <a:extLst>
              <a:ext uri="{FF2B5EF4-FFF2-40B4-BE49-F238E27FC236}">
                <a16:creationId xmlns:a16="http://schemas.microsoft.com/office/drawing/2014/main" id="{1074E420-6BA1-18DB-A5F2-DE9E7022E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16522" name="Rectangle 10">
            <a:extLst>
              <a:ext uri="{FF2B5EF4-FFF2-40B4-BE49-F238E27FC236}">
                <a16:creationId xmlns:a16="http://schemas.microsoft.com/office/drawing/2014/main" id="{8D01E827-0C5B-E9EB-912D-13CA2199E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6637" name="Line 125">
            <a:extLst>
              <a:ext uri="{FF2B5EF4-FFF2-40B4-BE49-F238E27FC236}">
                <a16:creationId xmlns:a16="http://schemas.microsoft.com/office/drawing/2014/main" id="{53E69A10-F119-12B8-2F6C-E5E94C721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38" name="Line 126">
            <a:extLst>
              <a:ext uri="{FF2B5EF4-FFF2-40B4-BE49-F238E27FC236}">
                <a16:creationId xmlns:a16="http://schemas.microsoft.com/office/drawing/2014/main" id="{145AA810-8D8D-5EC8-E281-F789F5BE90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40" name="Rectangle 128">
            <a:extLst>
              <a:ext uri="{FF2B5EF4-FFF2-40B4-BE49-F238E27FC236}">
                <a16:creationId xmlns:a16="http://schemas.microsoft.com/office/drawing/2014/main" id="{7ED20138-DE1F-6CD6-BB38-6C95A148F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641" name="Rectangle 129">
            <a:extLst>
              <a:ext uri="{FF2B5EF4-FFF2-40B4-BE49-F238E27FC236}">
                <a16:creationId xmlns:a16="http://schemas.microsoft.com/office/drawing/2014/main" id="{90D4CC7A-9054-4007-B3C5-5427FC77C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643" name="Rectangle 131">
            <a:extLst>
              <a:ext uri="{FF2B5EF4-FFF2-40B4-BE49-F238E27FC236}">
                <a16:creationId xmlns:a16="http://schemas.microsoft.com/office/drawing/2014/main" id="{36233CBB-A8B0-1FC1-18FA-2B3B3831C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645" name="Freeform 133">
            <a:extLst>
              <a:ext uri="{FF2B5EF4-FFF2-40B4-BE49-F238E27FC236}">
                <a16:creationId xmlns:a16="http://schemas.microsoft.com/office/drawing/2014/main" id="{EBE2857B-2B62-CE36-8088-73530DCD3E1B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46" name="Freeform 134">
            <a:extLst>
              <a:ext uri="{FF2B5EF4-FFF2-40B4-BE49-F238E27FC236}">
                <a16:creationId xmlns:a16="http://schemas.microsoft.com/office/drawing/2014/main" id="{3B57668A-EB95-E3F9-7B99-6487C23130AD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47" name="Freeform 135">
            <a:extLst>
              <a:ext uri="{FF2B5EF4-FFF2-40B4-BE49-F238E27FC236}">
                <a16:creationId xmlns:a16="http://schemas.microsoft.com/office/drawing/2014/main" id="{C4EC34EB-D725-051B-288B-D64DAF04F399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48" name="Freeform 136">
            <a:extLst>
              <a:ext uri="{FF2B5EF4-FFF2-40B4-BE49-F238E27FC236}">
                <a16:creationId xmlns:a16="http://schemas.microsoft.com/office/drawing/2014/main" id="{20E5A04B-F95A-753D-462A-4BE4CE3B1EEA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50" name="Line 138">
            <a:extLst>
              <a:ext uri="{FF2B5EF4-FFF2-40B4-BE49-F238E27FC236}">
                <a16:creationId xmlns:a16="http://schemas.microsoft.com/office/drawing/2014/main" id="{E65EDD56-CF14-B0AB-718C-70BFCCCD1F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51" name="Line 139">
            <a:extLst>
              <a:ext uri="{FF2B5EF4-FFF2-40B4-BE49-F238E27FC236}">
                <a16:creationId xmlns:a16="http://schemas.microsoft.com/office/drawing/2014/main" id="{A67EEDB7-1665-E591-2821-D4D827F8D4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52" name="Line 140">
            <a:extLst>
              <a:ext uri="{FF2B5EF4-FFF2-40B4-BE49-F238E27FC236}">
                <a16:creationId xmlns:a16="http://schemas.microsoft.com/office/drawing/2014/main" id="{5B09EC28-FF0C-6828-6E98-085A27DB6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53" name="Line 141">
            <a:extLst>
              <a:ext uri="{FF2B5EF4-FFF2-40B4-BE49-F238E27FC236}">
                <a16:creationId xmlns:a16="http://schemas.microsoft.com/office/drawing/2014/main" id="{AB98C2FE-BD81-D317-3750-DC8557BD3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661" name="Rectangle 149">
            <a:extLst>
              <a:ext uri="{FF2B5EF4-FFF2-40B4-BE49-F238E27FC236}">
                <a16:creationId xmlns:a16="http://schemas.microsoft.com/office/drawing/2014/main" id="{ED97DE6F-7E4E-D92B-D051-5A8A7EC27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2897188"/>
            <a:ext cx="3857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662" name="Rectangle 150">
            <a:extLst>
              <a:ext uri="{FF2B5EF4-FFF2-40B4-BE49-F238E27FC236}">
                <a16:creationId xmlns:a16="http://schemas.microsoft.com/office/drawing/2014/main" id="{83018FB8-316E-024D-6BE8-EBD2A04E1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231900"/>
            <a:ext cx="3683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663" name="Line 151">
            <a:extLst>
              <a:ext uri="{FF2B5EF4-FFF2-40B4-BE49-F238E27FC236}">
                <a16:creationId xmlns:a16="http://schemas.microsoft.com/office/drawing/2014/main" id="{EEED4FA3-7137-4295-9531-17B2AFC37E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01" name="Rectangle 189">
            <a:extLst>
              <a:ext uri="{FF2B5EF4-FFF2-40B4-BE49-F238E27FC236}">
                <a16:creationId xmlns:a16="http://schemas.microsoft.com/office/drawing/2014/main" id="{23CC2D0C-13A6-F9EA-7B85-019D29B87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16702" name="Picture 190">
            <a:extLst>
              <a:ext uri="{FF2B5EF4-FFF2-40B4-BE49-F238E27FC236}">
                <a16:creationId xmlns:a16="http://schemas.microsoft.com/office/drawing/2014/main" id="{9F3863E9-7645-D890-FCB5-38526C820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16704" name="Rectangle 192">
            <a:extLst>
              <a:ext uri="{FF2B5EF4-FFF2-40B4-BE49-F238E27FC236}">
                <a16:creationId xmlns:a16="http://schemas.microsoft.com/office/drawing/2014/main" id="{97C380F8-FAF3-C419-A000-1078C2E1C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12" name="Text Box 200">
            <a:extLst>
              <a:ext uri="{FF2B5EF4-FFF2-40B4-BE49-F238E27FC236}">
                <a16:creationId xmlns:a16="http://schemas.microsoft.com/office/drawing/2014/main" id="{FB6FC412-1A98-9B7D-76AB-B24CAC420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78</a:t>
            </a:r>
          </a:p>
        </p:txBody>
      </p:sp>
      <p:sp>
        <p:nvSpPr>
          <p:cNvPr id="1216725" name="Rectangle 213">
            <a:extLst>
              <a:ext uri="{FF2B5EF4-FFF2-40B4-BE49-F238E27FC236}">
                <a16:creationId xmlns:a16="http://schemas.microsoft.com/office/drawing/2014/main" id="{DFAE7E9F-FA8A-903F-F458-D841C856A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5538788" cy="153987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27" name="Rectangle 215">
            <a:extLst>
              <a:ext uri="{FF2B5EF4-FFF2-40B4-BE49-F238E27FC236}">
                <a16:creationId xmlns:a16="http://schemas.microsoft.com/office/drawing/2014/main" id="{685C8679-BD33-065C-42C8-229CD735C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13100"/>
            <a:ext cx="5538788" cy="45593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649" name="Freeform 137">
            <a:extLst>
              <a:ext uri="{FF2B5EF4-FFF2-40B4-BE49-F238E27FC236}">
                <a16:creationId xmlns:a16="http://schemas.microsoft.com/office/drawing/2014/main" id="{C85EA2CB-D1CD-ABB0-868B-7732EEE870BF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06" name="Rectangle 194">
            <a:extLst>
              <a:ext uri="{FF2B5EF4-FFF2-40B4-BE49-F238E27FC236}">
                <a16:creationId xmlns:a16="http://schemas.microsoft.com/office/drawing/2014/main" id="{8CBBD32F-BA6D-B5A1-AB00-B26864693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16713" name="Rectangle 201">
            <a:extLst>
              <a:ext uri="{FF2B5EF4-FFF2-40B4-BE49-F238E27FC236}">
                <a16:creationId xmlns:a16="http://schemas.microsoft.com/office/drawing/2014/main" id="{03AAC856-10B5-641F-5AF1-0F66ABFA0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16720" name="AutoShape 208">
            <a:extLst>
              <a:ext uri="{FF2B5EF4-FFF2-40B4-BE49-F238E27FC236}">
                <a16:creationId xmlns:a16="http://schemas.microsoft.com/office/drawing/2014/main" id="{350E6A50-1A62-093F-90D3-997BA5DCE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143375"/>
            <a:ext cx="3700462" cy="256540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00" name="Rectangle 188">
            <a:extLst>
              <a:ext uri="{FF2B5EF4-FFF2-40B4-BE49-F238E27FC236}">
                <a16:creationId xmlns:a16="http://schemas.microsoft.com/office/drawing/2014/main" id="{1967155D-0CF1-27FA-BA76-2B6A50C78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2827338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43" name="Rectangle 231">
            <a:extLst>
              <a:ext uri="{FF2B5EF4-FFF2-40B4-BE49-F238E27FC236}">
                <a16:creationId xmlns:a16="http://schemas.microsoft.com/office/drawing/2014/main" id="{1784C5B0-9766-03BB-6074-2DCE98E3F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6745" name="Line 233">
            <a:extLst>
              <a:ext uri="{FF2B5EF4-FFF2-40B4-BE49-F238E27FC236}">
                <a16:creationId xmlns:a16="http://schemas.microsoft.com/office/drawing/2014/main" id="{9FC43B8C-01F6-544A-2F1B-FE98B6E018A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46" name="Line 234">
            <a:extLst>
              <a:ext uri="{FF2B5EF4-FFF2-40B4-BE49-F238E27FC236}">
                <a16:creationId xmlns:a16="http://schemas.microsoft.com/office/drawing/2014/main" id="{839C11B6-C851-D13B-A43B-7A84D76ECA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47" name="Rectangle 235">
            <a:extLst>
              <a:ext uri="{FF2B5EF4-FFF2-40B4-BE49-F238E27FC236}">
                <a16:creationId xmlns:a16="http://schemas.microsoft.com/office/drawing/2014/main" id="{524570B5-EFF0-12FE-AABB-1CA42C26B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48" name="Rectangle 236">
            <a:extLst>
              <a:ext uri="{FF2B5EF4-FFF2-40B4-BE49-F238E27FC236}">
                <a16:creationId xmlns:a16="http://schemas.microsoft.com/office/drawing/2014/main" id="{813398CD-D544-ECF7-78EF-CBA09CA8A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49" name="Rectangle 237">
            <a:extLst>
              <a:ext uri="{FF2B5EF4-FFF2-40B4-BE49-F238E27FC236}">
                <a16:creationId xmlns:a16="http://schemas.microsoft.com/office/drawing/2014/main" id="{0B47501F-DDF1-8C2C-359A-DDAB18C74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53" name="Rectangle 241">
            <a:extLst>
              <a:ext uri="{FF2B5EF4-FFF2-40B4-BE49-F238E27FC236}">
                <a16:creationId xmlns:a16="http://schemas.microsoft.com/office/drawing/2014/main" id="{838089EB-0600-64EF-53D9-EC9A38C0C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54" name="Rectangle 242">
            <a:extLst>
              <a:ext uri="{FF2B5EF4-FFF2-40B4-BE49-F238E27FC236}">
                <a16:creationId xmlns:a16="http://schemas.microsoft.com/office/drawing/2014/main" id="{9762831A-D6A7-5113-40E8-013D7BE16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55" name="Freeform 243">
            <a:extLst>
              <a:ext uri="{FF2B5EF4-FFF2-40B4-BE49-F238E27FC236}">
                <a16:creationId xmlns:a16="http://schemas.microsoft.com/office/drawing/2014/main" id="{93D93032-38DB-9870-C210-7D0F569E210B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56" name="Freeform 244">
            <a:extLst>
              <a:ext uri="{FF2B5EF4-FFF2-40B4-BE49-F238E27FC236}">
                <a16:creationId xmlns:a16="http://schemas.microsoft.com/office/drawing/2014/main" id="{7088CEB4-240A-5D3C-75CE-73F6AD3D9D65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57" name="Freeform 245">
            <a:extLst>
              <a:ext uri="{FF2B5EF4-FFF2-40B4-BE49-F238E27FC236}">
                <a16:creationId xmlns:a16="http://schemas.microsoft.com/office/drawing/2014/main" id="{B45D5509-2F26-868C-96C5-8FFCCCC8BF77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58" name="Freeform 246">
            <a:extLst>
              <a:ext uri="{FF2B5EF4-FFF2-40B4-BE49-F238E27FC236}">
                <a16:creationId xmlns:a16="http://schemas.microsoft.com/office/drawing/2014/main" id="{E4B9D92D-FE86-EB49-C2B1-E0E269255515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59" name="Freeform 247">
            <a:extLst>
              <a:ext uri="{FF2B5EF4-FFF2-40B4-BE49-F238E27FC236}">
                <a16:creationId xmlns:a16="http://schemas.microsoft.com/office/drawing/2014/main" id="{78A187A0-76E1-FB0D-830A-DC85C2FC2FE0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0" name="Line 248">
            <a:extLst>
              <a:ext uri="{FF2B5EF4-FFF2-40B4-BE49-F238E27FC236}">
                <a16:creationId xmlns:a16="http://schemas.microsoft.com/office/drawing/2014/main" id="{8F8B3492-8D97-7CB6-B76C-C129E76EC68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1" name="Line 249">
            <a:extLst>
              <a:ext uri="{FF2B5EF4-FFF2-40B4-BE49-F238E27FC236}">
                <a16:creationId xmlns:a16="http://schemas.microsoft.com/office/drawing/2014/main" id="{2782E9A6-D2BE-CC8B-54BA-4D9886240C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2" name="Line 250">
            <a:extLst>
              <a:ext uri="{FF2B5EF4-FFF2-40B4-BE49-F238E27FC236}">
                <a16:creationId xmlns:a16="http://schemas.microsoft.com/office/drawing/2014/main" id="{04F08971-AD1C-4C8A-FCF8-4D466064C0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3" name="Line 251">
            <a:extLst>
              <a:ext uri="{FF2B5EF4-FFF2-40B4-BE49-F238E27FC236}">
                <a16:creationId xmlns:a16="http://schemas.microsoft.com/office/drawing/2014/main" id="{11F5C062-FDC5-9174-8776-FE3CA93222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4" name="Line 252">
            <a:extLst>
              <a:ext uri="{FF2B5EF4-FFF2-40B4-BE49-F238E27FC236}">
                <a16:creationId xmlns:a16="http://schemas.microsoft.com/office/drawing/2014/main" id="{FB4CFCD5-31FF-0454-75FE-2DADB82874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5" name="Line 253">
            <a:extLst>
              <a:ext uri="{FF2B5EF4-FFF2-40B4-BE49-F238E27FC236}">
                <a16:creationId xmlns:a16="http://schemas.microsoft.com/office/drawing/2014/main" id="{3B80179E-D5E0-4516-63A7-0B2CA0DDB0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6" name="Line 254">
            <a:extLst>
              <a:ext uri="{FF2B5EF4-FFF2-40B4-BE49-F238E27FC236}">
                <a16:creationId xmlns:a16="http://schemas.microsoft.com/office/drawing/2014/main" id="{75053B16-2F0E-3682-5FFD-1DC008B56B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7" name="Line 255">
            <a:extLst>
              <a:ext uri="{FF2B5EF4-FFF2-40B4-BE49-F238E27FC236}">
                <a16:creationId xmlns:a16="http://schemas.microsoft.com/office/drawing/2014/main" id="{60B48CFB-76D6-367A-7556-FC7B12ADC0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8" name="Line 256">
            <a:extLst>
              <a:ext uri="{FF2B5EF4-FFF2-40B4-BE49-F238E27FC236}">
                <a16:creationId xmlns:a16="http://schemas.microsoft.com/office/drawing/2014/main" id="{8C057937-F4F8-5E7E-470F-17290035A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69" name="Line 257">
            <a:extLst>
              <a:ext uri="{FF2B5EF4-FFF2-40B4-BE49-F238E27FC236}">
                <a16:creationId xmlns:a16="http://schemas.microsoft.com/office/drawing/2014/main" id="{A17BD4AC-31D6-0783-442E-F7F7DF803CC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70" name="Line 258">
            <a:extLst>
              <a:ext uri="{FF2B5EF4-FFF2-40B4-BE49-F238E27FC236}">
                <a16:creationId xmlns:a16="http://schemas.microsoft.com/office/drawing/2014/main" id="{0DC1A0BA-8322-7E1C-1683-9D2B0BF598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71" name="Rectangle 259">
            <a:extLst>
              <a:ext uri="{FF2B5EF4-FFF2-40B4-BE49-F238E27FC236}">
                <a16:creationId xmlns:a16="http://schemas.microsoft.com/office/drawing/2014/main" id="{08C44DCF-7C61-64FB-6EBC-57618FDE5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6772" name="Rectangle 260">
            <a:extLst>
              <a:ext uri="{FF2B5EF4-FFF2-40B4-BE49-F238E27FC236}">
                <a16:creationId xmlns:a16="http://schemas.microsoft.com/office/drawing/2014/main" id="{269A6951-6C8E-012B-128B-0AF6BEC4B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6773" name="Rectangle 261">
            <a:extLst>
              <a:ext uri="{FF2B5EF4-FFF2-40B4-BE49-F238E27FC236}">
                <a16:creationId xmlns:a16="http://schemas.microsoft.com/office/drawing/2014/main" id="{DC5A7163-3FE5-1766-8CB8-72A9DFE7A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74" name="Rectangle 262">
            <a:extLst>
              <a:ext uri="{FF2B5EF4-FFF2-40B4-BE49-F238E27FC236}">
                <a16:creationId xmlns:a16="http://schemas.microsoft.com/office/drawing/2014/main" id="{2CDEE2E1-748F-4CE4-7B9F-528BD4EC7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16775" name="Rectangle 263">
            <a:extLst>
              <a:ext uri="{FF2B5EF4-FFF2-40B4-BE49-F238E27FC236}">
                <a16:creationId xmlns:a16="http://schemas.microsoft.com/office/drawing/2014/main" id="{B1F341B3-967C-9567-CD7D-4FD8F6FA7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76" name="Rectangle 264">
            <a:extLst>
              <a:ext uri="{FF2B5EF4-FFF2-40B4-BE49-F238E27FC236}">
                <a16:creationId xmlns:a16="http://schemas.microsoft.com/office/drawing/2014/main" id="{50BD5DA4-FFF8-B1B6-ED28-578AF7CDF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6777" name="Line 265">
            <a:extLst>
              <a:ext uri="{FF2B5EF4-FFF2-40B4-BE49-F238E27FC236}">
                <a16:creationId xmlns:a16="http://schemas.microsoft.com/office/drawing/2014/main" id="{E90F8BA2-463D-4BB7-1587-256796D242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78" name="Line 266">
            <a:extLst>
              <a:ext uri="{FF2B5EF4-FFF2-40B4-BE49-F238E27FC236}">
                <a16:creationId xmlns:a16="http://schemas.microsoft.com/office/drawing/2014/main" id="{96113219-39F2-D759-DF03-DD5302D09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79" name="Line 267">
            <a:extLst>
              <a:ext uri="{FF2B5EF4-FFF2-40B4-BE49-F238E27FC236}">
                <a16:creationId xmlns:a16="http://schemas.microsoft.com/office/drawing/2014/main" id="{59A5A621-15E2-5A1B-4FD3-120D9A9D23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780" name="AutoShape 268">
            <a:extLst>
              <a:ext uri="{FF2B5EF4-FFF2-40B4-BE49-F238E27FC236}">
                <a16:creationId xmlns:a16="http://schemas.microsoft.com/office/drawing/2014/main" id="{0323D2F4-CCBE-D05D-321F-02BC8346A7F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6781" name="AutoShape 269">
            <a:extLst>
              <a:ext uri="{FF2B5EF4-FFF2-40B4-BE49-F238E27FC236}">
                <a16:creationId xmlns:a16="http://schemas.microsoft.com/office/drawing/2014/main" id="{4494F14A-BE08-938B-A4F4-3302F1AB31B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6782" name="AutoShape 270">
            <a:extLst>
              <a:ext uri="{FF2B5EF4-FFF2-40B4-BE49-F238E27FC236}">
                <a16:creationId xmlns:a16="http://schemas.microsoft.com/office/drawing/2014/main" id="{A8879AFB-BB6E-D98A-C4F9-F40B25D963F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6783" name="AutoShape 271">
            <a:extLst>
              <a:ext uri="{FF2B5EF4-FFF2-40B4-BE49-F238E27FC236}">
                <a16:creationId xmlns:a16="http://schemas.microsoft.com/office/drawing/2014/main" id="{7483A07D-59D8-9E3E-2994-AB4BDD4593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6784" name="Line 272">
            <a:extLst>
              <a:ext uri="{FF2B5EF4-FFF2-40B4-BE49-F238E27FC236}">
                <a16:creationId xmlns:a16="http://schemas.microsoft.com/office/drawing/2014/main" id="{7F985656-D76C-1432-8F2B-68DDDF0BE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85" name="Freeform 273">
            <a:extLst>
              <a:ext uri="{FF2B5EF4-FFF2-40B4-BE49-F238E27FC236}">
                <a16:creationId xmlns:a16="http://schemas.microsoft.com/office/drawing/2014/main" id="{99759D6D-4095-5F03-0DF4-80C620E5F2C5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6786" name="Freeform 274">
            <a:extLst>
              <a:ext uri="{FF2B5EF4-FFF2-40B4-BE49-F238E27FC236}">
                <a16:creationId xmlns:a16="http://schemas.microsoft.com/office/drawing/2014/main" id="{F8BC0AE4-79E9-F1FB-F1A2-FA838197EE67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6806" name="Line 294">
            <a:extLst>
              <a:ext uri="{FF2B5EF4-FFF2-40B4-BE49-F238E27FC236}">
                <a16:creationId xmlns:a16="http://schemas.microsoft.com/office/drawing/2014/main" id="{6D5DD89D-E1AC-5A42-EE66-1991F9A6D43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807" name="Line 295">
            <a:extLst>
              <a:ext uri="{FF2B5EF4-FFF2-40B4-BE49-F238E27FC236}">
                <a16:creationId xmlns:a16="http://schemas.microsoft.com/office/drawing/2014/main" id="{77D0FBFD-57CF-C495-1B3E-A1360297D9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820" name="Line 308">
            <a:extLst>
              <a:ext uri="{FF2B5EF4-FFF2-40B4-BE49-F238E27FC236}">
                <a16:creationId xmlns:a16="http://schemas.microsoft.com/office/drawing/2014/main" id="{CF41ECCC-19F6-05CF-D064-AA5B504BFF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1" name="Line 309">
            <a:extLst>
              <a:ext uri="{FF2B5EF4-FFF2-40B4-BE49-F238E27FC236}">
                <a16:creationId xmlns:a16="http://schemas.microsoft.com/office/drawing/2014/main" id="{6632E34A-7488-59DA-8412-56637151C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2" name="Line 310">
            <a:extLst>
              <a:ext uri="{FF2B5EF4-FFF2-40B4-BE49-F238E27FC236}">
                <a16:creationId xmlns:a16="http://schemas.microsoft.com/office/drawing/2014/main" id="{089F15D2-F6E7-80B6-0155-06540231D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3" name="Line 311">
            <a:extLst>
              <a:ext uri="{FF2B5EF4-FFF2-40B4-BE49-F238E27FC236}">
                <a16:creationId xmlns:a16="http://schemas.microsoft.com/office/drawing/2014/main" id="{E0160D3C-B0B3-FD60-308B-C920B8D3AC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4" name="Line 312">
            <a:extLst>
              <a:ext uri="{FF2B5EF4-FFF2-40B4-BE49-F238E27FC236}">
                <a16:creationId xmlns:a16="http://schemas.microsoft.com/office/drawing/2014/main" id="{94D795DB-FE69-B746-D240-F171F32CC0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5" name="Line 313">
            <a:extLst>
              <a:ext uri="{FF2B5EF4-FFF2-40B4-BE49-F238E27FC236}">
                <a16:creationId xmlns:a16="http://schemas.microsoft.com/office/drawing/2014/main" id="{C3740D3E-55A1-B6FC-412E-A006AB1D17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827" name="Line 315">
            <a:extLst>
              <a:ext uri="{FF2B5EF4-FFF2-40B4-BE49-F238E27FC236}">
                <a16:creationId xmlns:a16="http://schemas.microsoft.com/office/drawing/2014/main" id="{48F4946E-98BD-B820-79F9-A4C02A70B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828" name="Rectangle 316">
            <a:extLst>
              <a:ext uri="{FF2B5EF4-FFF2-40B4-BE49-F238E27FC236}">
                <a16:creationId xmlns:a16="http://schemas.microsoft.com/office/drawing/2014/main" id="{5AAFD6C8-978B-D161-47D7-C2DC08392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6854" name="Rectangle 342">
            <a:extLst>
              <a:ext uri="{FF2B5EF4-FFF2-40B4-BE49-F238E27FC236}">
                <a16:creationId xmlns:a16="http://schemas.microsoft.com/office/drawing/2014/main" id="{74C3D8BA-22F3-8511-0673-E3193C3E8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0"/>
            <a:ext cx="4519612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6903" name="Rectangle 391">
            <a:extLst>
              <a:ext uri="{FF2B5EF4-FFF2-40B4-BE49-F238E27FC236}">
                <a16:creationId xmlns:a16="http://schemas.microsoft.com/office/drawing/2014/main" id="{EAADAFB0-02B8-6872-E506-9CD481BA4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16904" name="Group 392">
            <a:extLst>
              <a:ext uri="{FF2B5EF4-FFF2-40B4-BE49-F238E27FC236}">
                <a16:creationId xmlns:a16="http://schemas.microsoft.com/office/drawing/2014/main" id="{965EF4AE-7ED8-7112-701E-A436F2B67768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16905" name="Text Box 393">
              <a:extLst>
                <a:ext uri="{FF2B5EF4-FFF2-40B4-BE49-F238E27FC236}">
                  <a16:creationId xmlns:a16="http://schemas.microsoft.com/office/drawing/2014/main" id="{B9C58842-3CE5-34A1-C952-91041D074A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6906" name="Text Box 394">
              <a:extLst>
                <a:ext uri="{FF2B5EF4-FFF2-40B4-BE49-F238E27FC236}">
                  <a16:creationId xmlns:a16="http://schemas.microsoft.com/office/drawing/2014/main" id="{A40856DB-7915-EC77-6948-E1C618021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6907" name="Text Box 395">
              <a:extLst>
                <a:ext uri="{FF2B5EF4-FFF2-40B4-BE49-F238E27FC236}">
                  <a16:creationId xmlns:a16="http://schemas.microsoft.com/office/drawing/2014/main" id="{84F45DA7-A307-ADE4-1CED-631D41359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grpSp>
        <p:nvGrpSpPr>
          <p:cNvPr id="1216908" name="Group 396">
            <a:extLst>
              <a:ext uri="{FF2B5EF4-FFF2-40B4-BE49-F238E27FC236}">
                <a16:creationId xmlns:a16="http://schemas.microsoft.com/office/drawing/2014/main" id="{A511BAA8-59CA-5DEB-7992-603F5D0844FF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16909" name="Rectangle 397">
              <a:extLst>
                <a:ext uri="{FF2B5EF4-FFF2-40B4-BE49-F238E27FC236}">
                  <a16:creationId xmlns:a16="http://schemas.microsoft.com/office/drawing/2014/main" id="{56A317DE-0DBB-9741-D485-8BD21D65E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16910" name="Group 398">
              <a:extLst>
                <a:ext uri="{FF2B5EF4-FFF2-40B4-BE49-F238E27FC236}">
                  <a16:creationId xmlns:a16="http://schemas.microsoft.com/office/drawing/2014/main" id="{95A71264-09EA-8AA3-A4C7-BFBB0C5185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16911" name="Rectangle 399">
                <a:extLst>
                  <a:ext uri="{FF2B5EF4-FFF2-40B4-BE49-F238E27FC236}">
                    <a16:creationId xmlns:a16="http://schemas.microsoft.com/office/drawing/2014/main" id="{8D50BDB3-9B35-D0F8-2839-357E6CA29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6912" name="Rectangle 400">
                <a:extLst>
                  <a:ext uri="{FF2B5EF4-FFF2-40B4-BE49-F238E27FC236}">
                    <a16:creationId xmlns:a16="http://schemas.microsoft.com/office/drawing/2014/main" id="{307B4CD5-BD2E-B898-DB48-D7D3879C7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6913" name="Rectangle 401">
                <a:extLst>
                  <a:ext uri="{FF2B5EF4-FFF2-40B4-BE49-F238E27FC236}">
                    <a16:creationId xmlns:a16="http://schemas.microsoft.com/office/drawing/2014/main" id="{BFF990A7-067E-7AC9-2165-ED8729E38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6914" name="Rectangle 402">
                <a:extLst>
                  <a:ext uri="{FF2B5EF4-FFF2-40B4-BE49-F238E27FC236}">
                    <a16:creationId xmlns:a16="http://schemas.microsoft.com/office/drawing/2014/main" id="{0F76FB63-0BF3-FCB6-D4CF-3C532C978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6915" name="Rectangle 403">
                <a:extLst>
                  <a:ext uri="{FF2B5EF4-FFF2-40B4-BE49-F238E27FC236}">
                    <a16:creationId xmlns:a16="http://schemas.microsoft.com/office/drawing/2014/main" id="{1E74BEB6-B7DE-B8BB-2545-072862485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6916" name="Text Box 404">
                <a:extLst>
                  <a:ext uri="{FF2B5EF4-FFF2-40B4-BE49-F238E27FC236}">
                    <a16:creationId xmlns:a16="http://schemas.microsoft.com/office/drawing/2014/main" id="{5153E86D-0B82-E7A9-095B-45AB217AF4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16917" name="Rectangle 405">
                <a:extLst>
                  <a:ext uri="{FF2B5EF4-FFF2-40B4-BE49-F238E27FC236}">
                    <a16:creationId xmlns:a16="http://schemas.microsoft.com/office/drawing/2014/main" id="{B03CD7F0-0A0F-6EFA-FE49-D33361687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18" name="Rectangle 406">
                <a:extLst>
                  <a:ext uri="{FF2B5EF4-FFF2-40B4-BE49-F238E27FC236}">
                    <a16:creationId xmlns:a16="http://schemas.microsoft.com/office/drawing/2014/main" id="{3244E354-7B99-9DAD-9F3D-FA925D85C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19" name="Rectangle 407">
                <a:extLst>
                  <a:ext uri="{FF2B5EF4-FFF2-40B4-BE49-F238E27FC236}">
                    <a16:creationId xmlns:a16="http://schemas.microsoft.com/office/drawing/2014/main" id="{9628B233-94BE-1566-8833-73F3A3BC5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20" name="Text Box 408">
                <a:extLst>
                  <a:ext uri="{FF2B5EF4-FFF2-40B4-BE49-F238E27FC236}">
                    <a16:creationId xmlns:a16="http://schemas.microsoft.com/office/drawing/2014/main" id="{AAEE9ED0-332E-03D8-8C2F-8A94DA9BAF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16921" name="Rectangle 409">
                <a:extLst>
                  <a:ext uri="{FF2B5EF4-FFF2-40B4-BE49-F238E27FC236}">
                    <a16:creationId xmlns:a16="http://schemas.microsoft.com/office/drawing/2014/main" id="{7A8D2EF1-692E-A8CD-0F82-83E87D28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6922" name="Rectangle 410">
                <a:extLst>
                  <a:ext uri="{FF2B5EF4-FFF2-40B4-BE49-F238E27FC236}">
                    <a16:creationId xmlns:a16="http://schemas.microsoft.com/office/drawing/2014/main" id="{AC823D58-75EC-1117-F9E1-9CACD0AE8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6923" name="Rectangle 411">
                <a:extLst>
                  <a:ext uri="{FF2B5EF4-FFF2-40B4-BE49-F238E27FC236}">
                    <a16:creationId xmlns:a16="http://schemas.microsoft.com/office/drawing/2014/main" id="{60F248D2-5AA0-43A2-745B-45993D074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24" name="Rectangle 412">
                <a:extLst>
                  <a:ext uri="{FF2B5EF4-FFF2-40B4-BE49-F238E27FC236}">
                    <a16:creationId xmlns:a16="http://schemas.microsoft.com/office/drawing/2014/main" id="{2E3972F2-FAB0-9E32-4EFD-7812CB8B7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25" name="Rectangle 413">
                <a:extLst>
                  <a:ext uri="{FF2B5EF4-FFF2-40B4-BE49-F238E27FC236}">
                    <a16:creationId xmlns:a16="http://schemas.microsoft.com/office/drawing/2014/main" id="{66D0BC9C-346F-5065-457B-7D0CA9E95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26" name="Rectangle 414">
                <a:extLst>
                  <a:ext uri="{FF2B5EF4-FFF2-40B4-BE49-F238E27FC236}">
                    <a16:creationId xmlns:a16="http://schemas.microsoft.com/office/drawing/2014/main" id="{EC1AAA73-3EEB-A302-ADA4-72BC90B34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6927" name="Rectangle 415">
                <a:extLst>
                  <a:ext uri="{FF2B5EF4-FFF2-40B4-BE49-F238E27FC236}">
                    <a16:creationId xmlns:a16="http://schemas.microsoft.com/office/drawing/2014/main" id="{379A6F49-4994-C159-D81A-DA9EA59AA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28" name="Rectangle 416">
                <a:extLst>
                  <a:ext uri="{FF2B5EF4-FFF2-40B4-BE49-F238E27FC236}">
                    <a16:creationId xmlns:a16="http://schemas.microsoft.com/office/drawing/2014/main" id="{910ABCBB-1E2B-F32A-B73C-F3CFDBE2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6929" name="Rectangle 417">
                <a:extLst>
                  <a:ext uri="{FF2B5EF4-FFF2-40B4-BE49-F238E27FC236}">
                    <a16:creationId xmlns:a16="http://schemas.microsoft.com/office/drawing/2014/main" id="{31E223DE-C21A-2808-7C98-00220DF11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6930" name="Rectangle 418">
                <a:extLst>
                  <a:ext uri="{FF2B5EF4-FFF2-40B4-BE49-F238E27FC236}">
                    <a16:creationId xmlns:a16="http://schemas.microsoft.com/office/drawing/2014/main" id="{A6B76834-CD12-93C2-A689-DF800482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6931" name="Rectangle 419">
                <a:extLst>
                  <a:ext uri="{FF2B5EF4-FFF2-40B4-BE49-F238E27FC236}">
                    <a16:creationId xmlns:a16="http://schemas.microsoft.com/office/drawing/2014/main" id="{DBD92826-352B-360F-C707-4E7AD15B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6932" name="Rectangle 420">
                <a:extLst>
                  <a:ext uri="{FF2B5EF4-FFF2-40B4-BE49-F238E27FC236}">
                    <a16:creationId xmlns:a16="http://schemas.microsoft.com/office/drawing/2014/main" id="{59E87CF1-0863-D18D-A7DA-F1B203EFE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6933" name="Rectangle 421">
                <a:extLst>
                  <a:ext uri="{FF2B5EF4-FFF2-40B4-BE49-F238E27FC236}">
                    <a16:creationId xmlns:a16="http://schemas.microsoft.com/office/drawing/2014/main" id="{22A1AFBB-EB40-C201-C5B1-7CEA98596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34" name="Rectangle 422">
                <a:extLst>
                  <a:ext uri="{FF2B5EF4-FFF2-40B4-BE49-F238E27FC236}">
                    <a16:creationId xmlns:a16="http://schemas.microsoft.com/office/drawing/2014/main" id="{DBC8B741-6335-6295-29A1-C3C00840C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35" name="Rectangle 423">
                <a:extLst>
                  <a:ext uri="{FF2B5EF4-FFF2-40B4-BE49-F238E27FC236}">
                    <a16:creationId xmlns:a16="http://schemas.microsoft.com/office/drawing/2014/main" id="{8F1F4852-F956-ADB6-9536-B8D725996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6936" name="Rectangle 424">
                <a:extLst>
                  <a:ext uri="{FF2B5EF4-FFF2-40B4-BE49-F238E27FC236}">
                    <a16:creationId xmlns:a16="http://schemas.microsoft.com/office/drawing/2014/main" id="{F1BCE80D-D883-4011-98B0-8D302A8D4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6937" name="Rectangle 425">
                <a:extLst>
                  <a:ext uri="{FF2B5EF4-FFF2-40B4-BE49-F238E27FC236}">
                    <a16:creationId xmlns:a16="http://schemas.microsoft.com/office/drawing/2014/main" id="{0BE059D3-B24D-98AD-32EF-379CE5CDB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6938" name="Rectangle 426">
                <a:extLst>
                  <a:ext uri="{FF2B5EF4-FFF2-40B4-BE49-F238E27FC236}">
                    <a16:creationId xmlns:a16="http://schemas.microsoft.com/office/drawing/2014/main" id="{A5AB3EA7-5D15-D67D-C88C-FD12AF094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6939" name="Rectangle 427">
                <a:extLst>
                  <a:ext uri="{FF2B5EF4-FFF2-40B4-BE49-F238E27FC236}">
                    <a16:creationId xmlns:a16="http://schemas.microsoft.com/office/drawing/2014/main" id="{5228C569-8F00-4276-AD10-D9D8C821A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40" name="Rectangle 428">
                <a:extLst>
                  <a:ext uri="{FF2B5EF4-FFF2-40B4-BE49-F238E27FC236}">
                    <a16:creationId xmlns:a16="http://schemas.microsoft.com/office/drawing/2014/main" id="{F9E06FE1-382C-4B14-4FA7-CCDA55BF7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16941" name="Rectangle 429">
                <a:extLst>
                  <a:ext uri="{FF2B5EF4-FFF2-40B4-BE49-F238E27FC236}">
                    <a16:creationId xmlns:a16="http://schemas.microsoft.com/office/drawing/2014/main" id="{3DBE7B93-AC51-CC20-DA3E-2DFEE2969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42" name="Rectangle 430">
                <a:extLst>
                  <a:ext uri="{FF2B5EF4-FFF2-40B4-BE49-F238E27FC236}">
                    <a16:creationId xmlns:a16="http://schemas.microsoft.com/office/drawing/2014/main" id="{B3E86294-38E1-ADFC-7FA1-D1DB777A8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6943" name="Rectangle 431">
                <a:extLst>
                  <a:ext uri="{FF2B5EF4-FFF2-40B4-BE49-F238E27FC236}">
                    <a16:creationId xmlns:a16="http://schemas.microsoft.com/office/drawing/2014/main" id="{31F2100E-F095-E83B-4B4F-F44C1F379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6944" name="Rectangle 432">
                <a:extLst>
                  <a:ext uri="{FF2B5EF4-FFF2-40B4-BE49-F238E27FC236}">
                    <a16:creationId xmlns:a16="http://schemas.microsoft.com/office/drawing/2014/main" id="{41A2B92A-80BA-A642-B25E-71AC388E8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6945" name="Rectangle 433">
                <a:extLst>
                  <a:ext uri="{FF2B5EF4-FFF2-40B4-BE49-F238E27FC236}">
                    <a16:creationId xmlns:a16="http://schemas.microsoft.com/office/drawing/2014/main" id="{0AEEA639-4B4C-5D9A-C9A9-D111270B5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16946" name="Group 434">
                <a:extLst>
                  <a:ext uri="{FF2B5EF4-FFF2-40B4-BE49-F238E27FC236}">
                    <a16:creationId xmlns:a16="http://schemas.microsoft.com/office/drawing/2014/main" id="{696821D0-B7F3-B5F3-A835-9DA76B9D6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16947" name="Text Box 435">
                  <a:extLst>
                    <a:ext uri="{FF2B5EF4-FFF2-40B4-BE49-F238E27FC236}">
                      <a16:creationId xmlns:a16="http://schemas.microsoft.com/office/drawing/2014/main" id="{3F84A920-EFFF-8EB4-0FDC-A5A52B5906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16948" name="Group 436">
                  <a:extLst>
                    <a:ext uri="{FF2B5EF4-FFF2-40B4-BE49-F238E27FC236}">
                      <a16:creationId xmlns:a16="http://schemas.microsoft.com/office/drawing/2014/main" id="{17A30A53-2DB7-BEEF-B0F3-F6F00C6B18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16949" name="Freeform 437">
                    <a:extLst>
                      <a:ext uri="{FF2B5EF4-FFF2-40B4-BE49-F238E27FC236}">
                        <a16:creationId xmlns:a16="http://schemas.microsoft.com/office/drawing/2014/main" id="{DD3E86FA-EBC0-D9D4-D06A-A862AE0CD5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6950" name="Freeform 438">
                    <a:extLst>
                      <a:ext uri="{FF2B5EF4-FFF2-40B4-BE49-F238E27FC236}">
                        <a16:creationId xmlns:a16="http://schemas.microsoft.com/office/drawing/2014/main" id="{8ADF6F6B-AC36-47ED-1AD0-A1FBEE9FD2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6951" name="Freeform 439">
                    <a:extLst>
                      <a:ext uri="{FF2B5EF4-FFF2-40B4-BE49-F238E27FC236}">
                        <a16:creationId xmlns:a16="http://schemas.microsoft.com/office/drawing/2014/main" id="{3505EAB3-E25C-0437-CB61-CDF2A921C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6952" name="Freeform 440">
                    <a:extLst>
                      <a:ext uri="{FF2B5EF4-FFF2-40B4-BE49-F238E27FC236}">
                        <a16:creationId xmlns:a16="http://schemas.microsoft.com/office/drawing/2014/main" id="{9D55C760-2186-158D-1FDE-B1B5CCCAB6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16953" name="Picture 441">
                    <a:extLst>
                      <a:ext uri="{FF2B5EF4-FFF2-40B4-BE49-F238E27FC236}">
                        <a16:creationId xmlns:a16="http://schemas.microsoft.com/office/drawing/2014/main" id="{7A93C4CD-1794-EBCB-5AE9-1FD993153B10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16954" name="Freeform 442">
                    <a:extLst>
                      <a:ext uri="{FF2B5EF4-FFF2-40B4-BE49-F238E27FC236}">
                        <a16:creationId xmlns:a16="http://schemas.microsoft.com/office/drawing/2014/main" id="{9E56F5F6-A18D-6760-E878-BE286B3BC3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6955" name="Freeform 443">
                    <a:extLst>
                      <a:ext uri="{FF2B5EF4-FFF2-40B4-BE49-F238E27FC236}">
                        <a16:creationId xmlns:a16="http://schemas.microsoft.com/office/drawing/2014/main" id="{3B81373E-B9E7-5525-E77B-202C2F65D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216715" name="Rectangle 203">
            <a:extLst>
              <a:ext uri="{FF2B5EF4-FFF2-40B4-BE49-F238E27FC236}">
                <a16:creationId xmlns:a16="http://schemas.microsoft.com/office/drawing/2014/main" id="{4DF7CD7A-5093-BFCF-5633-64E00DDC7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302125"/>
            <a:ext cx="3690937" cy="39052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32F04D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800" b="1" i="0">
                <a:solidFill>
                  <a:srgbClr val="32F04D"/>
                </a:solidFill>
                <a:latin typeface="Helvetica" pitchFamily="2" charset="0"/>
              </a:rPr>
              <a:t>:</a:t>
            </a:r>
            <a:endParaRPr lang="en-US" altLang="en-US" sz="4000" b="1" i="0">
              <a:solidFill>
                <a:srgbClr val="32F04D"/>
              </a:solidFill>
              <a:latin typeface="Helvetica" pitchFamily="2" charset="0"/>
            </a:endParaRPr>
          </a:p>
        </p:txBody>
      </p:sp>
      <p:sp>
        <p:nvSpPr>
          <p:cNvPr id="1216716" name="Text Box 204">
            <a:extLst>
              <a:ext uri="{FF2B5EF4-FFF2-40B4-BE49-F238E27FC236}">
                <a16:creationId xmlns:a16="http://schemas.microsoft.com/office/drawing/2014/main" id="{4BF715CA-A85E-F9FA-0271-DC196F960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4621213"/>
            <a:ext cx="3048000" cy="2041525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Израиль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      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Избегал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   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Малого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    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Ангела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.” </a:t>
            </a:r>
          </a:p>
        </p:txBody>
      </p:sp>
      <p:sp>
        <p:nvSpPr>
          <p:cNvPr id="1216957" name="Rectangle 445">
            <a:extLst>
              <a:ext uri="{FF2B5EF4-FFF2-40B4-BE49-F238E27FC236}">
                <a16:creationId xmlns:a16="http://schemas.microsoft.com/office/drawing/2014/main" id="{FB9BB2AA-589E-0EC7-6BA7-EBDCDCA5F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216958" name="Group 446">
            <a:extLst>
              <a:ext uri="{FF2B5EF4-FFF2-40B4-BE49-F238E27FC236}">
                <a16:creationId xmlns:a16="http://schemas.microsoft.com/office/drawing/2014/main" id="{46B00491-ED1F-E97A-8E60-BA7C22A80819}"/>
              </a:ext>
            </a:extLst>
          </p:cNvPr>
          <p:cNvGrpSpPr>
            <a:grpSpLocks/>
          </p:cNvGrpSpPr>
          <p:nvPr/>
        </p:nvGrpSpPr>
        <p:grpSpPr bwMode="auto">
          <a:xfrm>
            <a:off x="4279900" y="68263"/>
            <a:ext cx="954088" cy="425450"/>
            <a:chOff x="2696" y="43"/>
            <a:chExt cx="601" cy="268"/>
          </a:xfrm>
        </p:grpSpPr>
        <p:sp>
          <p:nvSpPr>
            <p:cNvPr id="1216959" name="Rectangle 447">
              <a:extLst>
                <a:ext uri="{FF2B5EF4-FFF2-40B4-BE49-F238E27FC236}">
                  <a16:creationId xmlns:a16="http://schemas.microsoft.com/office/drawing/2014/main" id="{39C5CB00-EE4F-6A7A-37C3-067A56577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43"/>
              <a:ext cx="47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Порядок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  <p:sp>
          <p:nvSpPr>
            <p:cNvPr id="1216960" name="Rectangle 448">
              <a:extLst>
                <a:ext uri="{FF2B5EF4-FFF2-40B4-BE49-F238E27FC236}">
                  <a16:creationId xmlns:a16="http://schemas.microsoft.com/office/drawing/2014/main" id="{6F1FE91D-5216-1245-0A0C-F6301B86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77"/>
              <a:ext cx="60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 пророков</a:t>
              </a:r>
              <a:r>
                <a:rPr lang="en-US" altLang="en-US" sz="1400" b="1" i="0">
                  <a:solidFill>
                    <a:srgbClr val="000000"/>
                  </a:solidFill>
                  <a:latin typeface="Helvetica" pitchFamily="2" charset="0"/>
                </a:rPr>
                <a:t>!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</p:grpSp>
      <p:sp>
        <p:nvSpPr>
          <p:cNvPr id="1216961" name="Rectangle 449">
            <a:extLst>
              <a:ext uri="{FF2B5EF4-FFF2-40B4-BE49-F238E27FC236}">
                <a16:creationId xmlns:a16="http://schemas.microsoft.com/office/drawing/2014/main" id="{91DBD7C5-5F37-BD24-3138-E57B298A1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822575"/>
            <a:ext cx="1114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НГЕЛА</a:t>
            </a:r>
            <a:endParaRPr lang="en-US" altLang="en-US" sz="1600">
              <a:latin typeface="Helvetica" pitchFamily="2" charset="0"/>
            </a:endParaRPr>
          </a:p>
        </p:txBody>
      </p:sp>
      <p:sp>
        <p:nvSpPr>
          <p:cNvPr id="1216962" name="Rectangle 450">
            <a:extLst>
              <a:ext uri="{FF2B5EF4-FFF2-40B4-BE49-F238E27FC236}">
                <a16:creationId xmlns:a16="http://schemas.microsoft.com/office/drawing/2014/main" id="{7AFC29DC-785F-D4A6-68D2-2708C4281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1870075"/>
            <a:ext cx="949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ЗРАИЛЬ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6963" name="Rectangle 451">
            <a:extLst>
              <a:ext uri="{FF2B5EF4-FFF2-40B4-BE49-F238E27FC236}">
                <a16:creationId xmlns:a16="http://schemas.microsoft.com/office/drawing/2014/main" id="{F629C4FA-CA65-EA85-B5DC-A9BDCA941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2476500"/>
            <a:ext cx="10144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АЛОГО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6964" name="Rectangle 452">
            <a:extLst>
              <a:ext uri="{FF2B5EF4-FFF2-40B4-BE49-F238E27FC236}">
                <a16:creationId xmlns:a16="http://schemas.microsoft.com/office/drawing/2014/main" id="{BC45C3BA-9B47-5A93-5568-AB1A0B704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170113"/>
            <a:ext cx="9858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ЗБЕГАЛ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6967" name="Rectangle 455">
            <a:extLst>
              <a:ext uri="{FF2B5EF4-FFF2-40B4-BE49-F238E27FC236}">
                <a16:creationId xmlns:a16="http://schemas.microsoft.com/office/drawing/2014/main" id="{C0444457-CCFF-BF26-2852-9A2D17006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496888"/>
            <a:ext cx="647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НТОН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6968" name="Rectangle 456">
            <a:extLst>
              <a:ext uri="{FF2B5EF4-FFF2-40B4-BE49-F238E27FC236}">
                <a16:creationId xmlns:a16="http://schemas.microsoft.com/office/drawing/2014/main" id="{8DB059E0-6CAD-A444-C072-7CB861929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800100"/>
            <a:ext cx="10350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БВАЛИЛ</a:t>
            </a:r>
            <a:r>
              <a:rPr lang="en-US" altLang="en-US" sz="1800" b="1">
                <a:latin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6976" name="Rectangle 464">
            <a:extLst>
              <a:ext uri="{FF2B5EF4-FFF2-40B4-BE49-F238E27FC236}">
                <a16:creationId xmlns:a16="http://schemas.microsoft.com/office/drawing/2014/main" id="{0C4382E3-CA9B-4277-1D7A-A7227B7D2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7477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О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6977" name="Rectangle 465">
            <a:extLst>
              <a:ext uri="{FF2B5EF4-FFF2-40B4-BE49-F238E27FC236}">
                <a16:creationId xmlns:a16="http://schemas.microsoft.com/office/drawing/2014/main" id="{B3F914D2-FC14-720F-907B-E6F9E90E0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10525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6978" name="Rectangle 466">
            <a:extLst>
              <a:ext uri="{FF2B5EF4-FFF2-40B4-BE49-F238E27FC236}">
                <a16:creationId xmlns:a16="http://schemas.microsoft.com/office/drawing/2014/main" id="{2117A70F-8633-F480-2CB0-EC1BB8FDB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1133475"/>
            <a:ext cx="465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ЗБУ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6979" name="Rectangle 467">
            <a:extLst>
              <a:ext uri="{FF2B5EF4-FFF2-40B4-BE49-F238E27FC236}">
                <a16:creationId xmlns:a16="http://schemas.microsoft.com/office/drawing/2014/main" id="{1A91FE83-71C7-F844-3478-063F79CF7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808163"/>
            <a:ext cx="30321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 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6980" name="Rectangle 468">
            <a:extLst>
              <a:ext uri="{FF2B5EF4-FFF2-40B4-BE49-F238E27FC236}">
                <a16:creationId xmlns:a16="http://schemas.microsoft.com/office/drawing/2014/main" id="{39A38F0C-2BFA-45C7-33CC-09F0A2474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20939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6981" name="Rectangle 469">
            <a:extLst>
              <a:ext uri="{FF2B5EF4-FFF2-40B4-BE49-F238E27FC236}">
                <a16:creationId xmlns:a16="http://schemas.microsoft.com/office/drawing/2014/main" id="{A6150F52-6BCD-16EA-169F-4A19C26B6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М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6982" name="Rectangle 470">
            <a:extLst>
              <a:ext uri="{FF2B5EF4-FFF2-40B4-BE49-F238E27FC236}">
                <a16:creationId xmlns:a16="http://schemas.microsoft.com/office/drawing/2014/main" id="{F985FC55-527C-A421-C910-AB4C3B680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7543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pic>
        <p:nvPicPr>
          <p:cNvPr id="1216705" name="Picture 193">
            <a:extLst>
              <a:ext uri="{FF2B5EF4-FFF2-40B4-BE49-F238E27FC236}">
                <a16:creationId xmlns:a16="http://schemas.microsoft.com/office/drawing/2014/main" id="{411018EB-19D2-B6DF-4DEE-13AD4270BC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16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671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42" name="Picture 2">
            <a:extLst>
              <a:ext uri="{FF2B5EF4-FFF2-40B4-BE49-F238E27FC236}">
                <a16:creationId xmlns:a16="http://schemas.microsoft.com/office/drawing/2014/main" id="{762A04F8-36EB-15FA-F488-F3C612E4A6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4243" name="Text Box 3">
            <a:extLst>
              <a:ext uri="{FF2B5EF4-FFF2-40B4-BE49-F238E27FC236}">
                <a16:creationId xmlns:a16="http://schemas.microsoft.com/office/drawing/2014/main" id="{18707B94-A5B8-6EF3-62CC-B1117DDA6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4244" name="Text Box 4">
            <a:extLst>
              <a:ext uri="{FF2B5EF4-FFF2-40B4-BE49-F238E27FC236}">
                <a16:creationId xmlns:a16="http://schemas.microsoft.com/office/drawing/2014/main" id="{782FF775-F610-F3F9-4574-88F38C07E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31075"/>
            <a:ext cx="239712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1034245" name="Rectangle 5">
            <a:extLst>
              <a:ext uri="{FF2B5EF4-FFF2-40B4-BE49-F238E27FC236}">
                <a16:creationId xmlns:a16="http://schemas.microsoft.com/office/drawing/2014/main" id="{9225DE57-A58A-ACD5-2736-ED5530C32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254" name="Text Box 14">
            <a:extLst>
              <a:ext uri="{FF2B5EF4-FFF2-40B4-BE49-F238E27FC236}">
                <a16:creationId xmlns:a16="http://schemas.microsoft.com/office/drawing/2014/main" id="{F1F66D56-FF92-99E9-DC37-EDBAED728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4255" name="Text Box 15">
            <a:extLst>
              <a:ext uri="{FF2B5EF4-FFF2-40B4-BE49-F238E27FC236}">
                <a16:creationId xmlns:a16="http://schemas.microsoft.com/office/drawing/2014/main" id="{7A76013F-214A-A367-6460-C08B69855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2882900"/>
            <a:ext cx="3856038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4256" name="Text Box 16">
            <a:extLst>
              <a:ext uri="{FF2B5EF4-FFF2-40B4-BE49-F238E27FC236}">
                <a16:creationId xmlns:a16="http://schemas.microsoft.com/office/drawing/2014/main" id="{66C652B9-AF21-A091-7CE5-5C39E1395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ПОЭЗИЯ И ПРОРОКИ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4257" name="Text Box 17">
            <a:extLst>
              <a:ext uri="{FF2B5EF4-FFF2-40B4-BE49-F238E27FC236}">
                <a16:creationId xmlns:a16="http://schemas.microsoft.com/office/drawing/2014/main" id="{44B131FC-61DE-EC4A-A99E-0D0E1AB58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pic>
        <p:nvPicPr>
          <p:cNvPr id="1034269" name="Picture 29">
            <a:extLst>
              <a:ext uri="{FF2B5EF4-FFF2-40B4-BE49-F238E27FC236}">
                <a16:creationId xmlns:a16="http://schemas.microsoft.com/office/drawing/2014/main" id="{427E41C9-8E85-C687-AC2C-5949372DA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34263" name="Text Box 23">
            <a:extLst>
              <a:ext uri="{FF2B5EF4-FFF2-40B4-BE49-F238E27FC236}">
                <a16:creationId xmlns:a16="http://schemas.microsoft.com/office/drawing/2014/main" id="{05B23827-0C9E-0837-EF7E-C80CE2C16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6601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07</a:t>
            </a:r>
          </a:p>
        </p:txBody>
      </p:sp>
      <p:sp>
        <p:nvSpPr>
          <p:cNvPr id="1034268" name="Rectangle 28">
            <a:extLst>
              <a:ext uri="{FF2B5EF4-FFF2-40B4-BE49-F238E27FC236}">
                <a16:creationId xmlns:a16="http://schemas.microsoft.com/office/drawing/2014/main" id="{30185DC8-6F28-BA35-1867-237EB7AFB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1574800"/>
            <a:ext cx="625475" cy="1190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/>
            <a:r>
              <a:rPr lang="ru-RU" altLang="en-US" sz="900" b="1" i="0">
                <a:latin typeface="Times New Roman" panose="02020603050405020304" pitchFamily="18" charset="0"/>
              </a:rPr>
              <a:t>С 7 М  И</a:t>
            </a:r>
            <a:endParaRPr lang="ru-RU" altLang="en-US" sz="900" b="1">
              <a:latin typeface="Times New Roman" panose="02020603050405020304" pitchFamily="18" charset="0"/>
            </a:endParaRPr>
          </a:p>
        </p:txBody>
      </p:sp>
      <p:sp>
        <p:nvSpPr>
          <p:cNvPr id="1034261" name="AutoShape 21">
            <a:extLst>
              <a:ext uri="{FF2B5EF4-FFF2-40B4-BE49-F238E27FC236}">
                <a16:creationId xmlns:a16="http://schemas.microsoft.com/office/drawing/2014/main" id="{DBA10969-82AC-6085-A8D9-A129F8CE7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2765425"/>
            <a:ext cx="3794125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270" name="Rectangle 30">
            <a:extLst>
              <a:ext uri="{FF2B5EF4-FFF2-40B4-BE49-F238E27FC236}">
                <a16:creationId xmlns:a16="http://schemas.microsoft.com/office/drawing/2014/main" id="{378633D9-D7C3-717A-0BA4-3362E291C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262" name="Line 22">
            <a:extLst>
              <a:ext uri="{FF2B5EF4-FFF2-40B4-BE49-F238E27FC236}">
                <a16:creationId xmlns:a16="http://schemas.microsoft.com/office/drawing/2014/main" id="{3958A7DB-F437-5847-C4E2-FAB76BDC64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6788" y="3082925"/>
            <a:ext cx="1492250" cy="5413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260" name="AutoShape 20">
            <a:extLst>
              <a:ext uri="{FF2B5EF4-FFF2-40B4-BE49-F238E27FC236}">
                <a16:creationId xmlns:a16="http://schemas.microsoft.com/office/drawing/2014/main" id="{CCE9FC9E-CCA4-86B9-96E5-EF9494896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1687513"/>
            <a:ext cx="1084263" cy="41640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4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62" name="Rectangle 2">
            <a:extLst>
              <a:ext uri="{FF2B5EF4-FFF2-40B4-BE49-F238E27FC236}">
                <a16:creationId xmlns:a16="http://schemas.microsoft.com/office/drawing/2014/main" id="{FB01389F-46CD-B42F-A3A9-39FF995C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18570" name="Rectangle 10">
            <a:extLst>
              <a:ext uri="{FF2B5EF4-FFF2-40B4-BE49-F238E27FC236}">
                <a16:creationId xmlns:a16="http://schemas.microsoft.com/office/drawing/2014/main" id="{018A2D9C-667E-7FAA-70ED-E1A92415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8685" name="Line 125">
            <a:extLst>
              <a:ext uri="{FF2B5EF4-FFF2-40B4-BE49-F238E27FC236}">
                <a16:creationId xmlns:a16="http://schemas.microsoft.com/office/drawing/2014/main" id="{DD0982A8-2943-9C88-E542-AC0EAA4D85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86" name="Line 126">
            <a:extLst>
              <a:ext uri="{FF2B5EF4-FFF2-40B4-BE49-F238E27FC236}">
                <a16:creationId xmlns:a16="http://schemas.microsoft.com/office/drawing/2014/main" id="{AA6B8C42-9E98-0FA7-3F02-2386EF2D9B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88" name="Rectangle 128">
            <a:extLst>
              <a:ext uri="{FF2B5EF4-FFF2-40B4-BE49-F238E27FC236}">
                <a16:creationId xmlns:a16="http://schemas.microsoft.com/office/drawing/2014/main" id="{97F2EA03-89D1-3144-7526-91EE75F00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689" name="Rectangle 129">
            <a:extLst>
              <a:ext uri="{FF2B5EF4-FFF2-40B4-BE49-F238E27FC236}">
                <a16:creationId xmlns:a16="http://schemas.microsoft.com/office/drawing/2014/main" id="{9D522C02-3BD5-F3F2-9A6F-39B04A134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691" name="Rectangle 131">
            <a:extLst>
              <a:ext uri="{FF2B5EF4-FFF2-40B4-BE49-F238E27FC236}">
                <a16:creationId xmlns:a16="http://schemas.microsoft.com/office/drawing/2014/main" id="{36733A26-ED03-CAE2-C0EC-1CC70916D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692" name="Rectangle 132">
            <a:extLst>
              <a:ext uri="{FF2B5EF4-FFF2-40B4-BE49-F238E27FC236}">
                <a16:creationId xmlns:a16="http://schemas.microsoft.com/office/drawing/2014/main" id="{04A0EB77-C8F4-71A0-FAFF-AD09BA113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693" name="Freeform 133">
            <a:extLst>
              <a:ext uri="{FF2B5EF4-FFF2-40B4-BE49-F238E27FC236}">
                <a16:creationId xmlns:a16="http://schemas.microsoft.com/office/drawing/2014/main" id="{D8C0EA80-D422-254C-CE2A-191A92B2D622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4" name="Freeform 134">
            <a:extLst>
              <a:ext uri="{FF2B5EF4-FFF2-40B4-BE49-F238E27FC236}">
                <a16:creationId xmlns:a16="http://schemas.microsoft.com/office/drawing/2014/main" id="{BF674AB4-6926-9DEC-EA1C-2EE133C65E65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5" name="Freeform 135">
            <a:extLst>
              <a:ext uri="{FF2B5EF4-FFF2-40B4-BE49-F238E27FC236}">
                <a16:creationId xmlns:a16="http://schemas.microsoft.com/office/drawing/2014/main" id="{8FA97DC1-37A1-D2EF-9462-C5402B19ED77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8" name="Line 138">
            <a:extLst>
              <a:ext uri="{FF2B5EF4-FFF2-40B4-BE49-F238E27FC236}">
                <a16:creationId xmlns:a16="http://schemas.microsoft.com/office/drawing/2014/main" id="{E70563F1-5F4D-27C3-64C0-681A529B565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9" name="Line 139">
            <a:extLst>
              <a:ext uri="{FF2B5EF4-FFF2-40B4-BE49-F238E27FC236}">
                <a16:creationId xmlns:a16="http://schemas.microsoft.com/office/drawing/2014/main" id="{3640AAA3-2910-0699-218C-DE4EC966D4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0" name="Line 140">
            <a:extLst>
              <a:ext uri="{FF2B5EF4-FFF2-40B4-BE49-F238E27FC236}">
                <a16:creationId xmlns:a16="http://schemas.microsoft.com/office/drawing/2014/main" id="{E62C7B8E-F212-EE7D-A3E9-1514A1A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1" name="Line 141">
            <a:extLst>
              <a:ext uri="{FF2B5EF4-FFF2-40B4-BE49-F238E27FC236}">
                <a16:creationId xmlns:a16="http://schemas.microsoft.com/office/drawing/2014/main" id="{E169FE61-814B-7A71-A8C2-6A2FBF451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2" name="Line 142">
            <a:extLst>
              <a:ext uri="{FF2B5EF4-FFF2-40B4-BE49-F238E27FC236}">
                <a16:creationId xmlns:a16="http://schemas.microsoft.com/office/drawing/2014/main" id="{F0525732-3950-1B83-152E-A6BDE0F697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3" name="Line 143">
            <a:extLst>
              <a:ext uri="{FF2B5EF4-FFF2-40B4-BE49-F238E27FC236}">
                <a16:creationId xmlns:a16="http://schemas.microsoft.com/office/drawing/2014/main" id="{4CB1B0A5-D4FF-2652-325F-48DCAB67BE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4" name="Line 144">
            <a:extLst>
              <a:ext uri="{FF2B5EF4-FFF2-40B4-BE49-F238E27FC236}">
                <a16:creationId xmlns:a16="http://schemas.microsoft.com/office/drawing/2014/main" id="{38F26A60-55D2-D0AE-67D8-5C31F1AB2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9" name="Rectangle 149">
            <a:extLst>
              <a:ext uri="{FF2B5EF4-FFF2-40B4-BE49-F238E27FC236}">
                <a16:creationId xmlns:a16="http://schemas.microsoft.com/office/drawing/2014/main" id="{17D27616-E573-43E4-F07F-0C4FF93F0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2897188"/>
            <a:ext cx="3857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10" name="Rectangle 150">
            <a:extLst>
              <a:ext uri="{FF2B5EF4-FFF2-40B4-BE49-F238E27FC236}">
                <a16:creationId xmlns:a16="http://schemas.microsoft.com/office/drawing/2014/main" id="{43FCB959-4A4A-6AA7-7993-AD81DD992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231900"/>
            <a:ext cx="3683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11" name="Line 151">
            <a:extLst>
              <a:ext uri="{FF2B5EF4-FFF2-40B4-BE49-F238E27FC236}">
                <a16:creationId xmlns:a16="http://schemas.microsoft.com/office/drawing/2014/main" id="{A44D73F0-4DC6-DC72-B803-97C8EE200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26" name="Line 166">
            <a:extLst>
              <a:ext uri="{FF2B5EF4-FFF2-40B4-BE49-F238E27FC236}">
                <a16:creationId xmlns:a16="http://schemas.microsoft.com/office/drawing/2014/main" id="{0B725959-95CB-F01F-12C9-127C72BAF6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29" name="Line 169">
            <a:extLst>
              <a:ext uri="{FF2B5EF4-FFF2-40B4-BE49-F238E27FC236}">
                <a16:creationId xmlns:a16="http://schemas.microsoft.com/office/drawing/2014/main" id="{FA5E83DB-09AD-972E-F643-5D1F8508C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48" name="Rectangle 188">
            <a:extLst>
              <a:ext uri="{FF2B5EF4-FFF2-40B4-BE49-F238E27FC236}">
                <a16:creationId xmlns:a16="http://schemas.microsoft.com/office/drawing/2014/main" id="{DBF44B00-9B5B-9534-036C-4A378E49F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479266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60" name="Text Box 200">
            <a:extLst>
              <a:ext uri="{FF2B5EF4-FFF2-40B4-BE49-F238E27FC236}">
                <a16:creationId xmlns:a16="http://schemas.microsoft.com/office/drawing/2014/main" id="{DA83FC58-7D9F-5227-8B63-C98E69461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79</a:t>
            </a:r>
          </a:p>
        </p:txBody>
      </p:sp>
      <p:sp>
        <p:nvSpPr>
          <p:cNvPr id="1218766" name="Rectangle 206">
            <a:extLst>
              <a:ext uri="{FF2B5EF4-FFF2-40B4-BE49-F238E27FC236}">
                <a16:creationId xmlns:a16="http://schemas.microsoft.com/office/drawing/2014/main" id="{144A3E3A-9A97-EF2B-134D-8F5DBBDF5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5538788" cy="307657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68" name="Rectangle 208">
            <a:extLst>
              <a:ext uri="{FF2B5EF4-FFF2-40B4-BE49-F238E27FC236}">
                <a16:creationId xmlns:a16="http://schemas.microsoft.com/office/drawing/2014/main" id="{883DBF74-8065-420A-EB2B-C9C0F9DFB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073650"/>
            <a:ext cx="5538788" cy="26987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49" name="Rectangle 189">
            <a:extLst>
              <a:ext uri="{FF2B5EF4-FFF2-40B4-BE49-F238E27FC236}">
                <a16:creationId xmlns:a16="http://schemas.microsoft.com/office/drawing/2014/main" id="{F9BB0C16-7F41-ABD5-5F95-A6261C2DC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18750" name="Picture 190">
            <a:extLst>
              <a:ext uri="{FF2B5EF4-FFF2-40B4-BE49-F238E27FC236}">
                <a16:creationId xmlns:a16="http://schemas.microsoft.com/office/drawing/2014/main" id="{7847DAB1-FA16-8C75-E7EC-39C27D959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18751" name="Rectangle 191">
            <a:extLst>
              <a:ext uri="{FF2B5EF4-FFF2-40B4-BE49-F238E27FC236}">
                <a16:creationId xmlns:a16="http://schemas.microsoft.com/office/drawing/2014/main" id="{D8B5746B-14D5-FEBC-178A-8F5E2064E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322263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52" name="Rectangle 192">
            <a:extLst>
              <a:ext uri="{FF2B5EF4-FFF2-40B4-BE49-F238E27FC236}">
                <a16:creationId xmlns:a16="http://schemas.microsoft.com/office/drawing/2014/main" id="{AC650FD4-A3ED-59DA-5E94-71235278A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54" name="Rectangle 194">
            <a:extLst>
              <a:ext uri="{FF2B5EF4-FFF2-40B4-BE49-F238E27FC236}">
                <a16:creationId xmlns:a16="http://schemas.microsoft.com/office/drawing/2014/main" id="{82DFEAB3-D26A-1D37-5180-16ABEBA45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18761" name="Rectangle 201">
            <a:extLst>
              <a:ext uri="{FF2B5EF4-FFF2-40B4-BE49-F238E27FC236}">
                <a16:creationId xmlns:a16="http://schemas.microsoft.com/office/drawing/2014/main" id="{7B4AAE21-9EB6-4813-355A-2A927AC69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18696" name="Freeform 136">
            <a:extLst>
              <a:ext uri="{FF2B5EF4-FFF2-40B4-BE49-F238E27FC236}">
                <a16:creationId xmlns:a16="http://schemas.microsoft.com/office/drawing/2014/main" id="{A39CAB01-E59F-77F4-D175-10B1E95F4A25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7" name="Freeform 137">
            <a:extLst>
              <a:ext uri="{FF2B5EF4-FFF2-40B4-BE49-F238E27FC236}">
                <a16:creationId xmlns:a16="http://schemas.microsoft.com/office/drawing/2014/main" id="{FF9A4C86-50D5-80A1-EB72-D3D2B82C6DC6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2" name="AutoShape 212">
            <a:extLst>
              <a:ext uri="{FF2B5EF4-FFF2-40B4-BE49-F238E27FC236}">
                <a16:creationId xmlns:a16="http://schemas.microsoft.com/office/drawing/2014/main" id="{E4C30132-2FDE-4F97-635D-B1B7C1851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024313"/>
            <a:ext cx="3700462" cy="28035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87" name="Rectangle 227">
            <a:extLst>
              <a:ext uri="{FF2B5EF4-FFF2-40B4-BE49-F238E27FC236}">
                <a16:creationId xmlns:a16="http://schemas.microsoft.com/office/drawing/2014/main" id="{C8F92DFF-F29A-12B3-B69D-B5D9C0C19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18789" name="Line 229">
            <a:extLst>
              <a:ext uri="{FF2B5EF4-FFF2-40B4-BE49-F238E27FC236}">
                <a16:creationId xmlns:a16="http://schemas.microsoft.com/office/drawing/2014/main" id="{45608B5E-3938-94AB-846D-368E9F85EC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90" name="Line 230">
            <a:extLst>
              <a:ext uri="{FF2B5EF4-FFF2-40B4-BE49-F238E27FC236}">
                <a16:creationId xmlns:a16="http://schemas.microsoft.com/office/drawing/2014/main" id="{EA45441B-BFA2-7620-4541-E34C26C244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91" name="Rectangle 231">
            <a:extLst>
              <a:ext uri="{FF2B5EF4-FFF2-40B4-BE49-F238E27FC236}">
                <a16:creationId xmlns:a16="http://schemas.microsoft.com/office/drawing/2014/main" id="{8DDE10F9-4B76-37F0-2AB0-D271BA7C3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92" name="Rectangle 232">
            <a:extLst>
              <a:ext uri="{FF2B5EF4-FFF2-40B4-BE49-F238E27FC236}">
                <a16:creationId xmlns:a16="http://schemas.microsoft.com/office/drawing/2014/main" id="{1111FDFF-1483-4737-CC8D-78FDCF7EE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93" name="Rectangle 233">
            <a:extLst>
              <a:ext uri="{FF2B5EF4-FFF2-40B4-BE49-F238E27FC236}">
                <a16:creationId xmlns:a16="http://schemas.microsoft.com/office/drawing/2014/main" id="{C3D76DFA-1FCB-B944-B92C-0E3E1F19E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97" name="Rectangle 237">
            <a:extLst>
              <a:ext uri="{FF2B5EF4-FFF2-40B4-BE49-F238E27FC236}">
                <a16:creationId xmlns:a16="http://schemas.microsoft.com/office/drawing/2014/main" id="{31968E64-7DBE-F4A9-4F81-4C9DC84FB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98" name="Rectangle 238">
            <a:extLst>
              <a:ext uri="{FF2B5EF4-FFF2-40B4-BE49-F238E27FC236}">
                <a16:creationId xmlns:a16="http://schemas.microsoft.com/office/drawing/2014/main" id="{926179BA-B1D4-803F-05E2-31E4DDCF0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799" name="Freeform 239">
            <a:extLst>
              <a:ext uri="{FF2B5EF4-FFF2-40B4-BE49-F238E27FC236}">
                <a16:creationId xmlns:a16="http://schemas.microsoft.com/office/drawing/2014/main" id="{80A11F1C-6ADD-369E-A9D5-42CBF036BAEC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0" name="Freeform 240">
            <a:extLst>
              <a:ext uri="{FF2B5EF4-FFF2-40B4-BE49-F238E27FC236}">
                <a16:creationId xmlns:a16="http://schemas.microsoft.com/office/drawing/2014/main" id="{39735A6D-C72D-5829-B1AF-70BC61B623F0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1" name="Freeform 241">
            <a:extLst>
              <a:ext uri="{FF2B5EF4-FFF2-40B4-BE49-F238E27FC236}">
                <a16:creationId xmlns:a16="http://schemas.microsoft.com/office/drawing/2014/main" id="{CB30945D-B7B9-534B-4E53-33B27DA939DB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2" name="Freeform 242">
            <a:extLst>
              <a:ext uri="{FF2B5EF4-FFF2-40B4-BE49-F238E27FC236}">
                <a16:creationId xmlns:a16="http://schemas.microsoft.com/office/drawing/2014/main" id="{598948DC-5CBE-3B0A-0E56-96E94F65FB9C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3" name="Freeform 243">
            <a:extLst>
              <a:ext uri="{FF2B5EF4-FFF2-40B4-BE49-F238E27FC236}">
                <a16:creationId xmlns:a16="http://schemas.microsoft.com/office/drawing/2014/main" id="{D3737269-BED5-71AD-B96B-44F2ED1D29A6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4" name="Line 244">
            <a:extLst>
              <a:ext uri="{FF2B5EF4-FFF2-40B4-BE49-F238E27FC236}">
                <a16:creationId xmlns:a16="http://schemas.microsoft.com/office/drawing/2014/main" id="{7FBA5367-E461-3946-B156-7AFC391D46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5" name="Line 245">
            <a:extLst>
              <a:ext uri="{FF2B5EF4-FFF2-40B4-BE49-F238E27FC236}">
                <a16:creationId xmlns:a16="http://schemas.microsoft.com/office/drawing/2014/main" id="{976AF442-585F-C1C8-665C-D4F31BE6FC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6" name="Line 246">
            <a:extLst>
              <a:ext uri="{FF2B5EF4-FFF2-40B4-BE49-F238E27FC236}">
                <a16:creationId xmlns:a16="http://schemas.microsoft.com/office/drawing/2014/main" id="{6F3F8F5A-9282-0CAC-BB31-1D8EF3BFC41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7" name="Line 247">
            <a:extLst>
              <a:ext uri="{FF2B5EF4-FFF2-40B4-BE49-F238E27FC236}">
                <a16:creationId xmlns:a16="http://schemas.microsoft.com/office/drawing/2014/main" id="{883E06A5-7029-0B5F-91F8-80F9E961FEB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8" name="Line 248">
            <a:extLst>
              <a:ext uri="{FF2B5EF4-FFF2-40B4-BE49-F238E27FC236}">
                <a16:creationId xmlns:a16="http://schemas.microsoft.com/office/drawing/2014/main" id="{2E587143-3382-529D-6A8F-7C3BBD5ABA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9" name="Line 249">
            <a:extLst>
              <a:ext uri="{FF2B5EF4-FFF2-40B4-BE49-F238E27FC236}">
                <a16:creationId xmlns:a16="http://schemas.microsoft.com/office/drawing/2014/main" id="{8038F2B7-3718-EA07-5BB9-02DD82CFEA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0" name="Line 250">
            <a:extLst>
              <a:ext uri="{FF2B5EF4-FFF2-40B4-BE49-F238E27FC236}">
                <a16:creationId xmlns:a16="http://schemas.microsoft.com/office/drawing/2014/main" id="{EA86B141-4EA9-91B3-965C-17E87DD33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1" name="Line 251">
            <a:extLst>
              <a:ext uri="{FF2B5EF4-FFF2-40B4-BE49-F238E27FC236}">
                <a16:creationId xmlns:a16="http://schemas.microsoft.com/office/drawing/2014/main" id="{A5BF32EE-B640-1A60-FC55-24138D8A06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2" name="Line 252">
            <a:extLst>
              <a:ext uri="{FF2B5EF4-FFF2-40B4-BE49-F238E27FC236}">
                <a16:creationId xmlns:a16="http://schemas.microsoft.com/office/drawing/2014/main" id="{4129ED22-C1A7-4CF8-D255-042E02F1A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3" name="Line 253">
            <a:extLst>
              <a:ext uri="{FF2B5EF4-FFF2-40B4-BE49-F238E27FC236}">
                <a16:creationId xmlns:a16="http://schemas.microsoft.com/office/drawing/2014/main" id="{61B7F4A8-6DF8-1756-EC5B-566B7E8E4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4" name="Line 254">
            <a:extLst>
              <a:ext uri="{FF2B5EF4-FFF2-40B4-BE49-F238E27FC236}">
                <a16:creationId xmlns:a16="http://schemas.microsoft.com/office/drawing/2014/main" id="{EE2451A7-5C73-9F6D-3B9B-83DE98818C4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5" name="Rectangle 255">
            <a:extLst>
              <a:ext uri="{FF2B5EF4-FFF2-40B4-BE49-F238E27FC236}">
                <a16:creationId xmlns:a16="http://schemas.microsoft.com/office/drawing/2014/main" id="{173B602B-6DB0-0C43-74EE-369D147CB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8816" name="Rectangle 256">
            <a:extLst>
              <a:ext uri="{FF2B5EF4-FFF2-40B4-BE49-F238E27FC236}">
                <a16:creationId xmlns:a16="http://schemas.microsoft.com/office/drawing/2014/main" id="{75B1CA26-A0DC-C20F-9F6F-141BAD683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8817" name="Rectangle 257">
            <a:extLst>
              <a:ext uri="{FF2B5EF4-FFF2-40B4-BE49-F238E27FC236}">
                <a16:creationId xmlns:a16="http://schemas.microsoft.com/office/drawing/2014/main" id="{7D2DA44C-545E-0B8A-4A3D-2697CCBFC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818" name="Rectangle 258">
            <a:extLst>
              <a:ext uri="{FF2B5EF4-FFF2-40B4-BE49-F238E27FC236}">
                <a16:creationId xmlns:a16="http://schemas.microsoft.com/office/drawing/2014/main" id="{99201DB6-B0E0-8E35-9766-CEEA56404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18819" name="Rectangle 259">
            <a:extLst>
              <a:ext uri="{FF2B5EF4-FFF2-40B4-BE49-F238E27FC236}">
                <a16:creationId xmlns:a16="http://schemas.microsoft.com/office/drawing/2014/main" id="{9F7E732A-D457-5E62-4E31-7F95D7980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820" name="Rectangle 260">
            <a:extLst>
              <a:ext uri="{FF2B5EF4-FFF2-40B4-BE49-F238E27FC236}">
                <a16:creationId xmlns:a16="http://schemas.microsoft.com/office/drawing/2014/main" id="{CF5C8B0D-73F4-8F9B-1E11-5044D87A9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18821" name="Line 261">
            <a:extLst>
              <a:ext uri="{FF2B5EF4-FFF2-40B4-BE49-F238E27FC236}">
                <a16:creationId xmlns:a16="http://schemas.microsoft.com/office/drawing/2014/main" id="{5086BECD-ADB3-1E1B-BD0B-41A6333636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2" name="Line 262">
            <a:extLst>
              <a:ext uri="{FF2B5EF4-FFF2-40B4-BE49-F238E27FC236}">
                <a16:creationId xmlns:a16="http://schemas.microsoft.com/office/drawing/2014/main" id="{D0EF95AB-7040-7B91-B312-B0948789A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3" name="Line 263">
            <a:extLst>
              <a:ext uri="{FF2B5EF4-FFF2-40B4-BE49-F238E27FC236}">
                <a16:creationId xmlns:a16="http://schemas.microsoft.com/office/drawing/2014/main" id="{B404DA08-B171-A29E-0CB1-FAC7E18C07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24" name="AutoShape 264">
            <a:extLst>
              <a:ext uri="{FF2B5EF4-FFF2-40B4-BE49-F238E27FC236}">
                <a16:creationId xmlns:a16="http://schemas.microsoft.com/office/drawing/2014/main" id="{A9ED3FC1-9DF6-EFC0-7897-5BAADC3BE16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8825" name="AutoShape 265">
            <a:extLst>
              <a:ext uri="{FF2B5EF4-FFF2-40B4-BE49-F238E27FC236}">
                <a16:creationId xmlns:a16="http://schemas.microsoft.com/office/drawing/2014/main" id="{EDE92EF0-3B04-7473-4B04-8810F53B61B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8826" name="AutoShape 266">
            <a:extLst>
              <a:ext uri="{FF2B5EF4-FFF2-40B4-BE49-F238E27FC236}">
                <a16:creationId xmlns:a16="http://schemas.microsoft.com/office/drawing/2014/main" id="{335D46F3-D1C2-1E61-AF4A-05794CC3767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8827" name="AutoShape 267">
            <a:extLst>
              <a:ext uri="{FF2B5EF4-FFF2-40B4-BE49-F238E27FC236}">
                <a16:creationId xmlns:a16="http://schemas.microsoft.com/office/drawing/2014/main" id="{1AFABC36-E620-3E16-1180-65BF926C953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18828" name="Line 268">
            <a:extLst>
              <a:ext uri="{FF2B5EF4-FFF2-40B4-BE49-F238E27FC236}">
                <a16:creationId xmlns:a16="http://schemas.microsoft.com/office/drawing/2014/main" id="{3A665F68-7EA9-2B48-AF10-BCB3D3CC33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9" name="Freeform 269">
            <a:extLst>
              <a:ext uri="{FF2B5EF4-FFF2-40B4-BE49-F238E27FC236}">
                <a16:creationId xmlns:a16="http://schemas.microsoft.com/office/drawing/2014/main" id="{234FAF01-88A7-9AD0-2002-3693F208F975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830" name="Freeform 270">
            <a:extLst>
              <a:ext uri="{FF2B5EF4-FFF2-40B4-BE49-F238E27FC236}">
                <a16:creationId xmlns:a16="http://schemas.microsoft.com/office/drawing/2014/main" id="{7E723096-8682-996E-5E37-B9A8B92FCB7E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850" name="Line 290">
            <a:extLst>
              <a:ext uri="{FF2B5EF4-FFF2-40B4-BE49-F238E27FC236}">
                <a16:creationId xmlns:a16="http://schemas.microsoft.com/office/drawing/2014/main" id="{973EF8EA-0453-13DB-E086-51676739D6B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51" name="Line 291">
            <a:extLst>
              <a:ext uri="{FF2B5EF4-FFF2-40B4-BE49-F238E27FC236}">
                <a16:creationId xmlns:a16="http://schemas.microsoft.com/office/drawing/2014/main" id="{FF1EEFD8-051E-1643-ABC9-98D94E0AFB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64" name="Line 304">
            <a:extLst>
              <a:ext uri="{FF2B5EF4-FFF2-40B4-BE49-F238E27FC236}">
                <a16:creationId xmlns:a16="http://schemas.microsoft.com/office/drawing/2014/main" id="{AF48994E-88F7-8CDB-A1B6-A274AA9BA1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5" name="Line 305">
            <a:extLst>
              <a:ext uri="{FF2B5EF4-FFF2-40B4-BE49-F238E27FC236}">
                <a16:creationId xmlns:a16="http://schemas.microsoft.com/office/drawing/2014/main" id="{CA23EBED-F48A-65E6-60F7-4FDE1D8EBC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6" name="Line 306">
            <a:extLst>
              <a:ext uri="{FF2B5EF4-FFF2-40B4-BE49-F238E27FC236}">
                <a16:creationId xmlns:a16="http://schemas.microsoft.com/office/drawing/2014/main" id="{6DD946A6-8207-030D-886E-9359736D99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7" name="Line 307">
            <a:extLst>
              <a:ext uri="{FF2B5EF4-FFF2-40B4-BE49-F238E27FC236}">
                <a16:creationId xmlns:a16="http://schemas.microsoft.com/office/drawing/2014/main" id="{E9D1EB6C-A31B-D29D-BD53-77EA7F3381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8" name="Line 308">
            <a:extLst>
              <a:ext uri="{FF2B5EF4-FFF2-40B4-BE49-F238E27FC236}">
                <a16:creationId xmlns:a16="http://schemas.microsoft.com/office/drawing/2014/main" id="{F9ACFFE4-1E2D-5323-3B15-994A021319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9" name="Line 309">
            <a:extLst>
              <a:ext uri="{FF2B5EF4-FFF2-40B4-BE49-F238E27FC236}">
                <a16:creationId xmlns:a16="http://schemas.microsoft.com/office/drawing/2014/main" id="{5F8113C2-97A6-9975-FA89-33395902CE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71" name="Line 311">
            <a:extLst>
              <a:ext uri="{FF2B5EF4-FFF2-40B4-BE49-F238E27FC236}">
                <a16:creationId xmlns:a16="http://schemas.microsoft.com/office/drawing/2014/main" id="{0F5A0FFF-86B8-6FE6-6E1B-FD9DF54169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72" name="Rectangle 312">
            <a:extLst>
              <a:ext uri="{FF2B5EF4-FFF2-40B4-BE49-F238E27FC236}">
                <a16:creationId xmlns:a16="http://schemas.microsoft.com/office/drawing/2014/main" id="{CFA2EE08-C2C9-BFEA-E54D-A4D08FD06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18899" name="Rectangle 339">
            <a:extLst>
              <a:ext uri="{FF2B5EF4-FFF2-40B4-BE49-F238E27FC236}">
                <a16:creationId xmlns:a16="http://schemas.microsoft.com/office/drawing/2014/main" id="{5D50A52A-FA76-168F-82D0-C0F3060CE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0"/>
            <a:ext cx="4519612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00" name="Rectangle 340">
            <a:extLst>
              <a:ext uri="{FF2B5EF4-FFF2-40B4-BE49-F238E27FC236}">
                <a16:creationId xmlns:a16="http://schemas.microsoft.com/office/drawing/2014/main" id="{D15EA9BB-D050-7408-4063-588DB22BF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18901" name="Group 341">
            <a:extLst>
              <a:ext uri="{FF2B5EF4-FFF2-40B4-BE49-F238E27FC236}">
                <a16:creationId xmlns:a16="http://schemas.microsoft.com/office/drawing/2014/main" id="{05EE17B9-A44D-BF0B-10F3-329C9CE3E50A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18902" name="Rectangle 342">
              <a:extLst>
                <a:ext uri="{FF2B5EF4-FFF2-40B4-BE49-F238E27FC236}">
                  <a16:creationId xmlns:a16="http://schemas.microsoft.com/office/drawing/2014/main" id="{00D94A36-7F25-452E-9274-8E64C5F84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18903" name="Group 343">
              <a:extLst>
                <a:ext uri="{FF2B5EF4-FFF2-40B4-BE49-F238E27FC236}">
                  <a16:creationId xmlns:a16="http://schemas.microsoft.com/office/drawing/2014/main" id="{986360A1-9021-342B-AF76-19F9FCFD3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18904" name="Rectangle 344">
                <a:extLst>
                  <a:ext uri="{FF2B5EF4-FFF2-40B4-BE49-F238E27FC236}">
                    <a16:creationId xmlns:a16="http://schemas.microsoft.com/office/drawing/2014/main" id="{EE072934-CB9E-855E-FF4C-19B89840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8905" name="Rectangle 345">
                <a:extLst>
                  <a:ext uri="{FF2B5EF4-FFF2-40B4-BE49-F238E27FC236}">
                    <a16:creationId xmlns:a16="http://schemas.microsoft.com/office/drawing/2014/main" id="{1680499A-88A4-3149-56F8-C153E729E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8906" name="Rectangle 346">
                <a:extLst>
                  <a:ext uri="{FF2B5EF4-FFF2-40B4-BE49-F238E27FC236}">
                    <a16:creationId xmlns:a16="http://schemas.microsoft.com/office/drawing/2014/main" id="{8D9FC07E-A69B-2CC9-C8F3-8679D9028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8907" name="Rectangle 347">
                <a:extLst>
                  <a:ext uri="{FF2B5EF4-FFF2-40B4-BE49-F238E27FC236}">
                    <a16:creationId xmlns:a16="http://schemas.microsoft.com/office/drawing/2014/main" id="{5236EC39-1F3E-9896-3EE9-D9B65C18E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8908" name="Rectangle 348">
                <a:extLst>
                  <a:ext uri="{FF2B5EF4-FFF2-40B4-BE49-F238E27FC236}">
                    <a16:creationId xmlns:a16="http://schemas.microsoft.com/office/drawing/2014/main" id="{8AA1381A-2FDA-1F94-50F9-940CC3E6D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18909" name="Text Box 349">
                <a:extLst>
                  <a:ext uri="{FF2B5EF4-FFF2-40B4-BE49-F238E27FC236}">
                    <a16:creationId xmlns:a16="http://schemas.microsoft.com/office/drawing/2014/main" id="{AF51D679-4A32-08FA-C763-CEB5A887E9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18910" name="Rectangle 350">
                <a:extLst>
                  <a:ext uri="{FF2B5EF4-FFF2-40B4-BE49-F238E27FC236}">
                    <a16:creationId xmlns:a16="http://schemas.microsoft.com/office/drawing/2014/main" id="{940A7EAF-9886-0B1B-EFB0-C8738BDD8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11" name="Rectangle 351">
                <a:extLst>
                  <a:ext uri="{FF2B5EF4-FFF2-40B4-BE49-F238E27FC236}">
                    <a16:creationId xmlns:a16="http://schemas.microsoft.com/office/drawing/2014/main" id="{D7201561-0590-C501-89D9-3CDC37779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12" name="Rectangle 352">
                <a:extLst>
                  <a:ext uri="{FF2B5EF4-FFF2-40B4-BE49-F238E27FC236}">
                    <a16:creationId xmlns:a16="http://schemas.microsoft.com/office/drawing/2014/main" id="{377E9088-C810-F5CF-9A08-15C50CD3C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13" name="Text Box 353">
                <a:extLst>
                  <a:ext uri="{FF2B5EF4-FFF2-40B4-BE49-F238E27FC236}">
                    <a16:creationId xmlns:a16="http://schemas.microsoft.com/office/drawing/2014/main" id="{9D69EBD9-E763-4A03-CA25-B5D539F1A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18914" name="Rectangle 354">
                <a:extLst>
                  <a:ext uri="{FF2B5EF4-FFF2-40B4-BE49-F238E27FC236}">
                    <a16:creationId xmlns:a16="http://schemas.microsoft.com/office/drawing/2014/main" id="{5035B9DB-9FE1-EDA6-809E-DBD16DCEB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8915" name="Rectangle 355">
                <a:extLst>
                  <a:ext uri="{FF2B5EF4-FFF2-40B4-BE49-F238E27FC236}">
                    <a16:creationId xmlns:a16="http://schemas.microsoft.com/office/drawing/2014/main" id="{9D9A0FA8-F823-1495-9EDC-AA12727FF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8916" name="Rectangle 356">
                <a:extLst>
                  <a:ext uri="{FF2B5EF4-FFF2-40B4-BE49-F238E27FC236}">
                    <a16:creationId xmlns:a16="http://schemas.microsoft.com/office/drawing/2014/main" id="{952B7771-6A54-D245-0C95-DB5D4F52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17" name="Rectangle 357">
                <a:extLst>
                  <a:ext uri="{FF2B5EF4-FFF2-40B4-BE49-F238E27FC236}">
                    <a16:creationId xmlns:a16="http://schemas.microsoft.com/office/drawing/2014/main" id="{D707F844-1E54-48A3-9EB1-3357B7730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18" name="Rectangle 358">
                <a:extLst>
                  <a:ext uri="{FF2B5EF4-FFF2-40B4-BE49-F238E27FC236}">
                    <a16:creationId xmlns:a16="http://schemas.microsoft.com/office/drawing/2014/main" id="{31DECFCE-ECB2-18CD-8A6B-006BC4881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19" name="Rectangle 359">
                <a:extLst>
                  <a:ext uri="{FF2B5EF4-FFF2-40B4-BE49-F238E27FC236}">
                    <a16:creationId xmlns:a16="http://schemas.microsoft.com/office/drawing/2014/main" id="{F966337C-B463-9020-AA4E-314A6F6C3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8920" name="Rectangle 360">
                <a:extLst>
                  <a:ext uri="{FF2B5EF4-FFF2-40B4-BE49-F238E27FC236}">
                    <a16:creationId xmlns:a16="http://schemas.microsoft.com/office/drawing/2014/main" id="{C840FF38-534F-205F-FEEA-220A88F7C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21" name="Rectangle 361">
                <a:extLst>
                  <a:ext uri="{FF2B5EF4-FFF2-40B4-BE49-F238E27FC236}">
                    <a16:creationId xmlns:a16="http://schemas.microsoft.com/office/drawing/2014/main" id="{C24EAFBA-E4CC-51AC-2E12-838386C70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8922" name="Rectangle 362">
                <a:extLst>
                  <a:ext uri="{FF2B5EF4-FFF2-40B4-BE49-F238E27FC236}">
                    <a16:creationId xmlns:a16="http://schemas.microsoft.com/office/drawing/2014/main" id="{55900D97-A818-64C2-B7A5-35B91DFDE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8923" name="Rectangle 363">
                <a:extLst>
                  <a:ext uri="{FF2B5EF4-FFF2-40B4-BE49-F238E27FC236}">
                    <a16:creationId xmlns:a16="http://schemas.microsoft.com/office/drawing/2014/main" id="{C95216AA-C805-7046-0701-F9850B31F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8924" name="Rectangle 364">
                <a:extLst>
                  <a:ext uri="{FF2B5EF4-FFF2-40B4-BE49-F238E27FC236}">
                    <a16:creationId xmlns:a16="http://schemas.microsoft.com/office/drawing/2014/main" id="{2741457E-636E-58D5-F0DE-703511987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18925" name="Rectangle 365">
                <a:extLst>
                  <a:ext uri="{FF2B5EF4-FFF2-40B4-BE49-F238E27FC236}">
                    <a16:creationId xmlns:a16="http://schemas.microsoft.com/office/drawing/2014/main" id="{0AEE40BB-9607-328D-2432-340C6A21C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18926" name="Rectangle 366">
                <a:extLst>
                  <a:ext uri="{FF2B5EF4-FFF2-40B4-BE49-F238E27FC236}">
                    <a16:creationId xmlns:a16="http://schemas.microsoft.com/office/drawing/2014/main" id="{7DA3A414-3D8F-FC6C-BE9F-71AA33FA2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27" name="Rectangle 367">
                <a:extLst>
                  <a:ext uri="{FF2B5EF4-FFF2-40B4-BE49-F238E27FC236}">
                    <a16:creationId xmlns:a16="http://schemas.microsoft.com/office/drawing/2014/main" id="{5BB69997-1F02-7456-E742-DD3F74D4F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28" name="Rectangle 368">
                <a:extLst>
                  <a:ext uri="{FF2B5EF4-FFF2-40B4-BE49-F238E27FC236}">
                    <a16:creationId xmlns:a16="http://schemas.microsoft.com/office/drawing/2014/main" id="{4690B931-A427-2292-47D3-EB5487D1A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18929" name="Rectangle 369">
                <a:extLst>
                  <a:ext uri="{FF2B5EF4-FFF2-40B4-BE49-F238E27FC236}">
                    <a16:creationId xmlns:a16="http://schemas.microsoft.com/office/drawing/2014/main" id="{FFDE781E-ADFC-75A6-6521-2927808EC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18930" name="Rectangle 370">
                <a:extLst>
                  <a:ext uri="{FF2B5EF4-FFF2-40B4-BE49-F238E27FC236}">
                    <a16:creationId xmlns:a16="http://schemas.microsoft.com/office/drawing/2014/main" id="{57784A5A-F40F-7ECF-D9AD-6C942CFA1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8931" name="Rectangle 371">
                <a:extLst>
                  <a:ext uri="{FF2B5EF4-FFF2-40B4-BE49-F238E27FC236}">
                    <a16:creationId xmlns:a16="http://schemas.microsoft.com/office/drawing/2014/main" id="{C5C13852-5ABF-9E73-E514-13FDC94B7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8932" name="Rectangle 372">
                <a:extLst>
                  <a:ext uri="{FF2B5EF4-FFF2-40B4-BE49-F238E27FC236}">
                    <a16:creationId xmlns:a16="http://schemas.microsoft.com/office/drawing/2014/main" id="{BE71BDE7-123B-81B2-D707-1EBFEA487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33" name="Rectangle 373">
                <a:extLst>
                  <a:ext uri="{FF2B5EF4-FFF2-40B4-BE49-F238E27FC236}">
                    <a16:creationId xmlns:a16="http://schemas.microsoft.com/office/drawing/2014/main" id="{A4B49F59-DC72-C08D-8DD6-4D7C0EE5A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18934" name="Rectangle 374">
                <a:extLst>
                  <a:ext uri="{FF2B5EF4-FFF2-40B4-BE49-F238E27FC236}">
                    <a16:creationId xmlns:a16="http://schemas.microsoft.com/office/drawing/2014/main" id="{92341F74-2308-A146-B332-C9DDFFB57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35" name="Rectangle 375">
                <a:extLst>
                  <a:ext uri="{FF2B5EF4-FFF2-40B4-BE49-F238E27FC236}">
                    <a16:creationId xmlns:a16="http://schemas.microsoft.com/office/drawing/2014/main" id="{E4B027AC-1AF0-D688-6B9E-B0923B336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8936" name="Rectangle 376">
                <a:extLst>
                  <a:ext uri="{FF2B5EF4-FFF2-40B4-BE49-F238E27FC236}">
                    <a16:creationId xmlns:a16="http://schemas.microsoft.com/office/drawing/2014/main" id="{5585ED96-F84F-2E92-458C-26CE4384C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18937" name="Rectangle 377">
                <a:extLst>
                  <a:ext uri="{FF2B5EF4-FFF2-40B4-BE49-F238E27FC236}">
                    <a16:creationId xmlns:a16="http://schemas.microsoft.com/office/drawing/2014/main" id="{6B9DFEC6-BE3E-0038-BA0D-98796FA8D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18938" name="Rectangle 378">
                <a:extLst>
                  <a:ext uri="{FF2B5EF4-FFF2-40B4-BE49-F238E27FC236}">
                    <a16:creationId xmlns:a16="http://schemas.microsoft.com/office/drawing/2014/main" id="{563FE8B9-8035-063B-A1F5-DC52E4B3A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18939" name="Group 379">
                <a:extLst>
                  <a:ext uri="{FF2B5EF4-FFF2-40B4-BE49-F238E27FC236}">
                    <a16:creationId xmlns:a16="http://schemas.microsoft.com/office/drawing/2014/main" id="{2A496B3E-0E55-937A-CBD8-356BA75A8F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18940" name="Text Box 380">
                  <a:extLst>
                    <a:ext uri="{FF2B5EF4-FFF2-40B4-BE49-F238E27FC236}">
                      <a16:creationId xmlns:a16="http://schemas.microsoft.com/office/drawing/2014/main" id="{8096827E-5B51-635A-9595-BBA35F9B15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18941" name="Group 381">
                  <a:extLst>
                    <a:ext uri="{FF2B5EF4-FFF2-40B4-BE49-F238E27FC236}">
                      <a16:creationId xmlns:a16="http://schemas.microsoft.com/office/drawing/2014/main" id="{30B1C734-661C-8DAD-60F3-2F43D03FE9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18942" name="Freeform 382">
                    <a:extLst>
                      <a:ext uri="{FF2B5EF4-FFF2-40B4-BE49-F238E27FC236}">
                        <a16:creationId xmlns:a16="http://schemas.microsoft.com/office/drawing/2014/main" id="{CBBA6F20-6107-2A96-BE92-6BBD06652E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8943" name="Freeform 383">
                    <a:extLst>
                      <a:ext uri="{FF2B5EF4-FFF2-40B4-BE49-F238E27FC236}">
                        <a16:creationId xmlns:a16="http://schemas.microsoft.com/office/drawing/2014/main" id="{FF55644E-E3B5-96C8-0300-5F7181F8D1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8944" name="Freeform 384">
                    <a:extLst>
                      <a:ext uri="{FF2B5EF4-FFF2-40B4-BE49-F238E27FC236}">
                        <a16:creationId xmlns:a16="http://schemas.microsoft.com/office/drawing/2014/main" id="{5C1ABF4A-B826-FE4A-DB0A-D74F5ABE6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8945" name="Freeform 385">
                    <a:extLst>
                      <a:ext uri="{FF2B5EF4-FFF2-40B4-BE49-F238E27FC236}">
                        <a16:creationId xmlns:a16="http://schemas.microsoft.com/office/drawing/2014/main" id="{EEE2D7E9-4ABB-1343-1C35-C84A6C7FFE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18946" name="Picture 386">
                    <a:extLst>
                      <a:ext uri="{FF2B5EF4-FFF2-40B4-BE49-F238E27FC236}">
                        <a16:creationId xmlns:a16="http://schemas.microsoft.com/office/drawing/2014/main" id="{A34E243C-52BA-0F85-9A2A-84FEE4C19FF4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18947" name="Freeform 387">
                    <a:extLst>
                      <a:ext uri="{FF2B5EF4-FFF2-40B4-BE49-F238E27FC236}">
                        <a16:creationId xmlns:a16="http://schemas.microsoft.com/office/drawing/2014/main" id="{41FC1B7E-C3EC-71D8-D780-90C59DA16A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8948" name="Freeform 388">
                    <a:extLst>
                      <a:ext uri="{FF2B5EF4-FFF2-40B4-BE49-F238E27FC236}">
                        <a16:creationId xmlns:a16="http://schemas.microsoft.com/office/drawing/2014/main" id="{0CC561AC-E30C-C1ED-9CD4-F8445E34A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18949" name="Group 389">
            <a:extLst>
              <a:ext uri="{FF2B5EF4-FFF2-40B4-BE49-F238E27FC236}">
                <a16:creationId xmlns:a16="http://schemas.microsoft.com/office/drawing/2014/main" id="{D37E665F-4B26-511A-44CC-DD585A2A1738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18950" name="Text Box 390">
              <a:extLst>
                <a:ext uri="{FF2B5EF4-FFF2-40B4-BE49-F238E27FC236}">
                  <a16:creationId xmlns:a16="http://schemas.microsoft.com/office/drawing/2014/main" id="{2971997B-570B-8AC2-FDE9-9B462CAB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8951" name="Text Box 391">
              <a:extLst>
                <a:ext uri="{FF2B5EF4-FFF2-40B4-BE49-F238E27FC236}">
                  <a16:creationId xmlns:a16="http://schemas.microsoft.com/office/drawing/2014/main" id="{8479AB8A-9BCA-1BC5-CFAB-D27F15076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18952" name="Text Box 392">
              <a:extLst>
                <a:ext uri="{FF2B5EF4-FFF2-40B4-BE49-F238E27FC236}">
                  <a16:creationId xmlns:a16="http://schemas.microsoft.com/office/drawing/2014/main" id="{60C5BFD8-8F83-63AC-CF36-2EDA6AC7C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1218955" name="Rectangle 395">
            <a:extLst>
              <a:ext uri="{FF2B5EF4-FFF2-40B4-BE49-F238E27FC236}">
                <a16:creationId xmlns:a16="http://schemas.microsoft.com/office/drawing/2014/main" id="{21E3812A-5495-9605-0738-BB5CBC234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218956" name="Group 396">
            <a:extLst>
              <a:ext uri="{FF2B5EF4-FFF2-40B4-BE49-F238E27FC236}">
                <a16:creationId xmlns:a16="http://schemas.microsoft.com/office/drawing/2014/main" id="{B7094324-0EF4-71AF-E760-BB92FFB4027E}"/>
              </a:ext>
            </a:extLst>
          </p:cNvPr>
          <p:cNvGrpSpPr>
            <a:grpSpLocks/>
          </p:cNvGrpSpPr>
          <p:nvPr/>
        </p:nvGrpSpPr>
        <p:grpSpPr bwMode="auto">
          <a:xfrm>
            <a:off x="4279900" y="68263"/>
            <a:ext cx="954088" cy="425450"/>
            <a:chOff x="2696" y="43"/>
            <a:chExt cx="601" cy="268"/>
          </a:xfrm>
        </p:grpSpPr>
        <p:sp>
          <p:nvSpPr>
            <p:cNvPr id="1218957" name="Rectangle 397">
              <a:extLst>
                <a:ext uri="{FF2B5EF4-FFF2-40B4-BE49-F238E27FC236}">
                  <a16:creationId xmlns:a16="http://schemas.microsoft.com/office/drawing/2014/main" id="{D13B7A2C-BE7A-4AA9-23B1-E73FEE5D6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43"/>
              <a:ext cx="47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Порядок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  <p:sp>
          <p:nvSpPr>
            <p:cNvPr id="1218958" name="Rectangle 398">
              <a:extLst>
                <a:ext uri="{FF2B5EF4-FFF2-40B4-BE49-F238E27FC236}">
                  <a16:creationId xmlns:a16="http://schemas.microsoft.com/office/drawing/2014/main" id="{E4F5EB49-F0C9-22A5-6CA0-95BA6BE12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77"/>
              <a:ext cx="60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 пророков</a:t>
              </a:r>
              <a:r>
                <a:rPr lang="en-US" altLang="en-US" sz="1400" b="1" i="0">
                  <a:solidFill>
                    <a:srgbClr val="000000"/>
                  </a:solidFill>
                  <a:latin typeface="Helvetica" pitchFamily="2" charset="0"/>
                </a:rPr>
                <a:t>!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</p:grpSp>
      <p:sp>
        <p:nvSpPr>
          <p:cNvPr id="1218959" name="Rectangle 399">
            <a:extLst>
              <a:ext uri="{FF2B5EF4-FFF2-40B4-BE49-F238E27FC236}">
                <a16:creationId xmlns:a16="http://schemas.microsoft.com/office/drawing/2014/main" id="{F84631B2-95B2-7F8C-EDB0-50EF99D8E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822575"/>
            <a:ext cx="1114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НГЕЛА</a:t>
            </a:r>
            <a:endParaRPr lang="en-US" altLang="en-US" sz="1600">
              <a:latin typeface="Helvetica" pitchFamily="2" charset="0"/>
            </a:endParaRPr>
          </a:p>
        </p:txBody>
      </p:sp>
      <p:sp>
        <p:nvSpPr>
          <p:cNvPr id="1218960" name="Rectangle 400">
            <a:extLst>
              <a:ext uri="{FF2B5EF4-FFF2-40B4-BE49-F238E27FC236}">
                <a16:creationId xmlns:a16="http://schemas.microsoft.com/office/drawing/2014/main" id="{C6D7208D-6B2C-5FF6-27B0-8F51FD025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1870075"/>
            <a:ext cx="949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ЗРАИЛЬ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961" name="Rectangle 401">
            <a:extLst>
              <a:ext uri="{FF2B5EF4-FFF2-40B4-BE49-F238E27FC236}">
                <a16:creationId xmlns:a16="http://schemas.microsoft.com/office/drawing/2014/main" id="{3BC66AB3-CCA2-DBF6-4CF0-6F03710DC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2476500"/>
            <a:ext cx="10144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АЛОГО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962" name="Rectangle 402">
            <a:extLst>
              <a:ext uri="{FF2B5EF4-FFF2-40B4-BE49-F238E27FC236}">
                <a16:creationId xmlns:a16="http://schemas.microsoft.com/office/drawing/2014/main" id="{9F96A601-B662-CC35-91D6-0CD1A5DD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170113"/>
            <a:ext cx="9858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ЗБЕГАЛ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963" name="Rectangle 403">
            <a:extLst>
              <a:ext uri="{FF2B5EF4-FFF2-40B4-BE49-F238E27FC236}">
                <a16:creationId xmlns:a16="http://schemas.microsoft.com/office/drawing/2014/main" id="{7B49092E-7A21-2665-865D-EB7E45064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4084638"/>
            <a:ext cx="611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ТАКА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964" name="Rectangle 404">
            <a:extLst>
              <a:ext uri="{FF2B5EF4-FFF2-40B4-BE49-F238E27FC236}">
                <a16:creationId xmlns:a16="http://schemas.microsoft.com/office/drawing/2014/main" id="{78021218-26E0-5536-720A-6E66B2D31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4414838"/>
            <a:ext cx="1385888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800" b="1">
                <a:latin typeface="Helvetica" pitchFamily="2" charset="0"/>
              </a:rPr>
              <a:t>      НАША</a:t>
            </a:r>
            <a:endParaRPr lang="en-US" altLang="en-US" sz="1800" b="1">
              <a:latin typeface="Helvetica" pitchFamily="2" charset="0"/>
            </a:endParaRPr>
          </a:p>
        </p:txBody>
      </p:sp>
      <p:sp>
        <p:nvSpPr>
          <p:cNvPr id="1218965" name="Rectangle 405">
            <a:extLst>
              <a:ext uri="{FF2B5EF4-FFF2-40B4-BE49-F238E27FC236}">
                <a16:creationId xmlns:a16="http://schemas.microsoft.com/office/drawing/2014/main" id="{978C27B9-0138-3D65-AF02-4D9B72BBF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496888"/>
            <a:ext cx="647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НТОН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8966" name="Rectangle 406">
            <a:extLst>
              <a:ext uri="{FF2B5EF4-FFF2-40B4-BE49-F238E27FC236}">
                <a16:creationId xmlns:a16="http://schemas.microsoft.com/office/drawing/2014/main" id="{AC53DC18-D7A4-076D-006F-FDF4A67F7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800100"/>
            <a:ext cx="10350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БВАЛИЛ</a:t>
            </a:r>
            <a:r>
              <a:rPr lang="en-US" altLang="en-US" sz="1800" b="1">
                <a:latin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8972" name="Rectangle 412">
            <a:extLst>
              <a:ext uri="{FF2B5EF4-FFF2-40B4-BE49-F238E27FC236}">
                <a16:creationId xmlns:a16="http://schemas.microsoft.com/office/drawing/2014/main" id="{72D2DCA2-483F-411C-8232-CB4C7C332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773613"/>
            <a:ext cx="149542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800" b="1">
                <a:latin typeface="Helvetica" pitchFamily="2" charset="0"/>
              </a:rPr>
              <a:t>     АТИРОЙ</a:t>
            </a:r>
            <a:endParaRPr lang="en-US" altLang="en-US" sz="1800" b="1">
              <a:latin typeface="Helvetica" pitchFamily="2" charset="0"/>
            </a:endParaRPr>
          </a:p>
        </p:txBody>
      </p:sp>
      <p:sp>
        <p:nvSpPr>
          <p:cNvPr id="1218973" name="Rectangle 413">
            <a:extLst>
              <a:ext uri="{FF2B5EF4-FFF2-40B4-BE49-F238E27FC236}">
                <a16:creationId xmlns:a16="http://schemas.microsoft.com/office/drawing/2014/main" id="{A322138C-29C6-F18D-2739-B05C7A24E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3771900"/>
            <a:ext cx="5540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ИШИ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974" name="Rectangle 414">
            <a:extLst>
              <a:ext uri="{FF2B5EF4-FFF2-40B4-BE49-F238E27FC236}">
                <a16:creationId xmlns:a16="http://schemas.microsoft.com/office/drawing/2014/main" id="{EC92E458-3960-849C-0D51-49B3DD8D8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7477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О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75" name="Rectangle 415">
            <a:extLst>
              <a:ext uri="{FF2B5EF4-FFF2-40B4-BE49-F238E27FC236}">
                <a16:creationId xmlns:a16="http://schemas.microsoft.com/office/drawing/2014/main" id="{9BB657E7-4F4C-44EB-DF9B-CFFF78513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10525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76" name="Rectangle 416">
            <a:extLst>
              <a:ext uri="{FF2B5EF4-FFF2-40B4-BE49-F238E27FC236}">
                <a16:creationId xmlns:a16="http://schemas.microsoft.com/office/drawing/2014/main" id="{FAE4138D-952D-5D87-7C60-20C8CB2EC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1133475"/>
            <a:ext cx="465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ЗБУ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18977" name="Rectangle 417">
            <a:extLst>
              <a:ext uri="{FF2B5EF4-FFF2-40B4-BE49-F238E27FC236}">
                <a16:creationId xmlns:a16="http://schemas.microsoft.com/office/drawing/2014/main" id="{DDB7A0B5-FF5C-A156-48A3-9A0EAB228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808163"/>
            <a:ext cx="30321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 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78" name="Rectangle 418">
            <a:extLst>
              <a:ext uri="{FF2B5EF4-FFF2-40B4-BE49-F238E27FC236}">
                <a16:creationId xmlns:a16="http://schemas.microsoft.com/office/drawing/2014/main" id="{46F92528-9230-5824-4088-A93BE7A69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20939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79" name="Rectangle 419">
            <a:extLst>
              <a:ext uri="{FF2B5EF4-FFF2-40B4-BE49-F238E27FC236}">
                <a16:creationId xmlns:a16="http://schemas.microsoft.com/office/drawing/2014/main" id="{9A6D277C-83BF-D4AB-9A8B-9F1407A66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М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0" name="Rectangle 420">
            <a:extLst>
              <a:ext uri="{FF2B5EF4-FFF2-40B4-BE49-F238E27FC236}">
                <a16:creationId xmlns:a16="http://schemas.microsoft.com/office/drawing/2014/main" id="{9198EF94-BCFF-990F-6052-5FC51FA42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7543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1" name="Rectangle 421">
            <a:extLst>
              <a:ext uri="{FF2B5EF4-FFF2-40B4-BE49-F238E27FC236}">
                <a16:creationId xmlns:a16="http://schemas.microsoft.com/office/drawing/2014/main" id="{0860ED87-FAF6-AEF2-54C3-CF0E66BA6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8425" y="337026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2" name="Rectangle 422">
            <a:extLst>
              <a:ext uri="{FF2B5EF4-FFF2-40B4-BE49-F238E27FC236}">
                <a16:creationId xmlns:a16="http://schemas.microsoft.com/office/drawing/2014/main" id="{F937B654-71A1-E516-8C46-E56A8B750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36941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П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3" name="Rectangle 423">
            <a:extLst>
              <a:ext uri="{FF2B5EF4-FFF2-40B4-BE49-F238E27FC236}">
                <a16:creationId xmlns:a16="http://schemas.microsoft.com/office/drawing/2014/main" id="{5BC6417B-54B2-E03F-9FCC-EBCC8874D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40306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4" name="Rectangle 424">
            <a:extLst>
              <a:ext uri="{FF2B5EF4-FFF2-40B4-BE49-F238E27FC236}">
                <a16:creationId xmlns:a16="http://schemas.microsoft.com/office/drawing/2014/main" id="{D382B866-3D22-9A56-434A-290856841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43989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Н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85" name="Rectangle 425">
            <a:extLst>
              <a:ext uri="{FF2B5EF4-FFF2-40B4-BE49-F238E27FC236}">
                <a16:creationId xmlns:a16="http://schemas.microsoft.com/office/drawing/2014/main" id="{58E3D45E-5A51-8FA2-9312-52903011F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3188" y="47545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18991" name="Rectangle 431">
            <a:extLst>
              <a:ext uri="{FF2B5EF4-FFF2-40B4-BE49-F238E27FC236}">
                <a16:creationId xmlns:a16="http://schemas.microsoft.com/office/drawing/2014/main" id="{C0C206ED-F19C-DC73-0B7D-F2E464B0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3433763"/>
            <a:ext cx="623887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900" b="1">
                <a:solidFill>
                  <a:srgbClr val="000000"/>
                </a:solidFill>
                <a:latin typeface="Helvetica" pitchFamily="2" charset="0"/>
              </a:rPr>
              <a:t>ТАК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18764" name="Rectangle 204">
            <a:extLst>
              <a:ext uri="{FF2B5EF4-FFF2-40B4-BE49-F238E27FC236}">
                <a16:creationId xmlns:a16="http://schemas.microsoft.com/office/drawing/2014/main" id="{4567AF0E-C92E-69E7-A993-3F054F3C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159250"/>
            <a:ext cx="3690937" cy="39052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32F04D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800" b="1" i="0">
                <a:solidFill>
                  <a:srgbClr val="32F04D"/>
                </a:solidFill>
                <a:latin typeface="Helvetica" pitchFamily="2" charset="0"/>
              </a:rPr>
              <a:t>:</a:t>
            </a:r>
            <a:endParaRPr lang="en-US" altLang="en-US" sz="4000" b="1" i="0">
              <a:solidFill>
                <a:srgbClr val="32F04D"/>
              </a:solidFill>
              <a:latin typeface="Helvetica" pitchFamily="2" charset="0"/>
            </a:endParaRPr>
          </a:p>
        </p:txBody>
      </p:sp>
      <p:grpSp>
        <p:nvGrpSpPr>
          <p:cNvPr id="1218998" name="Group 438">
            <a:extLst>
              <a:ext uri="{FF2B5EF4-FFF2-40B4-BE49-F238E27FC236}">
                <a16:creationId xmlns:a16="http://schemas.microsoft.com/office/drawing/2014/main" id="{B8D69D6D-38E5-259D-610D-E508FB0F30ED}"/>
              </a:ext>
            </a:extLst>
          </p:cNvPr>
          <p:cNvGrpSpPr>
            <a:grpSpLocks/>
          </p:cNvGrpSpPr>
          <p:nvPr/>
        </p:nvGrpSpPr>
        <p:grpSpPr bwMode="auto">
          <a:xfrm>
            <a:off x="5934075" y="4584700"/>
            <a:ext cx="3784600" cy="2266950"/>
            <a:chOff x="3738" y="2888"/>
            <a:chExt cx="2384" cy="1428"/>
          </a:xfrm>
        </p:grpSpPr>
        <p:sp>
          <p:nvSpPr>
            <p:cNvPr id="1218992" name="Text Box 432">
              <a:extLst>
                <a:ext uri="{FF2B5EF4-FFF2-40B4-BE49-F238E27FC236}">
                  <a16:creationId xmlns:a16="http://schemas.microsoft.com/office/drawing/2014/main" id="{15117A6D-37CD-D9F5-3BDF-AE8F9298C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8" y="2888"/>
              <a:ext cx="98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800" b="1" i="0">
                  <a:solidFill>
                    <a:srgbClr val="FFF819"/>
                  </a:solidFill>
                  <a:latin typeface="Helvetica" pitchFamily="2" charset="0"/>
                </a:rPr>
                <a:t>“</a:t>
              </a:r>
              <a:r>
                <a:rPr lang="ru-RU" altLang="en-US" sz="2800" b="1" i="0">
                  <a:solidFill>
                    <a:srgbClr val="FFF819"/>
                  </a:solidFill>
                  <a:latin typeface="Helvetica" pitchFamily="2" charset="0"/>
                </a:rPr>
                <a:t>Итак</a:t>
              </a:r>
              <a:endParaRPr lang="en-US" altLang="en-US" sz="2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18993" name="Text Box 433">
              <a:extLst>
                <a:ext uri="{FF2B5EF4-FFF2-40B4-BE49-F238E27FC236}">
                  <a16:creationId xmlns:a16="http://schemas.microsoft.com/office/drawing/2014/main" id="{F808ED3B-6C19-61BC-1CF7-8A0529B88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3140"/>
              <a:ext cx="111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F819"/>
                  </a:solidFill>
                  <a:latin typeface="Helvetica" pitchFamily="2" charset="0"/>
                </a:rPr>
                <a:t>Пиши</a:t>
              </a:r>
              <a:r>
                <a:rPr lang="ru-RU" altLang="en-US" sz="2800">
                  <a:latin typeface="Helvetica" pitchFamily="2" charset="0"/>
                </a:rPr>
                <a:t> </a:t>
              </a:r>
              <a:endParaRPr lang="en-US" altLang="en-US" sz="2800">
                <a:latin typeface="Helvetica" pitchFamily="2" charset="0"/>
              </a:endParaRPr>
            </a:p>
          </p:txBody>
        </p:sp>
        <p:sp>
          <p:nvSpPr>
            <p:cNvPr id="1218994" name="Text Box 434">
              <a:extLst>
                <a:ext uri="{FF2B5EF4-FFF2-40B4-BE49-F238E27FC236}">
                  <a16:creationId xmlns:a16="http://schemas.microsoft.com/office/drawing/2014/main" id="{21D786BE-E0C4-8781-8ABA-4C44BF6CF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7" y="3416"/>
              <a:ext cx="113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F819"/>
                  </a:solidFill>
                  <a:latin typeface="Helvetica" pitchFamily="2" charset="0"/>
                </a:rPr>
                <a:t>Атака</a:t>
              </a:r>
              <a:endParaRPr lang="en-US" altLang="en-US" sz="2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18995" name="Text Box 435">
              <a:extLst>
                <a:ext uri="{FF2B5EF4-FFF2-40B4-BE49-F238E27FC236}">
                  <a16:creationId xmlns:a16="http://schemas.microsoft.com/office/drawing/2014/main" id="{2C949AEB-CDC8-430C-FA91-6A1D95C80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" y="3698"/>
              <a:ext cx="90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F819"/>
                  </a:solidFill>
                  <a:latin typeface="Helvetica" pitchFamily="2" charset="0"/>
                </a:rPr>
                <a:t>Наша</a:t>
              </a:r>
              <a:endParaRPr lang="en-US" altLang="en-US" sz="2800" b="1" i="0">
                <a:solidFill>
                  <a:srgbClr val="FFF819"/>
                </a:solidFill>
                <a:latin typeface="Helvetica" pitchFamily="2" charset="0"/>
              </a:endParaRPr>
            </a:p>
          </p:txBody>
        </p:sp>
        <p:sp>
          <p:nvSpPr>
            <p:cNvPr id="1218996" name="Text Box 436">
              <a:extLst>
                <a:ext uri="{FF2B5EF4-FFF2-40B4-BE49-F238E27FC236}">
                  <a16:creationId xmlns:a16="http://schemas.microsoft.com/office/drawing/2014/main" id="{3588BF18-5B6A-A043-A3EB-A35C27C7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5" y="3989"/>
              <a:ext cx="135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F819"/>
                  </a:solidFill>
                  <a:latin typeface="Helvetica" pitchFamily="2" charset="0"/>
                </a:rPr>
                <a:t>Сатирой</a:t>
              </a:r>
              <a:r>
                <a:rPr lang="en-US" altLang="en-US" sz="2800" b="1" i="0">
                  <a:solidFill>
                    <a:srgbClr val="FFF819"/>
                  </a:solidFill>
                  <a:latin typeface="Helvetica" pitchFamily="2" charset="0"/>
                </a:rPr>
                <a:t>.”</a:t>
              </a:r>
              <a:r>
                <a:rPr lang="en-US" altLang="en-US" sz="2800">
                  <a:latin typeface="Helvetica" pitchFamily="2" charset="0"/>
                </a:rPr>
                <a:t> </a:t>
              </a:r>
            </a:p>
          </p:txBody>
        </p:sp>
      </p:grpSp>
      <p:pic>
        <p:nvPicPr>
          <p:cNvPr id="1218753" name="Picture 193">
            <a:extLst>
              <a:ext uri="{FF2B5EF4-FFF2-40B4-BE49-F238E27FC236}">
                <a16:creationId xmlns:a16="http://schemas.microsoft.com/office/drawing/2014/main" id="{C27827CC-C6BF-C2C3-5EE1-7375BE453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18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610" name="Rectangle 2">
            <a:extLst>
              <a:ext uri="{FF2B5EF4-FFF2-40B4-BE49-F238E27FC236}">
                <a16:creationId xmlns:a16="http://schemas.microsoft.com/office/drawing/2014/main" id="{BB038294-BF77-EE38-E945-413101EF6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20618" name="Rectangle 10">
            <a:extLst>
              <a:ext uri="{FF2B5EF4-FFF2-40B4-BE49-F238E27FC236}">
                <a16:creationId xmlns:a16="http://schemas.microsoft.com/office/drawing/2014/main" id="{C15BDD90-8FF9-F502-FB57-5513EF65E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0733" name="Line 125">
            <a:extLst>
              <a:ext uri="{FF2B5EF4-FFF2-40B4-BE49-F238E27FC236}">
                <a16:creationId xmlns:a16="http://schemas.microsoft.com/office/drawing/2014/main" id="{00ADDC1D-50A1-EB5F-910E-FA60A1E62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34" name="Line 126">
            <a:extLst>
              <a:ext uri="{FF2B5EF4-FFF2-40B4-BE49-F238E27FC236}">
                <a16:creationId xmlns:a16="http://schemas.microsoft.com/office/drawing/2014/main" id="{5F76CDFF-1F99-92AF-04A9-28E160968B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35" name="Rectangle 127">
            <a:extLst>
              <a:ext uri="{FF2B5EF4-FFF2-40B4-BE49-F238E27FC236}">
                <a16:creationId xmlns:a16="http://schemas.microsoft.com/office/drawing/2014/main" id="{37D67A01-D950-55CD-F7CC-744A7CECF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353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36" name="Rectangle 128">
            <a:extLst>
              <a:ext uri="{FF2B5EF4-FFF2-40B4-BE49-F238E27FC236}">
                <a16:creationId xmlns:a16="http://schemas.microsoft.com/office/drawing/2014/main" id="{04120AE9-D1DE-15F9-A511-BB095AA44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37" name="Rectangle 129">
            <a:extLst>
              <a:ext uri="{FF2B5EF4-FFF2-40B4-BE49-F238E27FC236}">
                <a16:creationId xmlns:a16="http://schemas.microsoft.com/office/drawing/2014/main" id="{854CC989-569E-A5BC-D864-B3CE52AFE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39" name="Rectangle 131">
            <a:extLst>
              <a:ext uri="{FF2B5EF4-FFF2-40B4-BE49-F238E27FC236}">
                <a16:creationId xmlns:a16="http://schemas.microsoft.com/office/drawing/2014/main" id="{633F8F52-6739-58CC-FCA9-A5371467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40" name="Rectangle 132">
            <a:extLst>
              <a:ext uri="{FF2B5EF4-FFF2-40B4-BE49-F238E27FC236}">
                <a16:creationId xmlns:a16="http://schemas.microsoft.com/office/drawing/2014/main" id="{EB9C09EF-8262-B831-1217-920396691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41" name="Freeform 133">
            <a:extLst>
              <a:ext uri="{FF2B5EF4-FFF2-40B4-BE49-F238E27FC236}">
                <a16:creationId xmlns:a16="http://schemas.microsoft.com/office/drawing/2014/main" id="{5BEBCAF3-5E9B-A646-94B2-50067C53B767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2" name="Freeform 134">
            <a:extLst>
              <a:ext uri="{FF2B5EF4-FFF2-40B4-BE49-F238E27FC236}">
                <a16:creationId xmlns:a16="http://schemas.microsoft.com/office/drawing/2014/main" id="{D4C7748A-EA72-158E-7A95-0F468707CD1D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3" name="Freeform 135">
            <a:extLst>
              <a:ext uri="{FF2B5EF4-FFF2-40B4-BE49-F238E27FC236}">
                <a16:creationId xmlns:a16="http://schemas.microsoft.com/office/drawing/2014/main" id="{0A6F2D4E-DF5F-CB7C-0BD4-9E6D8A56C76E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4" name="Freeform 136">
            <a:extLst>
              <a:ext uri="{FF2B5EF4-FFF2-40B4-BE49-F238E27FC236}">
                <a16:creationId xmlns:a16="http://schemas.microsoft.com/office/drawing/2014/main" id="{21D6E525-24A7-4774-E88D-E9DFAF02226D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6" name="Line 138">
            <a:extLst>
              <a:ext uri="{FF2B5EF4-FFF2-40B4-BE49-F238E27FC236}">
                <a16:creationId xmlns:a16="http://schemas.microsoft.com/office/drawing/2014/main" id="{D61EEE3A-BD67-BE6D-C629-7E904D0C8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7" name="Line 139">
            <a:extLst>
              <a:ext uri="{FF2B5EF4-FFF2-40B4-BE49-F238E27FC236}">
                <a16:creationId xmlns:a16="http://schemas.microsoft.com/office/drawing/2014/main" id="{C03F7CBD-C371-7646-6A9F-765093F49E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8" name="Line 140">
            <a:extLst>
              <a:ext uri="{FF2B5EF4-FFF2-40B4-BE49-F238E27FC236}">
                <a16:creationId xmlns:a16="http://schemas.microsoft.com/office/drawing/2014/main" id="{2177DBBB-45FD-6C3C-28C2-31E1700A4F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49" name="Line 141">
            <a:extLst>
              <a:ext uri="{FF2B5EF4-FFF2-40B4-BE49-F238E27FC236}">
                <a16:creationId xmlns:a16="http://schemas.microsoft.com/office/drawing/2014/main" id="{7E6C9FBF-8BE7-36A8-A8E8-00DE9A852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0" name="Line 142">
            <a:extLst>
              <a:ext uri="{FF2B5EF4-FFF2-40B4-BE49-F238E27FC236}">
                <a16:creationId xmlns:a16="http://schemas.microsoft.com/office/drawing/2014/main" id="{7F937964-67B2-6CDE-7785-0E7D4A992E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1" name="Line 143">
            <a:extLst>
              <a:ext uri="{FF2B5EF4-FFF2-40B4-BE49-F238E27FC236}">
                <a16:creationId xmlns:a16="http://schemas.microsoft.com/office/drawing/2014/main" id="{DADC9CC5-B3C9-982E-21C8-D42AC20264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2" name="Line 144">
            <a:extLst>
              <a:ext uri="{FF2B5EF4-FFF2-40B4-BE49-F238E27FC236}">
                <a16:creationId xmlns:a16="http://schemas.microsoft.com/office/drawing/2014/main" id="{0A9D3CFA-4218-1976-8F3F-E86F830408A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3" name="Line 145">
            <a:extLst>
              <a:ext uri="{FF2B5EF4-FFF2-40B4-BE49-F238E27FC236}">
                <a16:creationId xmlns:a16="http://schemas.microsoft.com/office/drawing/2014/main" id="{52B366D4-B801-3D28-C5FA-C33E167FB5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5646738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4" name="Line 146">
            <a:extLst>
              <a:ext uri="{FF2B5EF4-FFF2-40B4-BE49-F238E27FC236}">
                <a16:creationId xmlns:a16="http://schemas.microsoft.com/office/drawing/2014/main" id="{F7319F1E-C49B-4AB7-31EF-480C33ADDC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57" name="Rectangle 149">
            <a:extLst>
              <a:ext uri="{FF2B5EF4-FFF2-40B4-BE49-F238E27FC236}">
                <a16:creationId xmlns:a16="http://schemas.microsoft.com/office/drawing/2014/main" id="{3845B99D-018A-85BF-C0BD-0F3C464E5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2897188"/>
            <a:ext cx="3857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759" name="Line 151">
            <a:extLst>
              <a:ext uri="{FF2B5EF4-FFF2-40B4-BE49-F238E27FC236}">
                <a16:creationId xmlns:a16="http://schemas.microsoft.com/office/drawing/2014/main" id="{2CD3A908-55D0-F8D6-F054-6FB9B9C566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74" name="Line 166">
            <a:extLst>
              <a:ext uri="{FF2B5EF4-FFF2-40B4-BE49-F238E27FC236}">
                <a16:creationId xmlns:a16="http://schemas.microsoft.com/office/drawing/2014/main" id="{8E131809-6868-B1B2-E394-A660F5877FC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77" name="Line 169">
            <a:extLst>
              <a:ext uri="{FF2B5EF4-FFF2-40B4-BE49-F238E27FC236}">
                <a16:creationId xmlns:a16="http://schemas.microsoft.com/office/drawing/2014/main" id="{52087CC7-1CB6-A007-25FA-35BEBB3DD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797" name="Rectangle 189">
            <a:extLst>
              <a:ext uri="{FF2B5EF4-FFF2-40B4-BE49-F238E27FC236}">
                <a16:creationId xmlns:a16="http://schemas.microsoft.com/office/drawing/2014/main" id="{22DD52E1-2902-A588-B9D1-6F1966079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0798" name="Picture 190">
            <a:extLst>
              <a:ext uri="{FF2B5EF4-FFF2-40B4-BE49-F238E27FC236}">
                <a16:creationId xmlns:a16="http://schemas.microsoft.com/office/drawing/2014/main" id="{BD972995-E6D8-358F-1C77-86E36DE34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0799" name="Rectangle 191">
            <a:extLst>
              <a:ext uri="{FF2B5EF4-FFF2-40B4-BE49-F238E27FC236}">
                <a16:creationId xmlns:a16="http://schemas.microsoft.com/office/drawing/2014/main" id="{B865314B-3ED4-8431-613D-54113021D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322263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00" name="Rectangle 192">
            <a:extLst>
              <a:ext uri="{FF2B5EF4-FFF2-40B4-BE49-F238E27FC236}">
                <a16:creationId xmlns:a16="http://schemas.microsoft.com/office/drawing/2014/main" id="{7AF85780-A61C-5F9F-36C8-F2034C579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08" name="Text Box 200">
            <a:extLst>
              <a:ext uri="{FF2B5EF4-FFF2-40B4-BE49-F238E27FC236}">
                <a16:creationId xmlns:a16="http://schemas.microsoft.com/office/drawing/2014/main" id="{5EAEFCD8-53F3-A67A-BB9C-8B8C65C50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80</a:t>
            </a:r>
          </a:p>
        </p:txBody>
      </p:sp>
      <p:sp>
        <p:nvSpPr>
          <p:cNvPr id="1220817" name="Rectangle 209">
            <a:extLst>
              <a:ext uri="{FF2B5EF4-FFF2-40B4-BE49-F238E27FC236}">
                <a16:creationId xmlns:a16="http://schemas.microsoft.com/office/drawing/2014/main" id="{649D058E-F7DB-0DB8-21BB-5C2A9D610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032500"/>
            <a:ext cx="5538788" cy="17399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02" name="Rectangle 194">
            <a:extLst>
              <a:ext uri="{FF2B5EF4-FFF2-40B4-BE49-F238E27FC236}">
                <a16:creationId xmlns:a16="http://schemas.microsoft.com/office/drawing/2014/main" id="{FD3291D0-2A07-AC02-CCC9-04C50833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20809" name="Rectangle 201">
            <a:extLst>
              <a:ext uri="{FF2B5EF4-FFF2-40B4-BE49-F238E27FC236}">
                <a16:creationId xmlns:a16="http://schemas.microsoft.com/office/drawing/2014/main" id="{F106A2B6-C74B-1B66-CB46-FC88A8435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20796" name="Rectangle 188">
            <a:extLst>
              <a:ext uri="{FF2B5EF4-FFF2-40B4-BE49-F238E27FC236}">
                <a16:creationId xmlns:a16="http://schemas.microsoft.com/office/drawing/2014/main" id="{B289B809-02E1-85F3-3F2A-DA11D2C44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566261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37" name="Rectangle 229">
            <a:extLst>
              <a:ext uri="{FF2B5EF4-FFF2-40B4-BE49-F238E27FC236}">
                <a16:creationId xmlns:a16="http://schemas.microsoft.com/office/drawing/2014/main" id="{22F5DD4A-BA08-D8FC-4A89-551A71560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0839" name="Line 231">
            <a:extLst>
              <a:ext uri="{FF2B5EF4-FFF2-40B4-BE49-F238E27FC236}">
                <a16:creationId xmlns:a16="http://schemas.microsoft.com/office/drawing/2014/main" id="{91514E4D-7B2F-6114-018C-227954147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40" name="Line 232">
            <a:extLst>
              <a:ext uri="{FF2B5EF4-FFF2-40B4-BE49-F238E27FC236}">
                <a16:creationId xmlns:a16="http://schemas.microsoft.com/office/drawing/2014/main" id="{23EA2586-611E-FA92-9EFC-3369D080B9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41" name="Rectangle 233">
            <a:extLst>
              <a:ext uri="{FF2B5EF4-FFF2-40B4-BE49-F238E27FC236}">
                <a16:creationId xmlns:a16="http://schemas.microsoft.com/office/drawing/2014/main" id="{3F086FEF-1ED5-BC6B-54B6-14F343132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42" name="Rectangle 234">
            <a:extLst>
              <a:ext uri="{FF2B5EF4-FFF2-40B4-BE49-F238E27FC236}">
                <a16:creationId xmlns:a16="http://schemas.microsoft.com/office/drawing/2014/main" id="{86E695F6-992A-D4FD-9382-6F37DCE99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43" name="Rectangle 235">
            <a:extLst>
              <a:ext uri="{FF2B5EF4-FFF2-40B4-BE49-F238E27FC236}">
                <a16:creationId xmlns:a16="http://schemas.microsoft.com/office/drawing/2014/main" id="{CA9275C9-18D5-8FDE-54FD-1531F7184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47" name="Rectangle 239">
            <a:extLst>
              <a:ext uri="{FF2B5EF4-FFF2-40B4-BE49-F238E27FC236}">
                <a16:creationId xmlns:a16="http://schemas.microsoft.com/office/drawing/2014/main" id="{8304E165-59FE-4395-1253-D252D6567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48" name="Rectangle 240">
            <a:extLst>
              <a:ext uri="{FF2B5EF4-FFF2-40B4-BE49-F238E27FC236}">
                <a16:creationId xmlns:a16="http://schemas.microsoft.com/office/drawing/2014/main" id="{CA5EF813-8662-EEBF-1B22-CCDFB9980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49" name="Freeform 241">
            <a:extLst>
              <a:ext uri="{FF2B5EF4-FFF2-40B4-BE49-F238E27FC236}">
                <a16:creationId xmlns:a16="http://schemas.microsoft.com/office/drawing/2014/main" id="{6E81DD93-9581-169D-51FC-18A9C9551ADD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0" name="Freeform 242">
            <a:extLst>
              <a:ext uri="{FF2B5EF4-FFF2-40B4-BE49-F238E27FC236}">
                <a16:creationId xmlns:a16="http://schemas.microsoft.com/office/drawing/2014/main" id="{1070A42B-AEC4-BCE9-0BA8-BB13B6099403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1" name="Freeform 243">
            <a:extLst>
              <a:ext uri="{FF2B5EF4-FFF2-40B4-BE49-F238E27FC236}">
                <a16:creationId xmlns:a16="http://schemas.microsoft.com/office/drawing/2014/main" id="{5DA389DE-E70D-0176-599C-6D6E66FAC881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2" name="Freeform 244">
            <a:extLst>
              <a:ext uri="{FF2B5EF4-FFF2-40B4-BE49-F238E27FC236}">
                <a16:creationId xmlns:a16="http://schemas.microsoft.com/office/drawing/2014/main" id="{9756EED8-2699-DB01-5A29-02196357DB3C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3" name="Freeform 245">
            <a:extLst>
              <a:ext uri="{FF2B5EF4-FFF2-40B4-BE49-F238E27FC236}">
                <a16:creationId xmlns:a16="http://schemas.microsoft.com/office/drawing/2014/main" id="{E7766E6A-8E40-4D20-E138-49B94630CD9A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4" name="Line 246">
            <a:extLst>
              <a:ext uri="{FF2B5EF4-FFF2-40B4-BE49-F238E27FC236}">
                <a16:creationId xmlns:a16="http://schemas.microsoft.com/office/drawing/2014/main" id="{15D37933-DD49-B86A-47C6-1F9AE6A281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5" name="Line 247">
            <a:extLst>
              <a:ext uri="{FF2B5EF4-FFF2-40B4-BE49-F238E27FC236}">
                <a16:creationId xmlns:a16="http://schemas.microsoft.com/office/drawing/2014/main" id="{0AC61888-7DD1-E819-D5D3-4D823C9D24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6" name="Line 248">
            <a:extLst>
              <a:ext uri="{FF2B5EF4-FFF2-40B4-BE49-F238E27FC236}">
                <a16:creationId xmlns:a16="http://schemas.microsoft.com/office/drawing/2014/main" id="{5E75627D-BDA4-6217-6628-48CF94C66F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7" name="Line 249">
            <a:extLst>
              <a:ext uri="{FF2B5EF4-FFF2-40B4-BE49-F238E27FC236}">
                <a16:creationId xmlns:a16="http://schemas.microsoft.com/office/drawing/2014/main" id="{E322C5EA-4ED1-9F77-1600-C6765CF0E0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8" name="Line 250">
            <a:extLst>
              <a:ext uri="{FF2B5EF4-FFF2-40B4-BE49-F238E27FC236}">
                <a16:creationId xmlns:a16="http://schemas.microsoft.com/office/drawing/2014/main" id="{9CF860F1-1C02-C6F4-9FA6-E5EAEE689F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59" name="Line 251">
            <a:extLst>
              <a:ext uri="{FF2B5EF4-FFF2-40B4-BE49-F238E27FC236}">
                <a16:creationId xmlns:a16="http://schemas.microsoft.com/office/drawing/2014/main" id="{ECAE7F73-C0CC-ACFE-95FB-C560B37BF3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0" name="Line 252">
            <a:extLst>
              <a:ext uri="{FF2B5EF4-FFF2-40B4-BE49-F238E27FC236}">
                <a16:creationId xmlns:a16="http://schemas.microsoft.com/office/drawing/2014/main" id="{4B682DAD-4478-90F8-07B2-70B36CAE35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1" name="Line 253">
            <a:extLst>
              <a:ext uri="{FF2B5EF4-FFF2-40B4-BE49-F238E27FC236}">
                <a16:creationId xmlns:a16="http://schemas.microsoft.com/office/drawing/2014/main" id="{55484E67-FCC1-9AE6-1E99-B576B6D3B6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2" name="Line 254">
            <a:extLst>
              <a:ext uri="{FF2B5EF4-FFF2-40B4-BE49-F238E27FC236}">
                <a16:creationId xmlns:a16="http://schemas.microsoft.com/office/drawing/2014/main" id="{913134C2-544E-6658-F0DC-35B45AFAA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3" name="Line 255">
            <a:extLst>
              <a:ext uri="{FF2B5EF4-FFF2-40B4-BE49-F238E27FC236}">
                <a16:creationId xmlns:a16="http://schemas.microsoft.com/office/drawing/2014/main" id="{08445556-FC43-060C-8371-EC84C3462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4" name="Line 256">
            <a:extLst>
              <a:ext uri="{FF2B5EF4-FFF2-40B4-BE49-F238E27FC236}">
                <a16:creationId xmlns:a16="http://schemas.microsoft.com/office/drawing/2014/main" id="{C42BA92E-ED0C-AAE1-85CE-E54FEBACF0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65" name="Rectangle 257">
            <a:extLst>
              <a:ext uri="{FF2B5EF4-FFF2-40B4-BE49-F238E27FC236}">
                <a16:creationId xmlns:a16="http://schemas.microsoft.com/office/drawing/2014/main" id="{5234EFDF-B03A-9CE4-A582-8737CB355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0866" name="Rectangle 258">
            <a:extLst>
              <a:ext uri="{FF2B5EF4-FFF2-40B4-BE49-F238E27FC236}">
                <a16:creationId xmlns:a16="http://schemas.microsoft.com/office/drawing/2014/main" id="{647F88D5-61A7-EF79-20EE-0D1528732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0867" name="Rectangle 259">
            <a:extLst>
              <a:ext uri="{FF2B5EF4-FFF2-40B4-BE49-F238E27FC236}">
                <a16:creationId xmlns:a16="http://schemas.microsoft.com/office/drawing/2014/main" id="{5F2DF102-47CC-0B7C-4BAC-CA7D8B220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68" name="Rectangle 260">
            <a:extLst>
              <a:ext uri="{FF2B5EF4-FFF2-40B4-BE49-F238E27FC236}">
                <a16:creationId xmlns:a16="http://schemas.microsoft.com/office/drawing/2014/main" id="{767849AE-90C9-3BD8-FD78-063EB159C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20869" name="Rectangle 261">
            <a:extLst>
              <a:ext uri="{FF2B5EF4-FFF2-40B4-BE49-F238E27FC236}">
                <a16:creationId xmlns:a16="http://schemas.microsoft.com/office/drawing/2014/main" id="{8B4560CE-7F5F-7A2B-9C34-6F3B864E9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70" name="Rectangle 262">
            <a:extLst>
              <a:ext uri="{FF2B5EF4-FFF2-40B4-BE49-F238E27FC236}">
                <a16:creationId xmlns:a16="http://schemas.microsoft.com/office/drawing/2014/main" id="{2E8CA9D0-A99C-5B34-D782-A954751C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0871" name="Line 263">
            <a:extLst>
              <a:ext uri="{FF2B5EF4-FFF2-40B4-BE49-F238E27FC236}">
                <a16:creationId xmlns:a16="http://schemas.microsoft.com/office/drawing/2014/main" id="{A0F3A94E-5DB5-D86B-140D-34770F61E9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72" name="Line 264">
            <a:extLst>
              <a:ext uri="{FF2B5EF4-FFF2-40B4-BE49-F238E27FC236}">
                <a16:creationId xmlns:a16="http://schemas.microsoft.com/office/drawing/2014/main" id="{FBF4A1CE-2B95-057E-9601-58CD0932F5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73" name="Line 265">
            <a:extLst>
              <a:ext uri="{FF2B5EF4-FFF2-40B4-BE49-F238E27FC236}">
                <a16:creationId xmlns:a16="http://schemas.microsoft.com/office/drawing/2014/main" id="{0CC29984-7BA6-24C8-BD61-D05D89CC69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74" name="AutoShape 266">
            <a:extLst>
              <a:ext uri="{FF2B5EF4-FFF2-40B4-BE49-F238E27FC236}">
                <a16:creationId xmlns:a16="http://schemas.microsoft.com/office/drawing/2014/main" id="{8256CAAC-DD9D-22A6-7472-C861513E16C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0875" name="AutoShape 267">
            <a:extLst>
              <a:ext uri="{FF2B5EF4-FFF2-40B4-BE49-F238E27FC236}">
                <a16:creationId xmlns:a16="http://schemas.microsoft.com/office/drawing/2014/main" id="{A93018B6-ED51-AD8F-4050-4A5255A31FB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0876" name="AutoShape 268">
            <a:extLst>
              <a:ext uri="{FF2B5EF4-FFF2-40B4-BE49-F238E27FC236}">
                <a16:creationId xmlns:a16="http://schemas.microsoft.com/office/drawing/2014/main" id="{2D7F0EEC-DF96-C935-AF20-CEEF326FD4E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0877" name="AutoShape 269">
            <a:extLst>
              <a:ext uri="{FF2B5EF4-FFF2-40B4-BE49-F238E27FC236}">
                <a16:creationId xmlns:a16="http://schemas.microsoft.com/office/drawing/2014/main" id="{EE05378D-780E-11AF-C0E0-7A4DB5E777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0878" name="Line 270">
            <a:extLst>
              <a:ext uri="{FF2B5EF4-FFF2-40B4-BE49-F238E27FC236}">
                <a16:creationId xmlns:a16="http://schemas.microsoft.com/office/drawing/2014/main" id="{408F75C4-265B-0DDD-2051-C25079B61A9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879" name="Freeform 271">
            <a:extLst>
              <a:ext uri="{FF2B5EF4-FFF2-40B4-BE49-F238E27FC236}">
                <a16:creationId xmlns:a16="http://schemas.microsoft.com/office/drawing/2014/main" id="{6889C45B-D3FD-24A1-7243-08A7E9FB4E58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0880" name="Freeform 272">
            <a:extLst>
              <a:ext uri="{FF2B5EF4-FFF2-40B4-BE49-F238E27FC236}">
                <a16:creationId xmlns:a16="http://schemas.microsoft.com/office/drawing/2014/main" id="{B8A07135-2F8E-12D1-2A4C-AA503ED1CD5F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0900" name="Line 292">
            <a:extLst>
              <a:ext uri="{FF2B5EF4-FFF2-40B4-BE49-F238E27FC236}">
                <a16:creationId xmlns:a16="http://schemas.microsoft.com/office/drawing/2014/main" id="{59DAE58A-CEF9-E39B-1032-26760F109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901" name="Line 293">
            <a:extLst>
              <a:ext uri="{FF2B5EF4-FFF2-40B4-BE49-F238E27FC236}">
                <a16:creationId xmlns:a16="http://schemas.microsoft.com/office/drawing/2014/main" id="{0A3DEB86-02B5-5715-84EF-85A68F01FA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914" name="Line 306">
            <a:extLst>
              <a:ext uri="{FF2B5EF4-FFF2-40B4-BE49-F238E27FC236}">
                <a16:creationId xmlns:a16="http://schemas.microsoft.com/office/drawing/2014/main" id="{6BB101F3-6029-75CF-17B3-ACD42DC63B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15" name="Line 307">
            <a:extLst>
              <a:ext uri="{FF2B5EF4-FFF2-40B4-BE49-F238E27FC236}">
                <a16:creationId xmlns:a16="http://schemas.microsoft.com/office/drawing/2014/main" id="{7A47335E-FB26-4ADC-F908-F5AE7C547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16" name="Line 308">
            <a:extLst>
              <a:ext uri="{FF2B5EF4-FFF2-40B4-BE49-F238E27FC236}">
                <a16:creationId xmlns:a16="http://schemas.microsoft.com/office/drawing/2014/main" id="{A4DCFE6A-7719-33C2-7B5D-2ACFDCF632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17" name="Line 309">
            <a:extLst>
              <a:ext uri="{FF2B5EF4-FFF2-40B4-BE49-F238E27FC236}">
                <a16:creationId xmlns:a16="http://schemas.microsoft.com/office/drawing/2014/main" id="{FFA32598-5B7A-3125-F801-7143FE1EE6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18" name="Line 310">
            <a:extLst>
              <a:ext uri="{FF2B5EF4-FFF2-40B4-BE49-F238E27FC236}">
                <a16:creationId xmlns:a16="http://schemas.microsoft.com/office/drawing/2014/main" id="{442841C7-952F-7796-DC8B-DFA1C8DDE71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19" name="Line 311">
            <a:extLst>
              <a:ext uri="{FF2B5EF4-FFF2-40B4-BE49-F238E27FC236}">
                <a16:creationId xmlns:a16="http://schemas.microsoft.com/office/drawing/2014/main" id="{6A69C77B-F7DD-3488-5D45-B2B61A7331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21" name="Line 313">
            <a:extLst>
              <a:ext uri="{FF2B5EF4-FFF2-40B4-BE49-F238E27FC236}">
                <a16:creationId xmlns:a16="http://schemas.microsoft.com/office/drawing/2014/main" id="{7A7A61B5-8145-70A6-0574-9F8FB41791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0922" name="Rectangle 314">
            <a:extLst>
              <a:ext uri="{FF2B5EF4-FFF2-40B4-BE49-F238E27FC236}">
                <a16:creationId xmlns:a16="http://schemas.microsoft.com/office/drawing/2014/main" id="{CDF578A2-45D5-49F4-3A25-CA8211150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0948" name="Rectangle 340">
            <a:extLst>
              <a:ext uri="{FF2B5EF4-FFF2-40B4-BE49-F238E27FC236}">
                <a16:creationId xmlns:a16="http://schemas.microsoft.com/office/drawing/2014/main" id="{86DFDE02-4410-8DD0-612D-3A8D7F72A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0"/>
            <a:ext cx="4519612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949" name="Rectangle 341">
            <a:extLst>
              <a:ext uri="{FF2B5EF4-FFF2-40B4-BE49-F238E27FC236}">
                <a16:creationId xmlns:a16="http://schemas.microsoft.com/office/drawing/2014/main" id="{94B84FAD-A814-1D97-D864-84F775247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20998" name="Group 390">
            <a:extLst>
              <a:ext uri="{FF2B5EF4-FFF2-40B4-BE49-F238E27FC236}">
                <a16:creationId xmlns:a16="http://schemas.microsoft.com/office/drawing/2014/main" id="{2D408CD9-6D24-9304-D45E-0302937C46C2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20999" name="Text Box 391">
              <a:extLst>
                <a:ext uri="{FF2B5EF4-FFF2-40B4-BE49-F238E27FC236}">
                  <a16:creationId xmlns:a16="http://schemas.microsoft.com/office/drawing/2014/main" id="{28E793D4-3C2C-ADFE-D438-76507FC7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1000" name="Text Box 392">
              <a:extLst>
                <a:ext uri="{FF2B5EF4-FFF2-40B4-BE49-F238E27FC236}">
                  <a16:creationId xmlns:a16="http://schemas.microsoft.com/office/drawing/2014/main" id="{3265C745-7A32-21EE-843F-66D15248C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1001" name="Text Box 393">
              <a:extLst>
                <a:ext uri="{FF2B5EF4-FFF2-40B4-BE49-F238E27FC236}">
                  <a16:creationId xmlns:a16="http://schemas.microsoft.com/office/drawing/2014/main" id="{8E7AE35D-3E02-3299-91ED-897DADB33B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sp>
        <p:nvSpPr>
          <p:cNvPr id="1221003" name="Rectangle 395">
            <a:extLst>
              <a:ext uri="{FF2B5EF4-FFF2-40B4-BE49-F238E27FC236}">
                <a16:creationId xmlns:a16="http://schemas.microsoft.com/office/drawing/2014/main" id="{D1C3D335-A468-55DD-1CC7-42E859DBA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grpSp>
        <p:nvGrpSpPr>
          <p:cNvPr id="1221004" name="Group 396">
            <a:extLst>
              <a:ext uri="{FF2B5EF4-FFF2-40B4-BE49-F238E27FC236}">
                <a16:creationId xmlns:a16="http://schemas.microsoft.com/office/drawing/2014/main" id="{4E267A7E-2C9E-E35D-1CFB-3298D4CAA66E}"/>
              </a:ext>
            </a:extLst>
          </p:cNvPr>
          <p:cNvGrpSpPr>
            <a:grpSpLocks/>
          </p:cNvGrpSpPr>
          <p:nvPr/>
        </p:nvGrpSpPr>
        <p:grpSpPr bwMode="auto">
          <a:xfrm>
            <a:off x="4279900" y="68263"/>
            <a:ext cx="954088" cy="425450"/>
            <a:chOff x="2696" y="43"/>
            <a:chExt cx="601" cy="268"/>
          </a:xfrm>
        </p:grpSpPr>
        <p:sp>
          <p:nvSpPr>
            <p:cNvPr id="1221005" name="Rectangle 397">
              <a:extLst>
                <a:ext uri="{FF2B5EF4-FFF2-40B4-BE49-F238E27FC236}">
                  <a16:creationId xmlns:a16="http://schemas.microsoft.com/office/drawing/2014/main" id="{3E7A1D7F-CC98-7C33-5085-CD8FAA6F1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43"/>
              <a:ext cx="47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Порядок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  <p:sp>
          <p:nvSpPr>
            <p:cNvPr id="1221006" name="Rectangle 398">
              <a:extLst>
                <a:ext uri="{FF2B5EF4-FFF2-40B4-BE49-F238E27FC236}">
                  <a16:creationId xmlns:a16="http://schemas.microsoft.com/office/drawing/2014/main" id="{88BA36A0-713E-244A-4AC9-8C57602AE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77"/>
              <a:ext cx="60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1400" b="1" i="0">
                  <a:solidFill>
                    <a:srgbClr val="000000"/>
                  </a:solidFill>
                  <a:latin typeface="Helvetica" pitchFamily="2" charset="0"/>
                </a:rPr>
                <a:t> пророков</a:t>
              </a:r>
              <a:r>
                <a:rPr lang="en-US" altLang="en-US" sz="1400" b="1" i="0">
                  <a:solidFill>
                    <a:srgbClr val="000000"/>
                  </a:solidFill>
                  <a:latin typeface="Helvetica" pitchFamily="2" charset="0"/>
                </a:rPr>
                <a:t>!</a:t>
              </a:r>
              <a:endParaRPr lang="en-US" altLang="en-US" sz="1200" i="0">
                <a:latin typeface="Engravers MT" panose="02090707080505020304" pitchFamily="18" charset="77"/>
              </a:endParaRPr>
            </a:p>
          </p:txBody>
        </p:sp>
      </p:grpSp>
      <p:sp>
        <p:nvSpPr>
          <p:cNvPr id="1221007" name="Rectangle 399">
            <a:extLst>
              <a:ext uri="{FF2B5EF4-FFF2-40B4-BE49-F238E27FC236}">
                <a16:creationId xmlns:a16="http://schemas.microsoft.com/office/drawing/2014/main" id="{AC0DB483-CA03-179B-5B14-1E199E087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822575"/>
            <a:ext cx="1114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НГЕЛА</a:t>
            </a:r>
            <a:endParaRPr lang="en-US" altLang="en-US" sz="1600">
              <a:latin typeface="Helvetica" pitchFamily="2" charset="0"/>
            </a:endParaRPr>
          </a:p>
        </p:txBody>
      </p:sp>
      <p:sp>
        <p:nvSpPr>
          <p:cNvPr id="1221008" name="Rectangle 400">
            <a:extLst>
              <a:ext uri="{FF2B5EF4-FFF2-40B4-BE49-F238E27FC236}">
                <a16:creationId xmlns:a16="http://schemas.microsoft.com/office/drawing/2014/main" id="{B4985565-A679-8A23-7C5D-BA67796E3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1870075"/>
            <a:ext cx="949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ЗРАИЛЬ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09" name="Rectangle 401">
            <a:extLst>
              <a:ext uri="{FF2B5EF4-FFF2-40B4-BE49-F238E27FC236}">
                <a16:creationId xmlns:a16="http://schemas.microsoft.com/office/drawing/2014/main" id="{4A8459B6-0444-F96B-2901-4BF546B19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2476500"/>
            <a:ext cx="10144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АЛОГО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10" name="Rectangle 402">
            <a:extLst>
              <a:ext uri="{FF2B5EF4-FFF2-40B4-BE49-F238E27FC236}">
                <a16:creationId xmlns:a16="http://schemas.microsoft.com/office/drawing/2014/main" id="{A9B31D6E-C14F-91C6-F829-A76757643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2170113"/>
            <a:ext cx="9858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ЗБЕГАЛ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11" name="Rectangle 403">
            <a:extLst>
              <a:ext uri="{FF2B5EF4-FFF2-40B4-BE49-F238E27FC236}">
                <a16:creationId xmlns:a16="http://schemas.microsoft.com/office/drawing/2014/main" id="{62F8A687-986A-0925-1029-2F685FAA2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4084638"/>
            <a:ext cx="611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ТАКА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12" name="Rectangle 404">
            <a:extLst>
              <a:ext uri="{FF2B5EF4-FFF2-40B4-BE49-F238E27FC236}">
                <a16:creationId xmlns:a16="http://schemas.microsoft.com/office/drawing/2014/main" id="{EFCC8534-4F46-572B-FFBB-5BF5E382B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4414838"/>
            <a:ext cx="1385888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800" b="1">
                <a:latin typeface="Helvetica" pitchFamily="2" charset="0"/>
              </a:rPr>
              <a:t>      НАША</a:t>
            </a:r>
            <a:endParaRPr lang="en-US" altLang="en-US" sz="1800" b="1">
              <a:latin typeface="Helvetica" pitchFamily="2" charset="0"/>
            </a:endParaRPr>
          </a:p>
        </p:txBody>
      </p:sp>
      <p:sp>
        <p:nvSpPr>
          <p:cNvPr id="1221013" name="Rectangle 405">
            <a:extLst>
              <a:ext uri="{FF2B5EF4-FFF2-40B4-BE49-F238E27FC236}">
                <a16:creationId xmlns:a16="http://schemas.microsoft.com/office/drawing/2014/main" id="{C5832299-9026-A7AA-35C5-9BDB29CD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496888"/>
            <a:ext cx="647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НТОН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21014" name="Rectangle 406">
            <a:extLst>
              <a:ext uri="{FF2B5EF4-FFF2-40B4-BE49-F238E27FC236}">
                <a16:creationId xmlns:a16="http://schemas.microsoft.com/office/drawing/2014/main" id="{BE460DFF-3F38-F4E8-7714-10AA1A51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0" y="800100"/>
            <a:ext cx="10350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БВАЛИЛ</a:t>
            </a:r>
            <a:r>
              <a:rPr lang="en-US" altLang="en-US" sz="1800" b="1">
                <a:latin typeface="Arial" panose="020B0604020202020204" pitchFamily="34" charset="0"/>
              </a:rPr>
              <a:t> 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21015" name="Rectangle 407">
            <a:extLst>
              <a:ext uri="{FF2B5EF4-FFF2-40B4-BE49-F238E27FC236}">
                <a16:creationId xmlns:a16="http://schemas.microsoft.com/office/drawing/2014/main" id="{E2187B1B-C63A-138A-356F-C99878E21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411788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ТОГ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16" name="Rectangle 408">
            <a:extLst>
              <a:ext uri="{FF2B5EF4-FFF2-40B4-BE49-F238E27FC236}">
                <a16:creationId xmlns:a16="http://schemas.microsoft.com/office/drawing/2014/main" id="{70804B39-5B51-525C-D970-3B4CAB4B4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724525"/>
            <a:ext cx="5016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АН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20" name="Rectangle 412">
            <a:extLst>
              <a:ext uri="{FF2B5EF4-FFF2-40B4-BE49-F238E27FC236}">
                <a16:creationId xmlns:a16="http://schemas.microsoft.com/office/drawing/2014/main" id="{E94B4D16-F7FE-9D28-B4CE-FAE2889F1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773613"/>
            <a:ext cx="149542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1800" b="1">
                <a:latin typeface="Helvetica" pitchFamily="2" charset="0"/>
              </a:rPr>
              <a:t>     АТИРОЙ</a:t>
            </a:r>
            <a:endParaRPr lang="en-US" altLang="en-US" sz="1800" b="1">
              <a:latin typeface="Helvetica" pitchFamily="2" charset="0"/>
            </a:endParaRPr>
          </a:p>
        </p:txBody>
      </p:sp>
      <p:sp>
        <p:nvSpPr>
          <p:cNvPr id="1221021" name="Rectangle 413">
            <a:extLst>
              <a:ext uri="{FF2B5EF4-FFF2-40B4-BE49-F238E27FC236}">
                <a16:creationId xmlns:a16="http://schemas.microsoft.com/office/drawing/2014/main" id="{1EF85EE4-691F-EE15-C679-62A7A32F6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3771900"/>
            <a:ext cx="5540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solidFill>
                  <a:srgbClr val="000000"/>
                </a:solidFill>
                <a:latin typeface="Helvetica" pitchFamily="2" charset="0"/>
              </a:rPr>
              <a:t>ИШИ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1022" name="Rectangle 414">
            <a:extLst>
              <a:ext uri="{FF2B5EF4-FFF2-40B4-BE49-F238E27FC236}">
                <a16:creationId xmlns:a16="http://schemas.microsoft.com/office/drawing/2014/main" id="{99C676A8-6395-EDED-15FC-6CA2C1EC1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7477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О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3" name="Rectangle 415">
            <a:extLst>
              <a:ext uri="{FF2B5EF4-FFF2-40B4-BE49-F238E27FC236}">
                <a16:creationId xmlns:a16="http://schemas.microsoft.com/office/drawing/2014/main" id="{8B1BD686-192F-F87A-5D1D-268699339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10525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4" name="Rectangle 416">
            <a:extLst>
              <a:ext uri="{FF2B5EF4-FFF2-40B4-BE49-F238E27FC236}">
                <a16:creationId xmlns:a16="http://schemas.microsoft.com/office/drawing/2014/main" id="{A8C59491-81EA-7F6A-37F3-8B1B0A9AC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8" y="1133475"/>
            <a:ext cx="465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ru-RU" altLang="en-US" sz="1800" b="1">
                <a:latin typeface="Arial" panose="020B0604020202020204" pitchFamily="34" charset="0"/>
              </a:rPr>
              <a:t>ЗБУ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21025" name="Rectangle 417">
            <a:extLst>
              <a:ext uri="{FF2B5EF4-FFF2-40B4-BE49-F238E27FC236}">
                <a16:creationId xmlns:a16="http://schemas.microsoft.com/office/drawing/2014/main" id="{89498B3E-29C0-7535-FA61-20A38CEBB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808163"/>
            <a:ext cx="30321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 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6" name="Rectangle 418">
            <a:extLst>
              <a:ext uri="{FF2B5EF4-FFF2-40B4-BE49-F238E27FC236}">
                <a16:creationId xmlns:a16="http://schemas.microsoft.com/office/drawing/2014/main" id="{A0D8378C-44BB-2DF9-704D-0088958E6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20939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7" name="Rectangle 419">
            <a:extLst>
              <a:ext uri="{FF2B5EF4-FFF2-40B4-BE49-F238E27FC236}">
                <a16:creationId xmlns:a16="http://schemas.microsoft.com/office/drawing/2014/main" id="{4996D29D-0F8B-FE5C-840F-88116F1F2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313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М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8" name="Rectangle 420">
            <a:extLst>
              <a:ext uri="{FF2B5EF4-FFF2-40B4-BE49-F238E27FC236}">
                <a16:creationId xmlns:a16="http://schemas.microsoft.com/office/drawing/2014/main" id="{803541F6-A232-EC67-AD17-200A90D9D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7543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29" name="Rectangle 421">
            <a:extLst>
              <a:ext uri="{FF2B5EF4-FFF2-40B4-BE49-F238E27FC236}">
                <a16:creationId xmlns:a16="http://schemas.microsoft.com/office/drawing/2014/main" id="{0F500E70-03F7-3831-3DA2-4EFFEF94D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8425" y="337026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0" name="Rectangle 422">
            <a:extLst>
              <a:ext uri="{FF2B5EF4-FFF2-40B4-BE49-F238E27FC236}">
                <a16:creationId xmlns:a16="http://schemas.microsoft.com/office/drawing/2014/main" id="{034EAF6E-0744-8D1D-69AD-704E3EC8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369411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П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1" name="Rectangle 423">
            <a:extLst>
              <a:ext uri="{FF2B5EF4-FFF2-40B4-BE49-F238E27FC236}">
                <a16:creationId xmlns:a16="http://schemas.microsoft.com/office/drawing/2014/main" id="{44C193DB-2AA1-8120-CBF7-151A41DEB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40306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А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2" name="Rectangle 424">
            <a:extLst>
              <a:ext uri="{FF2B5EF4-FFF2-40B4-BE49-F238E27FC236}">
                <a16:creationId xmlns:a16="http://schemas.microsoft.com/office/drawing/2014/main" id="{31D29A33-A50A-0D53-9F50-D977FA9A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43989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Н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3" name="Rectangle 425">
            <a:extLst>
              <a:ext uri="{FF2B5EF4-FFF2-40B4-BE49-F238E27FC236}">
                <a16:creationId xmlns:a16="http://schemas.microsoft.com/office/drawing/2014/main" id="{26134922-7681-3587-87F0-EA34B9B73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3188" y="47545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С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4" name="Rectangle 426">
            <a:extLst>
              <a:ext uri="{FF2B5EF4-FFF2-40B4-BE49-F238E27FC236}">
                <a16:creationId xmlns:a16="http://schemas.microsoft.com/office/drawing/2014/main" id="{46DF636E-3294-B4D8-814E-558755EDB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5338763"/>
            <a:ext cx="219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И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5" name="Rectangle 427">
            <a:extLst>
              <a:ext uri="{FF2B5EF4-FFF2-40B4-BE49-F238E27FC236}">
                <a16:creationId xmlns:a16="http://schemas.microsoft.com/office/drawing/2014/main" id="{A180CEAB-D304-583B-E2F5-B30C85A0C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5675313"/>
            <a:ext cx="2174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altLang="en-US" sz="2400" b="1" i="0">
                <a:solidFill>
                  <a:srgbClr val="000000"/>
                </a:solidFill>
                <a:latin typeface="Helvetica" pitchFamily="2" charset="0"/>
              </a:rPr>
              <a:t>Д</a:t>
            </a:r>
            <a:endParaRPr lang="en-US" altLang="en-US" sz="2400" b="1" i="0">
              <a:latin typeface="Helvetica" pitchFamily="2" charset="0"/>
            </a:endParaRPr>
          </a:p>
        </p:txBody>
      </p:sp>
      <p:sp>
        <p:nvSpPr>
          <p:cNvPr id="1221039" name="Rectangle 431">
            <a:extLst>
              <a:ext uri="{FF2B5EF4-FFF2-40B4-BE49-F238E27FC236}">
                <a16:creationId xmlns:a16="http://schemas.microsoft.com/office/drawing/2014/main" id="{4BF4E427-AD7A-3FD8-828D-F04E9368F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3433763"/>
            <a:ext cx="623887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ru-RU" altLang="en-US" sz="1900" b="1">
                <a:solidFill>
                  <a:srgbClr val="000000"/>
                </a:solidFill>
                <a:latin typeface="Helvetica" pitchFamily="2" charset="0"/>
              </a:rPr>
              <a:t>ТАК</a:t>
            </a:r>
            <a:endParaRPr lang="en-US" altLang="en-US" sz="1800">
              <a:latin typeface="Helvetica" pitchFamily="2" charset="0"/>
            </a:endParaRPr>
          </a:p>
        </p:txBody>
      </p:sp>
      <p:sp>
        <p:nvSpPr>
          <p:cNvPr id="1220813" name="Rectangle 205">
            <a:extLst>
              <a:ext uri="{FF2B5EF4-FFF2-40B4-BE49-F238E27FC236}">
                <a16:creationId xmlns:a16="http://schemas.microsoft.com/office/drawing/2014/main" id="{E1042A1A-F39A-A08A-D6E6-58A780B44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87875"/>
            <a:ext cx="3690937" cy="39052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32F04D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800" b="1" i="0">
                <a:solidFill>
                  <a:srgbClr val="32F04D"/>
                </a:solidFill>
                <a:latin typeface="Helvetica" pitchFamily="2" charset="0"/>
              </a:rPr>
              <a:t>:</a:t>
            </a:r>
            <a:endParaRPr lang="en-US" altLang="en-US" sz="4000" b="1" i="0">
              <a:solidFill>
                <a:srgbClr val="32F04D"/>
              </a:solidFill>
              <a:latin typeface="Helvetica" pitchFamily="2" charset="0"/>
            </a:endParaRPr>
          </a:p>
        </p:txBody>
      </p:sp>
      <p:sp>
        <p:nvSpPr>
          <p:cNvPr id="1220830" name="AutoShape 222">
            <a:extLst>
              <a:ext uri="{FF2B5EF4-FFF2-40B4-BE49-F238E27FC236}">
                <a16:creationId xmlns:a16="http://schemas.microsoft.com/office/drawing/2014/main" id="{A7028571-324B-2700-78DD-098B458F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319588"/>
            <a:ext cx="3700462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814" name="Text Box 206">
            <a:extLst>
              <a:ext uri="{FF2B5EF4-FFF2-40B4-BE49-F238E27FC236}">
                <a16:creationId xmlns:a16="http://schemas.microsoft.com/office/drawing/2014/main" id="{E884B8C7-F6BB-0016-B60B-3EAC6652B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313" y="5010150"/>
            <a:ext cx="2505075" cy="1260475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Итог        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    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Дан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!” </a:t>
            </a:r>
          </a:p>
        </p:txBody>
      </p:sp>
      <p:sp>
        <p:nvSpPr>
          <p:cNvPr id="1221040" name="Rectangle 432">
            <a:extLst>
              <a:ext uri="{FF2B5EF4-FFF2-40B4-BE49-F238E27FC236}">
                <a16:creationId xmlns:a16="http://schemas.microsoft.com/office/drawing/2014/main" id="{FD25F35D-1A98-06EF-C50E-19B900194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5538788" cy="50863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0745" name="Freeform 137">
            <a:extLst>
              <a:ext uri="{FF2B5EF4-FFF2-40B4-BE49-F238E27FC236}">
                <a16:creationId xmlns:a16="http://schemas.microsoft.com/office/drawing/2014/main" id="{474AD4DC-ACD3-1033-8631-28ACFDEF88B7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20801" name="Picture 193">
            <a:extLst>
              <a:ext uri="{FF2B5EF4-FFF2-40B4-BE49-F238E27FC236}">
                <a16:creationId xmlns:a16="http://schemas.microsoft.com/office/drawing/2014/main" id="{16D0E9FB-2726-1ECA-05D3-3C0AE4747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0950" name="Group 342">
            <a:extLst>
              <a:ext uri="{FF2B5EF4-FFF2-40B4-BE49-F238E27FC236}">
                <a16:creationId xmlns:a16="http://schemas.microsoft.com/office/drawing/2014/main" id="{0FFD3A95-B2C9-6C53-1E6F-69D4EB6FABE0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20951" name="Rectangle 343">
              <a:extLst>
                <a:ext uri="{FF2B5EF4-FFF2-40B4-BE49-F238E27FC236}">
                  <a16:creationId xmlns:a16="http://schemas.microsoft.com/office/drawing/2014/main" id="{D41A76A4-D3F3-AD9B-16DA-9F2B1734A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20952" name="Group 344">
              <a:extLst>
                <a:ext uri="{FF2B5EF4-FFF2-40B4-BE49-F238E27FC236}">
                  <a16:creationId xmlns:a16="http://schemas.microsoft.com/office/drawing/2014/main" id="{07D125AA-3795-0FD0-AFF3-49AAF81C9F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20953" name="Rectangle 345">
                <a:extLst>
                  <a:ext uri="{FF2B5EF4-FFF2-40B4-BE49-F238E27FC236}">
                    <a16:creationId xmlns:a16="http://schemas.microsoft.com/office/drawing/2014/main" id="{CF47A0C4-F14C-89D5-657F-1B8F643CA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0954" name="Rectangle 346">
                <a:extLst>
                  <a:ext uri="{FF2B5EF4-FFF2-40B4-BE49-F238E27FC236}">
                    <a16:creationId xmlns:a16="http://schemas.microsoft.com/office/drawing/2014/main" id="{8B4B69A0-4419-858F-1324-D663E7227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0955" name="Rectangle 347">
                <a:extLst>
                  <a:ext uri="{FF2B5EF4-FFF2-40B4-BE49-F238E27FC236}">
                    <a16:creationId xmlns:a16="http://schemas.microsoft.com/office/drawing/2014/main" id="{FD311CC2-4AB8-7536-621F-C8DD82431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0956" name="Rectangle 348">
                <a:extLst>
                  <a:ext uri="{FF2B5EF4-FFF2-40B4-BE49-F238E27FC236}">
                    <a16:creationId xmlns:a16="http://schemas.microsoft.com/office/drawing/2014/main" id="{58B578D8-6C6F-C3CE-3C51-8E36031C8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0957" name="Rectangle 349">
                <a:extLst>
                  <a:ext uri="{FF2B5EF4-FFF2-40B4-BE49-F238E27FC236}">
                    <a16:creationId xmlns:a16="http://schemas.microsoft.com/office/drawing/2014/main" id="{A76EFD03-1D7B-93F6-9834-8404111FC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0958" name="Text Box 350">
                <a:extLst>
                  <a:ext uri="{FF2B5EF4-FFF2-40B4-BE49-F238E27FC236}">
                    <a16:creationId xmlns:a16="http://schemas.microsoft.com/office/drawing/2014/main" id="{D6A599DB-62F7-4D54-FF55-9ADD49E34E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20959" name="Rectangle 351">
                <a:extLst>
                  <a:ext uri="{FF2B5EF4-FFF2-40B4-BE49-F238E27FC236}">
                    <a16:creationId xmlns:a16="http://schemas.microsoft.com/office/drawing/2014/main" id="{08F899A7-67BD-744A-7BAC-477B4861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60" name="Rectangle 352">
                <a:extLst>
                  <a:ext uri="{FF2B5EF4-FFF2-40B4-BE49-F238E27FC236}">
                    <a16:creationId xmlns:a16="http://schemas.microsoft.com/office/drawing/2014/main" id="{993F9FAA-B8F5-F743-3D16-F8D62F87B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61" name="Rectangle 353">
                <a:extLst>
                  <a:ext uri="{FF2B5EF4-FFF2-40B4-BE49-F238E27FC236}">
                    <a16:creationId xmlns:a16="http://schemas.microsoft.com/office/drawing/2014/main" id="{29383A30-5E6E-ACC2-12A4-F8883E13F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62" name="Text Box 354">
                <a:extLst>
                  <a:ext uri="{FF2B5EF4-FFF2-40B4-BE49-F238E27FC236}">
                    <a16:creationId xmlns:a16="http://schemas.microsoft.com/office/drawing/2014/main" id="{F8E47C23-3702-8B45-A240-A5589F6DA3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20963" name="Rectangle 355">
                <a:extLst>
                  <a:ext uri="{FF2B5EF4-FFF2-40B4-BE49-F238E27FC236}">
                    <a16:creationId xmlns:a16="http://schemas.microsoft.com/office/drawing/2014/main" id="{AD16C174-BDBC-7936-6F8B-296B6C2B2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0964" name="Rectangle 356">
                <a:extLst>
                  <a:ext uri="{FF2B5EF4-FFF2-40B4-BE49-F238E27FC236}">
                    <a16:creationId xmlns:a16="http://schemas.microsoft.com/office/drawing/2014/main" id="{0ADE144B-F592-4A0A-5576-6D6F32525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0965" name="Rectangle 357">
                <a:extLst>
                  <a:ext uri="{FF2B5EF4-FFF2-40B4-BE49-F238E27FC236}">
                    <a16:creationId xmlns:a16="http://schemas.microsoft.com/office/drawing/2014/main" id="{50A5A99B-CDEC-2F14-3710-6EB524578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66" name="Rectangle 358">
                <a:extLst>
                  <a:ext uri="{FF2B5EF4-FFF2-40B4-BE49-F238E27FC236}">
                    <a16:creationId xmlns:a16="http://schemas.microsoft.com/office/drawing/2014/main" id="{454A350B-407E-32AF-E8C0-292F586D0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67" name="Rectangle 359">
                <a:extLst>
                  <a:ext uri="{FF2B5EF4-FFF2-40B4-BE49-F238E27FC236}">
                    <a16:creationId xmlns:a16="http://schemas.microsoft.com/office/drawing/2014/main" id="{7A59BB89-3626-0698-B070-95A4DCBD7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68" name="Rectangle 360">
                <a:extLst>
                  <a:ext uri="{FF2B5EF4-FFF2-40B4-BE49-F238E27FC236}">
                    <a16:creationId xmlns:a16="http://schemas.microsoft.com/office/drawing/2014/main" id="{B4DE2AE3-4DF6-537A-72AD-AB145EDE9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0969" name="Rectangle 361">
                <a:extLst>
                  <a:ext uri="{FF2B5EF4-FFF2-40B4-BE49-F238E27FC236}">
                    <a16:creationId xmlns:a16="http://schemas.microsoft.com/office/drawing/2014/main" id="{D58E27E1-F8B9-74CC-E8C2-276A0DB04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70" name="Rectangle 362">
                <a:extLst>
                  <a:ext uri="{FF2B5EF4-FFF2-40B4-BE49-F238E27FC236}">
                    <a16:creationId xmlns:a16="http://schemas.microsoft.com/office/drawing/2014/main" id="{829AE386-74A6-4FB1-B95E-7FB71FB58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0971" name="Rectangle 363">
                <a:extLst>
                  <a:ext uri="{FF2B5EF4-FFF2-40B4-BE49-F238E27FC236}">
                    <a16:creationId xmlns:a16="http://schemas.microsoft.com/office/drawing/2014/main" id="{E2248DDE-1B93-F9DD-1B90-C8904C0A5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0972" name="Rectangle 364">
                <a:extLst>
                  <a:ext uri="{FF2B5EF4-FFF2-40B4-BE49-F238E27FC236}">
                    <a16:creationId xmlns:a16="http://schemas.microsoft.com/office/drawing/2014/main" id="{119C4EC1-F120-C9BE-7ECF-2502A6BF1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0973" name="Rectangle 365">
                <a:extLst>
                  <a:ext uri="{FF2B5EF4-FFF2-40B4-BE49-F238E27FC236}">
                    <a16:creationId xmlns:a16="http://schemas.microsoft.com/office/drawing/2014/main" id="{E9C3AB5A-8155-BC55-3319-F286A279C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0974" name="Rectangle 366">
                <a:extLst>
                  <a:ext uri="{FF2B5EF4-FFF2-40B4-BE49-F238E27FC236}">
                    <a16:creationId xmlns:a16="http://schemas.microsoft.com/office/drawing/2014/main" id="{7309B9B8-8C20-19F4-7E09-9DE6D0534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0975" name="Rectangle 367">
                <a:extLst>
                  <a:ext uri="{FF2B5EF4-FFF2-40B4-BE49-F238E27FC236}">
                    <a16:creationId xmlns:a16="http://schemas.microsoft.com/office/drawing/2014/main" id="{4B270149-F6F5-841B-A965-13BB78B0B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76" name="Rectangle 368">
                <a:extLst>
                  <a:ext uri="{FF2B5EF4-FFF2-40B4-BE49-F238E27FC236}">
                    <a16:creationId xmlns:a16="http://schemas.microsoft.com/office/drawing/2014/main" id="{090AA55B-B9CB-0E57-F008-E81F28D5E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77" name="Rectangle 369">
                <a:extLst>
                  <a:ext uri="{FF2B5EF4-FFF2-40B4-BE49-F238E27FC236}">
                    <a16:creationId xmlns:a16="http://schemas.microsoft.com/office/drawing/2014/main" id="{FDA0D3A4-7700-1EF5-9642-574A492CC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0978" name="Rectangle 370">
                <a:extLst>
                  <a:ext uri="{FF2B5EF4-FFF2-40B4-BE49-F238E27FC236}">
                    <a16:creationId xmlns:a16="http://schemas.microsoft.com/office/drawing/2014/main" id="{334FA2CB-EB79-ECB7-1B6E-3E5A9AF52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0979" name="Rectangle 371">
                <a:extLst>
                  <a:ext uri="{FF2B5EF4-FFF2-40B4-BE49-F238E27FC236}">
                    <a16:creationId xmlns:a16="http://schemas.microsoft.com/office/drawing/2014/main" id="{010DCFE5-7223-FD2A-0DF4-F41C7AE12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0980" name="Rectangle 372">
                <a:extLst>
                  <a:ext uri="{FF2B5EF4-FFF2-40B4-BE49-F238E27FC236}">
                    <a16:creationId xmlns:a16="http://schemas.microsoft.com/office/drawing/2014/main" id="{39023D8E-2132-DF5F-3FFF-4385F99E7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0981" name="Rectangle 373">
                <a:extLst>
                  <a:ext uri="{FF2B5EF4-FFF2-40B4-BE49-F238E27FC236}">
                    <a16:creationId xmlns:a16="http://schemas.microsoft.com/office/drawing/2014/main" id="{CDDF7B25-E035-0E62-15D9-90B2EAC7C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82" name="Rectangle 374">
                <a:extLst>
                  <a:ext uri="{FF2B5EF4-FFF2-40B4-BE49-F238E27FC236}">
                    <a16:creationId xmlns:a16="http://schemas.microsoft.com/office/drawing/2014/main" id="{E9384A4C-F3B2-1EB6-4B1C-269D0113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20983" name="Rectangle 375">
                <a:extLst>
                  <a:ext uri="{FF2B5EF4-FFF2-40B4-BE49-F238E27FC236}">
                    <a16:creationId xmlns:a16="http://schemas.microsoft.com/office/drawing/2014/main" id="{8F393AA3-D8D7-7078-E697-D42EF0CEF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84" name="Rectangle 376">
                <a:extLst>
                  <a:ext uri="{FF2B5EF4-FFF2-40B4-BE49-F238E27FC236}">
                    <a16:creationId xmlns:a16="http://schemas.microsoft.com/office/drawing/2014/main" id="{E102D73E-65A2-EE56-7671-401AF02A3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0985" name="Rectangle 377">
                <a:extLst>
                  <a:ext uri="{FF2B5EF4-FFF2-40B4-BE49-F238E27FC236}">
                    <a16:creationId xmlns:a16="http://schemas.microsoft.com/office/drawing/2014/main" id="{ADE915E3-9766-353A-DF79-BADFD9E09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0986" name="Rectangle 378">
                <a:extLst>
                  <a:ext uri="{FF2B5EF4-FFF2-40B4-BE49-F238E27FC236}">
                    <a16:creationId xmlns:a16="http://schemas.microsoft.com/office/drawing/2014/main" id="{BB86D698-899F-13D2-7070-703E9D36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0987" name="Rectangle 379">
                <a:extLst>
                  <a:ext uri="{FF2B5EF4-FFF2-40B4-BE49-F238E27FC236}">
                    <a16:creationId xmlns:a16="http://schemas.microsoft.com/office/drawing/2014/main" id="{10017D74-C8CD-C3D6-2EFA-9442E316A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20988" name="Group 380">
                <a:extLst>
                  <a:ext uri="{FF2B5EF4-FFF2-40B4-BE49-F238E27FC236}">
                    <a16:creationId xmlns:a16="http://schemas.microsoft.com/office/drawing/2014/main" id="{6A6668CC-32F4-92BE-BE37-82379C80D0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20989" name="Text Box 381">
                  <a:extLst>
                    <a:ext uri="{FF2B5EF4-FFF2-40B4-BE49-F238E27FC236}">
                      <a16:creationId xmlns:a16="http://schemas.microsoft.com/office/drawing/2014/main" id="{8DEFB892-BAAC-78C2-679D-EBF648762A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20990" name="Group 382">
                  <a:extLst>
                    <a:ext uri="{FF2B5EF4-FFF2-40B4-BE49-F238E27FC236}">
                      <a16:creationId xmlns:a16="http://schemas.microsoft.com/office/drawing/2014/main" id="{07E4A4DC-5E7E-7669-F604-C1A2291C8B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20991" name="Freeform 383">
                    <a:extLst>
                      <a:ext uri="{FF2B5EF4-FFF2-40B4-BE49-F238E27FC236}">
                        <a16:creationId xmlns:a16="http://schemas.microsoft.com/office/drawing/2014/main" id="{9F63FABE-1D41-3188-9316-2A61B359B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0992" name="Freeform 384">
                    <a:extLst>
                      <a:ext uri="{FF2B5EF4-FFF2-40B4-BE49-F238E27FC236}">
                        <a16:creationId xmlns:a16="http://schemas.microsoft.com/office/drawing/2014/main" id="{411643BB-94ED-3E1F-087A-CE6BE409FD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0993" name="Freeform 385">
                    <a:extLst>
                      <a:ext uri="{FF2B5EF4-FFF2-40B4-BE49-F238E27FC236}">
                        <a16:creationId xmlns:a16="http://schemas.microsoft.com/office/drawing/2014/main" id="{6C26BBD8-6CF7-D2C4-EAFA-6EE7015151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0994" name="Freeform 386">
                    <a:extLst>
                      <a:ext uri="{FF2B5EF4-FFF2-40B4-BE49-F238E27FC236}">
                        <a16:creationId xmlns:a16="http://schemas.microsoft.com/office/drawing/2014/main" id="{4231ABC0-25DB-EB54-36CA-881110F95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20995" name="Picture 387">
                    <a:extLst>
                      <a:ext uri="{FF2B5EF4-FFF2-40B4-BE49-F238E27FC236}">
                        <a16:creationId xmlns:a16="http://schemas.microsoft.com/office/drawing/2014/main" id="{5AC147D5-761C-285D-ED3B-07B748776BF5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20996" name="Freeform 388">
                    <a:extLst>
                      <a:ext uri="{FF2B5EF4-FFF2-40B4-BE49-F238E27FC236}">
                        <a16:creationId xmlns:a16="http://schemas.microsoft.com/office/drawing/2014/main" id="{D7B57E04-C16C-983F-06AB-F7C55BF7F6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0997" name="Freeform 389">
                    <a:extLst>
                      <a:ext uri="{FF2B5EF4-FFF2-40B4-BE49-F238E27FC236}">
                        <a16:creationId xmlns:a16="http://schemas.microsoft.com/office/drawing/2014/main" id="{60644595-F125-1BFC-3228-F31A227A8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20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081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862" name="Rectangle 206">
            <a:extLst>
              <a:ext uri="{FF2B5EF4-FFF2-40B4-BE49-F238E27FC236}">
                <a16:creationId xmlns:a16="http://schemas.microsoft.com/office/drawing/2014/main" id="{A506647C-ECE7-D757-AAA1-8CA8960C0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364413"/>
            <a:ext cx="5538788" cy="40798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63" name="Rectangle 207">
            <a:extLst>
              <a:ext uri="{FF2B5EF4-FFF2-40B4-BE49-F238E27FC236}">
                <a16:creationId xmlns:a16="http://schemas.microsoft.com/office/drawing/2014/main" id="{E8945404-8B50-E00D-DA35-C6F0A75C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5538788" cy="60134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658" name="Rectangle 2">
            <a:extLst>
              <a:ext uri="{FF2B5EF4-FFF2-40B4-BE49-F238E27FC236}">
                <a16:creationId xmlns:a16="http://schemas.microsoft.com/office/drawing/2014/main" id="{85252F16-D960-FC4A-A805-8D646299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22666" name="Rectangle 10">
            <a:extLst>
              <a:ext uri="{FF2B5EF4-FFF2-40B4-BE49-F238E27FC236}">
                <a16:creationId xmlns:a16="http://schemas.microsoft.com/office/drawing/2014/main" id="{EC86266C-6F09-9657-CB1A-5E423EB5F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2781" name="Line 125">
            <a:extLst>
              <a:ext uri="{FF2B5EF4-FFF2-40B4-BE49-F238E27FC236}">
                <a16:creationId xmlns:a16="http://schemas.microsoft.com/office/drawing/2014/main" id="{E7D30123-B569-DBDB-AB32-EFE750084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82" name="Line 126">
            <a:extLst>
              <a:ext uri="{FF2B5EF4-FFF2-40B4-BE49-F238E27FC236}">
                <a16:creationId xmlns:a16="http://schemas.microsoft.com/office/drawing/2014/main" id="{016F2E1A-AB90-72E3-280F-2A6824E752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83" name="Rectangle 127">
            <a:extLst>
              <a:ext uri="{FF2B5EF4-FFF2-40B4-BE49-F238E27FC236}">
                <a16:creationId xmlns:a16="http://schemas.microsoft.com/office/drawing/2014/main" id="{89BC4BC1-8502-F469-4625-99322C1CF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353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4" name="Rectangle 128">
            <a:extLst>
              <a:ext uri="{FF2B5EF4-FFF2-40B4-BE49-F238E27FC236}">
                <a16:creationId xmlns:a16="http://schemas.microsoft.com/office/drawing/2014/main" id="{ED406EEC-3B9D-C36E-02D9-8A2623893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5" name="Rectangle 129">
            <a:extLst>
              <a:ext uri="{FF2B5EF4-FFF2-40B4-BE49-F238E27FC236}">
                <a16:creationId xmlns:a16="http://schemas.microsoft.com/office/drawing/2014/main" id="{BD630D29-AD04-344B-AF12-76BC52117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6" name="Rectangle 130">
            <a:extLst>
              <a:ext uri="{FF2B5EF4-FFF2-40B4-BE49-F238E27FC236}">
                <a16:creationId xmlns:a16="http://schemas.microsoft.com/office/drawing/2014/main" id="{AD910E5D-9C87-9429-A943-4C4079A09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63293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7" name="Rectangle 131">
            <a:extLst>
              <a:ext uri="{FF2B5EF4-FFF2-40B4-BE49-F238E27FC236}">
                <a16:creationId xmlns:a16="http://schemas.microsoft.com/office/drawing/2014/main" id="{88EA06BB-B92E-4E57-B241-EFC1ACED1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8" name="Rectangle 132">
            <a:extLst>
              <a:ext uri="{FF2B5EF4-FFF2-40B4-BE49-F238E27FC236}">
                <a16:creationId xmlns:a16="http://schemas.microsoft.com/office/drawing/2014/main" id="{B87EAD6C-308A-F639-7EF2-99C2DB85C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789" name="Freeform 133">
            <a:extLst>
              <a:ext uri="{FF2B5EF4-FFF2-40B4-BE49-F238E27FC236}">
                <a16:creationId xmlns:a16="http://schemas.microsoft.com/office/drawing/2014/main" id="{78A15367-B79D-62B9-EE88-A299BB917094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0" name="Freeform 134">
            <a:extLst>
              <a:ext uri="{FF2B5EF4-FFF2-40B4-BE49-F238E27FC236}">
                <a16:creationId xmlns:a16="http://schemas.microsoft.com/office/drawing/2014/main" id="{050B0905-7CD7-4AF4-A39D-5ED5912B8CDF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1" name="Freeform 135">
            <a:extLst>
              <a:ext uri="{FF2B5EF4-FFF2-40B4-BE49-F238E27FC236}">
                <a16:creationId xmlns:a16="http://schemas.microsoft.com/office/drawing/2014/main" id="{7764AF2F-4132-0598-A4A1-B874E1678C7F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2" name="Freeform 136">
            <a:extLst>
              <a:ext uri="{FF2B5EF4-FFF2-40B4-BE49-F238E27FC236}">
                <a16:creationId xmlns:a16="http://schemas.microsoft.com/office/drawing/2014/main" id="{2DFE46BA-505C-745B-72C4-1B2687901DAD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3" name="Freeform 137">
            <a:extLst>
              <a:ext uri="{FF2B5EF4-FFF2-40B4-BE49-F238E27FC236}">
                <a16:creationId xmlns:a16="http://schemas.microsoft.com/office/drawing/2014/main" id="{F2F8DF9D-1B8D-CDF3-B130-B6525BB99D41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4" name="Line 138">
            <a:extLst>
              <a:ext uri="{FF2B5EF4-FFF2-40B4-BE49-F238E27FC236}">
                <a16:creationId xmlns:a16="http://schemas.microsoft.com/office/drawing/2014/main" id="{9BA19BAF-7065-E391-568D-A99F8835C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5" name="Line 139">
            <a:extLst>
              <a:ext uri="{FF2B5EF4-FFF2-40B4-BE49-F238E27FC236}">
                <a16:creationId xmlns:a16="http://schemas.microsoft.com/office/drawing/2014/main" id="{2BEAB951-254F-F2A7-EDDA-FB032EADCA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6" name="Line 140">
            <a:extLst>
              <a:ext uri="{FF2B5EF4-FFF2-40B4-BE49-F238E27FC236}">
                <a16:creationId xmlns:a16="http://schemas.microsoft.com/office/drawing/2014/main" id="{9E9ADE66-11F9-4388-552B-3D60B61268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7" name="Line 141">
            <a:extLst>
              <a:ext uri="{FF2B5EF4-FFF2-40B4-BE49-F238E27FC236}">
                <a16:creationId xmlns:a16="http://schemas.microsoft.com/office/drawing/2014/main" id="{F33F76E9-1D35-462F-0716-67E3A25700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8" name="Line 142">
            <a:extLst>
              <a:ext uri="{FF2B5EF4-FFF2-40B4-BE49-F238E27FC236}">
                <a16:creationId xmlns:a16="http://schemas.microsoft.com/office/drawing/2014/main" id="{990062FC-EC18-173D-C166-B80469D407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799" name="Line 143">
            <a:extLst>
              <a:ext uri="{FF2B5EF4-FFF2-40B4-BE49-F238E27FC236}">
                <a16:creationId xmlns:a16="http://schemas.microsoft.com/office/drawing/2014/main" id="{8D1A9416-552E-5302-E513-3EB486BD5D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0" name="Line 144">
            <a:extLst>
              <a:ext uri="{FF2B5EF4-FFF2-40B4-BE49-F238E27FC236}">
                <a16:creationId xmlns:a16="http://schemas.microsoft.com/office/drawing/2014/main" id="{FC8876C0-21B2-91EF-DB57-7E5BA5877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1" name="Line 145">
            <a:extLst>
              <a:ext uri="{FF2B5EF4-FFF2-40B4-BE49-F238E27FC236}">
                <a16:creationId xmlns:a16="http://schemas.microsoft.com/office/drawing/2014/main" id="{652DB9D1-DF54-2E72-2727-6A14AE6AA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5646738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2" name="Line 146">
            <a:extLst>
              <a:ext uri="{FF2B5EF4-FFF2-40B4-BE49-F238E27FC236}">
                <a16:creationId xmlns:a16="http://schemas.microsoft.com/office/drawing/2014/main" id="{FC5E46F5-8B51-719C-1719-79D287BBCB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3" name="Line 147">
            <a:extLst>
              <a:ext uri="{FF2B5EF4-FFF2-40B4-BE49-F238E27FC236}">
                <a16:creationId xmlns:a16="http://schemas.microsoft.com/office/drawing/2014/main" id="{720A3281-6490-D000-80A7-A49C3C07B4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662305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4" name="Line 148">
            <a:extLst>
              <a:ext uri="{FF2B5EF4-FFF2-40B4-BE49-F238E27FC236}">
                <a16:creationId xmlns:a16="http://schemas.microsoft.com/office/drawing/2014/main" id="{66D81FF2-3329-ED3D-74C9-7F853497B2A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7243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05" name="Rectangle 149">
            <a:extLst>
              <a:ext uri="{FF2B5EF4-FFF2-40B4-BE49-F238E27FC236}">
                <a16:creationId xmlns:a16="http://schemas.microsoft.com/office/drawing/2014/main" id="{DB5BE477-841C-3E1E-BC66-A8E7FBAAF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2897188"/>
            <a:ext cx="3857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06" name="Rectangle 150">
            <a:extLst>
              <a:ext uri="{FF2B5EF4-FFF2-40B4-BE49-F238E27FC236}">
                <a16:creationId xmlns:a16="http://schemas.microsoft.com/office/drawing/2014/main" id="{F7FB4B79-6BA2-BD40-4297-E3A86E667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231900"/>
            <a:ext cx="3683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07" name="Line 151">
            <a:extLst>
              <a:ext uri="{FF2B5EF4-FFF2-40B4-BE49-F238E27FC236}">
                <a16:creationId xmlns:a16="http://schemas.microsoft.com/office/drawing/2014/main" id="{0097CA0F-34A0-C203-D646-5D05FD1742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22" name="Line 166">
            <a:extLst>
              <a:ext uri="{FF2B5EF4-FFF2-40B4-BE49-F238E27FC236}">
                <a16:creationId xmlns:a16="http://schemas.microsoft.com/office/drawing/2014/main" id="{7D76C7F5-3085-4474-0F92-0D9CA94E4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23" name="Line 167">
            <a:extLst>
              <a:ext uri="{FF2B5EF4-FFF2-40B4-BE49-F238E27FC236}">
                <a16:creationId xmlns:a16="http://schemas.microsoft.com/office/drawing/2014/main" id="{D5EAAA4C-DBED-3693-37A2-A1766E4789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3825" y="6924675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25" name="Line 169">
            <a:extLst>
              <a:ext uri="{FF2B5EF4-FFF2-40B4-BE49-F238E27FC236}">
                <a16:creationId xmlns:a16="http://schemas.microsoft.com/office/drawing/2014/main" id="{B8BF03F2-D294-26F0-CC59-6F9721B690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45" name="Rectangle 189">
            <a:extLst>
              <a:ext uri="{FF2B5EF4-FFF2-40B4-BE49-F238E27FC236}">
                <a16:creationId xmlns:a16="http://schemas.microsoft.com/office/drawing/2014/main" id="{81747943-E1D7-9172-236D-972B827DA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2846" name="Picture 190">
            <a:extLst>
              <a:ext uri="{FF2B5EF4-FFF2-40B4-BE49-F238E27FC236}">
                <a16:creationId xmlns:a16="http://schemas.microsoft.com/office/drawing/2014/main" id="{8C0EA4D1-D72C-30C1-0838-B810FD349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2847" name="Rectangle 191">
            <a:extLst>
              <a:ext uri="{FF2B5EF4-FFF2-40B4-BE49-F238E27FC236}">
                <a16:creationId xmlns:a16="http://schemas.microsoft.com/office/drawing/2014/main" id="{695F5AF1-9AB1-8FA1-4C58-AB13F24E5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322263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48" name="Rectangle 192">
            <a:extLst>
              <a:ext uri="{FF2B5EF4-FFF2-40B4-BE49-F238E27FC236}">
                <a16:creationId xmlns:a16="http://schemas.microsoft.com/office/drawing/2014/main" id="{9039CEB7-245B-52DA-A92A-E4A515138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50" name="Rectangle 194">
            <a:extLst>
              <a:ext uri="{FF2B5EF4-FFF2-40B4-BE49-F238E27FC236}">
                <a16:creationId xmlns:a16="http://schemas.microsoft.com/office/drawing/2014/main" id="{8D6FC968-B2DA-66D8-0F40-FB4D6A5A0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22856" name="Text Box 200">
            <a:extLst>
              <a:ext uri="{FF2B5EF4-FFF2-40B4-BE49-F238E27FC236}">
                <a16:creationId xmlns:a16="http://schemas.microsoft.com/office/drawing/2014/main" id="{8692589A-9D94-7036-90B4-4EF1ED57C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81</a:t>
            </a:r>
          </a:p>
        </p:txBody>
      </p:sp>
      <p:sp>
        <p:nvSpPr>
          <p:cNvPr id="1222857" name="Rectangle 201">
            <a:extLst>
              <a:ext uri="{FF2B5EF4-FFF2-40B4-BE49-F238E27FC236}">
                <a16:creationId xmlns:a16="http://schemas.microsoft.com/office/drawing/2014/main" id="{392D697A-EA50-74C6-BBDC-6438B29E2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22859" name="AutoShape 203">
            <a:extLst>
              <a:ext uri="{FF2B5EF4-FFF2-40B4-BE49-F238E27FC236}">
                <a16:creationId xmlns:a16="http://schemas.microsoft.com/office/drawing/2014/main" id="{97475174-95B1-3542-25F3-7999DE493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319588"/>
            <a:ext cx="3700462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dist="99190" dir="301166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44" name="Rectangle 188">
            <a:extLst>
              <a:ext uri="{FF2B5EF4-FFF2-40B4-BE49-F238E27FC236}">
                <a16:creationId xmlns:a16="http://schemas.microsoft.com/office/drawing/2014/main" id="{849E592F-EE57-D814-7FB6-FE711CC73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882" name="Rectangle 226">
            <a:extLst>
              <a:ext uri="{FF2B5EF4-FFF2-40B4-BE49-F238E27FC236}">
                <a16:creationId xmlns:a16="http://schemas.microsoft.com/office/drawing/2014/main" id="{4C6C0D8A-EA31-A294-9207-AB5326280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2884" name="Line 228">
            <a:extLst>
              <a:ext uri="{FF2B5EF4-FFF2-40B4-BE49-F238E27FC236}">
                <a16:creationId xmlns:a16="http://schemas.microsoft.com/office/drawing/2014/main" id="{4A58715B-F9CD-45C4-442C-52A8B70203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85" name="Line 229">
            <a:extLst>
              <a:ext uri="{FF2B5EF4-FFF2-40B4-BE49-F238E27FC236}">
                <a16:creationId xmlns:a16="http://schemas.microsoft.com/office/drawing/2014/main" id="{A209E05E-8388-3BB9-E437-96021CD8A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86" name="Rectangle 230">
            <a:extLst>
              <a:ext uri="{FF2B5EF4-FFF2-40B4-BE49-F238E27FC236}">
                <a16:creationId xmlns:a16="http://schemas.microsoft.com/office/drawing/2014/main" id="{B0C97401-4F61-018B-8D27-FE1B240AF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87" name="Rectangle 231">
            <a:extLst>
              <a:ext uri="{FF2B5EF4-FFF2-40B4-BE49-F238E27FC236}">
                <a16:creationId xmlns:a16="http://schemas.microsoft.com/office/drawing/2014/main" id="{C2858D9B-BAC4-B11C-9304-31DC00934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88" name="Rectangle 232">
            <a:extLst>
              <a:ext uri="{FF2B5EF4-FFF2-40B4-BE49-F238E27FC236}">
                <a16:creationId xmlns:a16="http://schemas.microsoft.com/office/drawing/2014/main" id="{41A83644-F48D-8A41-2E04-0F21F44DF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92" name="Rectangle 236">
            <a:extLst>
              <a:ext uri="{FF2B5EF4-FFF2-40B4-BE49-F238E27FC236}">
                <a16:creationId xmlns:a16="http://schemas.microsoft.com/office/drawing/2014/main" id="{657C55DA-BF89-9068-0B6C-27D99EF30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93" name="Rectangle 237">
            <a:extLst>
              <a:ext uri="{FF2B5EF4-FFF2-40B4-BE49-F238E27FC236}">
                <a16:creationId xmlns:a16="http://schemas.microsoft.com/office/drawing/2014/main" id="{5416BEDA-1F05-72D6-DDEB-D983D9B8C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894" name="Freeform 238">
            <a:extLst>
              <a:ext uri="{FF2B5EF4-FFF2-40B4-BE49-F238E27FC236}">
                <a16:creationId xmlns:a16="http://schemas.microsoft.com/office/drawing/2014/main" id="{C176B7D2-8BB6-A0B4-6BCF-FD718C68A2B3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95" name="Freeform 239">
            <a:extLst>
              <a:ext uri="{FF2B5EF4-FFF2-40B4-BE49-F238E27FC236}">
                <a16:creationId xmlns:a16="http://schemas.microsoft.com/office/drawing/2014/main" id="{C755CEFB-7373-F74C-1869-5C6CCC8A347F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96" name="Freeform 240">
            <a:extLst>
              <a:ext uri="{FF2B5EF4-FFF2-40B4-BE49-F238E27FC236}">
                <a16:creationId xmlns:a16="http://schemas.microsoft.com/office/drawing/2014/main" id="{209C4B4E-F570-328F-FE6E-0006420163AA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97" name="Freeform 241">
            <a:extLst>
              <a:ext uri="{FF2B5EF4-FFF2-40B4-BE49-F238E27FC236}">
                <a16:creationId xmlns:a16="http://schemas.microsoft.com/office/drawing/2014/main" id="{CCC6D7A0-4DD2-0971-9F8D-22AB8978C837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98" name="Freeform 242">
            <a:extLst>
              <a:ext uri="{FF2B5EF4-FFF2-40B4-BE49-F238E27FC236}">
                <a16:creationId xmlns:a16="http://schemas.microsoft.com/office/drawing/2014/main" id="{57B03865-406C-2A01-3710-57BE9AFDB1E3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899" name="Line 243">
            <a:extLst>
              <a:ext uri="{FF2B5EF4-FFF2-40B4-BE49-F238E27FC236}">
                <a16:creationId xmlns:a16="http://schemas.microsoft.com/office/drawing/2014/main" id="{A2EFE807-A2A2-F4F2-CECA-8EAB5EC506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0" name="Line 244">
            <a:extLst>
              <a:ext uri="{FF2B5EF4-FFF2-40B4-BE49-F238E27FC236}">
                <a16:creationId xmlns:a16="http://schemas.microsoft.com/office/drawing/2014/main" id="{84D6472D-6C4A-9B02-58CD-8E328E3B79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1" name="Line 245">
            <a:extLst>
              <a:ext uri="{FF2B5EF4-FFF2-40B4-BE49-F238E27FC236}">
                <a16:creationId xmlns:a16="http://schemas.microsoft.com/office/drawing/2014/main" id="{D0008CA0-ECB1-3763-31A4-131BEBDCC9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2" name="Line 246">
            <a:extLst>
              <a:ext uri="{FF2B5EF4-FFF2-40B4-BE49-F238E27FC236}">
                <a16:creationId xmlns:a16="http://schemas.microsoft.com/office/drawing/2014/main" id="{BA4D0953-DC43-3267-B939-36E9D8727F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3" name="Line 247">
            <a:extLst>
              <a:ext uri="{FF2B5EF4-FFF2-40B4-BE49-F238E27FC236}">
                <a16:creationId xmlns:a16="http://schemas.microsoft.com/office/drawing/2014/main" id="{546D5EF2-6600-9E05-DA13-EC40A013F1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4" name="Line 248">
            <a:extLst>
              <a:ext uri="{FF2B5EF4-FFF2-40B4-BE49-F238E27FC236}">
                <a16:creationId xmlns:a16="http://schemas.microsoft.com/office/drawing/2014/main" id="{1FBFC41C-36D4-7E2E-84E7-D3E9D807C1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5" name="Line 249">
            <a:extLst>
              <a:ext uri="{FF2B5EF4-FFF2-40B4-BE49-F238E27FC236}">
                <a16:creationId xmlns:a16="http://schemas.microsoft.com/office/drawing/2014/main" id="{18A48996-6C01-0EDE-F0AE-DDC522028C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6" name="Line 250">
            <a:extLst>
              <a:ext uri="{FF2B5EF4-FFF2-40B4-BE49-F238E27FC236}">
                <a16:creationId xmlns:a16="http://schemas.microsoft.com/office/drawing/2014/main" id="{3E6114BC-64A1-9CCF-89E4-8F374C7048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7" name="Line 251">
            <a:extLst>
              <a:ext uri="{FF2B5EF4-FFF2-40B4-BE49-F238E27FC236}">
                <a16:creationId xmlns:a16="http://schemas.microsoft.com/office/drawing/2014/main" id="{69893BA9-AE4D-3E2E-15D9-04E4DC939D0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8" name="Line 252">
            <a:extLst>
              <a:ext uri="{FF2B5EF4-FFF2-40B4-BE49-F238E27FC236}">
                <a16:creationId xmlns:a16="http://schemas.microsoft.com/office/drawing/2014/main" id="{37F9EBA2-5D7A-7ECA-20B3-0FA3B8D1E5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09" name="Line 253">
            <a:extLst>
              <a:ext uri="{FF2B5EF4-FFF2-40B4-BE49-F238E27FC236}">
                <a16:creationId xmlns:a16="http://schemas.microsoft.com/office/drawing/2014/main" id="{40967B97-C214-6FE0-CAF5-64F83DCF8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10" name="Rectangle 254">
            <a:extLst>
              <a:ext uri="{FF2B5EF4-FFF2-40B4-BE49-F238E27FC236}">
                <a16:creationId xmlns:a16="http://schemas.microsoft.com/office/drawing/2014/main" id="{A68ED0D4-46D6-FABA-D8DB-A91439C76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2911" name="Rectangle 255">
            <a:extLst>
              <a:ext uri="{FF2B5EF4-FFF2-40B4-BE49-F238E27FC236}">
                <a16:creationId xmlns:a16="http://schemas.microsoft.com/office/drawing/2014/main" id="{8A43A172-8B42-85FA-64EA-CAB6F5E74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2912" name="Rectangle 256">
            <a:extLst>
              <a:ext uri="{FF2B5EF4-FFF2-40B4-BE49-F238E27FC236}">
                <a16:creationId xmlns:a16="http://schemas.microsoft.com/office/drawing/2014/main" id="{38A42BC3-F3E7-9A7D-CFDF-14555B8A0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913" name="Rectangle 257">
            <a:extLst>
              <a:ext uri="{FF2B5EF4-FFF2-40B4-BE49-F238E27FC236}">
                <a16:creationId xmlns:a16="http://schemas.microsoft.com/office/drawing/2014/main" id="{6878D506-B4B4-F888-A68C-5347218CD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22914" name="Rectangle 258">
            <a:extLst>
              <a:ext uri="{FF2B5EF4-FFF2-40B4-BE49-F238E27FC236}">
                <a16:creationId xmlns:a16="http://schemas.microsoft.com/office/drawing/2014/main" id="{21668532-D665-4ECB-6768-EB91FE4AF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915" name="Rectangle 259">
            <a:extLst>
              <a:ext uri="{FF2B5EF4-FFF2-40B4-BE49-F238E27FC236}">
                <a16:creationId xmlns:a16="http://schemas.microsoft.com/office/drawing/2014/main" id="{4DD5993E-FA85-5956-0B63-30C5E968A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2916" name="Line 260">
            <a:extLst>
              <a:ext uri="{FF2B5EF4-FFF2-40B4-BE49-F238E27FC236}">
                <a16:creationId xmlns:a16="http://schemas.microsoft.com/office/drawing/2014/main" id="{B8337C7F-181F-0B02-4F0B-ED7774D8FA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17" name="Line 261">
            <a:extLst>
              <a:ext uri="{FF2B5EF4-FFF2-40B4-BE49-F238E27FC236}">
                <a16:creationId xmlns:a16="http://schemas.microsoft.com/office/drawing/2014/main" id="{EE290358-C315-FCBD-47E8-5D7E65E54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18" name="Line 262">
            <a:extLst>
              <a:ext uri="{FF2B5EF4-FFF2-40B4-BE49-F238E27FC236}">
                <a16:creationId xmlns:a16="http://schemas.microsoft.com/office/drawing/2014/main" id="{22FE745E-1A9A-9B21-720D-247D8EAEA5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19" name="AutoShape 263">
            <a:extLst>
              <a:ext uri="{FF2B5EF4-FFF2-40B4-BE49-F238E27FC236}">
                <a16:creationId xmlns:a16="http://schemas.microsoft.com/office/drawing/2014/main" id="{1CD4008D-0399-36C4-6BF5-D71961766CA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2920" name="AutoShape 264">
            <a:extLst>
              <a:ext uri="{FF2B5EF4-FFF2-40B4-BE49-F238E27FC236}">
                <a16:creationId xmlns:a16="http://schemas.microsoft.com/office/drawing/2014/main" id="{F13B3406-DEEB-12B4-4827-272958D8EEE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2921" name="AutoShape 265">
            <a:extLst>
              <a:ext uri="{FF2B5EF4-FFF2-40B4-BE49-F238E27FC236}">
                <a16:creationId xmlns:a16="http://schemas.microsoft.com/office/drawing/2014/main" id="{3C86B5E3-B08E-589B-1F9B-5CB241EEDC3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2922" name="AutoShape 266">
            <a:extLst>
              <a:ext uri="{FF2B5EF4-FFF2-40B4-BE49-F238E27FC236}">
                <a16:creationId xmlns:a16="http://schemas.microsoft.com/office/drawing/2014/main" id="{579DE150-77A1-1E82-22A4-D6F3F8CCD78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2923" name="Line 267">
            <a:extLst>
              <a:ext uri="{FF2B5EF4-FFF2-40B4-BE49-F238E27FC236}">
                <a16:creationId xmlns:a16="http://schemas.microsoft.com/office/drawing/2014/main" id="{8F4643E3-52DE-9980-761C-A02D9F2E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24" name="Freeform 268">
            <a:extLst>
              <a:ext uri="{FF2B5EF4-FFF2-40B4-BE49-F238E27FC236}">
                <a16:creationId xmlns:a16="http://schemas.microsoft.com/office/drawing/2014/main" id="{FE33C394-C57C-BC60-EFE4-E23FBB151A71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2925" name="Freeform 269">
            <a:extLst>
              <a:ext uri="{FF2B5EF4-FFF2-40B4-BE49-F238E27FC236}">
                <a16:creationId xmlns:a16="http://schemas.microsoft.com/office/drawing/2014/main" id="{6235A692-FE03-E864-8961-D4FA7464BCA7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2945" name="Line 289">
            <a:extLst>
              <a:ext uri="{FF2B5EF4-FFF2-40B4-BE49-F238E27FC236}">
                <a16:creationId xmlns:a16="http://schemas.microsoft.com/office/drawing/2014/main" id="{8A5820C1-0AF1-A42D-4127-9BD1D92A0C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46" name="Line 290">
            <a:extLst>
              <a:ext uri="{FF2B5EF4-FFF2-40B4-BE49-F238E27FC236}">
                <a16:creationId xmlns:a16="http://schemas.microsoft.com/office/drawing/2014/main" id="{92AE9BED-892C-FB4E-2349-3A25BB4E08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59" name="Line 303">
            <a:extLst>
              <a:ext uri="{FF2B5EF4-FFF2-40B4-BE49-F238E27FC236}">
                <a16:creationId xmlns:a16="http://schemas.microsoft.com/office/drawing/2014/main" id="{88232D82-0760-F836-F867-EA3739A7B9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0" name="Line 304">
            <a:extLst>
              <a:ext uri="{FF2B5EF4-FFF2-40B4-BE49-F238E27FC236}">
                <a16:creationId xmlns:a16="http://schemas.microsoft.com/office/drawing/2014/main" id="{1427D109-7305-D061-C493-5B92DC72FB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1" name="Line 305">
            <a:extLst>
              <a:ext uri="{FF2B5EF4-FFF2-40B4-BE49-F238E27FC236}">
                <a16:creationId xmlns:a16="http://schemas.microsoft.com/office/drawing/2014/main" id="{596DFDBD-4AFF-75F1-67BF-C0E30CF7A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2" name="Line 306">
            <a:extLst>
              <a:ext uri="{FF2B5EF4-FFF2-40B4-BE49-F238E27FC236}">
                <a16:creationId xmlns:a16="http://schemas.microsoft.com/office/drawing/2014/main" id="{ADE093D1-21D8-629E-C534-7203D5127C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3" name="Line 307">
            <a:extLst>
              <a:ext uri="{FF2B5EF4-FFF2-40B4-BE49-F238E27FC236}">
                <a16:creationId xmlns:a16="http://schemas.microsoft.com/office/drawing/2014/main" id="{103F5C9E-7545-CCE4-D652-DFDEA4131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4" name="Line 308">
            <a:extLst>
              <a:ext uri="{FF2B5EF4-FFF2-40B4-BE49-F238E27FC236}">
                <a16:creationId xmlns:a16="http://schemas.microsoft.com/office/drawing/2014/main" id="{9966A721-44CC-7F15-81E6-3C24BD1672D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66" name="Line 310">
            <a:extLst>
              <a:ext uri="{FF2B5EF4-FFF2-40B4-BE49-F238E27FC236}">
                <a16:creationId xmlns:a16="http://schemas.microsoft.com/office/drawing/2014/main" id="{8765F63C-2135-526B-F73B-42B2A11C21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2967" name="Rectangle 311">
            <a:extLst>
              <a:ext uri="{FF2B5EF4-FFF2-40B4-BE49-F238E27FC236}">
                <a16:creationId xmlns:a16="http://schemas.microsoft.com/office/drawing/2014/main" id="{4CC67883-C413-A812-BE8F-F7C76B3D9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663" y="35877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2993" name="Rectangle 337">
            <a:extLst>
              <a:ext uri="{FF2B5EF4-FFF2-40B4-BE49-F238E27FC236}">
                <a16:creationId xmlns:a16="http://schemas.microsoft.com/office/drawing/2014/main" id="{531EC08F-462C-845B-D7B8-CD67D4591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0"/>
            <a:ext cx="4519612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2994" name="Rectangle 338">
            <a:extLst>
              <a:ext uri="{FF2B5EF4-FFF2-40B4-BE49-F238E27FC236}">
                <a16:creationId xmlns:a16="http://schemas.microsoft.com/office/drawing/2014/main" id="{B08A472C-ECD6-FA16-1F41-2681549E3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23045" name="Rectangle 389">
            <a:extLst>
              <a:ext uri="{FF2B5EF4-FFF2-40B4-BE49-F238E27FC236}">
                <a16:creationId xmlns:a16="http://schemas.microsoft.com/office/drawing/2014/main" id="{2443C1FC-C708-3DF3-EA59-E62B2ACC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23046" name="Group 390">
            <a:extLst>
              <a:ext uri="{FF2B5EF4-FFF2-40B4-BE49-F238E27FC236}">
                <a16:creationId xmlns:a16="http://schemas.microsoft.com/office/drawing/2014/main" id="{4C71BFAA-EAFF-0356-D089-FB93C33449A2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23047" name="Text Box 391">
              <a:extLst>
                <a:ext uri="{FF2B5EF4-FFF2-40B4-BE49-F238E27FC236}">
                  <a16:creationId xmlns:a16="http://schemas.microsoft.com/office/drawing/2014/main" id="{6073B5FB-E16E-C7F3-2E98-C732B584B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3048" name="Text Box 392">
              <a:extLst>
                <a:ext uri="{FF2B5EF4-FFF2-40B4-BE49-F238E27FC236}">
                  <a16:creationId xmlns:a16="http://schemas.microsoft.com/office/drawing/2014/main" id="{169D3B0F-643F-E22C-17AA-F53A24B08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3049" name="Text Box 393">
              <a:extLst>
                <a:ext uri="{FF2B5EF4-FFF2-40B4-BE49-F238E27FC236}">
                  <a16:creationId xmlns:a16="http://schemas.microsoft.com/office/drawing/2014/main" id="{59726F46-2DFA-24B2-158A-7457EE544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grpSp>
        <p:nvGrpSpPr>
          <p:cNvPr id="1223050" name="Group 394">
            <a:extLst>
              <a:ext uri="{FF2B5EF4-FFF2-40B4-BE49-F238E27FC236}">
                <a16:creationId xmlns:a16="http://schemas.microsoft.com/office/drawing/2014/main" id="{24BBBA31-FB97-40CF-5826-B8B0D039C963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23051" name="Rectangle 395">
              <a:extLst>
                <a:ext uri="{FF2B5EF4-FFF2-40B4-BE49-F238E27FC236}">
                  <a16:creationId xmlns:a16="http://schemas.microsoft.com/office/drawing/2014/main" id="{F3AFBA42-B5C5-2D94-D3A8-93735A6D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23052" name="Group 396">
              <a:extLst>
                <a:ext uri="{FF2B5EF4-FFF2-40B4-BE49-F238E27FC236}">
                  <a16:creationId xmlns:a16="http://schemas.microsoft.com/office/drawing/2014/main" id="{5576B25B-DB04-D362-9D7A-37CD8E15E7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23053" name="Rectangle 397">
                <a:extLst>
                  <a:ext uri="{FF2B5EF4-FFF2-40B4-BE49-F238E27FC236}">
                    <a16:creationId xmlns:a16="http://schemas.microsoft.com/office/drawing/2014/main" id="{3AC1A117-E08F-968F-30F3-F1A23703D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3054" name="Rectangle 398">
                <a:extLst>
                  <a:ext uri="{FF2B5EF4-FFF2-40B4-BE49-F238E27FC236}">
                    <a16:creationId xmlns:a16="http://schemas.microsoft.com/office/drawing/2014/main" id="{CE2BD5BB-91C3-5211-1817-75C8A6E7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3055" name="Rectangle 399">
                <a:extLst>
                  <a:ext uri="{FF2B5EF4-FFF2-40B4-BE49-F238E27FC236}">
                    <a16:creationId xmlns:a16="http://schemas.microsoft.com/office/drawing/2014/main" id="{9AE5C646-0716-14C7-91E1-64951B28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3056" name="Rectangle 400">
                <a:extLst>
                  <a:ext uri="{FF2B5EF4-FFF2-40B4-BE49-F238E27FC236}">
                    <a16:creationId xmlns:a16="http://schemas.microsoft.com/office/drawing/2014/main" id="{89C5F628-C78B-44E3-8B83-C933376F5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3057" name="Rectangle 401">
                <a:extLst>
                  <a:ext uri="{FF2B5EF4-FFF2-40B4-BE49-F238E27FC236}">
                    <a16:creationId xmlns:a16="http://schemas.microsoft.com/office/drawing/2014/main" id="{23C80C5B-C842-3535-44B4-BDEB73B29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3058" name="Text Box 402">
                <a:extLst>
                  <a:ext uri="{FF2B5EF4-FFF2-40B4-BE49-F238E27FC236}">
                    <a16:creationId xmlns:a16="http://schemas.microsoft.com/office/drawing/2014/main" id="{9482872A-B7FB-467D-1AA7-455A00A02F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23059" name="Rectangle 403">
                <a:extLst>
                  <a:ext uri="{FF2B5EF4-FFF2-40B4-BE49-F238E27FC236}">
                    <a16:creationId xmlns:a16="http://schemas.microsoft.com/office/drawing/2014/main" id="{17C007DE-A297-F13C-FA47-2D4DA8A56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60" name="Rectangle 404">
                <a:extLst>
                  <a:ext uri="{FF2B5EF4-FFF2-40B4-BE49-F238E27FC236}">
                    <a16:creationId xmlns:a16="http://schemas.microsoft.com/office/drawing/2014/main" id="{A1F35231-6765-2682-FD41-8265F0701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61" name="Rectangle 405">
                <a:extLst>
                  <a:ext uri="{FF2B5EF4-FFF2-40B4-BE49-F238E27FC236}">
                    <a16:creationId xmlns:a16="http://schemas.microsoft.com/office/drawing/2014/main" id="{7CA9564C-88DC-C9E5-670E-003FC7203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62" name="Text Box 406">
                <a:extLst>
                  <a:ext uri="{FF2B5EF4-FFF2-40B4-BE49-F238E27FC236}">
                    <a16:creationId xmlns:a16="http://schemas.microsoft.com/office/drawing/2014/main" id="{C25E3687-9D99-C761-770B-B2E4F04502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23063" name="Rectangle 407">
                <a:extLst>
                  <a:ext uri="{FF2B5EF4-FFF2-40B4-BE49-F238E27FC236}">
                    <a16:creationId xmlns:a16="http://schemas.microsoft.com/office/drawing/2014/main" id="{E886F80E-3EA4-F2E9-4A22-6C844D87D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3064" name="Rectangle 408">
                <a:extLst>
                  <a:ext uri="{FF2B5EF4-FFF2-40B4-BE49-F238E27FC236}">
                    <a16:creationId xmlns:a16="http://schemas.microsoft.com/office/drawing/2014/main" id="{E5F93682-454A-5203-C41C-C33D05844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3065" name="Rectangle 409">
                <a:extLst>
                  <a:ext uri="{FF2B5EF4-FFF2-40B4-BE49-F238E27FC236}">
                    <a16:creationId xmlns:a16="http://schemas.microsoft.com/office/drawing/2014/main" id="{7727AF64-85D9-8C4C-F172-8852AA495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66" name="Rectangle 410">
                <a:extLst>
                  <a:ext uri="{FF2B5EF4-FFF2-40B4-BE49-F238E27FC236}">
                    <a16:creationId xmlns:a16="http://schemas.microsoft.com/office/drawing/2014/main" id="{D6D633F2-692F-A323-3D70-64733517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67" name="Rectangle 411">
                <a:extLst>
                  <a:ext uri="{FF2B5EF4-FFF2-40B4-BE49-F238E27FC236}">
                    <a16:creationId xmlns:a16="http://schemas.microsoft.com/office/drawing/2014/main" id="{E01AB18B-3C09-5895-23FE-2DC712A2C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68" name="Rectangle 412">
                <a:extLst>
                  <a:ext uri="{FF2B5EF4-FFF2-40B4-BE49-F238E27FC236}">
                    <a16:creationId xmlns:a16="http://schemas.microsoft.com/office/drawing/2014/main" id="{628215BD-D05B-FC75-271D-B7E7561B0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3069" name="Rectangle 413">
                <a:extLst>
                  <a:ext uri="{FF2B5EF4-FFF2-40B4-BE49-F238E27FC236}">
                    <a16:creationId xmlns:a16="http://schemas.microsoft.com/office/drawing/2014/main" id="{15913F31-A4F4-372D-CED6-AEDABE6C3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70" name="Rectangle 414">
                <a:extLst>
                  <a:ext uri="{FF2B5EF4-FFF2-40B4-BE49-F238E27FC236}">
                    <a16:creationId xmlns:a16="http://schemas.microsoft.com/office/drawing/2014/main" id="{AB71C22E-7597-174A-F1C5-1D5288799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3071" name="Rectangle 415">
                <a:extLst>
                  <a:ext uri="{FF2B5EF4-FFF2-40B4-BE49-F238E27FC236}">
                    <a16:creationId xmlns:a16="http://schemas.microsoft.com/office/drawing/2014/main" id="{F41A53B5-77FA-967E-AE3C-C756C920D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3072" name="Rectangle 416">
                <a:extLst>
                  <a:ext uri="{FF2B5EF4-FFF2-40B4-BE49-F238E27FC236}">
                    <a16:creationId xmlns:a16="http://schemas.microsoft.com/office/drawing/2014/main" id="{E58E1F73-EA88-2093-D8A8-8BE7FF3C2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3073" name="Rectangle 417">
                <a:extLst>
                  <a:ext uri="{FF2B5EF4-FFF2-40B4-BE49-F238E27FC236}">
                    <a16:creationId xmlns:a16="http://schemas.microsoft.com/office/drawing/2014/main" id="{5DAB80C8-9B5A-6AFD-E103-27AF164C9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3074" name="Rectangle 418">
                <a:extLst>
                  <a:ext uri="{FF2B5EF4-FFF2-40B4-BE49-F238E27FC236}">
                    <a16:creationId xmlns:a16="http://schemas.microsoft.com/office/drawing/2014/main" id="{D8241201-EA4F-1B44-ED37-D826D5C2B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3075" name="Rectangle 419">
                <a:extLst>
                  <a:ext uri="{FF2B5EF4-FFF2-40B4-BE49-F238E27FC236}">
                    <a16:creationId xmlns:a16="http://schemas.microsoft.com/office/drawing/2014/main" id="{DE9BF4FB-D9E5-4169-9CDA-A62624F55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76" name="Rectangle 420">
                <a:extLst>
                  <a:ext uri="{FF2B5EF4-FFF2-40B4-BE49-F238E27FC236}">
                    <a16:creationId xmlns:a16="http://schemas.microsoft.com/office/drawing/2014/main" id="{4B75CFA1-CE57-4011-E1FA-C2D1D7FF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77" name="Rectangle 421">
                <a:extLst>
                  <a:ext uri="{FF2B5EF4-FFF2-40B4-BE49-F238E27FC236}">
                    <a16:creationId xmlns:a16="http://schemas.microsoft.com/office/drawing/2014/main" id="{249EFDF3-3AA3-9204-DDD3-21E602325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3078" name="Rectangle 422">
                <a:extLst>
                  <a:ext uri="{FF2B5EF4-FFF2-40B4-BE49-F238E27FC236}">
                    <a16:creationId xmlns:a16="http://schemas.microsoft.com/office/drawing/2014/main" id="{D2D9B42B-896A-6F34-4060-78438912E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3079" name="Rectangle 423">
                <a:extLst>
                  <a:ext uri="{FF2B5EF4-FFF2-40B4-BE49-F238E27FC236}">
                    <a16:creationId xmlns:a16="http://schemas.microsoft.com/office/drawing/2014/main" id="{9661567A-AE88-119A-FE8B-0CD27CCFC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3080" name="Rectangle 424">
                <a:extLst>
                  <a:ext uri="{FF2B5EF4-FFF2-40B4-BE49-F238E27FC236}">
                    <a16:creationId xmlns:a16="http://schemas.microsoft.com/office/drawing/2014/main" id="{38AEAAEC-9E1E-B8E7-5EB0-70AD447F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3081" name="Rectangle 425">
                <a:extLst>
                  <a:ext uri="{FF2B5EF4-FFF2-40B4-BE49-F238E27FC236}">
                    <a16:creationId xmlns:a16="http://schemas.microsoft.com/office/drawing/2014/main" id="{D4B15F39-C10C-3CF8-4CC3-1E0660B4F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82" name="Rectangle 426">
                <a:extLst>
                  <a:ext uri="{FF2B5EF4-FFF2-40B4-BE49-F238E27FC236}">
                    <a16:creationId xmlns:a16="http://schemas.microsoft.com/office/drawing/2014/main" id="{3D8D7869-4FD5-9212-7946-4E61390C9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23083" name="Rectangle 427">
                <a:extLst>
                  <a:ext uri="{FF2B5EF4-FFF2-40B4-BE49-F238E27FC236}">
                    <a16:creationId xmlns:a16="http://schemas.microsoft.com/office/drawing/2014/main" id="{F2F522C4-2A84-C915-5899-AC9AE4E9D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84" name="Rectangle 428">
                <a:extLst>
                  <a:ext uri="{FF2B5EF4-FFF2-40B4-BE49-F238E27FC236}">
                    <a16:creationId xmlns:a16="http://schemas.microsoft.com/office/drawing/2014/main" id="{3C0917E6-D8C2-F864-7F56-8AED6694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3085" name="Rectangle 429">
                <a:extLst>
                  <a:ext uri="{FF2B5EF4-FFF2-40B4-BE49-F238E27FC236}">
                    <a16:creationId xmlns:a16="http://schemas.microsoft.com/office/drawing/2014/main" id="{DC21120D-1449-B822-6CFC-3026E3BFE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3086" name="Rectangle 430">
                <a:extLst>
                  <a:ext uri="{FF2B5EF4-FFF2-40B4-BE49-F238E27FC236}">
                    <a16:creationId xmlns:a16="http://schemas.microsoft.com/office/drawing/2014/main" id="{0B72D6E8-3BC3-887F-9880-A6B449E47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3087" name="Rectangle 431">
                <a:extLst>
                  <a:ext uri="{FF2B5EF4-FFF2-40B4-BE49-F238E27FC236}">
                    <a16:creationId xmlns:a16="http://schemas.microsoft.com/office/drawing/2014/main" id="{680E1A62-61DB-D7F5-956A-96D0A2DB4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23088" name="Group 432">
                <a:extLst>
                  <a:ext uri="{FF2B5EF4-FFF2-40B4-BE49-F238E27FC236}">
                    <a16:creationId xmlns:a16="http://schemas.microsoft.com/office/drawing/2014/main" id="{92C8FE2A-126C-A2B1-CF3B-DD3CE8CDBB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23089" name="Text Box 433">
                  <a:extLst>
                    <a:ext uri="{FF2B5EF4-FFF2-40B4-BE49-F238E27FC236}">
                      <a16:creationId xmlns:a16="http://schemas.microsoft.com/office/drawing/2014/main" id="{4B73E9F6-B062-5403-B38D-2C4569A193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23090" name="Group 434">
                  <a:extLst>
                    <a:ext uri="{FF2B5EF4-FFF2-40B4-BE49-F238E27FC236}">
                      <a16:creationId xmlns:a16="http://schemas.microsoft.com/office/drawing/2014/main" id="{EC441662-66AA-08EA-8EC1-4CC46E95C2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23091" name="Freeform 435">
                    <a:extLst>
                      <a:ext uri="{FF2B5EF4-FFF2-40B4-BE49-F238E27FC236}">
                        <a16:creationId xmlns:a16="http://schemas.microsoft.com/office/drawing/2014/main" id="{1703B36C-AB83-17B8-2AA4-D34F5B7A7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3092" name="Freeform 436">
                    <a:extLst>
                      <a:ext uri="{FF2B5EF4-FFF2-40B4-BE49-F238E27FC236}">
                        <a16:creationId xmlns:a16="http://schemas.microsoft.com/office/drawing/2014/main" id="{AFB08DF3-584E-1AB6-DBC4-020B7741A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3093" name="Freeform 437">
                    <a:extLst>
                      <a:ext uri="{FF2B5EF4-FFF2-40B4-BE49-F238E27FC236}">
                        <a16:creationId xmlns:a16="http://schemas.microsoft.com/office/drawing/2014/main" id="{7DDD6827-18A0-2A4F-0511-3569601FF2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3094" name="Freeform 438">
                    <a:extLst>
                      <a:ext uri="{FF2B5EF4-FFF2-40B4-BE49-F238E27FC236}">
                        <a16:creationId xmlns:a16="http://schemas.microsoft.com/office/drawing/2014/main" id="{7A71D605-11F1-9C5A-AA9C-4C96FB6E0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23095" name="Picture 439">
                    <a:extLst>
                      <a:ext uri="{FF2B5EF4-FFF2-40B4-BE49-F238E27FC236}">
                        <a16:creationId xmlns:a16="http://schemas.microsoft.com/office/drawing/2014/main" id="{34FD7136-0432-4DC4-1C4B-EE4DADE2FA5A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23096" name="Freeform 440">
                    <a:extLst>
                      <a:ext uri="{FF2B5EF4-FFF2-40B4-BE49-F238E27FC236}">
                        <a16:creationId xmlns:a16="http://schemas.microsoft.com/office/drawing/2014/main" id="{0A71BEED-900E-C7EC-3337-68AD54FEF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3097" name="Freeform 441">
                    <a:extLst>
                      <a:ext uri="{FF2B5EF4-FFF2-40B4-BE49-F238E27FC236}">
                        <a16:creationId xmlns:a16="http://schemas.microsoft.com/office/drawing/2014/main" id="{FB4938AF-70E1-D7AE-BB32-C7FA31758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23098" name="Group 442">
            <a:extLst>
              <a:ext uri="{FF2B5EF4-FFF2-40B4-BE49-F238E27FC236}">
                <a16:creationId xmlns:a16="http://schemas.microsoft.com/office/drawing/2014/main" id="{71DB4F2E-6C6B-C5B4-ECBA-E8D78428BF81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68263"/>
            <a:ext cx="1535113" cy="7242175"/>
            <a:chOff x="2406" y="43"/>
            <a:chExt cx="967" cy="4562"/>
          </a:xfrm>
        </p:grpSpPr>
        <p:sp>
          <p:nvSpPr>
            <p:cNvPr id="1223099" name="Rectangle 443">
              <a:extLst>
                <a:ext uri="{FF2B5EF4-FFF2-40B4-BE49-F238E27FC236}">
                  <a16:creationId xmlns:a16="http://schemas.microsoft.com/office/drawing/2014/main" id="{ABD116FD-2467-B81D-0828-459A35AD8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7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223100" name="Group 444">
              <a:extLst>
                <a:ext uri="{FF2B5EF4-FFF2-40B4-BE49-F238E27FC236}">
                  <a16:creationId xmlns:a16="http://schemas.microsoft.com/office/drawing/2014/main" id="{E34A9B7E-6BB7-4C81-9566-FA15515E3B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6" y="43"/>
              <a:ext cx="601" cy="268"/>
              <a:chOff x="2696" y="43"/>
              <a:chExt cx="601" cy="268"/>
            </a:xfrm>
          </p:grpSpPr>
          <p:sp>
            <p:nvSpPr>
              <p:cNvPr id="1223101" name="Rectangle 445">
                <a:extLst>
                  <a:ext uri="{FF2B5EF4-FFF2-40B4-BE49-F238E27FC236}">
                    <a16:creationId xmlns:a16="http://schemas.microsoft.com/office/drawing/2014/main" id="{7DBDCFD3-845C-168A-A491-BF82EAF6F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43"/>
                <a:ext cx="477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Порядок</a:t>
                </a:r>
                <a:endParaRPr lang="en-US" altLang="en-US" sz="1200" i="0">
                  <a:latin typeface="Engravers MT" panose="02090707080505020304" pitchFamily="18" charset="77"/>
                </a:endParaRPr>
              </a:p>
            </p:txBody>
          </p:sp>
          <p:sp>
            <p:nvSpPr>
              <p:cNvPr id="1223102" name="Rectangle 446">
                <a:extLst>
                  <a:ext uri="{FF2B5EF4-FFF2-40B4-BE49-F238E27FC236}">
                    <a16:creationId xmlns:a16="http://schemas.microsoft.com/office/drawing/2014/main" id="{26109F88-A6B2-1259-05C8-466D7C8ED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6" y="177"/>
                <a:ext cx="601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 пророков</a:t>
                </a:r>
                <a:r>
                  <a:rPr lang="en-US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!</a:t>
                </a:r>
                <a:endParaRPr lang="en-US" altLang="en-US" sz="1200" i="0">
                  <a:latin typeface="Engravers MT" panose="02090707080505020304" pitchFamily="18" charset="77"/>
                </a:endParaRPr>
              </a:p>
            </p:txBody>
          </p:sp>
        </p:grpSp>
        <p:sp>
          <p:nvSpPr>
            <p:cNvPr id="1223103" name="Rectangle 447">
              <a:extLst>
                <a:ext uri="{FF2B5EF4-FFF2-40B4-BE49-F238E27FC236}">
                  <a16:creationId xmlns:a16="http://schemas.microsoft.com/office/drawing/2014/main" id="{4F1179F4-FC5B-5AD9-653B-C90F40BB4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778"/>
              <a:ext cx="7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НГЕЛА</a:t>
              </a:r>
              <a:endParaRPr lang="en-US" altLang="en-US" sz="1600">
                <a:latin typeface="Helvetica" pitchFamily="2" charset="0"/>
              </a:endParaRPr>
            </a:p>
          </p:txBody>
        </p:sp>
        <p:sp>
          <p:nvSpPr>
            <p:cNvPr id="1223104" name="Rectangle 448">
              <a:extLst>
                <a:ext uri="{FF2B5EF4-FFF2-40B4-BE49-F238E27FC236}">
                  <a16:creationId xmlns:a16="http://schemas.microsoft.com/office/drawing/2014/main" id="{84587BD4-966C-A4BC-752B-0F2131D85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178"/>
              <a:ext cx="5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ЗРАИЛЬ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05" name="Rectangle 449">
              <a:extLst>
                <a:ext uri="{FF2B5EF4-FFF2-40B4-BE49-F238E27FC236}">
                  <a16:creationId xmlns:a16="http://schemas.microsoft.com/office/drawing/2014/main" id="{374467F0-5064-0567-68F2-A85F103DB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560"/>
              <a:ext cx="6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АЛОГО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06" name="Rectangle 450">
              <a:extLst>
                <a:ext uri="{FF2B5EF4-FFF2-40B4-BE49-F238E27FC236}">
                  <a16:creationId xmlns:a16="http://schemas.microsoft.com/office/drawing/2014/main" id="{22C06C1E-BFBA-74AE-3A7F-4831067CA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367"/>
              <a:ext cx="62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ЗБЕГАЛ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07" name="Rectangle 451">
              <a:extLst>
                <a:ext uri="{FF2B5EF4-FFF2-40B4-BE49-F238E27FC236}">
                  <a16:creationId xmlns:a16="http://schemas.microsoft.com/office/drawing/2014/main" id="{7147B1AA-D6DF-83EB-4610-3403D6A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573"/>
              <a:ext cx="3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ТАКА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08" name="Rectangle 452">
              <a:extLst>
                <a:ext uri="{FF2B5EF4-FFF2-40B4-BE49-F238E27FC236}">
                  <a16:creationId xmlns:a16="http://schemas.microsoft.com/office/drawing/2014/main" id="{DE3FA336-3A73-EAAE-FD62-CB18AF0AA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781"/>
              <a:ext cx="873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1800" b="1">
                  <a:latin typeface="Helvetica" pitchFamily="2" charset="0"/>
                </a:rPr>
                <a:t>      НАША</a:t>
              </a:r>
              <a:endParaRPr lang="en-US" altLang="en-US" sz="1800" b="1">
                <a:latin typeface="Helvetica" pitchFamily="2" charset="0"/>
              </a:endParaRPr>
            </a:p>
          </p:txBody>
        </p:sp>
        <p:sp>
          <p:nvSpPr>
            <p:cNvPr id="1223109" name="Rectangle 453">
              <a:extLst>
                <a:ext uri="{FF2B5EF4-FFF2-40B4-BE49-F238E27FC236}">
                  <a16:creationId xmlns:a16="http://schemas.microsoft.com/office/drawing/2014/main" id="{C79CBBEA-EDE2-A93A-1A56-2507F83B6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313"/>
              <a:ext cx="40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НТОН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3110" name="Rectangle 454">
              <a:extLst>
                <a:ext uri="{FF2B5EF4-FFF2-40B4-BE49-F238E27FC236}">
                  <a16:creationId xmlns:a16="http://schemas.microsoft.com/office/drawing/2014/main" id="{991FBE87-CC9C-7F9F-FAD2-449751EBE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504"/>
              <a:ext cx="65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БВАЛИЛ</a:t>
              </a:r>
              <a:r>
                <a:rPr lang="en-US" altLang="en-US" sz="1800" b="1">
                  <a:latin typeface="Arial" panose="020B0604020202020204" pitchFamily="34" charset="0"/>
                </a:rPr>
                <a:t>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3111" name="Rectangle 455">
              <a:extLst>
                <a:ext uri="{FF2B5EF4-FFF2-40B4-BE49-F238E27FC236}">
                  <a16:creationId xmlns:a16="http://schemas.microsoft.com/office/drawing/2014/main" id="{391B3828-017D-847A-AA0A-EB1B01A12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409"/>
              <a:ext cx="2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ТОГ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2" name="Rectangle 456">
              <a:extLst>
                <a:ext uri="{FF2B5EF4-FFF2-40B4-BE49-F238E27FC236}">
                  <a16:creationId xmlns:a16="http://schemas.microsoft.com/office/drawing/2014/main" id="{29E1DA54-408C-1D51-BA48-BF7786032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3606"/>
              <a:ext cx="3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АН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3" name="Rectangle 457">
              <a:extLst>
                <a:ext uri="{FF2B5EF4-FFF2-40B4-BE49-F238E27FC236}">
                  <a16:creationId xmlns:a16="http://schemas.microsoft.com/office/drawing/2014/main" id="{43229378-A603-F31C-A77C-6E92B3E61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4025"/>
              <a:ext cx="5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НДРЕЙ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4" name="Rectangle 458">
              <a:extLst>
                <a:ext uri="{FF2B5EF4-FFF2-40B4-BE49-F238E27FC236}">
                  <a16:creationId xmlns:a16="http://schemas.microsoft.com/office/drawing/2014/main" id="{FE81DD03-667D-CBC0-AFD7-C581B7EC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4212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АБЫЛ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5" name="Rectangle 459">
              <a:extLst>
                <a:ext uri="{FF2B5EF4-FFF2-40B4-BE49-F238E27FC236}">
                  <a16:creationId xmlns:a16="http://schemas.microsoft.com/office/drawing/2014/main" id="{03A9460F-672D-5BBF-A77C-CEC85E8E6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4416"/>
              <a:ext cx="5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АЛАХИТ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6" name="Rectangle 460">
              <a:extLst>
                <a:ext uri="{FF2B5EF4-FFF2-40B4-BE49-F238E27FC236}">
                  <a16:creationId xmlns:a16="http://schemas.microsoft.com/office/drawing/2014/main" id="{3BFBB755-3073-EF2C-EA59-F3B77DCA8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007"/>
              <a:ext cx="94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1800" b="1">
                  <a:latin typeface="Helvetica" pitchFamily="2" charset="0"/>
                </a:rPr>
                <a:t>     АТИРОЙ</a:t>
              </a:r>
              <a:endParaRPr lang="en-US" altLang="en-US" sz="1800" b="1">
                <a:latin typeface="Helvetica" pitchFamily="2" charset="0"/>
              </a:endParaRPr>
            </a:p>
          </p:txBody>
        </p:sp>
        <p:sp>
          <p:nvSpPr>
            <p:cNvPr id="1223117" name="Rectangle 461">
              <a:extLst>
                <a:ext uri="{FF2B5EF4-FFF2-40B4-BE49-F238E27FC236}">
                  <a16:creationId xmlns:a16="http://schemas.microsoft.com/office/drawing/2014/main" id="{754D03AC-856B-7094-FA05-858467F1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2376"/>
              <a:ext cx="3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ИШИ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3118" name="Rectangle 462">
              <a:extLst>
                <a:ext uri="{FF2B5EF4-FFF2-40B4-BE49-F238E27FC236}">
                  <a16:creationId xmlns:a16="http://schemas.microsoft.com/office/drawing/2014/main" id="{A0F3C4A6-1CE1-8E9D-70D8-7B73A242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7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О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19" name="Rectangle 463">
              <a:extLst>
                <a:ext uri="{FF2B5EF4-FFF2-40B4-BE49-F238E27FC236}">
                  <a16:creationId xmlns:a16="http://schemas.microsoft.com/office/drawing/2014/main" id="{8C3A205C-B7B0-9498-443E-E31E75074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66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0" name="Rectangle 464">
              <a:extLst>
                <a:ext uri="{FF2B5EF4-FFF2-40B4-BE49-F238E27FC236}">
                  <a16:creationId xmlns:a16="http://schemas.microsoft.com/office/drawing/2014/main" id="{A4FCE35F-100D-94DD-AA12-4D3D9C228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714"/>
              <a:ext cx="29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ЗБУ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3121" name="Rectangle 465">
              <a:extLst>
                <a:ext uri="{FF2B5EF4-FFF2-40B4-BE49-F238E27FC236}">
                  <a16:creationId xmlns:a16="http://schemas.microsoft.com/office/drawing/2014/main" id="{C66948C4-7569-44AA-3DF4-32F68B143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1139"/>
              <a:ext cx="19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 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2" name="Rectangle 466">
              <a:extLst>
                <a:ext uri="{FF2B5EF4-FFF2-40B4-BE49-F238E27FC236}">
                  <a16:creationId xmlns:a16="http://schemas.microsoft.com/office/drawing/2014/main" id="{12255C79-381E-0FFC-5239-6944007AD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1319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3" name="Rectangle 467">
              <a:extLst>
                <a:ext uri="{FF2B5EF4-FFF2-40B4-BE49-F238E27FC236}">
                  <a16:creationId xmlns:a16="http://schemas.microsoft.com/office/drawing/2014/main" id="{C53CC8CC-BCF2-6061-E47B-CC449DB59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527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М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4" name="Rectangle 468">
              <a:extLst>
                <a:ext uri="{FF2B5EF4-FFF2-40B4-BE49-F238E27FC236}">
                  <a16:creationId xmlns:a16="http://schemas.microsoft.com/office/drawing/2014/main" id="{B2CBA021-FA7A-4342-1301-39A0EF5AF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73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5" name="Rectangle 469">
              <a:extLst>
                <a:ext uri="{FF2B5EF4-FFF2-40B4-BE49-F238E27FC236}">
                  <a16:creationId xmlns:a16="http://schemas.microsoft.com/office/drawing/2014/main" id="{DC62E526-7C0C-DE2A-D7CD-D4B676E54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12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6" name="Rectangle 470">
              <a:extLst>
                <a:ext uri="{FF2B5EF4-FFF2-40B4-BE49-F238E27FC236}">
                  <a16:creationId xmlns:a16="http://schemas.microsoft.com/office/drawing/2014/main" id="{BFCB8EE8-1756-D45A-9F4C-31C39620E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327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П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7" name="Rectangle 471">
              <a:extLst>
                <a:ext uri="{FF2B5EF4-FFF2-40B4-BE49-F238E27FC236}">
                  <a16:creationId xmlns:a16="http://schemas.microsoft.com/office/drawing/2014/main" id="{5A11082F-D994-3C0B-7AA4-E2AC0B3B5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53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8" name="Rectangle 472">
              <a:extLst>
                <a:ext uri="{FF2B5EF4-FFF2-40B4-BE49-F238E27FC236}">
                  <a16:creationId xmlns:a16="http://schemas.microsoft.com/office/drawing/2014/main" id="{80E36D0F-6B74-5A4E-70EE-A2F80DF01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77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Н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29" name="Rectangle 473">
              <a:extLst>
                <a:ext uri="{FF2B5EF4-FFF2-40B4-BE49-F238E27FC236}">
                  <a16:creationId xmlns:a16="http://schemas.microsoft.com/office/drawing/2014/main" id="{BCE765E3-EDEA-B907-1F81-E24AF1C85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99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0" name="Rectangle 474">
              <a:extLst>
                <a:ext uri="{FF2B5EF4-FFF2-40B4-BE49-F238E27FC236}">
                  <a16:creationId xmlns:a16="http://schemas.microsoft.com/office/drawing/2014/main" id="{FAD25466-CA3C-654C-53A4-A958074A6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336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1" name="Rectangle 475">
              <a:extLst>
                <a:ext uri="{FF2B5EF4-FFF2-40B4-BE49-F238E27FC236}">
                  <a16:creationId xmlns:a16="http://schemas.microsoft.com/office/drawing/2014/main" id="{326BF639-5A18-4AFC-2AAC-36E75C125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3575"/>
              <a:ext cx="13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2" name="Rectangle 476">
              <a:extLst>
                <a:ext uri="{FF2B5EF4-FFF2-40B4-BE49-F238E27FC236}">
                  <a16:creationId xmlns:a16="http://schemas.microsoft.com/office/drawing/2014/main" id="{EFBBE7AC-F974-96BF-EED1-07D008DB2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397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3" name="Rectangle 477">
              <a:extLst>
                <a:ext uri="{FF2B5EF4-FFF2-40B4-BE49-F238E27FC236}">
                  <a16:creationId xmlns:a16="http://schemas.microsoft.com/office/drawing/2014/main" id="{39164F34-680F-B098-2C79-639595773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4171"/>
              <a:ext cx="12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З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4" name="Rectangle 478">
              <a:extLst>
                <a:ext uri="{FF2B5EF4-FFF2-40B4-BE49-F238E27FC236}">
                  <a16:creationId xmlns:a16="http://schemas.microsoft.com/office/drawing/2014/main" id="{59676C5C-982F-856C-83D9-96981F71C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4375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М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3135" name="Rectangle 479">
              <a:extLst>
                <a:ext uri="{FF2B5EF4-FFF2-40B4-BE49-F238E27FC236}">
                  <a16:creationId xmlns:a16="http://schemas.microsoft.com/office/drawing/2014/main" id="{B21F32F7-2A12-B78E-DDAF-F91CD41E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163"/>
              <a:ext cx="393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900" b="1">
                  <a:solidFill>
                    <a:srgbClr val="000000"/>
                  </a:solidFill>
                  <a:latin typeface="Helvetica" pitchFamily="2" charset="0"/>
                </a:rPr>
                <a:t>ТАК</a:t>
              </a:r>
              <a:endParaRPr lang="en-US" altLang="en-US" sz="1800">
                <a:latin typeface="Helvetica" pitchFamily="2" charset="0"/>
              </a:endParaRPr>
            </a:p>
          </p:txBody>
        </p:sp>
      </p:grpSp>
      <p:sp>
        <p:nvSpPr>
          <p:cNvPr id="1222860" name="Rectangle 204">
            <a:extLst>
              <a:ext uri="{FF2B5EF4-FFF2-40B4-BE49-F238E27FC236}">
                <a16:creationId xmlns:a16="http://schemas.microsoft.com/office/drawing/2014/main" id="{A2E43961-8EB3-8F80-0581-E752FD3E2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02150"/>
            <a:ext cx="3690937" cy="39052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32F04D"/>
                </a:solidFill>
                <a:latin typeface="Helvetica" pitchFamily="2" charset="0"/>
              </a:rPr>
              <a:t>ДЛЯ ЗАПОМИНАНИЯ</a:t>
            </a:r>
            <a:r>
              <a:rPr lang="en-US" altLang="en-US" sz="2800" b="1" i="0">
                <a:solidFill>
                  <a:srgbClr val="32F04D"/>
                </a:solidFill>
                <a:latin typeface="Helvetica" pitchFamily="2" charset="0"/>
              </a:rPr>
              <a:t>:</a:t>
            </a:r>
            <a:endParaRPr lang="en-US" altLang="en-US" sz="4000" b="1" i="0">
              <a:solidFill>
                <a:srgbClr val="32F04D"/>
              </a:solidFill>
              <a:latin typeface="Helvetica" pitchFamily="2" charset="0"/>
            </a:endParaRPr>
          </a:p>
        </p:txBody>
      </p:sp>
      <p:sp>
        <p:nvSpPr>
          <p:cNvPr id="1222861" name="Text Box 205">
            <a:extLst>
              <a:ext uri="{FF2B5EF4-FFF2-40B4-BE49-F238E27FC236}">
                <a16:creationId xmlns:a16="http://schemas.microsoft.com/office/drawing/2014/main" id="{BB262DD2-E070-D6FC-AC0C-A434AAA81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4821238"/>
            <a:ext cx="3257550" cy="1701800"/>
          </a:xfrm>
          <a:prstGeom prst="rect">
            <a:avLst/>
          </a:prstGeom>
          <a:noFill/>
          <a:ln>
            <a:noFill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“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Андрей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</a:t>
            </a:r>
            <a:r>
              <a:rPr lang="en-US" altLang="en-US" sz="3200" i="0">
                <a:solidFill>
                  <a:srgbClr val="FFF819"/>
                </a:solidFill>
                <a:latin typeface="Helvetica" pitchFamily="2" charset="0"/>
              </a:rPr>
              <a:t>               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Забыл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                  </a:t>
            </a:r>
            <a:r>
              <a:rPr lang="ru-RU" altLang="en-US" sz="3200" b="1" i="0">
                <a:solidFill>
                  <a:srgbClr val="FFF819"/>
                </a:solidFill>
                <a:latin typeface="Helvetica" pitchFamily="2" charset="0"/>
              </a:rPr>
              <a:t>Малахит</a:t>
            </a:r>
            <a:r>
              <a:rPr lang="en-US" altLang="en-US" sz="3200" b="1" i="0">
                <a:solidFill>
                  <a:srgbClr val="FFF819"/>
                </a:solidFill>
                <a:latin typeface="Helvetica" pitchFamily="2" charset="0"/>
              </a:rPr>
              <a:t>” </a:t>
            </a:r>
          </a:p>
        </p:txBody>
      </p:sp>
      <p:pic>
        <p:nvPicPr>
          <p:cNvPr id="1222849" name="Picture 193">
            <a:extLst>
              <a:ext uri="{FF2B5EF4-FFF2-40B4-BE49-F238E27FC236}">
                <a16:creationId xmlns:a16="http://schemas.microsoft.com/office/drawing/2014/main" id="{D2D71F48-93EA-CDB6-EABD-9FAD58C3B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22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2861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06" name="Rectangle 2">
            <a:extLst>
              <a:ext uri="{FF2B5EF4-FFF2-40B4-BE49-F238E27FC236}">
                <a16:creationId xmlns:a16="http://schemas.microsoft.com/office/drawing/2014/main" id="{D5B91BF7-8D34-E7DE-90B4-82F47BD8E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200" i="0">
              <a:latin typeface="Arial" panose="020B0604020202020204" pitchFamily="34" charset="0"/>
            </a:endParaRPr>
          </a:p>
        </p:txBody>
      </p:sp>
      <p:sp>
        <p:nvSpPr>
          <p:cNvPr id="1224713" name="Rectangle 9">
            <a:extLst>
              <a:ext uri="{FF2B5EF4-FFF2-40B4-BE49-F238E27FC236}">
                <a16:creationId xmlns:a16="http://schemas.microsoft.com/office/drawing/2014/main" id="{E38ED62A-9B6F-5CF8-4A75-F5CEF56B5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4714" name="Rectangle 10">
            <a:extLst>
              <a:ext uri="{FF2B5EF4-FFF2-40B4-BE49-F238E27FC236}">
                <a16:creationId xmlns:a16="http://schemas.microsoft.com/office/drawing/2014/main" id="{E629DCB5-2A90-FFEC-22E5-B0D3A5DC8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ru-RU" altLang="en-US" sz="1000" i="0">
              <a:latin typeface="Helvetica" pitchFamily="2" charset="0"/>
            </a:endParaRPr>
          </a:p>
        </p:txBody>
      </p:sp>
      <p:sp>
        <p:nvSpPr>
          <p:cNvPr id="1224716" name="Line 12">
            <a:extLst>
              <a:ext uri="{FF2B5EF4-FFF2-40B4-BE49-F238E27FC236}">
                <a16:creationId xmlns:a16="http://schemas.microsoft.com/office/drawing/2014/main" id="{5AD3BB68-B73A-236C-DF20-C26000F508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17" name="Line 13">
            <a:extLst>
              <a:ext uri="{FF2B5EF4-FFF2-40B4-BE49-F238E27FC236}">
                <a16:creationId xmlns:a16="http://schemas.microsoft.com/office/drawing/2014/main" id="{24E1B697-DF5F-1715-47C6-7414FA615E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18" name="Rectangle 14">
            <a:extLst>
              <a:ext uri="{FF2B5EF4-FFF2-40B4-BE49-F238E27FC236}">
                <a16:creationId xmlns:a16="http://schemas.microsoft.com/office/drawing/2014/main" id="{FAD01225-5266-9E59-282B-B48E0591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19" name="Rectangle 15">
            <a:extLst>
              <a:ext uri="{FF2B5EF4-FFF2-40B4-BE49-F238E27FC236}">
                <a16:creationId xmlns:a16="http://schemas.microsoft.com/office/drawing/2014/main" id="{60425793-30F8-C9E1-FD9D-044A8F6AA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b="1" i="0">
                <a:solidFill>
                  <a:srgbClr val="000000"/>
                </a:solidFill>
                <a:latin typeface="Helvetica" pitchFamily="2" charset="0"/>
              </a:rPr>
              <a:t>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20" name="Rectangle 16">
            <a:extLst>
              <a:ext uri="{FF2B5EF4-FFF2-40B4-BE49-F238E27FC236}">
                <a16:creationId xmlns:a16="http://schemas.microsoft.com/office/drawing/2014/main" id="{66600DAF-53D1-D04A-E9CA-C49A9F160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24" name="Rectangle 20">
            <a:extLst>
              <a:ext uri="{FF2B5EF4-FFF2-40B4-BE49-F238E27FC236}">
                <a16:creationId xmlns:a16="http://schemas.microsoft.com/office/drawing/2014/main" id="{C468265A-D60D-47F4-850B-D569EEBC0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25" name="Rectangle 21">
            <a:extLst>
              <a:ext uri="{FF2B5EF4-FFF2-40B4-BE49-F238E27FC236}">
                <a16:creationId xmlns:a16="http://schemas.microsoft.com/office/drawing/2014/main" id="{385C4D81-0909-FF51-8712-881FF3C1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26" name="Freeform 22">
            <a:extLst>
              <a:ext uri="{FF2B5EF4-FFF2-40B4-BE49-F238E27FC236}">
                <a16:creationId xmlns:a16="http://schemas.microsoft.com/office/drawing/2014/main" id="{EDD4CB43-115B-4805-CC31-AF7B013477A8}"/>
              </a:ext>
            </a:extLst>
          </p:cNvPr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27" name="Freeform 23">
            <a:extLst>
              <a:ext uri="{FF2B5EF4-FFF2-40B4-BE49-F238E27FC236}">
                <a16:creationId xmlns:a16="http://schemas.microsoft.com/office/drawing/2014/main" id="{4D3D5AB1-878C-4018-A513-6E8E9290F1AB}"/>
              </a:ext>
            </a:extLst>
          </p:cNvPr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28" name="Freeform 24">
            <a:extLst>
              <a:ext uri="{FF2B5EF4-FFF2-40B4-BE49-F238E27FC236}">
                <a16:creationId xmlns:a16="http://schemas.microsoft.com/office/drawing/2014/main" id="{3F676961-EC09-A0AA-7861-80576532A0B3}"/>
              </a:ext>
            </a:extLst>
          </p:cNvPr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29" name="Freeform 25">
            <a:extLst>
              <a:ext uri="{FF2B5EF4-FFF2-40B4-BE49-F238E27FC236}">
                <a16:creationId xmlns:a16="http://schemas.microsoft.com/office/drawing/2014/main" id="{9D3C800B-675D-D8AB-079C-821A0152BFE6}"/>
              </a:ext>
            </a:extLst>
          </p:cNvPr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0" name="Freeform 26">
            <a:extLst>
              <a:ext uri="{FF2B5EF4-FFF2-40B4-BE49-F238E27FC236}">
                <a16:creationId xmlns:a16="http://schemas.microsoft.com/office/drawing/2014/main" id="{95B7530B-29A7-C1A5-591D-CBFC3800D04B}"/>
              </a:ext>
            </a:extLst>
          </p:cNvPr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1" name="Line 27">
            <a:extLst>
              <a:ext uri="{FF2B5EF4-FFF2-40B4-BE49-F238E27FC236}">
                <a16:creationId xmlns:a16="http://schemas.microsoft.com/office/drawing/2014/main" id="{9106F155-C4F1-115E-9E1F-61A7FFF93C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2" name="Line 28">
            <a:extLst>
              <a:ext uri="{FF2B5EF4-FFF2-40B4-BE49-F238E27FC236}">
                <a16:creationId xmlns:a16="http://schemas.microsoft.com/office/drawing/2014/main" id="{D8DCE819-41C2-B722-FA57-190710E6A9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3" name="Line 29">
            <a:extLst>
              <a:ext uri="{FF2B5EF4-FFF2-40B4-BE49-F238E27FC236}">
                <a16:creationId xmlns:a16="http://schemas.microsoft.com/office/drawing/2014/main" id="{080D6240-99B0-9144-0951-47C85909E8F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4" name="Line 30">
            <a:extLst>
              <a:ext uri="{FF2B5EF4-FFF2-40B4-BE49-F238E27FC236}">
                <a16:creationId xmlns:a16="http://schemas.microsoft.com/office/drawing/2014/main" id="{9529FAF7-E74E-55F7-A6E7-3A57E998184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5" name="Line 31">
            <a:extLst>
              <a:ext uri="{FF2B5EF4-FFF2-40B4-BE49-F238E27FC236}">
                <a16:creationId xmlns:a16="http://schemas.microsoft.com/office/drawing/2014/main" id="{670FDD9D-0D7E-837A-C323-E4CF963601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6" name="Line 32">
            <a:extLst>
              <a:ext uri="{FF2B5EF4-FFF2-40B4-BE49-F238E27FC236}">
                <a16:creationId xmlns:a16="http://schemas.microsoft.com/office/drawing/2014/main" id="{78F5C7F3-1FCC-B415-2979-100F17A576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7" name="Line 33">
            <a:extLst>
              <a:ext uri="{FF2B5EF4-FFF2-40B4-BE49-F238E27FC236}">
                <a16:creationId xmlns:a16="http://schemas.microsoft.com/office/drawing/2014/main" id="{2D66FDFE-8F59-8690-956F-EFB2B8705C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8" name="Line 34">
            <a:extLst>
              <a:ext uri="{FF2B5EF4-FFF2-40B4-BE49-F238E27FC236}">
                <a16:creationId xmlns:a16="http://schemas.microsoft.com/office/drawing/2014/main" id="{37A01B85-3DD2-87CE-1A4B-53F4BAA6BD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39" name="Line 35">
            <a:extLst>
              <a:ext uri="{FF2B5EF4-FFF2-40B4-BE49-F238E27FC236}">
                <a16:creationId xmlns:a16="http://schemas.microsoft.com/office/drawing/2014/main" id="{CE34B3F4-7A72-E5A3-70DD-CACA8B332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40" name="Line 36">
            <a:extLst>
              <a:ext uri="{FF2B5EF4-FFF2-40B4-BE49-F238E27FC236}">
                <a16:creationId xmlns:a16="http://schemas.microsoft.com/office/drawing/2014/main" id="{D9B56B07-B8D5-FFFE-DB4E-0333FBA9E3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41" name="Line 37">
            <a:extLst>
              <a:ext uri="{FF2B5EF4-FFF2-40B4-BE49-F238E27FC236}">
                <a16:creationId xmlns:a16="http://schemas.microsoft.com/office/drawing/2014/main" id="{24193D8C-E72D-C381-8486-5D1D8BB6DF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9113" y="722947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42" name="Rectangle 38">
            <a:extLst>
              <a:ext uri="{FF2B5EF4-FFF2-40B4-BE49-F238E27FC236}">
                <a16:creationId xmlns:a16="http://schemas.microsoft.com/office/drawing/2014/main" id="{53CACF93-3F26-E7E1-600D-6EAEB25E2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4743" name="Rectangle 39">
            <a:extLst>
              <a:ext uri="{FF2B5EF4-FFF2-40B4-BE49-F238E27FC236}">
                <a16:creationId xmlns:a16="http://schemas.microsoft.com/office/drawing/2014/main" id="{A63D9421-E1F4-9411-9E34-767359E9A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4744" name="Rectangle 40">
            <a:extLst>
              <a:ext uri="{FF2B5EF4-FFF2-40B4-BE49-F238E27FC236}">
                <a16:creationId xmlns:a16="http://schemas.microsoft.com/office/drawing/2014/main" id="{EB20E5C6-D0FD-72E3-39F3-E7707CF29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45" name="Rectangle 41">
            <a:extLst>
              <a:ext uri="{FF2B5EF4-FFF2-40B4-BE49-F238E27FC236}">
                <a16:creationId xmlns:a16="http://schemas.microsoft.com/office/drawing/2014/main" id="{617C20DE-FC59-C087-567C-142D25DA2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6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224746" name="Rectangle 42">
            <a:extLst>
              <a:ext uri="{FF2B5EF4-FFF2-40B4-BE49-F238E27FC236}">
                <a16:creationId xmlns:a16="http://schemas.microsoft.com/office/drawing/2014/main" id="{9D2EE02C-F89A-B32D-CC49-C0121CAEC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2882900"/>
            <a:ext cx="3857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47" name="Rectangle 43">
            <a:extLst>
              <a:ext uri="{FF2B5EF4-FFF2-40B4-BE49-F238E27FC236}">
                <a16:creationId xmlns:a16="http://schemas.microsoft.com/office/drawing/2014/main" id="{49C26F47-0E62-017F-2AD4-EDB6EDDD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225" y="1217613"/>
            <a:ext cx="36830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748" name="Line 44">
            <a:extLst>
              <a:ext uri="{FF2B5EF4-FFF2-40B4-BE49-F238E27FC236}">
                <a16:creationId xmlns:a16="http://schemas.microsoft.com/office/drawing/2014/main" id="{6CF72081-28FF-0654-EEE9-F96900D0C0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49" name="Line 45">
            <a:extLst>
              <a:ext uri="{FF2B5EF4-FFF2-40B4-BE49-F238E27FC236}">
                <a16:creationId xmlns:a16="http://schemas.microsoft.com/office/drawing/2014/main" id="{0FC97257-523B-C21B-34CB-6A4FB1AFB4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50" name="Line 46">
            <a:extLst>
              <a:ext uri="{FF2B5EF4-FFF2-40B4-BE49-F238E27FC236}">
                <a16:creationId xmlns:a16="http://schemas.microsoft.com/office/drawing/2014/main" id="{DCEE7689-D216-EDC2-1AB2-A1391FCB8A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51" name="AutoShape 47">
            <a:extLst>
              <a:ext uri="{FF2B5EF4-FFF2-40B4-BE49-F238E27FC236}">
                <a16:creationId xmlns:a16="http://schemas.microsoft.com/office/drawing/2014/main" id="{DBCF5B91-0D95-001B-7343-271E371960D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4752" name="AutoShape 48">
            <a:extLst>
              <a:ext uri="{FF2B5EF4-FFF2-40B4-BE49-F238E27FC236}">
                <a16:creationId xmlns:a16="http://schemas.microsoft.com/office/drawing/2014/main" id="{38C2C9B5-B3AF-D9AD-8A1A-D3FCFB4AC12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4753" name="AutoShape 49">
            <a:extLst>
              <a:ext uri="{FF2B5EF4-FFF2-40B4-BE49-F238E27FC236}">
                <a16:creationId xmlns:a16="http://schemas.microsoft.com/office/drawing/2014/main" id="{596F19D4-E3F3-0FA4-1DCA-970E45EBE74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4754" name="AutoShape 50">
            <a:extLst>
              <a:ext uri="{FF2B5EF4-FFF2-40B4-BE49-F238E27FC236}">
                <a16:creationId xmlns:a16="http://schemas.microsoft.com/office/drawing/2014/main" id="{4AFA3CA3-B313-B346-BDE8-154AA57495D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/>
            <a:endParaRPr lang="ru-RU" altLang="en-US" sz="1200" i="0">
              <a:solidFill>
                <a:schemeClr val="hlink"/>
              </a:solidFill>
              <a:latin typeface="Engravers MT" panose="02090707080505020304" pitchFamily="18" charset="77"/>
            </a:endParaRPr>
          </a:p>
        </p:txBody>
      </p:sp>
      <p:sp>
        <p:nvSpPr>
          <p:cNvPr id="1224755" name="Line 51">
            <a:extLst>
              <a:ext uri="{FF2B5EF4-FFF2-40B4-BE49-F238E27FC236}">
                <a16:creationId xmlns:a16="http://schemas.microsoft.com/office/drawing/2014/main" id="{E838EA14-09C7-1C02-E7F5-3DC4CD167F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56" name="Freeform 52">
            <a:extLst>
              <a:ext uri="{FF2B5EF4-FFF2-40B4-BE49-F238E27FC236}">
                <a16:creationId xmlns:a16="http://schemas.microsoft.com/office/drawing/2014/main" id="{2DEAEB5B-5A69-4336-400C-F4955285DEB5}"/>
              </a:ext>
            </a:extLst>
          </p:cNvPr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4757" name="Freeform 53">
            <a:extLst>
              <a:ext uri="{FF2B5EF4-FFF2-40B4-BE49-F238E27FC236}">
                <a16:creationId xmlns:a16="http://schemas.microsoft.com/office/drawing/2014/main" id="{D16254BA-6A08-239F-32A7-AD3F8A0251B4}"/>
              </a:ext>
            </a:extLst>
          </p:cNvPr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4777" name="Line 73">
            <a:extLst>
              <a:ext uri="{FF2B5EF4-FFF2-40B4-BE49-F238E27FC236}">
                <a16:creationId xmlns:a16="http://schemas.microsoft.com/office/drawing/2014/main" id="{C882E71D-CEC0-71AA-AF18-725C863C0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78" name="Line 74">
            <a:extLst>
              <a:ext uri="{FF2B5EF4-FFF2-40B4-BE49-F238E27FC236}">
                <a16:creationId xmlns:a16="http://schemas.microsoft.com/office/drawing/2014/main" id="{BDB76CBB-D9C6-0BDD-97C3-7AA61C9E7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91" name="Line 87">
            <a:extLst>
              <a:ext uri="{FF2B5EF4-FFF2-40B4-BE49-F238E27FC236}">
                <a16:creationId xmlns:a16="http://schemas.microsoft.com/office/drawing/2014/main" id="{89DD14D8-0171-B3A9-45B5-FE8F8D66D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2" name="Line 88">
            <a:extLst>
              <a:ext uri="{FF2B5EF4-FFF2-40B4-BE49-F238E27FC236}">
                <a16:creationId xmlns:a16="http://schemas.microsoft.com/office/drawing/2014/main" id="{F9DD4222-EE62-AA9C-956D-93F15402F82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3" name="Line 89">
            <a:extLst>
              <a:ext uri="{FF2B5EF4-FFF2-40B4-BE49-F238E27FC236}">
                <a16:creationId xmlns:a16="http://schemas.microsoft.com/office/drawing/2014/main" id="{750CE807-DB3F-961C-12A4-4CFB7A841F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4" name="Line 90">
            <a:extLst>
              <a:ext uri="{FF2B5EF4-FFF2-40B4-BE49-F238E27FC236}">
                <a16:creationId xmlns:a16="http://schemas.microsoft.com/office/drawing/2014/main" id="{85E6D0AB-019F-B693-A47C-A7A40AC178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5" name="Line 91">
            <a:extLst>
              <a:ext uri="{FF2B5EF4-FFF2-40B4-BE49-F238E27FC236}">
                <a16:creationId xmlns:a16="http://schemas.microsoft.com/office/drawing/2014/main" id="{EF17B6A1-8B0F-280E-E67E-30065649A3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6" name="Line 92">
            <a:extLst>
              <a:ext uri="{FF2B5EF4-FFF2-40B4-BE49-F238E27FC236}">
                <a16:creationId xmlns:a16="http://schemas.microsoft.com/office/drawing/2014/main" id="{9518831A-8F90-36CA-63C8-9782CE3473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798" name="Line 94">
            <a:extLst>
              <a:ext uri="{FF2B5EF4-FFF2-40B4-BE49-F238E27FC236}">
                <a16:creationId xmlns:a16="http://schemas.microsoft.com/office/drawing/2014/main" id="{F1F06C2F-F56F-898C-209F-C3D10AFF70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799" name="Rectangle 95">
            <a:extLst>
              <a:ext uri="{FF2B5EF4-FFF2-40B4-BE49-F238E27FC236}">
                <a16:creationId xmlns:a16="http://schemas.microsoft.com/office/drawing/2014/main" id="{002A1D0E-739D-8E29-1993-B6DCF7225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50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600" i="0">
              <a:latin typeface="Helvetica" pitchFamily="2" charset="0"/>
            </a:endParaRPr>
          </a:p>
        </p:txBody>
      </p:sp>
      <p:sp>
        <p:nvSpPr>
          <p:cNvPr id="1224829" name="Line 125">
            <a:extLst>
              <a:ext uri="{FF2B5EF4-FFF2-40B4-BE49-F238E27FC236}">
                <a16:creationId xmlns:a16="http://schemas.microsoft.com/office/drawing/2014/main" id="{C77BA8AC-B43C-E42C-96EE-798F1A41F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30" name="Line 126">
            <a:extLst>
              <a:ext uri="{FF2B5EF4-FFF2-40B4-BE49-F238E27FC236}">
                <a16:creationId xmlns:a16="http://schemas.microsoft.com/office/drawing/2014/main" id="{56C1C493-B4B8-2BFC-9DF4-DE17D6A32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31" name="Rectangle 127">
            <a:extLst>
              <a:ext uri="{FF2B5EF4-FFF2-40B4-BE49-F238E27FC236}">
                <a16:creationId xmlns:a16="http://schemas.microsoft.com/office/drawing/2014/main" id="{97D7A33D-109A-81EB-B2A3-1CE4DE912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5353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32" name="Rectangle 128">
            <a:extLst>
              <a:ext uri="{FF2B5EF4-FFF2-40B4-BE49-F238E27FC236}">
                <a16:creationId xmlns:a16="http://schemas.microsoft.com/office/drawing/2014/main" id="{86D35536-B4BF-1ACC-DD98-B8B910FFB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33" name="Rectangle 129">
            <a:extLst>
              <a:ext uri="{FF2B5EF4-FFF2-40B4-BE49-F238E27FC236}">
                <a16:creationId xmlns:a16="http://schemas.microsoft.com/office/drawing/2014/main" id="{2020D4B0-4A89-D7DD-C651-AE0D7C1DE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34" name="Rectangle 130">
            <a:extLst>
              <a:ext uri="{FF2B5EF4-FFF2-40B4-BE49-F238E27FC236}">
                <a16:creationId xmlns:a16="http://schemas.microsoft.com/office/drawing/2014/main" id="{873D8C7D-2C4B-CAA0-CB92-6E163E630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63293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35" name="Rectangle 131">
            <a:extLst>
              <a:ext uri="{FF2B5EF4-FFF2-40B4-BE49-F238E27FC236}">
                <a16:creationId xmlns:a16="http://schemas.microsoft.com/office/drawing/2014/main" id="{46A913D2-B76A-7FA1-C940-4904F4ABD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900" i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37" name="Freeform 133">
            <a:extLst>
              <a:ext uri="{FF2B5EF4-FFF2-40B4-BE49-F238E27FC236}">
                <a16:creationId xmlns:a16="http://schemas.microsoft.com/office/drawing/2014/main" id="{E3768531-8E86-8C13-C2D5-0B10C29025D0}"/>
              </a:ext>
            </a:extLst>
          </p:cNvPr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38" name="Freeform 134">
            <a:extLst>
              <a:ext uri="{FF2B5EF4-FFF2-40B4-BE49-F238E27FC236}">
                <a16:creationId xmlns:a16="http://schemas.microsoft.com/office/drawing/2014/main" id="{852E39A6-D686-75E7-45EB-6216B5A564E4}"/>
              </a:ext>
            </a:extLst>
          </p:cNvPr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39" name="Freeform 135">
            <a:extLst>
              <a:ext uri="{FF2B5EF4-FFF2-40B4-BE49-F238E27FC236}">
                <a16:creationId xmlns:a16="http://schemas.microsoft.com/office/drawing/2014/main" id="{24E8CE5C-B774-2413-DFA5-B0606FA3749D}"/>
              </a:ext>
            </a:extLst>
          </p:cNvPr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0" name="Freeform 136">
            <a:extLst>
              <a:ext uri="{FF2B5EF4-FFF2-40B4-BE49-F238E27FC236}">
                <a16:creationId xmlns:a16="http://schemas.microsoft.com/office/drawing/2014/main" id="{85A22F17-BFDB-A002-875D-5F47D3FDAE8E}"/>
              </a:ext>
            </a:extLst>
          </p:cNvPr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1" name="Freeform 137">
            <a:extLst>
              <a:ext uri="{FF2B5EF4-FFF2-40B4-BE49-F238E27FC236}">
                <a16:creationId xmlns:a16="http://schemas.microsoft.com/office/drawing/2014/main" id="{E6242FE0-DF7F-6956-8EBD-76F593F8138A}"/>
              </a:ext>
            </a:extLst>
          </p:cNvPr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2" name="Line 138">
            <a:extLst>
              <a:ext uri="{FF2B5EF4-FFF2-40B4-BE49-F238E27FC236}">
                <a16:creationId xmlns:a16="http://schemas.microsoft.com/office/drawing/2014/main" id="{23BD7645-C97A-6368-8D4D-56B7557932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3" name="Line 139">
            <a:extLst>
              <a:ext uri="{FF2B5EF4-FFF2-40B4-BE49-F238E27FC236}">
                <a16:creationId xmlns:a16="http://schemas.microsoft.com/office/drawing/2014/main" id="{E9DC91DA-F3DB-3A67-6ED3-A9ED575AAC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4" name="Line 140">
            <a:extLst>
              <a:ext uri="{FF2B5EF4-FFF2-40B4-BE49-F238E27FC236}">
                <a16:creationId xmlns:a16="http://schemas.microsoft.com/office/drawing/2014/main" id="{93734B4D-E115-4CBA-F400-C25A20898E96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5" name="Line 141">
            <a:extLst>
              <a:ext uri="{FF2B5EF4-FFF2-40B4-BE49-F238E27FC236}">
                <a16:creationId xmlns:a16="http://schemas.microsoft.com/office/drawing/2014/main" id="{4D9B20D3-97DB-AC08-3208-45CBFEC991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6" name="Line 142">
            <a:extLst>
              <a:ext uri="{FF2B5EF4-FFF2-40B4-BE49-F238E27FC236}">
                <a16:creationId xmlns:a16="http://schemas.microsoft.com/office/drawing/2014/main" id="{9257F15A-054B-7969-6B0A-62FBE5EE8A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7" name="Line 143">
            <a:extLst>
              <a:ext uri="{FF2B5EF4-FFF2-40B4-BE49-F238E27FC236}">
                <a16:creationId xmlns:a16="http://schemas.microsoft.com/office/drawing/2014/main" id="{B943C13C-3814-A745-B1CE-4F25E25EDB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8" name="Line 144">
            <a:extLst>
              <a:ext uri="{FF2B5EF4-FFF2-40B4-BE49-F238E27FC236}">
                <a16:creationId xmlns:a16="http://schemas.microsoft.com/office/drawing/2014/main" id="{8481858A-2B30-07AE-B4E1-D078575A29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49" name="Line 145">
            <a:extLst>
              <a:ext uri="{FF2B5EF4-FFF2-40B4-BE49-F238E27FC236}">
                <a16:creationId xmlns:a16="http://schemas.microsoft.com/office/drawing/2014/main" id="{4B401347-7001-D266-76F2-293085F207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5646738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50" name="Line 146">
            <a:extLst>
              <a:ext uri="{FF2B5EF4-FFF2-40B4-BE49-F238E27FC236}">
                <a16:creationId xmlns:a16="http://schemas.microsoft.com/office/drawing/2014/main" id="{87E7DF0A-0514-7066-9480-D6FC034BFEE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51" name="Line 147">
            <a:extLst>
              <a:ext uri="{FF2B5EF4-FFF2-40B4-BE49-F238E27FC236}">
                <a16:creationId xmlns:a16="http://schemas.microsoft.com/office/drawing/2014/main" id="{50D34E4F-B5D6-1577-888B-2200DE32A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662305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52" name="Line 148">
            <a:extLst>
              <a:ext uri="{FF2B5EF4-FFF2-40B4-BE49-F238E27FC236}">
                <a16:creationId xmlns:a16="http://schemas.microsoft.com/office/drawing/2014/main" id="{CF1B3423-8C95-5D8B-691D-0E822E971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7243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53" name="Rectangle 149">
            <a:extLst>
              <a:ext uri="{FF2B5EF4-FFF2-40B4-BE49-F238E27FC236}">
                <a16:creationId xmlns:a16="http://schemas.microsoft.com/office/drawing/2014/main" id="{F37A73A3-6763-8168-DF6F-490333754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2897188"/>
            <a:ext cx="3857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solidFill>
                  <a:srgbClr val="000000"/>
                </a:solidFill>
                <a:latin typeface="Helvetica" pitchFamily="2" charset="0"/>
              </a:rPr>
              <a:t> 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54" name="Rectangle 150">
            <a:extLst>
              <a:ext uri="{FF2B5EF4-FFF2-40B4-BE49-F238E27FC236}">
                <a16:creationId xmlns:a16="http://schemas.microsoft.com/office/drawing/2014/main" id="{B61392E9-2D7B-52E0-87EA-0445EB40F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1231900"/>
            <a:ext cx="3683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200" i="0">
              <a:latin typeface="Helvetica" pitchFamily="2" charset="0"/>
            </a:endParaRPr>
          </a:p>
        </p:txBody>
      </p:sp>
      <p:sp>
        <p:nvSpPr>
          <p:cNvPr id="1224855" name="Line 151">
            <a:extLst>
              <a:ext uri="{FF2B5EF4-FFF2-40B4-BE49-F238E27FC236}">
                <a16:creationId xmlns:a16="http://schemas.microsoft.com/office/drawing/2014/main" id="{7AD2CF77-9A24-9A46-9CEB-45CA732293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70" name="Line 166">
            <a:extLst>
              <a:ext uri="{FF2B5EF4-FFF2-40B4-BE49-F238E27FC236}">
                <a16:creationId xmlns:a16="http://schemas.microsoft.com/office/drawing/2014/main" id="{4E7FB853-6DD7-FD3D-BACF-26706880DA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71" name="Line 167">
            <a:extLst>
              <a:ext uri="{FF2B5EF4-FFF2-40B4-BE49-F238E27FC236}">
                <a16:creationId xmlns:a16="http://schemas.microsoft.com/office/drawing/2014/main" id="{CA5DA944-CD8B-9A98-50E6-7206C9B6D4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3825" y="6924675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4873" name="Line 169">
            <a:extLst>
              <a:ext uri="{FF2B5EF4-FFF2-40B4-BE49-F238E27FC236}">
                <a16:creationId xmlns:a16="http://schemas.microsoft.com/office/drawing/2014/main" id="{A525D791-6FED-E1FD-6D84-D8A1B4904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4972" name="Group 268">
            <a:extLst>
              <a:ext uri="{FF2B5EF4-FFF2-40B4-BE49-F238E27FC236}">
                <a16:creationId xmlns:a16="http://schemas.microsoft.com/office/drawing/2014/main" id="{37BAC8B7-0510-F078-E997-384162539694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68263"/>
            <a:ext cx="1535113" cy="7242175"/>
            <a:chOff x="2406" y="43"/>
            <a:chExt cx="967" cy="4562"/>
          </a:xfrm>
        </p:grpSpPr>
        <p:sp>
          <p:nvSpPr>
            <p:cNvPr id="1224825" name="Rectangle 121">
              <a:extLst>
                <a:ext uri="{FF2B5EF4-FFF2-40B4-BE49-F238E27FC236}">
                  <a16:creationId xmlns:a16="http://schemas.microsoft.com/office/drawing/2014/main" id="{AB605C53-66DA-B009-79E4-34D9EB01E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7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grpSp>
          <p:nvGrpSpPr>
            <p:cNvPr id="1224971" name="Group 267">
              <a:extLst>
                <a:ext uri="{FF2B5EF4-FFF2-40B4-BE49-F238E27FC236}">
                  <a16:creationId xmlns:a16="http://schemas.microsoft.com/office/drawing/2014/main" id="{7D37313F-95CC-AC2F-AD95-1F98DA23D3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6" y="43"/>
              <a:ext cx="601" cy="268"/>
              <a:chOff x="2696" y="43"/>
              <a:chExt cx="601" cy="268"/>
            </a:xfrm>
          </p:grpSpPr>
          <p:sp>
            <p:nvSpPr>
              <p:cNvPr id="1224827" name="Rectangle 123">
                <a:extLst>
                  <a:ext uri="{FF2B5EF4-FFF2-40B4-BE49-F238E27FC236}">
                    <a16:creationId xmlns:a16="http://schemas.microsoft.com/office/drawing/2014/main" id="{F7ED0C1C-09E8-200B-558A-B2B156649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43"/>
                <a:ext cx="477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Порядок</a:t>
                </a:r>
                <a:endParaRPr lang="en-US" altLang="en-US" sz="1200" i="0">
                  <a:latin typeface="Engravers MT" panose="02090707080505020304" pitchFamily="18" charset="77"/>
                </a:endParaRPr>
              </a:p>
            </p:txBody>
          </p:sp>
          <p:sp>
            <p:nvSpPr>
              <p:cNvPr id="1224828" name="Rectangle 124">
                <a:extLst>
                  <a:ext uri="{FF2B5EF4-FFF2-40B4-BE49-F238E27FC236}">
                    <a16:creationId xmlns:a16="http://schemas.microsoft.com/office/drawing/2014/main" id="{F1EB68A3-FD30-3E0E-3EC8-81ADC8655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6" y="177"/>
                <a:ext cx="601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 пророков</a:t>
                </a:r>
                <a:r>
                  <a:rPr lang="en-US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!</a:t>
                </a:r>
                <a:endParaRPr lang="en-US" altLang="en-US" sz="1200" i="0">
                  <a:latin typeface="Engravers MT" panose="02090707080505020304" pitchFamily="18" charset="77"/>
                </a:endParaRPr>
              </a:p>
            </p:txBody>
          </p:sp>
        </p:grpSp>
        <p:sp>
          <p:nvSpPr>
            <p:cNvPr id="1224856" name="Rectangle 152">
              <a:extLst>
                <a:ext uri="{FF2B5EF4-FFF2-40B4-BE49-F238E27FC236}">
                  <a16:creationId xmlns:a16="http://schemas.microsoft.com/office/drawing/2014/main" id="{F8D51B9B-1DD2-2E20-8744-F12DA702C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778"/>
              <a:ext cx="7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НГЕЛА</a:t>
              </a:r>
              <a:endParaRPr lang="en-US" altLang="en-US" sz="1600">
                <a:latin typeface="Helvetica" pitchFamily="2" charset="0"/>
              </a:endParaRPr>
            </a:p>
          </p:txBody>
        </p:sp>
        <p:sp>
          <p:nvSpPr>
            <p:cNvPr id="1224857" name="Rectangle 153">
              <a:extLst>
                <a:ext uri="{FF2B5EF4-FFF2-40B4-BE49-F238E27FC236}">
                  <a16:creationId xmlns:a16="http://schemas.microsoft.com/office/drawing/2014/main" id="{214F7113-9E94-1C04-D9BC-CA756981D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178"/>
              <a:ext cx="5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ЗРАИЛЬ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58" name="Rectangle 154">
              <a:extLst>
                <a:ext uri="{FF2B5EF4-FFF2-40B4-BE49-F238E27FC236}">
                  <a16:creationId xmlns:a16="http://schemas.microsoft.com/office/drawing/2014/main" id="{A6A0E47C-8006-B420-9254-B3E3AB944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560"/>
              <a:ext cx="6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АЛОГО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59" name="Rectangle 155">
              <a:extLst>
                <a:ext uri="{FF2B5EF4-FFF2-40B4-BE49-F238E27FC236}">
                  <a16:creationId xmlns:a16="http://schemas.microsoft.com/office/drawing/2014/main" id="{922708D4-9A9C-396E-1D99-376343CB3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367"/>
              <a:ext cx="62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ЗБЕГАЛ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0" name="Rectangle 156">
              <a:extLst>
                <a:ext uri="{FF2B5EF4-FFF2-40B4-BE49-F238E27FC236}">
                  <a16:creationId xmlns:a16="http://schemas.microsoft.com/office/drawing/2014/main" id="{AD66B8B4-11FA-B164-85EE-F49698A9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573"/>
              <a:ext cx="3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ТАКА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1" name="Rectangle 157">
              <a:extLst>
                <a:ext uri="{FF2B5EF4-FFF2-40B4-BE49-F238E27FC236}">
                  <a16:creationId xmlns:a16="http://schemas.microsoft.com/office/drawing/2014/main" id="{39969E87-7E92-9786-4210-25ED6B02C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781"/>
              <a:ext cx="873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1800" b="1">
                  <a:latin typeface="Helvetica" pitchFamily="2" charset="0"/>
                </a:rPr>
                <a:t>      НАША</a:t>
              </a:r>
              <a:endParaRPr lang="en-US" altLang="en-US" sz="1800" b="1">
                <a:latin typeface="Helvetica" pitchFamily="2" charset="0"/>
              </a:endParaRPr>
            </a:p>
          </p:txBody>
        </p:sp>
        <p:sp>
          <p:nvSpPr>
            <p:cNvPr id="1224862" name="Rectangle 158">
              <a:extLst>
                <a:ext uri="{FF2B5EF4-FFF2-40B4-BE49-F238E27FC236}">
                  <a16:creationId xmlns:a16="http://schemas.microsoft.com/office/drawing/2014/main" id="{3216BEA1-821E-423B-3C3B-C377CA24F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313"/>
              <a:ext cx="40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НТОН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4863" name="Rectangle 159">
              <a:extLst>
                <a:ext uri="{FF2B5EF4-FFF2-40B4-BE49-F238E27FC236}">
                  <a16:creationId xmlns:a16="http://schemas.microsoft.com/office/drawing/2014/main" id="{15E00707-7079-4EE2-6043-F5DEA1482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504"/>
              <a:ext cx="65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БВАЛИЛ</a:t>
              </a:r>
              <a:r>
                <a:rPr lang="en-US" altLang="en-US" sz="1800" b="1">
                  <a:latin typeface="Arial" panose="020B0604020202020204" pitchFamily="34" charset="0"/>
                </a:rPr>
                <a:t>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4864" name="Rectangle 160">
              <a:extLst>
                <a:ext uri="{FF2B5EF4-FFF2-40B4-BE49-F238E27FC236}">
                  <a16:creationId xmlns:a16="http://schemas.microsoft.com/office/drawing/2014/main" id="{335EAFCC-A60B-2C27-D291-9B94439F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409"/>
              <a:ext cx="2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ТОГ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5" name="Rectangle 161">
              <a:extLst>
                <a:ext uri="{FF2B5EF4-FFF2-40B4-BE49-F238E27FC236}">
                  <a16:creationId xmlns:a16="http://schemas.microsoft.com/office/drawing/2014/main" id="{C43BD248-B025-5A86-4EB1-2BA203A1B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3606"/>
              <a:ext cx="3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АН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6" name="Rectangle 162">
              <a:extLst>
                <a:ext uri="{FF2B5EF4-FFF2-40B4-BE49-F238E27FC236}">
                  <a16:creationId xmlns:a16="http://schemas.microsoft.com/office/drawing/2014/main" id="{5E3E4137-CCA2-1395-7409-6188586F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4025"/>
              <a:ext cx="5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НДРЕЙ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7" name="Rectangle 163">
              <a:extLst>
                <a:ext uri="{FF2B5EF4-FFF2-40B4-BE49-F238E27FC236}">
                  <a16:creationId xmlns:a16="http://schemas.microsoft.com/office/drawing/2014/main" id="{2D6E6071-00A2-99E9-22BD-393CA1AD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4212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АБЫЛ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8" name="Rectangle 164">
              <a:extLst>
                <a:ext uri="{FF2B5EF4-FFF2-40B4-BE49-F238E27FC236}">
                  <a16:creationId xmlns:a16="http://schemas.microsoft.com/office/drawing/2014/main" id="{3907B569-947A-19F6-DBD1-4EE2451B5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4416"/>
              <a:ext cx="5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АЛАХИТ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69" name="Rectangle 165">
              <a:extLst>
                <a:ext uri="{FF2B5EF4-FFF2-40B4-BE49-F238E27FC236}">
                  <a16:creationId xmlns:a16="http://schemas.microsoft.com/office/drawing/2014/main" id="{83347D2D-1CAA-5D12-B1E5-6CD850259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007"/>
              <a:ext cx="94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ru-RU" altLang="en-US" sz="1800" b="1">
                  <a:latin typeface="Helvetica" pitchFamily="2" charset="0"/>
                </a:rPr>
                <a:t>     АТИРОЙ</a:t>
              </a:r>
              <a:endParaRPr lang="en-US" altLang="en-US" sz="1800" b="1">
                <a:latin typeface="Helvetica" pitchFamily="2" charset="0"/>
              </a:endParaRPr>
            </a:p>
          </p:txBody>
        </p:sp>
        <p:sp>
          <p:nvSpPr>
            <p:cNvPr id="1224872" name="Rectangle 168">
              <a:extLst>
                <a:ext uri="{FF2B5EF4-FFF2-40B4-BE49-F238E27FC236}">
                  <a16:creationId xmlns:a16="http://schemas.microsoft.com/office/drawing/2014/main" id="{E2AC7D30-1E6C-890B-5AC1-7E577B7C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2376"/>
              <a:ext cx="3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solidFill>
                    <a:srgbClr val="000000"/>
                  </a:solidFill>
                  <a:latin typeface="Helvetica" pitchFamily="2" charset="0"/>
                </a:rPr>
                <a:t>ИШИ</a:t>
              </a:r>
              <a:endParaRPr lang="en-US" altLang="en-US" sz="1800">
                <a:latin typeface="Helvetica" pitchFamily="2" charset="0"/>
              </a:endParaRPr>
            </a:p>
          </p:txBody>
        </p:sp>
        <p:sp>
          <p:nvSpPr>
            <p:cNvPr id="1224874" name="Rectangle 170">
              <a:extLst>
                <a:ext uri="{FF2B5EF4-FFF2-40B4-BE49-F238E27FC236}">
                  <a16:creationId xmlns:a16="http://schemas.microsoft.com/office/drawing/2014/main" id="{C3483A64-AB17-B56C-E3A2-9E40FEFA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47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О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75" name="Rectangle 171">
              <a:extLst>
                <a:ext uri="{FF2B5EF4-FFF2-40B4-BE49-F238E27FC236}">
                  <a16:creationId xmlns:a16="http://schemas.microsoft.com/office/drawing/2014/main" id="{F7D7F8F0-F244-80D2-9BDC-3C0919359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66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76" name="Rectangle 172">
              <a:extLst>
                <a:ext uri="{FF2B5EF4-FFF2-40B4-BE49-F238E27FC236}">
                  <a16:creationId xmlns:a16="http://schemas.microsoft.com/office/drawing/2014/main" id="{05FA873E-15A6-7587-3BB6-94EE30057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714"/>
              <a:ext cx="29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>
                  <a:latin typeface="Arial" panose="020B0604020202020204" pitchFamily="34" charset="0"/>
                </a:rPr>
                <a:t>ЗБУ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224877" name="Rectangle 173">
              <a:extLst>
                <a:ext uri="{FF2B5EF4-FFF2-40B4-BE49-F238E27FC236}">
                  <a16:creationId xmlns:a16="http://schemas.microsoft.com/office/drawing/2014/main" id="{E7E13753-C020-5D69-A4AF-31D2902C1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1139"/>
              <a:ext cx="19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 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78" name="Rectangle 174">
              <a:extLst>
                <a:ext uri="{FF2B5EF4-FFF2-40B4-BE49-F238E27FC236}">
                  <a16:creationId xmlns:a16="http://schemas.microsoft.com/office/drawing/2014/main" id="{7BEB4046-FAF0-927F-C4EC-D88F6465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1319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79" name="Rectangle 175">
              <a:extLst>
                <a:ext uri="{FF2B5EF4-FFF2-40B4-BE49-F238E27FC236}">
                  <a16:creationId xmlns:a16="http://schemas.microsoft.com/office/drawing/2014/main" id="{7267FC16-B2A9-9D3F-7BBE-CF3B043FD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527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М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0" name="Rectangle 176">
              <a:extLst>
                <a:ext uri="{FF2B5EF4-FFF2-40B4-BE49-F238E27FC236}">
                  <a16:creationId xmlns:a16="http://schemas.microsoft.com/office/drawing/2014/main" id="{BA4C0875-32E4-5043-846C-B5821320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73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1" name="Rectangle 177">
              <a:extLst>
                <a:ext uri="{FF2B5EF4-FFF2-40B4-BE49-F238E27FC236}">
                  <a16:creationId xmlns:a16="http://schemas.microsoft.com/office/drawing/2014/main" id="{7408732E-4892-8380-4E32-4DDEAFB77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12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2" name="Rectangle 178">
              <a:extLst>
                <a:ext uri="{FF2B5EF4-FFF2-40B4-BE49-F238E27FC236}">
                  <a16:creationId xmlns:a16="http://schemas.microsoft.com/office/drawing/2014/main" id="{96402D5D-0722-34EF-5895-348F7F6BA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327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П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3" name="Rectangle 179">
              <a:extLst>
                <a:ext uri="{FF2B5EF4-FFF2-40B4-BE49-F238E27FC236}">
                  <a16:creationId xmlns:a16="http://schemas.microsoft.com/office/drawing/2014/main" id="{E7293DBA-E322-3ADA-E56C-65DBBADC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53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4" name="Rectangle 180">
              <a:extLst>
                <a:ext uri="{FF2B5EF4-FFF2-40B4-BE49-F238E27FC236}">
                  <a16:creationId xmlns:a16="http://schemas.microsoft.com/office/drawing/2014/main" id="{FC7481B1-02E7-29F0-D9EE-6E404262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77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Н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5" name="Rectangle 181">
              <a:extLst>
                <a:ext uri="{FF2B5EF4-FFF2-40B4-BE49-F238E27FC236}">
                  <a16:creationId xmlns:a16="http://schemas.microsoft.com/office/drawing/2014/main" id="{2D94239E-D6B1-2AD3-1A22-3E9699F9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99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6" name="Rectangle 182">
              <a:extLst>
                <a:ext uri="{FF2B5EF4-FFF2-40B4-BE49-F238E27FC236}">
                  <a16:creationId xmlns:a16="http://schemas.microsoft.com/office/drawing/2014/main" id="{256DF614-52CC-7226-CE4E-2B268500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3363"/>
              <a:ext cx="1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И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7" name="Rectangle 183">
              <a:extLst>
                <a:ext uri="{FF2B5EF4-FFF2-40B4-BE49-F238E27FC236}">
                  <a16:creationId xmlns:a16="http://schemas.microsoft.com/office/drawing/2014/main" id="{047007AB-68B7-A520-FD93-E1729D5DB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3575"/>
              <a:ext cx="13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8" name="Rectangle 184">
              <a:extLst>
                <a:ext uri="{FF2B5EF4-FFF2-40B4-BE49-F238E27FC236}">
                  <a16:creationId xmlns:a16="http://schemas.microsoft.com/office/drawing/2014/main" id="{293BF5F5-3FB5-F3B4-4268-54976667E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397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А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89" name="Rectangle 185">
              <a:extLst>
                <a:ext uri="{FF2B5EF4-FFF2-40B4-BE49-F238E27FC236}">
                  <a16:creationId xmlns:a16="http://schemas.microsoft.com/office/drawing/2014/main" id="{DCB1BBE4-9742-ACB6-5B21-9C077D69E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4171"/>
              <a:ext cx="12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З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90" name="Rectangle 186">
              <a:extLst>
                <a:ext uri="{FF2B5EF4-FFF2-40B4-BE49-F238E27FC236}">
                  <a16:creationId xmlns:a16="http://schemas.microsoft.com/office/drawing/2014/main" id="{0E71D83A-105A-F8ED-D700-3BE4F178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4375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ru-RU" altLang="en-US" sz="2400" b="1" i="0">
                  <a:solidFill>
                    <a:srgbClr val="000000"/>
                  </a:solidFill>
                  <a:latin typeface="Helvetica" pitchFamily="2" charset="0"/>
                </a:rPr>
                <a:t>М</a:t>
              </a:r>
              <a:endParaRPr lang="en-US" altLang="en-US" sz="2400" b="1" i="0">
                <a:latin typeface="Helvetica" pitchFamily="2" charset="0"/>
              </a:endParaRPr>
            </a:p>
          </p:txBody>
        </p:sp>
        <p:sp>
          <p:nvSpPr>
            <p:cNvPr id="1224891" name="Rectangle 187">
              <a:extLst>
                <a:ext uri="{FF2B5EF4-FFF2-40B4-BE49-F238E27FC236}">
                  <a16:creationId xmlns:a16="http://schemas.microsoft.com/office/drawing/2014/main" id="{2716CFF0-E665-165B-AAC1-D70315B6F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163"/>
              <a:ext cx="393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l"/>
              <a:r>
                <a:rPr lang="ru-RU" altLang="en-US" sz="1900" b="1">
                  <a:solidFill>
                    <a:srgbClr val="000000"/>
                  </a:solidFill>
                  <a:latin typeface="Helvetica" pitchFamily="2" charset="0"/>
                </a:rPr>
                <a:t>ТАК</a:t>
              </a:r>
              <a:endParaRPr lang="en-US" altLang="en-US" sz="1800">
                <a:latin typeface="Helvetica" pitchFamily="2" charset="0"/>
              </a:endParaRPr>
            </a:p>
          </p:txBody>
        </p:sp>
      </p:grpSp>
      <p:sp>
        <p:nvSpPr>
          <p:cNvPr id="1224892" name="Rectangle 188">
            <a:extLst>
              <a:ext uri="{FF2B5EF4-FFF2-40B4-BE49-F238E27FC236}">
                <a16:creationId xmlns:a16="http://schemas.microsoft.com/office/drawing/2014/main" id="{D2E488ED-5D14-6375-6346-8C6039C60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4893" name="Rectangle 189">
            <a:extLst>
              <a:ext uri="{FF2B5EF4-FFF2-40B4-BE49-F238E27FC236}">
                <a16:creationId xmlns:a16="http://schemas.microsoft.com/office/drawing/2014/main" id="{F797CA8F-6245-6728-2AF3-9BD27238B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4894" name="Picture 190">
            <a:extLst>
              <a:ext uri="{FF2B5EF4-FFF2-40B4-BE49-F238E27FC236}">
                <a16:creationId xmlns:a16="http://schemas.microsoft.com/office/drawing/2014/main" id="{F1416A58-B2B2-38A1-1285-F232C34AC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71842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4896" name="Rectangle 192">
            <a:extLst>
              <a:ext uri="{FF2B5EF4-FFF2-40B4-BE49-F238E27FC236}">
                <a16:creationId xmlns:a16="http://schemas.microsoft.com/office/drawing/2014/main" id="{8B8BF4D0-5B6D-2497-47A1-B62FB516A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4897" name="Picture 193">
            <a:extLst>
              <a:ext uri="{FF2B5EF4-FFF2-40B4-BE49-F238E27FC236}">
                <a16:creationId xmlns:a16="http://schemas.microsoft.com/office/drawing/2014/main" id="{5FBE995F-9A3C-1516-ED30-AC0AFB595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5425" y="550863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4898" name="Rectangle 194">
            <a:extLst>
              <a:ext uri="{FF2B5EF4-FFF2-40B4-BE49-F238E27FC236}">
                <a16:creationId xmlns:a16="http://schemas.microsoft.com/office/drawing/2014/main" id="{24AB3A35-F93C-F0C8-439C-4B8C96E69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224901" name="Rectangle 197">
            <a:extLst>
              <a:ext uri="{FF2B5EF4-FFF2-40B4-BE49-F238E27FC236}">
                <a16:creationId xmlns:a16="http://schemas.microsoft.com/office/drawing/2014/main" id="{FCA24059-859E-D956-2EB2-1904453B7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552950"/>
            <a:ext cx="3690937" cy="1971675"/>
          </a:xfrm>
          <a:prstGeom prst="rect">
            <a:avLst/>
          </a:prstGeom>
          <a:noFill/>
          <a:ln>
            <a:noFill/>
          </a:ln>
          <a:effectLst>
            <a:outerShdw dist="81320" dir="2319588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УКАЗАНЫ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В СВОЕМ </a:t>
            </a:r>
            <a:r>
              <a:rPr lang="ru-RU" altLang="en-US" sz="2400" b="1">
                <a:solidFill>
                  <a:schemeClr val="bg1"/>
                </a:solidFill>
                <a:latin typeface="Helvetica" pitchFamily="2" charset="0"/>
              </a:rPr>
              <a:t>ХРОНОЛОГИЧЕСКОМ</a:t>
            </a:r>
            <a:r>
              <a:rPr lang="en-US" altLang="en-US" sz="2800" b="1" i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ПОРЯДКЕ</a:t>
            </a:r>
            <a:endParaRPr lang="en-US" altLang="en-US" sz="40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224904" name="Text Box 200">
            <a:extLst>
              <a:ext uri="{FF2B5EF4-FFF2-40B4-BE49-F238E27FC236}">
                <a16:creationId xmlns:a16="http://schemas.microsoft.com/office/drawing/2014/main" id="{4DEA1556-1E37-8091-783C-CA857E663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82</a:t>
            </a:r>
          </a:p>
        </p:txBody>
      </p:sp>
      <p:sp>
        <p:nvSpPr>
          <p:cNvPr id="1224905" name="Rectangle 201">
            <a:extLst>
              <a:ext uri="{FF2B5EF4-FFF2-40B4-BE49-F238E27FC236}">
                <a16:creationId xmlns:a16="http://schemas.microsoft.com/office/drawing/2014/main" id="{B257D102-43B9-0E48-3D8A-251E62017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sp>
        <p:nvSpPr>
          <p:cNvPr id="1224917" name="AutoShape 213">
            <a:extLst>
              <a:ext uri="{FF2B5EF4-FFF2-40B4-BE49-F238E27FC236}">
                <a16:creationId xmlns:a16="http://schemas.microsoft.com/office/drawing/2014/main" id="{EE938C56-2EA9-59E7-4645-E9EDAB584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4508500"/>
            <a:ext cx="3749675" cy="2066925"/>
          </a:xfrm>
          <a:prstGeom prst="roundRect">
            <a:avLst>
              <a:gd name="adj" fmla="val 16667"/>
            </a:avLst>
          </a:prstGeom>
          <a:noFill/>
          <a:ln w="98425">
            <a:solidFill>
              <a:schemeClr val="hlink"/>
            </a:solidFill>
            <a:round/>
            <a:headEnd/>
            <a:tailEnd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 altLang="en-US" sz="1800"/>
          </a:p>
          <a:p>
            <a:pPr algn="ctr"/>
            <a:endParaRPr lang="en-US" altLang="en-US" sz="1800"/>
          </a:p>
        </p:txBody>
      </p:sp>
      <p:sp>
        <p:nvSpPr>
          <p:cNvPr id="1224918" name="Rectangle 214">
            <a:extLst>
              <a:ext uri="{FF2B5EF4-FFF2-40B4-BE49-F238E27FC236}">
                <a16:creationId xmlns:a16="http://schemas.microsoft.com/office/drawing/2014/main" id="{18CB5794-DDDA-8BC8-2062-CBFFBDE68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9725" y="584200"/>
            <a:ext cx="3114675" cy="10937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Расклад книг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расстановка порядка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</a:t>
            </a:r>
            <a:r>
              <a:rPr lang="ru-RU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Ветхого Завета</a:t>
            </a: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                              </a:t>
            </a:r>
            <a:endParaRPr lang="en-US" altLang="en-US" sz="2000" b="1" i="0" u="sng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1224919" name="Group 215">
            <a:extLst>
              <a:ext uri="{FF2B5EF4-FFF2-40B4-BE49-F238E27FC236}">
                <a16:creationId xmlns:a16="http://schemas.microsoft.com/office/drawing/2014/main" id="{F92516B3-92FC-3BB7-D528-29976F2AE2C7}"/>
              </a:ext>
            </a:extLst>
          </p:cNvPr>
          <p:cNvGrpSpPr>
            <a:grpSpLocks/>
          </p:cNvGrpSpPr>
          <p:nvPr/>
        </p:nvGrpSpPr>
        <p:grpSpPr bwMode="auto">
          <a:xfrm>
            <a:off x="0" y="344488"/>
            <a:ext cx="3470275" cy="6919912"/>
            <a:chOff x="0" y="217"/>
            <a:chExt cx="2186" cy="4359"/>
          </a:xfrm>
        </p:grpSpPr>
        <p:sp>
          <p:nvSpPr>
            <p:cNvPr id="1224920" name="Rectangle 216">
              <a:extLst>
                <a:ext uri="{FF2B5EF4-FFF2-40B4-BE49-F238E27FC236}">
                  <a16:creationId xmlns:a16="http://schemas.microsoft.com/office/drawing/2014/main" id="{3057558D-37BD-2EF7-E83C-61A3A38A6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440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Малахия</a:t>
              </a:r>
              <a:endParaRPr lang="en-US" altLang="en-US" sz="1800" i="0">
                <a:latin typeface="Helvetica" pitchFamily="2" charset="0"/>
              </a:endParaRPr>
            </a:p>
          </p:txBody>
        </p:sp>
        <p:grpSp>
          <p:nvGrpSpPr>
            <p:cNvPr id="1224921" name="Group 217">
              <a:extLst>
                <a:ext uri="{FF2B5EF4-FFF2-40B4-BE49-F238E27FC236}">
                  <a16:creationId xmlns:a16="http://schemas.microsoft.com/office/drawing/2014/main" id="{0432D460-E54B-D7EC-28EE-8E10FE066A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17"/>
              <a:ext cx="2186" cy="4159"/>
              <a:chOff x="0" y="217"/>
              <a:chExt cx="2186" cy="4159"/>
            </a:xfrm>
          </p:grpSpPr>
          <p:sp>
            <p:nvSpPr>
              <p:cNvPr id="1224922" name="Rectangle 218">
                <a:extLst>
                  <a:ext uri="{FF2B5EF4-FFF2-40B4-BE49-F238E27FC236}">
                    <a16:creationId xmlns:a16="http://schemas.microsoft.com/office/drawing/2014/main" id="{AD93ACC8-4286-86BB-E0D5-BE16BD52E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374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УПАДОК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4923" name="Rectangle 219">
                <a:extLst>
                  <a:ext uri="{FF2B5EF4-FFF2-40B4-BE49-F238E27FC236}">
                    <a16:creationId xmlns:a16="http://schemas.microsoft.com/office/drawing/2014/main" id="{01D704DF-9082-4650-8FD3-AB8B5250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47"/>
                <a:ext cx="917" cy="301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  <a:endParaRPr lang="en-US" altLang="en-US" sz="1000" b="1" i="0">
                  <a:solidFill>
                    <a:schemeClr val="bg1"/>
                  </a:solidFill>
                  <a:latin typeface="Helvetica" pitchFamily="2" charset="0"/>
                </a:endParaRP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200" b="1" u="sng">
                    <a:solidFill>
                      <a:schemeClr val="bg1"/>
                    </a:solidFill>
                    <a:latin typeface="Helvetica" pitchFamily="2" charset="0"/>
                  </a:rPr>
                  <a:t>ВОЗВРАЩЕНИЕ</a:t>
                </a:r>
                <a:endParaRPr lang="en-US" altLang="en-US" sz="12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4924" name="Rectangle 220">
                <a:extLst>
                  <a:ext uri="{FF2B5EF4-FFF2-40B4-BE49-F238E27FC236}">
                    <a16:creationId xmlns:a16="http://schemas.microsoft.com/office/drawing/2014/main" id="{02C91513-17B6-6FCC-9D03-BA4690BBA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8"/>
                <a:ext cx="907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ИЗРАИЛЬ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(</a:t>
                </a: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С.)</a:t>
                </a:r>
                <a:r>
                  <a:rPr lang="en-US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1400" b="1" u="sng">
                    <a:solidFill>
                      <a:schemeClr val="bg1"/>
                    </a:solidFill>
                    <a:latin typeface="Helvetica" pitchFamily="2" charset="0"/>
                  </a:rPr>
                  <a:t>ТОЛЬКО</a:t>
                </a:r>
                <a:endParaRPr lang="en-US" altLang="en-US" sz="14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4925" name="Rectangle 221">
                <a:extLst>
                  <a:ext uri="{FF2B5EF4-FFF2-40B4-BE49-F238E27FC236}">
                    <a16:creationId xmlns:a16="http://schemas.microsoft.com/office/drawing/2014/main" id="{AE929020-F01F-4D9A-76BF-3F43861B5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2621"/>
                <a:ext cx="830" cy="367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u="sng">
                    <a:solidFill>
                      <a:schemeClr val="bg1"/>
                    </a:solidFill>
                    <a:latin typeface="Helvetica" pitchFamily="2" charset="0"/>
                  </a:rPr>
                  <a:t>КРИЗИС</a:t>
                </a:r>
                <a:endParaRPr lang="en-US" altLang="en-US" sz="18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4926" name="Rectangle 222">
                <a:extLst>
                  <a:ext uri="{FF2B5EF4-FFF2-40B4-BE49-F238E27FC236}">
                    <a16:creationId xmlns:a16="http://schemas.microsoft.com/office/drawing/2014/main" id="{E10E3090-D9B0-243B-EF86-D7AD53DA8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" y="3412"/>
                <a:ext cx="830" cy="34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ИУДА</a:t>
                </a:r>
                <a:r>
                  <a:rPr lang="en-US" altLang="en-US" sz="1800" b="1" i="0">
                    <a:solidFill>
                      <a:schemeClr val="bg1"/>
                    </a:solidFill>
                    <a:latin typeface="Helvetica" pitchFamily="2" charset="0"/>
                  </a:rPr>
                  <a:t>:</a:t>
                </a:r>
              </a:p>
              <a:p>
                <a:pPr>
                  <a:lnSpc>
                    <a:spcPct val="65000"/>
                  </a:lnSpc>
                  <a:spcBef>
                    <a:spcPct val="50000"/>
                  </a:spcBef>
                </a:pPr>
                <a:r>
                  <a:rPr lang="ru-RU" altLang="en-US" sz="1600" b="1" u="sng">
                    <a:solidFill>
                      <a:schemeClr val="bg1"/>
                    </a:solidFill>
                    <a:latin typeface="Helvetica" pitchFamily="2" charset="0"/>
                  </a:rPr>
                  <a:t>ПЛЕНЕНИЕ</a:t>
                </a:r>
                <a:endParaRPr lang="en-US" altLang="en-US" sz="1600" b="1" u="sng">
                  <a:solidFill>
                    <a:schemeClr val="bg1"/>
                  </a:solidFill>
                  <a:latin typeface="Helvetica" pitchFamily="2" charset="0"/>
                </a:endParaRPr>
              </a:p>
            </p:txBody>
          </p:sp>
          <p:sp>
            <p:nvSpPr>
              <p:cNvPr id="1224927" name="Text Box 223">
                <a:extLst>
                  <a:ext uri="{FF2B5EF4-FFF2-40B4-BE49-F238E27FC236}">
                    <a16:creationId xmlns:a16="http://schemas.microsoft.com/office/drawing/2014/main" id="{C524F60E-62E5-4C2C-D7DA-394F425FE9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5400000">
                <a:off x="869" y="2303"/>
                <a:ext cx="24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800" b="1" i="0">
                    <a:latin typeface="Arial Black" panose="020B0604020202020204" pitchFamily="34" charset="0"/>
                  </a:rPr>
                  <a:t> </a:t>
                </a:r>
                <a:r>
                  <a:rPr lang="ru-RU" altLang="en-US" sz="1800" b="1" i="0">
                    <a:latin typeface="Arial Black" panose="020B0604020202020204" pitchFamily="34" charset="0"/>
                  </a:rPr>
                  <a:t>ПРОРОКИ</a:t>
                </a:r>
                <a:r>
                  <a:rPr lang="en-US" altLang="en-US" sz="1800" b="1" i="0">
                    <a:latin typeface="Arial Black" panose="020B0604020202020204" pitchFamily="34" charset="0"/>
                  </a:rPr>
                  <a:t> (17)</a:t>
                </a:r>
                <a:endParaRPr lang="en-US" altLang="en-US" sz="900" i="0">
                  <a:latin typeface="Arial Black" panose="020B0604020202020204" pitchFamily="34" charset="0"/>
                </a:endParaRPr>
              </a:p>
            </p:txBody>
          </p:sp>
          <p:sp>
            <p:nvSpPr>
              <p:cNvPr id="1224928" name="Rectangle 224">
                <a:extLst>
                  <a:ext uri="{FF2B5EF4-FFF2-40B4-BE49-F238E27FC236}">
                    <a16:creationId xmlns:a16="http://schemas.microsoft.com/office/drawing/2014/main" id="{5A35FA26-8549-C049-4227-6CA1A2EB4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219"/>
                <a:ext cx="3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>
                    <a:solidFill>
                      <a:srgbClr val="000000"/>
                    </a:solidFill>
                    <a:latin typeface="Helvetica" pitchFamily="2" charset="0"/>
                  </a:rPr>
                  <a:t>ИЗРАИЛЮ: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29" name="Rectangle 225">
                <a:extLst>
                  <a:ext uri="{FF2B5EF4-FFF2-40B4-BE49-F238E27FC236}">
                    <a16:creationId xmlns:a16="http://schemas.microsoft.com/office/drawing/2014/main" id="{3A1D5819-7C6F-9506-EA8D-A11CAC4F8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17"/>
                <a:ext cx="46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С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.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30" name="Rectangle 226">
                <a:extLst>
                  <a:ext uri="{FF2B5EF4-FFF2-40B4-BE49-F238E27FC236}">
                    <a16:creationId xmlns:a16="http://schemas.microsoft.com/office/drawing/2014/main" id="{214F6F89-6709-F8F1-6467-591C9EFA7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1814"/>
                <a:ext cx="56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         (</a:t>
                </a:r>
                <a:r>
                  <a:rPr lang="ru-RU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Едом</a:t>
                </a:r>
                <a:r>
                  <a:rPr lang="en-US" altLang="en-US" sz="12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31" name="Text Box 227">
                <a:extLst>
                  <a:ext uri="{FF2B5EF4-FFF2-40B4-BE49-F238E27FC236}">
                    <a16:creationId xmlns:a16="http://schemas.microsoft.com/office/drawing/2014/main" id="{DB1C57D0-1275-F8F5-ED8F-CA933A4DE9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1" y="2816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en-US" sz="1200" b="1" i="0">
                    <a:latin typeface="Helvetica" pitchFamily="2" charset="0"/>
                  </a:rPr>
                  <a:t>(</a:t>
                </a:r>
                <a:r>
                  <a:rPr lang="ru-RU" altLang="en-US" sz="1200" b="1" i="0">
                    <a:latin typeface="Helvetica" pitchFamily="2" charset="0"/>
                  </a:rPr>
                  <a:t>Ниневия</a:t>
                </a:r>
                <a:r>
                  <a:rPr lang="en-US" altLang="en-US" sz="1200" b="1" i="0">
                    <a:latin typeface="Helvetica" pitchFamily="2" charset="0"/>
                  </a:rPr>
                  <a:t>)</a:t>
                </a:r>
              </a:p>
            </p:txBody>
          </p:sp>
          <p:sp>
            <p:nvSpPr>
              <p:cNvPr id="1224932" name="Rectangle 228">
                <a:extLst>
                  <a:ext uri="{FF2B5EF4-FFF2-40B4-BE49-F238E27FC236}">
                    <a16:creationId xmlns:a16="http://schemas.microsoft.com/office/drawing/2014/main" id="{6E872096-9C84-BE06-EA94-7A19F84D4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749"/>
                <a:ext cx="477" cy="1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1" i="0">
                    <a:latin typeface="Arial" panose="020B0604020202020204" pitchFamily="34" charset="0"/>
                  </a:rPr>
                  <a:t>(</a:t>
                </a:r>
                <a:r>
                  <a:rPr lang="ru-RU" altLang="en-US" sz="1200" b="1" i="0">
                    <a:latin typeface="Arial" panose="020B0604020202020204" pitchFamily="34" charset="0"/>
                  </a:rPr>
                  <a:t>Ниневия</a:t>
                </a:r>
                <a:r>
                  <a:rPr lang="en-US" altLang="en-US" sz="1200" b="1" i="0">
                    <a:latin typeface="Arial" panose="020B0604020202020204" pitchFamily="34" charset="0"/>
                  </a:rPr>
                  <a:t>)</a:t>
                </a:r>
                <a:endParaRPr lang="en-US" altLang="en-US" sz="12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4933" name="Rectangle 229">
                <a:extLst>
                  <a:ext uri="{FF2B5EF4-FFF2-40B4-BE49-F238E27FC236}">
                    <a16:creationId xmlns:a16="http://schemas.microsoft.com/office/drawing/2014/main" id="{68AD140D-7D73-C22C-0E56-B6E88033A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1705"/>
                <a:ext cx="46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Авдий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4934" name="Rectangle 230">
                <a:extLst>
                  <a:ext uri="{FF2B5EF4-FFF2-40B4-BE49-F238E27FC236}">
                    <a16:creationId xmlns:a16="http://schemas.microsoft.com/office/drawing/2014/main" id="{2826F784-D214-9436-0C4E-6F63D2178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169"/>
                <a:ext cx="437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Исаия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35" name="Rectangle 231">
                <a:extLst>
                  <a:ext uri="{FF2B5EF4-FFF2-40B4-BE49-F238E27FC236}">
                    <a16:creationId xmlns:a16="http://schemas.microsoft.com/office/drawing/2014/main" id="{1F33D7DF-01FC-1CCE-275B-2B48DFFCD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551"/>
                <a:ext cx="45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Михей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36" name="Rectangle 232">
                <a:extLst>
                  <a:ext uri="{FF2B5EF4-FFF2-40B4-BE49-F238E27FC236}">
                    <a16:creationId xmlns:a16="http://schemas.microsoft.com/office/drawing/2014/main" id="{4CB08487-B697-623A-0C8C-265EDAC3F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50"/>
                <a:ext cx="46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Иоиль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37" name="Rectangle 233">
                <a:extLst>
                  <a:ext uri="{FF2B5EF4-FFF2-40B4-BE49-F238E27FC236}">
                    <a16:creationId xmlns:a16="http://schemas.microsoft.com/office/drawing/2014/main" id="{1C26A99F-B74A-642C-E2BD-4F21C9599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" y="2166"/>
                <a:ext cx="52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500" b="1" i="0">
                    <a:solidFill>
                      <a:srgbClr val="000000"/>
                    </a:solidFill>
                    <a:latin typeface="Helvetica" pitchFamily="2" charset="0"/>
                  </a:rPr>
                  <a:t>Иеремия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4938" name="Rectangle 234">
                <a:extLst>
                  <a:ext uri="{FF2B5EF4-FFF2-40B4-BE49-F238E27FC236}">
                    <a16:creationId xmlns:a16="http://schemas.microsoft.com/office/drawing/2014/main" id="{9DC80EA4-EFA2-F452-A11D-4911B70E6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2564"/>
                <a:ext cx="62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Аввакум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39" name="Rectangle 235">
                <a:extLst>
                  <a:ext uri="{FF2B5EF4-FFF2-40B4-BE49-F238E27FC236}">
                    <a16:creationId xmlns:a16="http://schemas.microsoft.com/office/drawing/2014/main" id="{48BEF68A-4578-99C3-8FD0-E2B7890F4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" y="2684"/>
                <a:ext cx="873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Наум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4940" name="Rectangle 236">
                <a:extLst>
                  <a:ext uri="{FF2B5EF4-FFF2-40B4-BE49-F238E27FC236}">
                    <a16:creationId xmlns:a16="http://schemas.microsoft.com/office/drawing/2014/main" id="{12651376-A2EB-60F4-F550-B9BD9332A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" y="633"/>
                <a:ext cx="35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Иона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4941" name="Rectangle 237">
                <a:extLst>
                  <a:ext uri="{FF2B5EF4-FFF2-40B4-BE49-F238E27FC236}">
                    <a16:creationId xmlns:a16="http://schemas.microsoft.com/office/drawing/2014/main" id="{D606982F-3CD8-F9D3-324D-DED2B4BEE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" y="304"/>
                <a:ext cx="379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Амос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4942" name="Rectangle 238">
                <a:extLst>
                  <a:ext uri="{FF2B5EF4-FFF2-40B4-BE49-F238E27FC236}">
                    <a16:creationId xmlns:a16="http://schemas.microsoft.com/office/drawing/2014/main" id="{FB6AEB53-C201-7C1B-FDD2-723E220FE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" y="487"/>
                <a:ext cx="40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latin typeface="Arial" panose="020B0604020202020204" pitchFamily="34" charset="0"/>
                  </a:rPr>
                  <a:t>Осия</a:t>
                </a:r>
                <a:r>
                  <a:rPr lang="en-US" altLang="en-US" sz="1800" b="1" i="0">
                    <a:latin typeface="Arial" panose="020B0604020202020204" pitchFamily="34" charset="0"/>
                  </a:rPr>
                  <a:t> </a:t>
                </a:r>
                <a:endParaRPr lang="en-US" altLang="en-US" sz="1800" i="0">
                  <a:latin typeface="Arial" panose="020B0604020202020204" pitchFamily="34" charset="0"/>
                </a:endParaRPr>
              </a:p>
            </p:txBody>
          </p:sp>
          <p:sp>
            <p:nvSpPr>
              <p:cNvPr id="1224943" name="Rectangle 239">
                <a:extLst>
                  <a:ext uri="{FF2B5EF4-FFF2-40B4-BE49-F238E27FC236}">
                    <a16:creationId xmlns:a16="http://schemas.microsoft.com/office/drawing/2014/main" id="{15E9D24C-2358-36B7-49E2-61EBF4F78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3400"/>
                <a:ext cx="59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400" b="1" i="0">
                    <a:solidFill>
                      <a:srgbClr val="000000"/>
                    </a:solidFill>
                    <a:latin typeface="Helvetica" pitchFamily="2" charset="0"/>
                  </a:rPr>
                  <a:t>Иезекииль</a:t>
                </a:r>
                <a:endParaRPr lang="en-US" altLang="en-US" sz="1400" i="0">
                  <a:latin typeface="Helvetica" pitchFamily="2" charset="0"/>
                </a:endParaRPr>
              </a:p>
            </p:txBody>
          </p:sp>
          <p:sp>
            <p:nvSpPr>
              <p:cNvPr id="1224944" name="Rectangle 240">
                <a:extLst>
                  <a:ext uri="{FF2B5EF4-FFF2-40B4-BE49-F238E27FC236}">
                    <a16:creationId xmlns:a16="http://schemas.microsoft.com/office/drawing/2014/main" id="{88A88C29-5B9A-550A-8AEE-A107A5DE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09"/>
                <a:ext cx="53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Даниил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45" name="Rectangle 241">
                <a:extLst>
                  <a:ext uri="{FF2B5EF4-FFF2-40B4-BE49-F238E27FC236}">
                    <a16:creationId xmlns:a16="http://schemas.microsoft.com/office/drawing/2014/main" id="{FF307B72-A6FD-35F5-EA71-4B758D2D3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4012"/>
                <a:ext cx="39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Аггей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46" name="Rectangle 242">
                <a:extLst>
                  <a:ext uri="{FF2B5EF4-FFF2-40B4-BE49-F238E27FC236}">
                    <a16:creationId xmlns:a16="http://schemas.microsoft.com/office/drawing/2014/main" id="{8B9CB95A-5221-65F3-9701-215F4457B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" y="4203"/>
                <a:ext cx="5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800" b="1" i="0">
                    <a:solidFill>
                      <a:srgbClr val="000000"/>
                    </a:solidFill>
                    <a:latin typeface="Helvetica" pitchFamily="2" charset="0"/>
                  </a:rPr>
                  <a:t>Захария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224947" name="Rectangle 243">
                <a:extLst>
                  <a:ext uri="{FF2B5EF4-FFF2-40B4-BE49-F238E27FC236}">
                    <a16:creationId xmlns:a16="http://schemas.microsoft.com/office/drawing/2014/main" id="{17388B2E-C9FD-967F-C099-93220FA95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" y="2994"/>
                <a:ext cx="942" cy="2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ru-RU" altLang="en-US" sz="1800" b="1" i="0">
                    <a:latin typeface="Helvetica" pitchFamily="2" charset="0"/>
                  </a:rPr>
                  <a:t>Софония</a:t>
                </a:r>
                <a:endParaRPr lang="en-US" altLang="en-US" sz="1800" b="1" i="0">
                  <a:latin typeface="Helvetica" pitchFamily="2" charset="0"/>
                </a:endParaRPr>
              </a:p>
            </p:txBody>
          </p:sp>
          <p:sp>
            <p:nvSpPr>
              <p:cNvPr id="1224948" name="Rectangle 244">
                <a:extLst>
                  <a:ext uri="{FF2B5EF4-FFF2-40B4-BE49-F238E27FC236}">
                    <a16:creationId xmlns:a16="http://schemas.microsoft.com/office/drawing/2014/main" id="{208309F1-101F-E0D5-D7CE-B8920B936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" y="2371"/>
                <a:ext cx="79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600" b="1" i="0">
                    <a:solidFill>
                      <a:srgbClr val="000000"/>
                    </a:solidFill>
                    <a:latin typeface="Helvetica" pitchFamily="2" charset="0"/>
                  </a:rPr>
                  <a:t>Плач Иерем.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4949" name="Rectangle 245">
                <a:extLst>
                  <a:ext uri="{FF2B5EF4-FFF2-40B4-BE49-F238E27FC236}">
                    <a16:creationId xmlns:a16="http://schemas.microsoft.com/office/drawing/2014/main" id="{BB065E0E-D11D-4C7B-E856-EE1FB99B9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831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4950" name="Rectangle 246">
                <a:extLst>
                  <a:ext uri="{FF2B5EF4-FFF2-40B4-BE49-F238E27FC236}">
                    <a16:creationId xmlns:a16="http://schemas.microsoft.com/office/drawing/2014/main" id="{807D1CC6-647C-FCE6-A4ED-DFB078D67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3921"/>
                <a:ext cx="80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ПРИ ВОЗВРАЩЕНИИ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51" name="Rectangle 247">
                <a:extLst>
                  <a:ext uri="{FF2B5EF4-FFF2-40B4-BE49-F238E27FC236}">
                    <a16:creationId xmlns:a16="http://schemas.microsoft.com/office/drawing/2014/main" id="{0D3F645B-FF2B-DAF8-89BD-AB86C2980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1002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>
                  <a:latin typeface="Helvetica" pitchFamily="2" charset="0"/>
                </a:endParaRPr>
              </a:p>
            </p:txBody>
          </p:sp>
          <p:sp>
            <p:nvSpPr>
              <p:cNvPr id="1224952" name="Rectangle 248">
                <a:extLst>
                  <a:ext uri="{FF2B5EF4-FFF2-40B4-BE49-F238E27FC236}">
                    <a16:creationId xmlns:a16="http://schemas.microsoft.com/office/drawing/2014/main" id="{13E66EC6-8D16-885A-8A2A-A1A5D0C7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" y="1092"/>
                <a:ext cx="4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УПАДКЕ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53" name="Rectangle 249">
                <a:extLst>
                  <a:ext uri="{FF2B5EF4-FFF2-40B4-BE49-F238E27FC236}">
                    <a16:creationId xmlns:a16="http://schemas.microsoft.com/office/drawing/2014/main" id="{06AC8ED0-F3DF-17F2-AF47-0094F9426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1954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4954" name="Rectangle 250">
                <a:extLst>
                  <a:ext uri="{FF2B5EF4-FFF2-40B4-BE49-F238E27FC236}">
                    <a16:creationId xmlns:a16="http://schemas.microsoft.com/office/drawing/2014/main" id="{DA011B02-8DA3-FC4F-65DA-6218111E7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2052"/>
                <a:ext cx="4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 КРИЗИСЕ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sp>
            <p:nvSpPr>
              <p:cNvPr id="1224955" name="Rectangle 251">
                <a:extLst>
                  <a:ext uri="{FF2B5EF4-FFF2-40B4-BE49-F238E27FC236}">
                    <a16:creationId xmlns:a16="http://schemas.microsoft.com/office/drawing/2014/main" id="{27F04276-956B-3A31-AD18-2B398EFB7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" y="3220"/>
                <a:ext cx="26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1200" b="1">
                    <a:solidFill>
                      <a:srgbClr val="000000"/>
                    </a:solidFill>
                    <a:latin typeface="Helvetica" pitchFamily="2" charset="0"/>
                  </a:rPr>
                  <a:t>ИУДЕ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224956" name="Rectangle 252">
                <a:extLst>
                  <a:ext uri="{FF2B5EF4-FFF2-40B4-BE49-F238E27FC236}">
                    <a16:creationId xmlns:a16="http://schemas.microsoft.com/office/drawing/2014/main" id="{48A8F654-405E-6583-15C7-3AE4C75D6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3309"/>
                <a:ext cx="5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В ПЛЕНЕНИИ</a:t>
                </a:r>
                <a:r>
                  <a:rPr lang="en-US" altLang="en-US" sz="900" b="1" i="0" u="sng">
                    <a:solidFill>
                      <a:srgbClr val="000000"/>
                    </a:solidFill>
                    <a:latin typeface="Helvetica" pitchFamily="2" charset="0"/>
                  </a:rPr>
                  <a:t>:</a:t>
                </a:r>
                <a:endParaRPr lang="en-US" altLang="en-US" sz="1200" i="0">
                  <a:latin typeface="Helvetica" pitchFamily="2" charset="0"/>
                </a:endParaRPr>
              </a:p>
            </p:txBody>
          </p:sp>
          <p:grpSp>
            <p:nvGrpSpPr>
              <p:cNvPr id="1224957" name="Group 253">
                <a:extLst>
                  <a:ext uri="{FF2B5EF4-FFF2-40B4-BE49-F238E27FC236}">
                    <a16:creationId xmlns:a16="http://schemas.microsoft.com/office/drawing/2014/main" id="{1DE0779F-8372-A3DB-144A-DC5020888B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0" y="2145"/>
                <a:ext cx="250" cy="181"/>
                <a:chOff x="2233" y="2560"/>
                <a:chExt cx="250" cy="181"/>
              </a:xfrm>
            </p:grpSpPr>
            <p:sp>
              <p:nvSpPr>
                <p:cNvPr id="1224958" name="Text Box 254">
                  <a:extLst>
                    <a:ext uri="{FF2B5EF4-FFF2-40B4-BE49-F238E27FC236}">
                      <a16:creationId xmlns:a16="http://schemas.microsoft.com/office/drawing/2014/main" id="{7F4498CB-9AF6-3AED-9D6D-B0A1409521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233" y="2575"/>
                  <a:ext cx="250" cy="1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53882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ru-RU" altLang="en-US" sz="800">
                      <a:latin typeface="Kosher-Normal" charset="0"/>
                    </a:rPr>
                    <a:t>НЗ</a:t>
                  </a:r>
                  <a:endParaRPr lang="en-US" altLang="en-US" sz="800" b="1">
                    <a:solidFill>
                      <a:srgbClr val="00DFCA"/>
                    </a:solidFill>
                    <a:latin typeface="Comic Sans MS" panose="030F0902030302020204" pitchFamily="66" charset="0"/>
                  </a:endParaRPr>
                </a:p>
              </p:txBody>
            </p:sp>
            <p:grpSp>
              <p:nvGrpSpPr>
                <p:cNvPr id="1224959" name="Group 255">
                  <a:extLst>
                    <a:ext uri="{FF2B5EF4-FFF2-40B4-BE49-F238E27FC236}">
                      <a16:creationId xmlns:a16="http://schemas.microsoft.com/office/drawing/2014/main" id="{3DBDEFF8-C639-7727-1D6C-5006F1BC6B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3" y="2560"/>
                  <a:ext cx="149" cy="181"/>
                  <a:chOff x="2273" y="2592"/>
                  <a:chExt cx="149" cy="181"/>
                </a:xfrm>
              </p:grpSpPr>
              <p:sp>
                <p:nvSpPr>
                  <p:cNvPr id="1224960" name="Freeform 256">
                    <a:extLst>
                      <a:ext uri="{FF2B5EF4-FFF2-40B4-BE49-F238E27FC236}">
                        <a16:creationId xmlns:a16="http://schemas.microsoft.com/office/drawing/2014/main" id="{E9A2D440-19B6-C3B6-52EE-68127DAA95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6" y="2715"/>
                    <a:ext cx="4" cy="18"/>
                  </a:xfrm>
                  <a:custGeom>
                    <a:avLst/>
                    <a:gdLst>
                      <a:gd name="T0" fmla="*/ 72 w 85"/>
                      <a:gd name="T1" fmla="*/ 153 h 318"/>
                      <a:gd name="T2" fmla="*/ 64 w 85"/>
                      <a:gd name="T3" fmla="*/ 69 h 318"/>
                      <a:gd name="T4" fmla="*/ 47 w 85"/>
                      <a:gd name="T5" fmla="*/ 43 h 318"/>
                      <a:gd name="T6" fmla="*/ 55 w 85"/>
                      <a:gd name="T7" fmla="*/ 69 h 318"/>
                      <a:gd name="T8" fmla="*/ 64 w 85"/>
                      <a:gd name="T9" fmla="*/ 27 h 318"/>
                      <a:gd name="T10" fmla="*/ 38 w 85"/>
                      <a:gd name="T11" fmla="*/ 10 h 318"/>
                      <a:gd name="T12" fmla="*/ 38 w 85"/>
                      <a:gd name="T13" fmla="*/ 43 h 318"/>
                      <a:gd name="T14" fmla="*/ 47 w 85"/>
                      <a:gd name="T15" fmla="*/ 187 h 318"/>
                      <a:gd name="T16" fmla="*/ 30 w 85"/>
                      <a:gd name="T17" fmla="*/ 161 h 318"/>
                      <a:gd name="T18" fmla="*/ 38 w 85"/>
                      <a:gd name="T19" fmla="*/ 128 h 318"/>
                      <a:gd name="T20" fmla="*/ 47 w 85"/>
                      <a:gd name="T21" fmla="*/ 161 h 318"/>
                      <a:gd name="T22" fmla="*/ 38 w 85"/>
                      <a:gd name="T23" fmla="*/ 102 h 318"/>
                      <a:gd name="T24" fmla="*/ 47 w 85"/>
                      <a:gd name="T25" fmla="*/ 153 h 318"/>
                      <a:gd name="T26" fmla="*/ 38 w 85"/>
                      <a:gd name="T27" fmla="*/ 119 h 318"/>
                      <a:gd name="T28" fmla="*/ 47 w 85"/>
                      <a:gd name="T29" fmla="*/ 144 h 318"/>
                      <a:gd name="T30" fmla="*/ 55 w 85"/>
                      <a:gd name="T31" fmla="*/ 170 h 318"/>
                      <a:gd name="T32" fmla="*/ 72 w 85"/>
                      <a:gd name="T33" fmla="*/ 203 h 318"/>
                      <a:gd name="T34" fmla="*/ 80 w 85"/>
                      <a:gd name="T35" fmla="*/ 229 h 318"/>
                      <a:gd name="T36" fmla="*/ 72 w 85"/>
                      <a:gd name="T37" fmla="*/ 279 h 318"/>
                      <a:gd name="T38" fmla="*/ 64 w 85"/>
                      <a:gd name="T39" fmla="*/ 271 h 318"/>
                      <a:gd name="T40" fmla="*/ 55 w 85"/>
                      <a:gd name="T41" fmla="*/ 313 h 318"/>
                      <a:gd name="T42" fmla="*/ 38 w 85"/>
                      <a:gd name="T43" fmla="*/ 288 h 318"/>
                      <a:gd name="T44" fmla="*/ 30 w 85"/>
                      <a:gd name="T45" fmla="*/ 203 h 318"/>
                      <a:gd name="T46" fmla="*/ 22 w 85"/>
                      <a:gd name="T47" fmla="*/ 246 h 318"/>
                      <a:gd name="T48" fmla="*/ 5 w 85"/>
                      <a:gd name="T49" fmla="*/ 212 h 318"/>
                      <a:gd name="T50" fmla="*/ 38 w 85"/>
                      <a:gd name="T51" fmla="*/ 144 h 318"/>
                      <a:gd name="T52" fmla="*/ 64 w 85"/>
                      <a:gd name="T53" fmla="*/ 170 h 318"/>
                      <a:gd name="T54" fmla="*/ 72 w 85"/>
                      <a:gd name="T55" fmla="*/ 220 h 318"/>
                      <a:gd name="T56" fmla="*/ 64 w 85"/>
                      <a:gd name="T57" fmla="*/ 187 h 318"/>
                      <a:gd name="T58" fmla="*/ 64 w 85"/>
                      <a:gd name="T59" fmla="*/ 10 h 318"/>
                      <a:gd name="T60" fmla="*/ 47 w 85"/>
                      <a:gd name="T61" fmla="*/ 35 h 318"/>
                      <a:gd name="T62" fmla="*/ 22 w 85"/>
                      <a:gd name="T63" fmla="*/ 43 h 318"/>
                      <a:gd name="T64" fmla="*/ 38 w 85"/>
                      <a:gd name="T65" fmla="*/ 94 h 318"/>
                      <a:gd name="T66" fmla="*/ 55 w 85"/>
                      <a:gd name="T67" fmla="*/ 136 h 318"/>
                      <a:gd name="T68" fmla="*/ 72 w 85"/>
                      <a:gd name="T69" fmla="*/ 153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5" h="318">
                        <a:moveTo>
                          <a:pt x="72" y="153"/>
                        </a:moveTo>
                        <a:cubicBezTo>
                          <a:pt x="69" y="125"/>
                          <a:pt x="70" y="96"/>
                          <a:pt x="64" y="69"/>
                        </a:cubicBezTo>
                        <a:cubicBezTo>
                          <a:pt x="61" y="58"/>
                          <a:pt x="57" y="43"/>
                          <a:pt x="47" y="43"/>
                        </a:cubicBezTo>
                        <a:cubicBezTo>
                          <a:pt x="37" y="43"/>
                          <a:pt x="55" y="69"/>
                          <a:pt x="55" y="69"/>
                        </a:cubicBezTo>
                        <a:cubicBezTo>
                          <a:pt x="58" y="55"/>
                          <a:pt x="67" y="40"/>
                          <a:pt x="64" y="27"/>
                        </a:cubicBezTo>
                        <a:cubicBezTo>
                          <a:pt x="61" y="17"/>
                          <a:pt x="41" y="0"/>
                          <a:pt x="38" y="10"/>
                        </a:cubicBezTo>
                        <a:cubicBezTo>
                          <a:pt x="30" y="27"/>
                          <a:pt x="61" y="111"/>
                          <a:pt x="38" y="43"/>
                        </a:cubicBezTo>
                        <a:cubicBezTo>
                          <a:pt x="46" y="96"/>
                          <a:pt x="56" y="134"/>
                          <a:pt x="47" y="187"/>
                        </a:cubicBezTo>
                        <a:cubicBezTo>
                          <a:pt x="41" y="178"/>
                          <a:pt x="31" y="171"/>
                          <a:pt x="30" y="161"/>
                        </a:cubicBezTo>
                        <a:cubicBezTo>
                          <a:pt x="28" y="149"/>
                          <a:pt x="26" y="128"/>
                          <a:pt x="38" y="128"/>
                        </a:cubicBezTo>
                        <a:cubicBezTo>
                          <a:pt x="49" y="128"/>
                          <a:pt x="47" y="172"/>
                          <a:pt x="47" y="161"/>
                        </a:cubicBezTo>
                        <a:cubicBezTo>
                          <a:pt x="47" y="141"/>
                          <a:pt x="38" y="121"/>
                          <a:pt x="38" y="102"/>
                        </a:cubicBezTo>
                        <a:cubicBezTo>
                          <a:pt x="38" y="84"/>
                          <a:pt x="47" y="135"/>
                          <a:pt x="47" y="153"/>
                        </a:cubicBezTo>
                        <a:cubicBezTo>
                          <a:pt x="47" y="164"/>
                          <a:pt x="38" y="130"/>
                          <a:pt x="38" y="119"/>
                        </a:cubicBezTo>
                        <a:cubicBezTo>
                          <a:pt x="38" y="110"/>
                          <a:pt x="44" y="135"/>
                          <a:pt x="47" y="144"/>
                        </a:cubicBezTo>
                        <a:cubicBezTo>
                          <a:pt x="49" y="152"/>
                          <a:pt x="52" y="161"/>
                          <a:pt x="55" y="170"/>
                        </a:cubicBezTo>
                        <a:cubicBezTo>
                          <a:pt x="73" y="83"/>
                          <a:pt x="55" y="148"/>
                          <a:pt x="72" y="203"/>
                        </a:cubicBezTo>
                        <a:cubicBezTo>
                          <a:pt x="74" y="211"/>
                          <a:pt x="77" y="220"/>
                          <a:pt x="80" y="229"/>
                        </a:cubicBezTo>
                        <a:cubicBezTo>
                          <a:pt x="77" y="245"/>
                          <a:pt x="85" y="269"/>
                          <a:pt x="72" y="279"/>
                        </a:cubicBezTo>
                        <a:cubicBezTo>
                          <a:pt x="66" y="282"/>
                          <a:pt x="39" y="202"/>
                          <a:pt x="64" y="271"/>
                        </a:cubicBezTo>
                        <a:cubicBezTo>
                          <a:pt x="61" y="285"/>
                          <a:pt x="66" y="305"/>
                          <a:pt x="55" y="313"/>
                        </a:cubicBezTo>
                        <a:cubicBezTo>
                          <a:pt x="46" y="318"/>
                          <a:pt x="40" y="297"/>
                          <a:pt x="38" y="288"/>
                        </a:cubicBezTo>
                        <a:cubicBezTo>
                          <a:pt x="31" y="260"/>
                          <a:pt x="32" y="231"/>
                          <a:pt x="30" y="203"/>
                        </a:cubicBezTo>
                        <a:cubicBezTo>
                          <a:pt x="27" y="217"/>
                          <a:pt x="35" y="241"/>
                          <a:pt x="22" y="246"/>
                        </a:cubicBezTo>
                        <a:cubicBezTo>
                          <a:pt x="10" y="250"/>
                          <a:pt x="6" y="224"/>
                          <a:pt x="5" y="212"/>
                        </a:cubicBezTo>
                        <a:cubicBezTo>
                          <a:pt x="0" y="173"/>
                          <a:pt x="15" y="167"/>
                          <a:pt x="38" y="144"/>
                        </a:cubicBezTo>
                        <a:cubicBezTo>
                          <a:pt x="46" y="152"/>
                          <a:pt x="58" y="158"/>
                          <a:pt x="64" y="170"/>
                        </a:cubicBezTo>
                        <a:cubicBezTo>
                          <a:pt x="70" y="185"/>
                          <a:pt x="72" y="203"/>
                          <a:pt x="72" y="220"/>
                        </a:cubicBezTo>
                        <a:cubicBezTo>
                          <a:pt x="72" y="231"/>
                          <a:pt x="66" y="198"/>
                          <a:pt x="64" y="187"/>
                        </a:cubicBezTo>
                        <a:cubicBezTo>
                          <a:pt x="78" y="124"/>
                          <a:pt x="84" y="73"/>
                          <a:pt x="64" y="10"/>
                        </a:cubicBezTo>
                        <a:cubicBezTo>
                          <a:pt x="58" y="18"/>
                          <a:pt x="54" y="28"/>
                          <a:pt x="47" y="35"/>
                        </a:cubicBezTo>
                        <a:cubicBezTo>
                          <a:pt x="40" y="40"/>
                          <a:pt x="23" y="34"/>
                          <a:pt x="22" y="43"/>
                        </a:cubicBezTo>
                        <a:cubicBezTo>
                          <a:pt x="19" y="60"/>
                          <a:pt x="38" y="94"/>
                          <a:pt x="38" y="94"/>
                        </a:cubicBezTo>
                        <a:cubicBezTo>
                          <a:pt x="57" y="39"/>
                          <a:pt x="38" y="80"/>
                          <a:pt x="55" y="136"/>
                        </a:cubicBezTo>
                        <a:cubicBezTo>
                          <a:pt x="57" y="143"/>
                          <a:pt x="66" y="147"/>
                          <a:pt x="72" y="153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4961" name="Freeform 257">
                    <a:extLst>
                      <a:ext uri="{FF2B5EF4-FFF2-40B4-BE49-F238E27FC236}">
                        <a16:creationId xmlns:a16="http://schemas.microsoft.com/office/drawing/2014/main" id="{1DA40DAF-5FC6-4D27-6CE6-CF4D57551F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7" y="2715"/>
                    <a:ext cx="5" cy="20"/>
                  </a:xfrm>
                  <a:custGeom>
                    <a:avLst/>
                    <a:gdLst>
                      <a:gd name="T0" fmla="*/ 1 w 105"/>
                      <a:gd name="T1" fmla="*/ 0 h 354"/>
                      <a:gd name="T2" fmla="*/ 92 w 105"/>
                      <a:gd name="T3" fmla="*/ 5 h 354"/>
                      <a:gd name="T4" fmla="*/ 73 w 105"/>
                      <a:gd name="T5" fmla="*/ 29 h 354"/>
                      <a:gd name="T6" fmla="*/ 84 w 105"/>
                      <a:gd name="T7" fmla="*/ 61 h 354"/>
                      <a:gd name="T8" fmla="*/ 84 w 105"/>
                      <a:gd name="T9" fmla="*/ 146 h 354"/>
                      <a:gd name="T10" fmla="*/ 97 w 105"/>
                      <a:gd name="T11" fmla="*/ 168 h 354"/>
                      <a:gd name="T12" fmla="*/ 97 w 105"/>
                      <a:gd name="T13" fmla="*/ 240 h 354"/>
                      <a:gd name="T14" fmla="*/ 84 w 105"/>
                      <a:gd name="T15" fmla="*/ 336 h 354"/>
                      <a:gd name="T16" fmla="*/ 68 w 105"/>
                      <a:gd name="T17" fmla="*/ 354 h 354"/>
                      <a:gd name="T18" fmla="*/ 14 w 105"/>
                      <a:gd name="T19" fmla="*/ 320 h 354"/>
                      <a:gd name="T20" fmla="*/ 12 w 105"/>
                      <a:gd name="T21" fmla="*/ 282 h 354"/>
                      <a:gd name="T22" fmla="*/ 14 w 105"/>
                      <a:gd name="T23" fmla="*/ 245 h 354"/>
                      <a:gd name="T24" fmla="*/ 9 w 105"/>
                      <a:gd name="T25" fmla="*/ 98 h 354"/>
                      <a:gd name="T26" fmla="*/ 20 w 105"/>
                      <a:gd name="T27" fmla="*/ 45 h 354"/>
                      <a:gd name="T28" fmla="*/ 6 w 105"/>
                      <a:gd name="T29" fmla="*/ 13 h 354"/>
                      <a:gd name="T30" fmla="*/ 1 w 105"/>
                      <a:gd name="T31" fmla="*/ 0 h 3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5" h="354">
                        <a:moveTo>
                          <a:pt x="1" y="0"/>
                        </a:moveTo>
                        <a:cubicBezTo>
                          <a:pt x="19" y="11"/>
                          <a:pt x="67" y="3"/>
                          <a:pt x="92" y="5"/>
                        </a:cubicBezTo>
                        <a:cubicBezTo>
                          <a:pt x="87" y="16"/>
                          <a:pt x="83" y="22"/>
                          <a:pt x="73" y="29"/>
                        </a:cubicBezTo>
                        <a:cubicBezTo>
                          <a:pt x="76" y="39"/>
                          <a:pt x="80" y="50"/>
                          <a:pt x="84" y="61"/>
                        </a:cubicBezTo>
                        <a:cubicBezTo>
                          <a:pt x="80" y="89"/>
                          <a:pt x="73" y="118"/>
                          <a:pt x="84" y="146"/>
                        </a:cubicBezTo>
                        <a:cubicBezTo>
                          <a:pt x="86" y="158"/>
                          <a:pt x="89" y="158"/>
                          <a:pt x="97" y="168"/>
                        </a:cubicBezTo>
                        <a:cubicBezTo>
                          <a:pt x="101" y="194"/>
                          <a:pt x="99" y="212"/>
                          <a:pt x="97" y="240"/>
                        </a:cubicBezTo>
                        <a:cubicBezTo>
                          <a:pt x="103" y="261"/>
                          <a:pt x="105" y="319"/>
                          <a:pt x="84" y="336"/>
                        </a:cubicBezTo>
                        <a:cubicBezTo>
                          <a:pt x="80" y="347"/>
                          <a:pt x="79" y="351"/>
                          <a:pt x="68" y="354"/>
                        </a:cubicBezTo>
                        <a:cubicBezTo>
                          <a:pt x="38" y="351"/>
                          <a:pt x="24" y="348"/>
                          <a:pt x="14" y="320"/>
                        </a:cubicBezTo>
                        <a:cubicBezTo>
                          <a:pt x="12" y="307"/>
                          <a:pt x="7" y="294"/>
                          <a:pt x="12" y="282"/>
                        </a:cubicBezTo>
                        <a:cubicBezTo>
                          <a:pt x="7" y="269"/>
                          <a:pt x="10" y="257"/>
                          <a:pt x="14" y="245"/>
                        </a:cubicBezTo>
                        <a:cubicBezTo>
                          <a:pt x="2" y="199"/>
                          <a:pt x="13" y="146"/>
                          <a:pt x="9" y="98"/>
                        </a:cubicBezTo>
                        <a:cubicBezTo>
                          <a:pt x="11" y="79"/>
                          <a:pt x="13" y="62"/>
                          <a:pt x="20" y="45"/>
                        </a:cubicBezTo>
                        <a:cubicBezTo>
                          <a:pt x="17" y="29"/>
                          <a:pt x="20" y="18"/>
                          <a:pt x="6" y="13"/>
                        </a:cubicBezTo>
                        <a:cubicBezTo>
                          <a:pt x="0" y="3"/>
                          <a:pt x="1" y="8"/>
                          <a:pt x="1" y="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4962" name="Freeform 258">
                    <a:extLst>
                      <a:ext uri="{FF2B5EF4-FFF2-40B4-BE49-F238E27FC236}">
                        <a16:creationId xmlns:a16="http://schemas.microsoft.com/office/drawing/2014/main" id="{7EE32C57-0710-C0BA-C770-7CA0A2F46B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8" y="2607"/>
                    <a:ext cx="7" cy="24"/>
                  </a:xfrm>
                  <a:custGeom>
                    <a:avLst/>
                    <a:gdLst>
                      <a:gd name="T0" fmla="*/ 5 w 150"/>
                      <a:gd name="T1" fmla="*/ 381 h 410"/>
                      <a:gd name="T2" fmla="*/ 40 w 150"/>
                      <a:gd name="T3" fmla="*/ 410 h 410"/>
                      <a:gd name="T4" fmla="*/ 80 w 150"/>
                      <a:gd name="T5" fmla="*/ 402 h 410"/>
                      <a:gd name="T6" fmla="*/ 93 w 150"/>
                      <a:gd name="T7" fmla="*/ 362 h 410"/>
                      <a:gd name="T8" fmla="*/ 114 w 150"/>
                      <a:gd name="T9" fmla="*/ 280 h 410"/>
                      <a:gd name="T10" fmla="*/ 128 w 150"/>
                      <a:gd name="T11" fmla="*/ 216 h 410"/>
                      <a:gd name="T12" fmla="*/ 136 w 150"/>
                      <a:gd name="T13" fmla="*/ 192 h 410"/>
                      <a:gd name="T14" fmla="*/ 138 w 150"/>
                      <a:gd name="T15" fmla="*/ 117 h 410"/>
                      <a:gd name="T16" fmla="*/ 144 w 150"/>
                      <a:gd name="T17" fmla="*/ 101 h 410"/>
                      <a:gd name="T18" fmla="*/ 146 w 150"/>
                      <a:gd name="T19" fmla="*/ 48 h 410"/>
                      <a:gd name="T20" fmla="*/ 130 w 150"/>
                      <a:gd name="T21" fmla="*/ 0 h 410"/>
                      <a:gd name="T22" fmla="*/ 93 w 150"/>
                      <a:gd name="T23" fmla="*/ 13 h 410"/>
                      <a:gd name="T24" fmla="*/ 77 w 150"/>
                      <a:gd name="T25" fmla="*/ 53 h 410"/>
                      <a:gd name="T26" fmla="*/ 66 w 150"/>
                      <a:gd name="T27" fmla="*/ 138 h 410"/>
                      <a:gd name="T28" fmla="*/ 58 w 150"/>
                      <a:gd name="T29" fmla="*/ 162 h 410"/>
                      <a:gd name="T30" fmla="*/ 42 w 150"/>
                      <a:gd name="T31" fmla="*/ 216 h 410"/>
                      <a:gd name="T32" fmla="*/ 40 w 150"/>
                      <a:gd name="T33" fmla="*/ 226 h 410"/>
                      <a:gd name="T34" fmla="*/ 34 w 150"/>
                      <a:gd name="T35" fmla="*/ 232 h 410"/>
                      <a:gd name="T36" fmla="*/ 32 w 150"/>
                      <a:gd name="T37" fmla="*/ 250 h 410"/>
                      <a:gd name="T38" fmla="*/ 29 w 150"/>
                      <a:gd name="T39" fmla="*/ 258 h 410"/>
                      <a:gd name="T40" fmla="*/ 16 w 150"/>
                      <a:gd name="T41" fmla="*/ 349 h 410"/>
                      <a:gd name="T42" fmla="*/ 10 w 150"/>
                      <a:gd name="T43" fmla="*/ 381 h 410"/>
                      <a:gd name="T44" fmla="*/ 2 w 150"/>
                      <a:gd name="T45" fmla="*/ 386 h 410"/>
                      <a:gd name="T46" fmla="*/ 5 w 150"/>
                      <a:gd name="T47" fmla="*/ 38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50" h="410">
                        <a:moveTo>
                          <a:pt x="5" y="381"/>
                        </a:moveTo>
                        <a:cubicBezTo>
                          <a:pt x="18" y="394"/>
                          <a:pt x="19" y="403"/>
                          <a:pt x="40" y="410"/>
                        </a:cubicBezTo>
                        <a:cubicBezTo>
                          <a:pt x="55" y="408"/>
                          <a:pt x="66" y="407"/>
                          <a:pt x="80" y="402"/>
                        </a:cubicBezTo>
                        <a:cubicBezTo>
                          <a:pt x="98" y="383"/>
                          <a:pt x="80" y="405"/>
                          <a:pt x="93" y="362"/>
                        </a:cubicBezTo>
                        <a:cubicBezTo>
                          <a:pt x="101" y="335"/>
                          <a:pt x="109" y="307"/>
                          <a:pt x="114" y="280"/>
                        </a:cubicBezTo>
                        <a:cubicBezTo>
                          <a:pt x="111" y="260"/>
                          <a:pt x="115" y="232"/>
                          <a:pt x="128" y="216"/>
                        </a:cubicBezTo>
                        <a:cubicBezTo>
                          <a:pt x="130" y="207"/>
                          <a:pt x="136" y="192"/>
                          <a:pt x="136" y="192"/>
                        </a:cubicBezTo>
                        <a:cubicBezTo>
                          <a:pt x="136" y="167"/>
                          <a:pt x="135" y="141"/>
                          <a:pt x="138" y="117"/>
                        </a:cubicBezTo>
                        <a:cubicBezTo>
                          <a:pt x="138" y="111"/>
                          <a:pt x="144" y="101"/>
                          <a:pt x="144" y="101"/>
                        </a:cubicBezTo>
                        <a:cubicBezTo>
                          <a:pt x="144" y="86"/>
                          <a:pt x="150" y="63"/>
                          <a:pt x="146" y="48"/>
                        </a:cubicBezTo>
                        <a:cubicBezTo>
                          <a:pt x="144" y="30"/>
                          <a:pt x="144" y="11"/>
                          <a:pt x="130" y="0"/>
                        </a:cubicBezTo>
                        <a:cubicBezTo>
                          <a:pt x="117" y="6"/>
                          <a:pt x="105" y="7"/>
                          <a:pt x="93" y="13"/>
                        </a:cubicBezTo>
                        <a:cubicBezTo>
                          <a:pt x="84" y="27"/>
                          <a:pt x="91" y="38"/>
                          <a:pt x="77" y="53"/>
                        </a:cubicBezTo>
                        <a:cubicBezTo>
                          <a:pt x="83" y="77"/>
                          <a:pt x="81" y="118"/>
                          <a:pt x="66" y="138"/>
                        </a:cubicBezTo>
                        <a:cubicBezTo>
                          <a:pt x="63" y="146"/>
                          <a:pt x="59" y="153"/>
                          <a:pt x="58" y="162"/>
                        </a:cubicBezTo>
                        <a:cubicBezTo>
                          <a:pt x="53" y="185"/>
                          <a:pt x="58" y="199"/>
                          <a:pt x="42" y="216"/>
                        </a:cubicBezTo>
                        <a:cubicBezTo>
                          <a:pt x="41" y="219"/>
                          <a:pt x="41" y="222"/>
                          <a:pt x="40" y="226"/>
                        </a:cubicBezTo>
                        <a:cubicBezTo>
                          <a:pt x="38" y="228"/>
                          <a:pt x="34" y="229"/>
                          <a:pt x="34" y="232"/>
                        </a:cubicBezTo>
                        <a:cubicBezTo>
                          <a:pt x="32" y="237"/>
                          <a:pt x="33" y="244"/>
                          <a:pt x="32" y="250"/>
                        </a:cubicBezTo>
                        <a:cubicBezTo>
                          <a:pt x="31" y="252"/>
                          <a:pt x="30" y="255"/>
                          <a:pt x="29" y="258"/>
                        </a:cubicBezTo>
                        <a:cubicBezTo>
                          <a:pt x="26" y="290"/>
                          <a:pt x="20" y="317"/>
                          <a:pt x="16" y="349"/>
                        </a:cubicBezTo>
                        <a:cubicBezTo>
                          <a:pt x="14" y="359"/>
                          <a:pt x="17" y="372"/>
                          <a:pt x="10" y="381"/>
                        </a:cubicBezTo>
                        <a:cubicBezTo>
                          <a:pt x="7" y="383"/>
                          <a:pt x="5" y="386"/>
                          <a:pt x="2" y="386"/>
                        </a:cubicBezTo>
                        <a:cubicBezTo>
                          <a:pt x="0" y="386"/>
                          <a:pt x="4" y="382"/>
                          <a:pt x="5" y="381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4963" name="Freeform 259">
                    <a:extLst>
                      <a:ext uri="{FF2B5EF4-FFF2-40B4-BE49-F238E27FC236}">
                        <a16:creationId xmlns:a16="http://schemas.microsoft.com/office/drawing/2014/main" id="{47F9CA3D-66A9-B57A-C63D-502BF50791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2633"/>
                    <a:ext cx="104" cy="80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pic>
                <p:nvPicPr>
                  <p:cNvPr id="1224964" name="Picture 260">
                    <a:extLst>
                      <a:ext uri="{FF2B5EF4-FFF2-40B4-BE49-F238E27FC236}">
                        <a16:creationId xmlns:a16="http://schemas.microsoft.com/office/drawing/2014/main" id="{1846BB59-5ADE-2086-66C2-2CE9D9700749}"/>
                      </a:ext>
                    </a:extLst>
                  </p:cNvPr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73" y="2592"/>
                    <a:ext cx="149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sp>
                <p:nvSpPr>
                  <p:cNvPr id="1224965" name="Freeform 261">
                    <a:extLst>
                      <a:ext uri="{FF2B5EF4-FFF2-40B4-BE49-F238E27FC236}">
                        <a16:creationId xmlns:a16="http://schemas.microsoft.com/office/drawing/2014/main" id="{C8D78F22-4100-9062-6D12-434D42B4AA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6" y="2710"/>
                    <a:ext cx="8" cy="22"/>
                  </a:xfrm>
                  <a:custGeom>
                    <a:avLst/>
                    <a:gdLst>
                      <a:gd name="T0" fmla="*/ 141 w 149"/>
                      <a:gd name="T1" fmla="*/ 20 h 376"/>
                      <a:gd name="T2" fmla="*/ 133 w 149"/>
                      <a:gd name="T3" fmla="*/ 103 h 376"/>
                      <a:gd name="T4" fmla="*/ 125 w 149"/>
                      <a:gd name="T5" fmla="*/ 130 h 376"/>
                      <a:gd name="T6" fmla="*/ 122 w 149"/>
                      <a:gd name="T7" fmla="*/ 140 h 376"/>
                      <a:gd name="T8" fmla="*/ 104 w 149"/>
                      <a:gd name="T9" fmla="*/ 244 h 376"/>
                      <a:gd name="T10" fmla="*/ 82 w 149"/>
                      <a:gd name="T11" fmla="*/ 314 h 376"/>
                      <a:gd name="T12" fmla="*/ 66 w 149"/>
                      <a:gd name="T13" fmla="*/ 362 h 376"/>
                      <a:gd name="T14" fmla="*/ 56 w 149"/>
                      <a:gd name="T15" fmla="*/ 364 h 376"/>
                      <a:gd name="T16" fmla="*/ 18 w 149"/>
                      <a:gd name="T17" fmla="*/ 370 h 376"/>
                      <a:gd name="T18" fmla="*/ 2 w 149"/>
                      <a:gd name="T19" fmla="*/ 351 h 376"/>
                      <a:gd name="T20" fmla="*/ 5 w 149"/>
                      <a:gd name="T21" fmla="*/ 316 h 376"/>
                      <a:gd name="T22" fmla="*/ 8 w 149"/>
                      <a:gd name="T23" fmla="*/ 220 h 376"/>
                      <a:gd name="T24" fmla="*/ 21 w 149"/>
                      <a:gd name="T25" fmla="*/ 199 h 376"/>
                      <a:gd name="T26" fmla="*/ 34 w 149"/>
                      <a:gd name="T27" fmla="*/ 106 h 376"/>
                      <a:gd name="T28" fmla="*/ 42 w 149"/>
                      <a:gd name="T29" fmla="*/ 74 h 376"/>
                      <a:gd name="T30" fmla="*/ 80 w 149"/>
                      <a:gd name="T31" fmla="*/ 18 h 376"/>
                      <a:gd name="T32" fmla="*/ 122 w 149"/>
                      <a:gd name="T33" fmla="*/ 18 h 376"/>
                      <a:gd name="T34" fmla="*/ 141 w 149"/>
                      <a:gd name="T35" fmla="*/ 20 h 3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9" h="376">
                        <a:moveTo>
                          <a:pt x="141" y="20"/>
                        </a:moveTo>
                        <a:cubicBezTo>
                          <a:pt x="135" y="47"/>
                          <a:pt x="136" y="74"/>
                          <a:pt x="133" y="103"/>
                        </a:cubicBezTo>
                        <a:cubicBezTo>
                          <a:pt x="131" y="112"/>
                          <a:pt x="127" y="120"/>
                          <a:pt x="125" y="130"/>
                        </a:cubicBezTo>
                        <a:cubicBezTo>
                          <a:pt x="124" y="133"/>
                          <a:pt x="122" y="140"/>
                          <a:pt x="122" y="140"/>
                        </a:cubicBezTo>
                        <a:cubicBezTo>
                          <a:pt x="126" y="171"/>
                          <a:pt x="121" y="215"/>
                          <a:pt x="104" y="244"/>
                        </a:cubicBezTo>
                        <a:cubicBezTo>
                          <a:pt x="98" y="263"/>
                          <a:pt x="102" y="306"/>
                          <a:pt x="82" y="314"/>
                        </a:cubicBezTo>
                        <a:cubicBezTo>
                          <a:pt x="78" y="326"/>
                          <a:pt x="66" y="361"/>
                          <a:pt x="66" y="362"/>
                        </a:cubicBezTo>
                        <a:cubicBezTo>
                          <a:pt x="62" y="362"/>
                          <a:pt x="59" y="363"/>
                          <a:pt x="56" y="364"/>
                        </a:cubicBezTo>
                        <a:cubicBezTo>
                          <a:pt x="43" y="376"/>
                          <a:pt x="36" y="371"/>
                          <a:pt x="18" y="370"/>
                        </a:cubicBezTo>
                        <a:cubicBezTo>
                          <a:pt x="12" y="363"/>
                          <a:pt x="8" y="356"/>
                          <a:pt x="2" y="351"/>
                        </a:cubicBezTo>
                        <a:cubicBezTo>
                          <a:pt x="0" y="336"/>
                          <a:pt x="0" y="329"/>
                          <a:pt x="5" y="316"/>
                        </a:cubicBezTo>
                        <a:cubicBezTo>
                          <a:pt x="7" y="287"/>
                          <a:pt x="1" y="247"/>
                          <a:pt x="8" y="220"/>
                        </a:cubicBezTo>
                        <a:cubicBezTo>
                          <a:pt x="9" y="211"/>
                          <a:pt x="21" y="199"/>
                          <a:pt x="21" y="199"/>
                        </a:cubicBezTo>
                        <a:cubicBezTo>
                          <a:pt x="22" y="168"/>
                          <a:pt x="17" y="133"/>
                          <a:pt x="34" y="106"/>
                        </a:cubicBezTo>
                        <a:cubicBezTo>
                          <a:pt x="36" y="95"/>
                          <a:pt x="42" y="74"/>
                          <a:pt x="42" y="74"/>
                        </a:cubicBezTo>
                        <a:cubicBezTo>
                          <a:pt x="45" y="3"/>
                          <a:pt x="33" y="0"/>
                          <a:pt x="80" y="18"/>
                        </a:cubicBezTo>
                        <a:cubicBezTo>
                          <a:pt x="108" y="14"/>
                          <a:pt x="99" y="13"/>
                          <a:pt x="122" y="18"/>
                        </a:cubicBezTo>
                        <a:cubicBezTo>
                          <a:pt x="144" y="22"/>
                          <a:pt x="149" y="28"/>
                          <a:pt x="141" y="20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4966" name="Freeform 262">
                    <a:extLst>
                      <a:ext uri="{FF2B5EF4-FFF2-40B4-BE49-F238E27FC236}">
                        <a16:creationId xmlns:a16="http://schemas.microsoft.com/office/drawing/2014/main" id="{C586BEA4-0089-5E74-0E10-CBAC529ED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1" y="2608"/>
                    <a:ext cx="5" cy="29"/>
                  </a:xfrm>
                  <a:custGeom>
                    <a:avLst/>
                    <a:gdLst>
                      <a:gd name="T0" fmla="*/ 26 w 96"/>
                      <a:gd name="T1" fmla="*/ 486 h 504"/>
                      <a:gd name="T2" fmla="*/ 61 w 96"/>
                      <a:gd name="T3" fmla="*/ 494 h 504"/>
                      <a:gd name="T4" fmla="*/ 72 w 96"/>
                      <a:gd name="T5" fmla="*/ 451 h 504"/>
                      <a:gd name="T6" fmla="*/ 72 w 96"/>
                      <a:gd name="T7" fmla="*/ 323 h 504"/>
                      <a:gd name="T8" fmla="*/ 88 w 96"/>
                      <a:gd name="T9" fmla="*/ 214 h 504"/>
                      <a:gd name="T10" fmla="*/ 96 w 96"/>
                      <a:gd name="T11" fmla="*/ 174 h 504"/>
                      <a:gd name="T12" fmla="*/ 88 w 96"/>
                      <a:gd name="T13" fmla="*/ 51 h 504"/>
                      <a:gd name="T14" fmla="*/ 77 w 96"/>
                      <a:gd name="T15" fmla="*/ 6 h 504"/>
                      <a:gd name="T16" fmla="*/ 29 w 96"/>
                      <a:gd name="T17" fmla="*/ 25 h 504"/>
                      <a:gd name="T18" fmla="*/ 26 w 96"/>
                      <a:gd name="T19" fmla="*/ 121 h 504"/>
                      <a:gd name="T20" fmla="*/ 32 w 96"/>
                      <a:gd name="T21" fmla="*/ 363 h 504"/>
                      <a:gd name="T22" fmla="*/ 40 w 96"/>
                      <a:gd name="T23" fmla="*/ 406 h 504"/>
                      <a:gd name="T24" fmla="*/ 24 w 96"/>
                      <a:gd name="T25" fmla="*/ 473 h 504"/>
                      <a:gd name="T26" fmla="*/ 26 w 96"/>
                      <a:gd name="T27" fmla="*/ 486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6" h="504">
                        <a:moveTo>
                          <a:pt x="26" y="486"/>
                        </a:moveTo>
                        <a:cubicBezTo>
                          <a:pt x="50" y="492"/>
                          <a:pt x="38" y="489"/>
                          <a:pt x="61" y="494"/>
                        </a:cubicBezTo>
                        <a:cubicBezTo>
                          <a:pt x="69" y="480"/>
                          <a:pt x="66" y="465"/>
                          <a:pt x="72" y="451"/>
                        </a:cubicBezTo>
                        <a:cubicBezTo>
                          <a:pt x="77" y="408"/>
                          <a:pt x="82" y="366"/>
                          <a:pt x="72" y="323"/>
                        </a:cubicBezTo>
                        <a:cubicBezTo>
                          <a:pt x="73" y="288"/>
                          <a:pt x="75" y="247"/>
                          <a:pt x="88" y="214"/>
                        </a:cubicBezTo>
                        <a:cubicBezTo>
                          <a:pt x="93" y="179"/>
                          <a:pt x="89" y="192"/>
                          <a:pt x="96" y="174"/>
                        </a:cubicBezTo>
                        <a:cubicBezTo>
                          <a:pt x="94" y="116"/>
                          <a:pt x="92" y="96"/>
                          <a:pt x="88" y="51"/>
                        </a:cubicBezTo>
                        <a:cubicBezTo>
                          <a:pt x="90" y="21"/>
                          <a:pt x="89" y="26"/>
                          <a:pt x="77" y="6"/>
                        </a:cubicBezTo>
                        <a:cubicBezTo>
                          <a:pt x="43" y="8"/>
                          <a:pt x="39" y="0"/>
                          <a:pt x="29" y="25"/>
                        </a:cubicBezTo>
                        <a:cubicBezTo>
                          <a:pt x="31" y="56"/>
                          <a:pt x="37" y="90"/>
                          <a:pt x="26" y="121"/>
                        </a:cubicBezTo>
                        <a:cubicBezTo>
                          <a:pt x="49" y="199"/>
                          <a:pt x="0" y="279"/>
                          <a:pt x="32" y="363"/>
                        </a:cubicBezTo>
                        <a:cubicBezTo>
                          <a:pt x="33" y="379"/>
                          <a:pt x="34" y="390"/>
                          <a:pt x="40" y="406"/>
                        </a:cubicBezTo>
                        <a:cubicBezTo>
                          <a:pt x="34" y="428"/>
                          <a:pt x="29" y="450"/>
                          <a:pt x="24" y="473"/>
                        </a:cubicBezTo>
                        <a:cubicBezTo>
                          <a:pt x="25" y="479"/>
                          <a:pt x="44" y="504"/>
                          <a:pt x="26" y="486"/>
                        </a:cubicBezTo>
                        <a:close/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000000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24967" name="Group 263">
            <a:extLst>
              <a:ext uri="{FF2B5EF4-FFF2-40B4-BE49-F238E27FC236}">
                <a16:creationId xmlns:a16="http://schemas.microsoft.com/office/drawing/2014/main" id="{D9401CC2-4C14-C970-4BDB-894101A8270F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224968" name="Text Box 264">
              <a:extLst>
                <a:ext uri="{FF2B5EF4-FFF2-40B4-BE49-F238E27FC236}">
                  <a16:creationId xmlns:a16="http://schemas.microsoft.com/office/drawing/2014/main" id="{0C66D4C2-F502-D5D3-5BAC-41C27715F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4969" name="Text Box 265">
              <a:extLst>
                <a:ext uri="{FF2B5EF4-FFF2-40B4-BE49-F238E27FC236}">
                  <a16:creationId xmlns:a16="http://schemas.microsoft.com/office/drawing/2014/main" id="{17F9AD9F-F3D8-0D3A-51E4-6C2DD63E44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224970" name="Text Box 266">
              <a:extLst>
                <a:ext uri="{FF2B5EF4-FFF2-40B4-BE49-F238E27FC236}">
                  <a16:creationId xmlns:a16="http://schemas.microsoft.com/office/drawing/2014/main" id="{3E43BFA3-621D-201A-2570-088BFD45C7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917" grpId="0" animBg="1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063" name="AutoShape 239">
            <a:extLst>
              <a:ext uri="{FF2B5EF4-FFF2-40B4-BE49-F238E27FC236}">
                <a16:creationId xmlns:a16="http://schemas.microsoft.com/office/drawing/2014/main" id="{028D7347-33F9-D231-5C87-FB2DBE541FB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4" name="Rectangle 240">
            <a:extLst>
              <a:ext uri="{FF2B5EF4-FFF2-40B4-BE49-F238E27FC236}">
                <a16:creationId xmlns:a16="http://schemas.microsoft.com/office/drawing/2014/main" id="{0BB756E2-752C-137E-8D46-64674DF14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5" name="Rectangle 241">
            <a:extLst>
              <a:ext uri="{FF2B5EF4-FFF2-40B4-BE49-F238E27FC236}">
                <a16:creationId xmlns:a16="http://schemas.microsoft.com/office/drawing/2014/main" id="{72371B5C-B437-0E87-DA5C-2D5654F8E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6" name="Rectangle 242">
            <a:extLst>
              <a:ext uri="{FF2B5EF4-FFF2-40B4-BE49-F238E27FC236}">
                <a16:creationId xmlns:a16="http://schemas.microsoft.com/office/drawing/2014/main" id="{A75E49EA-09C1-A330-83C9-C4BF0DC3B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5888" y="1212850"/>
            <a:ext cx="1228725" cy="10033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7" name="AutoShape 243">
            <a:extLst>
              <a:ext uri="{FF2B5EF4-FFF2-40B4-BE49-F238E27FC236}">
                <a16:creationId xmlns:a16="http://schemas.microsoft.com/office/drawing/2014/main" id="{ECFC6E23-DDE6-FC1E-361F-A6791F6A5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8" name="AutoShape 244">
            <a:extLst>
              <a:ext uri="{FF2B5EF4-FFF2-40B4-BE49-F238E27FC236}">
                <a16:creationId xmlns:a16="http://schemas.microsoft.com/office/drawing/2014/main" id="{51DE0A05-3401-3BC5-0E17-4B2A66AF3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69" name="AutoShape 245">
            <a:extLst>
              <a:ext uri="{FF2B5EF4-FFF2-40B4-BE49-F238E27FC236}">
                <a16:creationId xmlns:a16="http://schemas.microsoft.com/office/drawing/2014/main" id="{611A7BB7-F3AA-D500-76D2-12BFB3A8F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70" name="AutoShape 246">
            <a:extLst>
              <a:ext uri="{FF2B5EF4-FFF2-40B4-BE49-F238E27FC236}">
                <a16:creationId xmlns:a16="http://schemas.microsoft.com/office/drawing/2014/main" id="{ADEC6CE9-E6E8-9EE3-C1CE-33E0E01CC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71" name="AutoShape 247">
            <a:extLst>
              <a:ext uri="{FF2B5EF4-FFF2-40B4-BE49-F238E27FC236}">
                <a16:creationId xmlns:a16="http://schemas.microsoft.com/office/drawing/2014/main" id="{85F21ED7-7F7F-8105-87F9-9EB196FF9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77" name="Rectangle 253">
            <a:extLst>
              <a:ext uri="{FF2B5EF4-FFF2-40B4-BE49-F238E27FC236}">
                <a16:creationId xmlns:a16="http://schemas.microsoft.com/office/drawing/2014/main" id="{D4CE6017-22CA-4F9D-E4DF-1EDD9809F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(N)</a:t>
            </a:r>
          </a:p>
        </p:txBody>
      </p:sp>
      <p:sp>
        <p:nvSpPr>
          <p:cNvPr id="1102081" name="Line 257">
            <a:extLst>
              <a:ext uri="{FF2B5EF4-FFF2-40B4-BE49-F238E27FC236}">
                <a16:creationId xmlns:a16="http://schemas.microsoft.com/office/drawing/2014/main" id="{3CDDAC8C-EB7F-F5A8-9A09-9825034729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082" name="Line 258">
            <a:extLst>
              <a:ext uri="{FF2B5EF4-FFF2-40B4-BE49-F238E27FC236}">
                <a16:creationId xmlns:a16="http://schemas.microsoft.com/office/drawing/2014/main" id="{8533F23A-8784-0BEC-3AB9-358D4CF141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3" name="Line 259">
            <a:extLst>
              <a:ext uri="{FF2B5EF4-FFF2-40B4-BE49-F238E27FC236}">
                <a16:creationId xmlns:a16="http://schemas.microsoft.com/office/drawing/2014/main" id="{A3CC8470-F1EE-6808-C839-F3595596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4" name="Line 260">
            <a:extLst>
              <a:ext uri="{FF2B5EF4-FFF2-40B4-BE49-F238E27FC236}">
                <a16:creationId xmlns:a16="http://schemas.microsoft.com/office/drawing/2014/main" id="{C6AFDE23-D3D7-848E-D6CC-BD694572D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5" name="Freeform 261">
            <a:extLst>
              <a:ext uri="{FF2B5EF4-FFF2-40B4-BE49-F238E27FC236}">
                <a16:creationId xmlns:a16="http://schemas.microsoft.com/office/drawing/2014/main" id="{35AA74C9-32F6-42EC-C8DE-4FAFD4B51E2F}"/>
              </a:ext>
            </a:extLst>
          </p:cNvPr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6" name="Line 262">
            <a:extLst>
              <a:ext uri="{FF2B5EF4-FFF2-40B4-BE49-F238E27FC236}">
                <a16:creationId xmlns:a16="http://schemas.microsoft.com/office/drawing/2014/main" id="{AA9C7642-B56E-D7F1-D6F5-0CED326D87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7" name="Freeform 263">
            <a:extLst>
              <a:ext uri="{FF2B5EF4-FFF2-40B4-BE49-F238E27FC236}">
                <a16:creationId xmlns:a16="http://schemas.microsoft.com/office/drawing/2014/main" id="{B38FF0CD-92C9-5173-9AE8-DD00DAB46144}"/>
              </a:ext>
            </a:extLst>
          </p:cNvPr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8" name="Line 264">
            <a:extLst>
              <a:ext uri="{FF2B5EF4-FFF2-40B4-BE49-F238E27FC236}">
                <a16:creationId xmlns:a16="http://schemas.microsoft.com/office/drawing/2014/main" id="{72AF9791-9977-3A23-A46F-38440D8ECA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89" name="Line 265">
            <a:extLst>
              <a:ext uri="{FF2B5EF4-FFF2-40B4-BE49-F238E27FC236}">
                <a16:creationId xmlns:a16="http://schemas.microsoft.com/office/drawing/2014/main" id="{074A35A9-20B9-109C-00F9-0D3CC3196D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0" name="Line 266">
            <a:extLst>
              <a:ext uri="{FF2B5EF4-FFF2-40B4-BE49-F238E27FC236}">
                <a16:creationId xmlns:a16="http://schemas.microsoft.com/office/drawing/2014/main" id="{3313DE7C-B71F-6ADE-448B-9BA9ED1E3B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1" name="Line 267">
            <a:extLst>
              <a:ext uri="{FF2B5EF4-FFF2-40B4-BE49-F238E27FC236}">
                <a16:creationId xmlns:a16="http://schemas.microsoft.com/office/drawing/2014/main" id="{FAC4FB93-0DFD-790A-B0A6-C4187307C4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2" name="Line 268">
            <a:extLst>
              <a:ext uri="{FF2B5EF4-FFF2-40B4-BE49-F238E27FC236}">
                <a16:creationId xmlns:a16="http://schemas.microsoft.com/office/drawing/2014/main" id="{3FCBB6AE-E7B3-D426-6F2D-063497236E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3" name="Line 269">
            <a:extLst>
              <a:ext uri="{FF2B5EF4-FFF2-40B4-BE49-F238E27FC236}">
                <a16:creationId xmlns:a16="http://schemas.microsoft.com/office/drawing/2014/main" id="{9DD96E8A-BD94-AC76-E5DB-260BC3B2EA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4" name="Line 270">
            <a:extLst>
              <a:ext uri="{FF2B5EF4-FFF2-40B4-BE49-F238E27FC236}">
                <a16:creationId xmlns:a16="http://schemas.microsoft.com/office/drawing/2014/main" id="{28E53F6E-9B9E-CED4-1029-C3F5F9FEC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5" name="Line 271">
            <a:extLst>
              <a:ext uri="{FF2B5EF4-FFF2-40B4-BE49-F238E27FC236}">
                <a16:creationId xmlns:a16="http://schemas.microsoft.com/office/drawing/2014/main" id="{9B30F89F-4AAE-FA1C-9F72-C1BB306B66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6" name="Line 272">
            <a:extLst>
              <a:ext uri="{FF2B5EF4-FFF2-40B4-BE49-F238E27FC236}">
                <a16:creationId xmlns:a16="http://schemas.microsoft.com/office/drawing/2014/main" id="{8F24EBD9-51CC-52E5-2BA5-6232E27821E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7" name="Line 273">
            <a:extLst>
              <a:ext uri="{FF2B5EF4-FFF2-40B4-BE49-F238E27FC236}">
                <a16:creationId xmlns:a16="http://schemas.microsoft.com/office/drawing/2014/main" id="{72027E89-A686-6B47-78D8-DBC0CE0D9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8" name="Line 274">
            <a:extLst>
              <a:ext uri="{FF2B5EF4-FFF2-40B4-BE49-F238E27FC236}">
                <a16:creationId xmlns:a16="http://schemas.microsoft.com/office/drawing/2014/main" id="{7AF62C75-0A64-AB5E-2AB5-7CD0DF5904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099" name="Line 275">
            <a:extLst>
              <a:ext uri="{FF2B5EF4-FFF2-40B4-BE49-F238E27FC236}">
                <a16:creationId xmlns:a16="http://schemas.microsoft.com/office/drawing/2014/main" id="{E8379200-2798-74E8-9419-9E999D395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00" name="Rectangle 276">
            <a:extLst>
              <a:ext uri="{FF2B5EF4-FFF2-40B4-BE49-F238E27FC236}">
                <a16:creationId xmlns:a16="http://schemas.microsoft.com/office/drawing/2014/main" id="{7A5AADDD-5766-0239-AC59-5260A8058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Helvetica" pitchFamily="2" charset="0"/>
              </a:rPr>
              <a:t>.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01" name="Line 277">
            <a:extLst>
              <a:ext uri="{FF2B5EF4-FFF2-40B4-BE49-F238E27FC236}">
                <a16:creationId xmlns:a16="http://schemas.microsoft.com/office/drawing/2014/main" id="{49512BDC-7EDD-974F-637B-71D1DEB0B9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02" name="Line 278">
            <a:extLst>
              <a:ext uri="{FF2B5EF4-FFF2-40B4-BE49-F238E27FC236}">
                <a16:creationId xmlns:a16="http://schemas.microsoft.com/office/drawing/2014/main" id="{7D8E4EE0-7D5D-F0E2-7E4F-FD1F8711CA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03" name="Rectangle 279">
            <a:extLst>
              <a:ext uri="{FF2B5EF4-FFF2-40B4-BE49-F238E27FC236}">
                <a16:creationId xmlns:a16="http://schemas.microsoft.com/office/drawing/2014/main" id="{B3E147E4-2B33-1C3A-7139-44D24FC4E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5" y="2608263"/>
            <a:ext cx="228600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04" name="Rectangle 280">
            <a:extLst>
              <a:ext uri="{FF2B5EF4-FFF2-40B4-BE49-F238E27FC236}">
                <a16:creationId xmlns:a16="http://schemas.microsoft.com/office/drawing/2014/main" id="{BDC51BF3-23BB-BA7A-1804-72CF1798F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831975"/>
            <a:ext cx="104775" cy="16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altLang="en-US" sz="1000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02105" name="Rectangle 281">
            <a:extLst>
              <a:ext uri="{FF2B5EF4-FFF2-40B4-BE49-F238E27FC236}">
                <a16:creationId xmlns:a16="http://schemas.microsoft.com/office/drawing/2014/main" id="{708160DF-FF27-3695-B093-D13E641E5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1638" y="4170363"/>
            <a:ext cx="371475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800" i="0">
                <a:solidFill>
                  <a:srgbClr val="000000"/>
                </a:solidFill>
                <a:latin typeface="Helvetica" pitchFamily="2" charset="0"/>
              </a:rPr>
              <a:t>     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06" name="Rectangle 282">
            <a:extLst>
              <a:ext uri="{FF2B5EF4-FFF2-40B4-BE49-F238E27FC236}">
                <a16:creationId xmlns:a16="http://schemas.microsoft.com/office/drawing/2014/main" id="{F9EE40D2-DB37-6163-D8DB-7185DAD9D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300" b="1" i="0">
                <a:solidFill>
                  <a:srgbClr val="000000"/>
                </a:solidFill>
                <a:latin typeface="Helvetica" pitchFamily="2" charset="0"/>
              </a:rPr>
              <a:t>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07" name="Line 283">
            <a:extLst>
              <a:ext uri="{FF2B5EF4-FFF2-40B4-BE49-F238E27FC236}">
                <a16:creationId xmlns:a16="http://schemas.microsoft.com/office/drawing/2014/main" id="{DBB2F4DC-E04C-27FC-8B2F-202D645573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08" name="Rectangle 284">
            <a:extLst>
              <a:ext uri="{FF2B5EF4-FFF2-40B4-BE49-F238E27FC236}">
                <a16:creationId xmlns:a16="http://schemas.microsoft.com/office/drawing/2014/main" id="{DD33FFCC-48F2-4025-4DF7-D76A70797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(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02109" name="Rectangle 285">
            <a:extLst>
              <a:ext uri="{FF2B5EF4-FFF2-40B4-BE49-F238E27FC236}">
                <a16:creationId xmlns:a16="http://schemas.microsoft.com/office/drawing/2014/main" id="{58B4D9EB-07B7-BC26-8FB0-AD386948A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4600" b="1" i="0">
                <a:solidFill>
                  <a:srgbClr val="000000"/>
                </a:solidFill>
                <a:latin typeface="Helvetica" pitchFamily="2" charset="0"/>
              </a:rPr>
              <a:t>)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02110" name="Rectangle 286">
            <a:extLst>
              <a:ext uri="{FF2B5EF4-FFF2-40B4-BE49-F238E27FC236}">
                <a16:creationId xmlns:a16="http://schemas.microsoft.com/office/drawing/2014/main" id="{5103C77D-1553-92C3-15BB-2ABF8C97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100" b="1" i="0">
                <a:solidFill>
                  <a:srgbClr val="000000"/>
                </a:solidFill>
                <a:latin typeface="Helvetica" pitchFamily="2" charset="0"/>
              </a:rPr>
              <a:t>}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11" name="Freeform 287">
            <a:extLst>
              <a:ext uri="{FF2B5EF4-FFF2-40B4-BE49-F238E27FC236}">
                <a16:creationId xmlns:a16="http://schemas.microsoft.com/office/drawing/2014/main" id="{1D882615-F51B-B7CE-C8A0-C4F6EA6B49F5}"/>
              </a:ext>
            </a:extLst>
          </p:cNvPr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2" name="Line 288">
            <a:extLst>
              <a:ext uri="{FF2B5EF4-FFF2-40B4-BE49-F238E27FC236}">
                <a16:creationId xmlns:a16="http://schemas.microsoft.com/office/drawing/2014/main" id="{759DDCF6-16B3-845D-E18A-D5EB0BE19B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3" name="Line 289">
            <a:extLst>
              <a:ext uri="{FF2B5EF4-FFF2-40B4-BE49-F238E27FC236}">
                <a16:creationId xmlns:a16="http://schemas.microsoft.com/office/drawing/2014/main" id="{1BAF2417-E6F9-B692-60D2-9367D0ACC8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4" name="Line 290">
            <a:extLst>
              <a:ext uri="{FF2B5EF4-FFF2-40B4-BE49-F238E27FC236}">
                <a16:creationId xmlns:a16="http://schemas.microsoft.com/office/drawing/2014/main" id="{AE1A9D4F-F61F-950D-0177-4E3F09A04C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4843463"/>
            <a:ext cx="1101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5" name="Line 291">
            <a:extLst>
              <a:ext uri="{FF2B5EF4-FFF2-40B4-BE49-F238E27FC236}">
                <a16:creationId xmlns:a16="http://schemas.microsoft.com/office/drawing/2014/main" id="{83A09219-4050-2139-5945-05BE07312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6" name="Line 292">
            <a:extLst>
              <a:ext uri="{FF2B5EF4-FFF2-40B4-BE49-F238E27FC236}">
                <a16:creationId xmlns:a16="http://schemas.microsoft.com/office/drawing/2014/main" id="{C9B12A22-2492-6B92-7C37-75327F765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7" name="Line 293">
            <a:extLst>
              <a:ext uri="{FF2B5EF4-FFF2-40B4-BE49-F238E27FC236}">
                <a16:creationId xmlns:a16="http://schemas.microsoft.com/office/drawing/2014/main" id="{7D322134-5D25-AE69-80B4-6B2B70F7FA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8" name="Line 294">
            <a:extLst>
              <a:ext uri="{FF2B5EF4-FFF2-40B4-BE49-F238E27FC236}">
                <a16:creationId xmlns:a16="http://schemas.microsoft.com/office/drawing/2014/main" id="{118287DB-68B1-D0A7-4CB9-F7550080D2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19" name="Line 295">
            <a:extLst>
              <a:ext uri="{FF2B5EF4-FFF2-40B4-BE49-F238E27FC236}">
                <a16:creationId xmlns:a16="http://schemas.microsoft.com/office/drawing/2014/main" id="{1AA1C968-F750-CDFE-95A8-E303A7960F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20" name="Rectangle 296">
            <a:extLst>
              <a:ext uri="{FF2B5EF4-FFF2-40B4-BE49-F238E27FC236}">
                <a16:creationId xmlns:a16="http://schemas.microsoft.com/office/drawing/2014/main" id="{1D0566AB-1E47-9B66-8BFD-31C32D67F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21" name="Rectangle 297">
            <a:extLst>
              <a:ext uri="{FF2B5EF4-FFF2-40B4-BE49-F238E27FC236}">
                <a16:creationId xmlns:a16="http://schemas.microsoft.com/office/drawing/2014/main" id="{F7C11E18-F70E-DAAB-E1E0-8B60FAFFC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solidFill>
                  <a:srgbClr val="000000"/>
                </a:solidFill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25" name="Rectangle 301">
            <a:extLst>
              <a:ext uri="{FF2B5EF4-FFF2-40B4-BE49-F238E27FC236}">
                <a16:creationId xmlns:a16="http://schemas.microsoft.com/office/drawing/2014/main" id="{D35CEFA7-3722-3005-84D8-13A8EBF7B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5208588"/>
            <a:ext cx="2444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000" b="1" i="0">
                <a:solidFill>
                  <a:srgbClr val="000000"/>
                </a:solidFill>
                <a:latin typeface=""/>
              </a:rPr>
              <a:t>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26" name="Rectangle 302">
            <a:extLst>
              <a:ext uri="{FF2B5EF4-FFF2-40B4-BE49-F238E27FC236}">
                <a16:creationId xmlns:a16="http://schemas.microsoft.com/office/drawing/2014/main" id="{64DBD2EB-6CAA-B56B-9D8D-8AF7EA734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103438"/>
            <a:ext cx="34290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200" b="1" i="0">
                <a:latin typeface=""/>
              </a:rPr>
              <a:t>       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27" name="AutoShape 303">
            <a:extLst>
              <a:ext uri="{FF2B5EF4-FFF2-40B4-BE49-F238E27FC236}">
                <a16:creationId xmlns:a16="http://schemas.microsoft.com/office/drawing/2014/main" id="{1B8F50A4-FA20-A8DE-3886-8DAA87C674E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38" name="Rectangle 314">
            <a:extLst>
              <a:ext uri="{FF2B5EF4-FFF2-40B4-BE49-F238E27FC236}">
                <a16:creationId xmlns:a16="http://schemas.microsoft.com/office/drawing/2014/main" id="{173BB488-BCF4-6C3E-33F9-D2FA65CE3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39" name="Line 315">
            <a:extLst>
              <a:ext uri="{FF2B5EF4-FFF2-40B4-BE49-F238E27FC236}">
                <a16:creationId xmlns:a16="http://schemas.microsoft.com/office/drawing/2014/main" id="{89F61EC4-B6F7-1E98-C9DB-8F3078E7B4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0" name="Line 316">
            <a:extLst>
              <a:ext uri="{FF2B5EF4-FFF2-40B4-BE49-F238E27FC236}">
                <a16:creationId xmlns:a16="http://schemas.microsoft.com/office/drawing/2014/main" id="{6EE2DEAE-BDA5-042B-DD0C-F61211188F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1" name="Line 317">
            <a:extLst>
              <a:ext uri="{FF2B5EF4-FFF2-40B4-BE49-F238E27FC236}">
                <a16:creationId xmlns:a16="http://schemas.microsoft.com/office/drawing/2014/main" id="{2A1DE85E-2A2D-EA39-1B2E-B7353D7F77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2" name="Line 318">
            <a:extLst>
              <a:ext uri="{FF2B5EF4-FFF2-40B4-BE49-F238E27FC236}">
                <a16:creationId xmlns:a16="http://schemas.microsoft.com/office/drawing/2014/main" id="{55B07C67-02FC-EC64-9654-9137400F47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3" name="Line 319">
            <a:extLst>
              <a:ext uri="{FF2B5EF4-FFF2-40B4-BE49-F238E27FC236}">
                <a16:creationId xmlns:a16="http://schemas.microsoft.com/office/drawing/2014/main" id="{4ADE03AD-D41E-17FF-6FBE-AAFAA7135E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4" name="Line 320">
            <a:extLst>
              <a:ext uri="{FF2B5EF4-FFF2-40B4-BE49-F238E27FC236}">
                <a16:creationId xmlns:a16="http://schemas.microsoft.com/office/drawing/2014/main" id="{C01FE27F-752C-E1E4-0617-DD8B6C8A27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5" name="Line 321">
            <a:extLst>
              <a:ext uri="{FF2B5EF4-FFF2-40B4-BE49-F238E27FC236}">
                <a16:creationId xmlns:a16="http://schemas.microsoft.com/office/drawing/2014/main" id="{0559EC5B-3677-05CC-4F25-3612447ADE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8113" y="511492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46" name="Rectangle 322">
            <a:extLst>
              <a:ext uri="{FF2B5EF4-FFF2-40B4-BE49-F238E27FC236}">
                <a16:creationId xmlns:a16="http://schemas.microsoft.com/office/drawing/2014/main" id="{6BEA75EA-7E39-9EC7-FE7F-0C87CE1C4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02147" name="Rectangle 323">
            <a:extLst>
              <a:ext uri="{FF2B5EF4-FFF2-40B4-BE49-F238E27FC236}">
                <a16:creationId xmlns:a16="http://schemas.microsoft.com/office/drawing/2014/main" id="{20E19EB1-5950-4F48-BA90-DDECC53F6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02148" name="Rectangle 324">
            <a:extLst>
              <a:ext uri="{FF2B5EF4-FFF2-40B4-BE49-F238E27FC236}">
                <a16:creationId xmlns:a16="http://schemas.microsoft.com/office/drawing/2014/main" id="{C71580EF-2133-02B0-20F1-03DB97BC7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02149" name="Text Box 325">
            <a:extLst>
              <a:ext uri="{FF2B5EF4-FFF2-40B4-BE49-F238E27FC236}">
                <a16:creationId xmlns:a16="http://schemas.microsoft.com/office/drawing/2014/main" id="{C14B38BC-C95C-6F80-D218-09327048252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02150" name="Text Box 326">
            <a:extLst>
              <a:ext uri="{FF2B5EF4-FFF2-40B4-BE49-F238E27FC236}">
                <a16:creationId xmlns:a16="http://schemas.microsoft.com/office/drawing/2014/main" id="{C73C61E5-27FE-2E69-EF5A-66095E4AF93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endParaRPr lang="ru-RU" altLang="en-US" sz="900" i="0">
              <a:latin typeface="Arial Black" panose="020B0604020202020204" pitchFamily="34" charset="0"/>
            </a:endParaRPr>
          </a:p>
        </p:txBody>
      </p:sp>
      <p:sp>
        <p:nvSpPr>
          <p:cNvPr id="1102151" name="Rectangle 327">
            <a:extLst>
              <a:ext uri="{FF2B5EF4-FFF2-40B4-BE49-F238E27FC236}">
                <a16:creationId xmlns:a16="http://schemas.microsoft.com/office/drawing/2014/main" id="{71AF94BA-571D-B7A6-F1CD-8007290B1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2" name="Rectangle 328">
            <a:extLst>
              <a:ext uri="{FF2B5EF4-FFF2-40B4-BE49-F238E27FC236}">
                <a16:creationId xmlns:a16="http://schemas.microsoft.com/office/drawing/2014/main" id="{36FB2CCC-E1DC-B9DD-9720-C7BD94B27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3" name="Rectangle 329">
            <a:extLst>
              <a:ext uri="{FF2B5EF4-FFF2-40B4-BE49-F238E27FC236}">
                <a16:creationId xmlns:a16="http://schemas.microsoft.com/office/drawing/2014/main" id="{C9B68288-F119-1BC0-7B2A-2AE1A4129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4" name="Rectangle 330">
            <a:extLst>
              <a:ext uri="{FF2B5EF4-FFF2-40B4-BE49-F238E27FC236}">
                <a16:creationId xmlns:a16="http://schemas.microsoft.com/office/drawing/2014/main" id="{44BC5A26-F8A8-FCE2-4C4E-DE5C492E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5" name="Rectangle 331">
            <a:extLst>
              <a:ext uri="{FF2B5EF4-FFF2-40B4-BE49-F238E27FC236}">
                <a16:creationId xmlns:a16="http://schemas.microsoft.com/office/drawing/2014/main" id="{3FC843C1-8E41-9A82-6263-5AD2AD047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6" name="Rectangle 332">
            <a:extLst>
              <a:ext uri="{FF2B5EF4-FFF2-40B4-BE49-F238E27FC236}">
                <a16:creationId xmlns:a16="http://schemas.microsoft.com/office/drawing/2014/main" id="{C7C8F387-F2BD-3979-B3AC-D2101B7F1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2700" dir="54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57" name="Rectangle 333">
            <a:extLst>
              <a:ext uri="{FF2B5EF4-FFF2-40B4-BE49-F238E27FC236}">
                <a16:creationId xmlns:a16="http://schemas.microsoft.com/office/drawing/2014/main" id="{81BA3842-5FC5-49DC-3926-4E444660E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400" b="1" i="0">
                <a:latin typeface="Helvetica" pitchFamily="2" charset="0"/>
              </a:rPr>
              <a:t> 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158" name="Rectangle 334">
            <a:extLst>
              <a:ext uri="{FF2B5EF4-FFF2-40B4-BE49-F238E27FC236}">
                <a16:creationId xmlns:a16="http://schemas.microsoft.com/office/drawing/2014/main" id="{8302FE92-1AC5-7161-B754-4479EA840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02159" name="Rectangle 335">
            <a:extLst>
              <a:ext uri="{FF2B5EF4-FFF2-40B4-BE49-F238E27FC236}">
                <a16:creationId xmlns:a16="http://schemas.microsoft.com/office/drawing/2014/main" id="{3FB4DD17-80BB-00E4-5B3F-D7F554E1D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02160" name="Rectangle 336">
            <a:extLst>
              <a:ext uri="{FF2B5EF4-FFF2-40B4-BE49-F238E27FC236}">
                <a16:creationId xmlns:a16="http://schemas.microsoft.com/office/drawing/2014/main" id="{48F84855-3E01-814D-E50D-5B65D37DE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</a:p>
        </p:txBody>
      </p:sp>
      <p:sp>
        <p:nvSpPr>
          <p:cNvPr id="1102161" name="Rectangle 337">
            <a:extLst>
              <a:ext uri="{FF2B5EF4-FFF2-40B4-BE49-F238E27FC236}">
                <a16:creationId xmlns:a16="http://schemas.microsoft.com/office/drawing/2014/main" id="{32A0CA88-824B-CD8B-B271-6012D951A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Helvetica" pitchFamily="2" charset="0"/>
              </a:rPr>
              <a:t> </a:t>
            </a:r>
            <a:endParaRPr lang="en-US" altLang="en-US" sz="1800" i="0">
              <a:latin typeface="Helvetica" pitchFamily="2" charset="0"/>
            </a:endParaRPr>
          </a:p>
        </p:txBody>
      </p:sp>
      <p:sp>
        <p:nvSpPr>
          <p:cNvPr id="1102162" name="Line 338">
            <a:extLst>
              <a:ext uri="{FF2B5EF4-FFF2-40B4-BE49-F238E27FC236}">
                <a16:creationId xmlns:a16="http://schemas.microsoft.com/office/drawing/2014/main" id="{41EC14CA-CC86-0DE4-0C9D-CC43F34A80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63" name="Line 339">
            <a:extLst>
              <a:ext uri="{FF2B5EF4-FFF2-40B4-BE49-F238E27FC236}">
                <a16:creationId xmlns:a16="http://schemas.microsoft.com/office/drawing/2014/main" id="{9C4D1460-7F21-FAD7-9881-4291C6FB03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64" name="Line 340">
            <a:extLst>
              <a:ext uri="{FF2B5EF4-FFF2-40B4-BE49-F238E27FC236}">
                <a16:creationId xmlns:a16="http://schemas.microsoft.com/office/drawing/2014/main" id="{A52D4896-3F12-CC29-AD0A-FBE4A22EA9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65" name="Line 341">
            <a:extLst>
              <a:ext uri="{FF2B5EF4-FFF2-40B4-BE49-F238E27FC236}">
                <a16:creationId xmlns:a16="http://schemas.microsoft.com/office/drawing/2014/main" id="{85B1829B-71E3-0E47-3D5F-83D5616B1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66" name="Rectangle 342">
            <a:extLst>
              <a:ext uri="{FF2B5EF4-FFF2-40B4-BE49-F238E27FC236}">
                <a16:creationId xmlns:a16="http://schemas.microsoft.com/office/drawing/2014/main" id="{23971396-5423-1BA5-B437-B0FA10139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67" name="Rectangle 343">
            <a:extLst>
              <a:ext uri="{FF2B5EF4-FFF2-40B4-BE49-F238E27FC236}">
                <a16:creationId xmlns:a16="http://schemas.microsoft.com/office/drawing/2014/main" id="{BB541795-FA0D-B749-55F3-495B23829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1800" b="1" i="0">
                <a:latin typeface="Arial" panose="020B0604020202020204" pitchFamily="34" charset="0"/>
              </a:rPr>
              <a:t> </a:t>
            </a:r>
            <a:endParaRPr lang="en-US" altLang="en-US" sz="1800" i="0">
              <a:latin typeface="Arial" panose="020B0604020202020204" pitchFamily="34" charset="0"/>
            </a:endParaRPr>
          </a:p>
        </p:txBody>
      </p:sp>
      <p:sp>
        <p:nvSpPr>
          <p:cNvPr id="1102168" name="Line 344">
            <a:extLst>
              <a:ext uri="{FF2B5EF4-FFF2-40B4-BE49-F238E27FC236}">
                <a16:creationId xmlns:a16="http://schemas.microsoft.com/office/drawing/2014/main" id="{47EB2F32-646E-02DA-C87E-5E61C9A73D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69" name="Line 345">
            <a:extLst>
              <a:ext uri="{FF2B5EF4-FFF2-40B4-BE49-F238E27FC236}">
                <a16:creationId xmlns:a16="http://schemas.microsoft.com/office/drawing/2014/main" id="{45755EDA-2AD9-3D64-78B9-A2CB8D0AE3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4938" y="4648200"/>
            <a:ext cx="109537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170" name="Rectangle 346">
            <a:extLst>
              <a:ext uri="{FF2B5EF4-FFF2-40B4-BE49-F238E27FC236}">
                <a16:creationId xmlns:a16="http://schemas.microsoft.com/office/drawing/2014/main" id="{F39F1EA5-9987-07D2-6DE5-E659FF04C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71" name="Rectangle 347">
            <a:extLst>
              <a:ext uri="{FF2B5EF4-FFF2-40B4-BE49-F238E27FC236}">
                <a16:creationId xmlns:a16="http://schemas.microsoft.com/office/drawing/2014/main" id="{4D848861-5505-C79C-DCDE-894D05FCD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72" name="Rectangle 348">
            <a:extLst>
              <a:ext uri="{FF2B5EF4-FFF2-40B4-BE49-F238E27FC236}">
                <a16:creationId xmlns:a16="http://schemas.microsoft.com/office/drawing/2014/main" id="{3F5AEB0A-6614-08D0-7714-AFCC4FCF1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73" name="Arc 349">
            <a:extLst>
              <a:ext uri="{FF2B5EF4-FFF2-40B4-BE49-F238E27FC236}">
                <a16:creationId xmlns:a16="http://schemas.microsoft.com/office/drawing/2014/main" id="{66774D0D-238C-2B6B-60F9-AA293929A8A6}"/>
              </a:ext>
            </a:extLst>
          </p:cNvPr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600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93" name="Rectangle 369">
            <a:extLst>
              <a:ext uri="{FF2B5EF4-FFF2-40B4-BE49-F238E27FC236}">
                <a16:creationId xmlns:a16="http://schemas.microsoft.com/office/drawing/2014/main" id="{144647D0-D474-59D8-34F1-8764AF5ED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194" name="Rectangle 370">
            <a:extLst>
              <a:ext uri="{FF2B5EF4-FFF2-40B4-BE49-F238E27FC236}">
                <a16:creationId xmlns:a16="http://schemas.microsoft.com/office/drawing/2014/main" id="{BA110BF3-9EFB-E8B2-18C1-40DB7A159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2206" name="Rectangle 382">
            <a:extLst>
              <a:ext uri="{FF2B5EF4-FFF2-40B4-BE49-F238E27FC236}">
                <a16:creationId xmlns:a16="http://schemas.microsoft.com/office/drawing/2014/main" id="{A4FFBB97-229E-7479-FEF7-D6243133F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207" name="Rectangle 383">
            <a:extLst>
              <a:ext uri="{FF2B5EF4-FFF2-40B4-BE49-F238E27FC236}">
                <a16:creationId xmlns:a16="http://schemas.microsoft.com/office/drawing/2014/main" id="{63FFC0D5-EE94-1498-B196-CEC324552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altLang="en-US" sz="3800" b="1" i="0">
                <a:latin typeface="Helvetica" pitchFamily="2" charset="0"/>
              </a:rPr>
              <a:t>*</a:t>
            </a:r>
            <a:endParaRPr lang="en-US" altLang="en-US" sz="1400" i="0">
              <a:latin typeface="Helvetica" pitchFamily="2" charset="0"/>
            </a:endParaRPr>
          </a:p>
        </p:txBody>
      </p:sp>
      <p:sp>
        <p:nvSpPr>
          <p:cNvPr id="1102239" name="Line 415">
            <a:extLst>
              <a:ext uri="{FF2B5EF4-FFF2-40B4-BE49-F238E27FC236}">
                <a16:creationId xmlns:a16="http://schemas.microsoft.com/office/drawing/2014/main" id="{B5622465-48B2-11DF-5960-7A578997BF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2240" name="Line 416">
            <a:extLst>
              <a:ext uri="{FF2B5EF4-FFF2-40B4-BE49-F238E27FC236}">
                <a16:creationId xmlns:a16="http://schemas.microsoft.com/office/drawing/2014/main" id="{00840E59-F71B-E78B-23D2-D043C7B967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1826" name="Rectangle 2">
            <a:extLst>
              <a:ext uri="{FF2B5EF4-FFF2-40B4-BE49-F238E27FC236}">
                <a16:creationId xmlns:a16="http://schemas.microsoft.com/office/drawing/2014/main" id="{5000A487-D813-9D24-B604-4F8A8F96D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827" name="Rectangle 3">
            <a:extLst>
              <a:ext uri="{FF2B5EF4-FFF2-40B4-BE49-F238E27FC236}">
                <a16:creationId xmlns:a16="http://schemas.microsoft.com/office/drawing/2014/main" id="{C98F27C6-236E-F54A-F62E-AD1792BB6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828" name="Rectangle 4">
            <a:extLst>
              <a:ext uri="{FF2B5EF4-FFF2-40B4-BE49-F238E27FC236}">
                <a16:creationId xmlns:a16="http://schemas.microsoft.com/office/drawing/2014/main" id="{D906F6FB-0EB3-0B92-2D6F-BC2F4225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829" name="Rectangle 5">
            <a:extLst>
              <a:ext uri="{FF2B5EF4-FFF2-40B4-BE49-F238E27FC236}">
                <a16:creationId xmlns:a16="http://schemas.microsoft.com/office/drawing/2014/main" id="{0F0BEDCF-C4E7-3CED-B5B7-3C0B860F5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834" name="Rectangle 10">
            <a:extLst>
              <a:ext uri="{FF2B5EF4-FFF2-40B4-BE49-F238E27FC236}">
                <a16:creationId xmlns:a16="http://schemas.microsoft.com/office/drawing/2014/main" id="{5122AE18-1777-9405-CB3C-D02F157E9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1905" name="Rectangle 81">
            <a:extLst>
              <a:ext uri="{FF2B5EF4-FFF2-40B4-BE49-F238E27FC236}">
                <a16:creationId xmlns:a16="http://schemas.microsoft.com/office/drawing/2014/main" id="{C87385CD-12F5-96F6-C2E2-41A6D628B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12" name="Rectangle 88">
            <a:extLst>
              <a:ext uri="{FF2B5EF4-FFF2-40B4-BE49-F238E27FC236}">
                <a16:creationId xmlns:a16="http://schemas.microsoft.com/office/drawing/2014/main" id="{79F60666-5CB0-E82B-0277-A55295AD4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13" name="Rectangle 89">
            <a:extLst>
              <a:ext uri="{FF2B5EF4-FFF2-40B4-BE49-F238E27FC236}">
                <a16:creationId xmlns:a16="http://schemas.microsoft.com/office/drawing/2014/main" id="{7404EBD8-2083-6AA8-626B-8FCBE8259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14" name="Rectangle 90">
            <a:extLst>
              <a:ext uri="{FF2B5EF4-FFF2-40B4-BE49-F238E27FC236}">
                <a16:creationId xmlns:a16="http://schemas.microsoft.com/office/drawing/2014/main" id="{F06BE2E8-B39E-F6DD-2889-1A9EBF600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16" name="Rectangle 92">
            <a:extLst>
              <a:ext uri="{FF2B5EF4-FFF2-40B4-BE49-F238E27FC236}">
                <a16:creationId xmlns:a16="http://schemas.microsoft.com/office/drawing/2014/main" id="{2BC8E188-A8C8-8C4D-C46B-1569EBEA8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19" name="Rectangle 95">
            <a:extLst>
              <a:ext uri="{FF2B5EF4-FFF2-40B4-BE49-F238E27FC236}">
                <a16:creationId xmlns:a16="http://schemas.microsoft.com/office/drawing/2014/main" id="{2C420DED-CF08-7B0B-6A62-8913FFFDE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0" name="Rectangle 96">
            <a:extLst>
              <a:ext uri="{FF2B5EF4-FFF2-40B4-BE49-F238E27FC236}">
                <a16:creationId xmlns:a16="http://schemas.microsoft.com/office/drawing/2014/main" id="{8AC93DB5-6F4F-A37F-96C3-175734BCD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1" name="Rectangle 97">
            <a:extLst>
              <a:ext uri="{FF2B5EF4-FFF2-40B4-BE49-F238E27FC236}">
                <a16:creationId xmlns:a16="http://schemas.microsoft.com/office/drawing/2014/main" id="{6830EC15-8500-4E2F-FB05-4FB0130AD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2" name="Rectangle 98">
            <a:extLst>
              <a:ext uri="{FF2B5EF4-FFF2-40B4-BE49-F238E27FC236}">
                <a16:creationId xmlns:a16="http://schemas.microsoft.com/office/drawing/2014/main" id="{E797D0C9-77C8-C101-899E-30048AC38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3" name="Rectangle 99">
            <a:extLst>
              <a:ext uri="{FF2B5EF4-FFF2-40B4-BE49-F238E27FC236}">
                <a16:creationId xmlns:a16="http://schemas.microsoft.com/office/drawing/2014/main" id="{8AAAE1E7-45D3-361B-18CE-17C73C66D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5" name="Rectangle 101">
            <a:extLst>
              <a:ext uri="{FF2B5EF4-FFF2-40B4-BE49-F238E27FC236}">
                <a16:creationId xmlns:a16="http://schemas.microsoft.com/office/drawing/2014/main" id="{55FA9FD7-0B81-7A91-FC69-D78D5B924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6" name="Rectangle 102">
            <a:extLst>
              <a:ext uri="{FF2B5EF4-FFF2-40B4-BE49-F238E27FC236}">
                <a16:creationId xmlns:a16="http://schemas.microsoft.com/office/drawing/2014/main" id="{683CB934-C254-CCF3-3A96-3F8EDF42F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7" name="Rectangle 103">
            <a:extLst>
              <a:ext uri="{FF2B5EF4-FFF2-40B4-BE49-F238E27FC236}">
                <a16:creationId xmlns:a16="http://schemas.microsoft.com/office/drawing/2014/main" id="{64280E26-6DAE-151A-E4F4-CACEF2C7C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28" name="Rectangle 104">
            <a:extLst>
              <a:ext uri="{FF2B5EF4-FFF2-40B4-BE49-F238E27FC236}">
                <a16:creationId xmlns:a16="http://schemas.microsoft.com/office/drawing/2014/main" id="{F6B955BD-FD64-2544-B1E2-88DCB0D60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1930" name="Rectangle 106">
            <a:extLst>
              <a:ext uri="{FF2B5EF4-FFF2-40B4-BE49-F238E27FC236}">
                <a16:creationId xmlns:a16="http://schemas.microsoft.com/office/drawing/2014/main" id="{81FD8AFD-A62A-CD15-308D-A4EB43EF1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1102018" name="Rectangle 194">
            <a:extLst>
              <a:ext uri="{FF2B5EF4-FFF2-40B4-BE49-F238E27FC236}">
                <a16:creationId xmlns:a16="http://schemas.microsoft.com/office/drawing/2014/main" id="{B7637B11-AB4D-7B7A-B96D-B9EDD9523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02019" name="Picture 195">
            <a:extLst>
              <a:ext uri="{FF2B5EF4-FFF2-40B4-BE49-F238E27FC236}">
                <a16:creationId xmlns:a16="http://schemas.microsoft.com/office/drawing/2014/main" id="{051119F3-39EC-EBE3-FC0D-8907E5CA7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2020" name="Rectangle 196">
            <a:extLst>
              <a:ext uri="{FF2B5EF4-FFF2-40B4-BE49-F238E27FC236}">
                <a16:creationId xmlns:a16="http://schemas.microsoft.com/office/drawing/2014/main" id="{834F6BB3-8A43-AF04-CF1D-03404AB7E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ru-RU" altLang="en-US" sz="1800" i="0">
              <a:solidFill>
                <a:srgbClr val="66FFFF"/>
              </a:solidFill>
            </a:endParaRPr>
          </a:p>
        </p:txBody>
      </p:sp>
      <p:sp>
        <p:nvSpPr>
          <p:cNvPr id="1102021" name="Rectangle 197">
            <a:extLst>
              <a:ext uri="{FF2B5EF4-FFF2-40B4-BE49-F238E27FC236}">
                <a16:creationId xmlns:a16="http://schemas.microsoft.com/office/drawing/2014/main" id="{DD1C234F-D191-6A6F-EF0F-D8F0F3269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02022" name="Picture 198">
            <a:extLst>
              <a:ext uri="{FF2B5EF4-FFF2-40B4-BE49-F238E27FC236}">
                <a16:creationId xmlns:a16="http://schemas.microsoft.com/office/drawing/2014/main" id="{F29D23D7-8343-1EAB-47A5-0C17C06FA5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4825" y="207963"/>
            <a:ext cx="2106613" cy="15795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2024" name="Rectangle 200">
            <a:extLst>
              <a:ext uri="{FF2B5EF4-FFF2-40B4-BE49-F238E27FC236}">
                <a16:creationId xmlns:a16="http://schemas.microsoft.com/office/drawing/2014/main" id="{0D16D75A-DE86-8B8F-EFEA-304933DB0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>
            <a:noFill/>
          </a:ln>
          <a:effectLst>
            <a:outerShdw dist="127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0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02038" name="Rectangle 214">
            <a:extLst>
              <a:ext uri="{FF2B5EF4-FFF2-40B4-BE49-F238E27FC236}">
                <a16:creationId xmlns:a16="http://schemas.microsoft.com/office/drawing/2014/main" id="{42F026F9-F9FD-918D-A43C-50FC606E4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3200" b="1">
                <a:solidFill>
                  <a:srgbClr val="66FFFF"/>
                </a:solidFill>
                <a:latin typeface="Helvetica" pitchFamily="2" charset="0"/>
              </a:rPr>
              <a:t> </a:t>
            </a:r>
            <a:endParaRPr lang="en-US" altLang="en-US" sz="1400" b="1" i="0" u="sng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02036" name="Text Box 212">
            <a:extLst>
              <a:ext uri="{FF2B5EF4-FFF2-40B4-BE49-F238E27FC236}">
                <a16:creationId xmlns:a16="http://schemas.microsoft.com/office/drawing/2014/main" id="{282A63A8-8496-5526-56B5-8D0793A52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338" y="6081713"/>
            <a:ext cx="4422775" cy="763587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ЮЖНОМУ 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14 </a:t>
            </a: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КНИГ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02030" name="Text Box 206">
            <a:extLst>
              <a:ext uri="{FF2B5EF4-FFF2-40B4-BE49-F238E27FC236}">
                <a16:creationId xmlns:a16="http://schemas.microsoft.com/office/drawing/2014/main" id="{21F55434-5EBC-725C-607E-3D406D63AA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4557713"/>
            <a:ext cx="4730750" cy="763587"/>
          </a:xfrm>
          <a:prstGeom prst="rect">
            <a:avLst/>
          </a:prstGeom>
          <a:noFill/>
          <a:ln>
            <a:noFill/>
          </a:ln>
          <a:effectLst>
            <a:outerShdw dist="63500" dir="3187806" algn="ctr" rotWithShape="0">
              <a:srgbClr val="080808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ru-RU" altLang="en-US" sz="2400" b="1" i="0">
                <a:solidFill>
                  <a:srgbClr val="66FFFF"/>
                </a:solidFill>
                <a:latin typeface="Helvetica" pitchFamily="2" charset="0"/>
              </a:rPr>
              <a:t>СЕВЕРНОМУ Царству</a:t>
            </a:r>
            <a:endParaRPr lang="en-US" altLang="en-US" sz="2400" b="1" i="0">
              <a:solidFill>
                <a:srgbClr val="66FFFF"/>
              </a:solidFill>
              <a:latin typeface="Helvetica" pitchFamily="2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altLang="en-US" sz="3200" b="1" i="0">
                <a:solidFill>
                  <a:srgbClr val="66FFFF"/>
                </a:solidFill>
                <a:latin typeface="Helvetica" pitchFamily="2" charset="0"/>
              </a:rPr>
              <a:t>3 </a:t>
            </a:r>
            <a:r>
              <a:rPr lang="ru-RU" altLang="en-US" sz="3200" b="1" i="0">
                <a:solidFill>
                  <a:srgbClr val="66FFFF"/>
                </a:solidFill>
                <a:latin typeface="Helvetica" pitchFamily="2" charset="0"/>
              </a:rPr>
              <a:t>КНИГИ</a:t>
            </a:r>
            <a:endParaRPr lang="en-US" altLang="en-US" sz="3200" b="1" i="0">
              <a:solidFill>
                <a:srgbClr val="66FFFF"/>
              </a:solidFill>
              <a:latin typeface="Helvetica" pitchFamily="2" charset="0"/>
            </a:endParaRPr>
          </a:p>
        </p:txBody>
      </p:sp>
      <p:sp>
        <p:nvSpPr>
          <p:cNvPr id="1102053" name="Text Box 229">
            <a:extLst>
              <a:ext uri="{FF2B5EF4-FFF2-40B4-BE49-F238E27FC236}">
                <a16:creationId xmlns:a16="http://schemas.microsoft.com/office/drawing/2014/main" id="{BFD99A1C-E709-5CCB-208A-32B748BC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83</a:t>
            </a:r>
          </a:p>
        </p:txBody>
      </p:sp>
      <p:sp>
        <p:nvSpPr>
          <p:cNvPr id="1102056" name="Rectangle 232">
            <a:extLst>
              <a:ext uri="{FF2B5EF4-FFF2-40B4-BE49-F238E27FC236}">
                <a16:creationId xmlns:a16="http://schemas.microsoft.com/office/drawing/2014/main" id="{5AE71156-D01D-3536-DECD-8C70EC8A6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 Black" panose="020B0604020202020204" pitchFamily="34" charset="0"/>
              </a:rPr>
              <a:t> </a:t>
            </a:r>
            <a:endParaRPr lang="en-US" altLang="en-US" sz="1200" b="1" i="0" u="sng">
              <a:solidFill>
                <a:schemeClr val="bg1"/>
              </a:solidFill>
              <a:latin typeface="Arial Black" panose="020B0604020202020204" pitchFamily="34" charset="0"/>
            </a:endParaRPr>
          </a:p>
        </p:txBody>
      </p:sp>
      <p:grpSp>
        <p:nvGrpSpPr>
          <p:cNvPr id="1102243" name="Group 419">
            <a:extLst>
              <a:ext uri="{FF2B5EF4-FFF2-40B4-BE49-F238E27FC236}">
                <a16:creationId xmlns:a16="http://schemas.microsoft.com/office/drawing/2014/main" id="{00BFA448-577A-D4E0-FB45-EDFF9DED28DD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090613"/>
            <a:ext cx="1095375" cy="5470525"/>
            <a:chOff x="1660" y="699"/>
            <a:chExt cx="690" cy="3446"/>
          </a:xfrm>
        </p:grpSpPr>
        <p:sp>
          <p:nvSpPr>
            <p:cNvPr id="1102244" name="Rectangle 420">
              <a:extLst>
                <a:ext uri="{FF2B5EF4-FFF2-40B4-BE49-F238E27FC236}">
                  <a16:creationId xmlns:a16="http://schemas.microsoft.com/office/drawing/2014/main" id="{256AA925-5B40-609E-1727-5335FEAB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450"/>
              <a:ext cx="491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УПАДКЕ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102245" name="Rectangle 421">
              <a:extLst>
                <a:ext uri="{FF2B5EF4-FFF2-40B4-BE49-F238E27FC236}">
                  <a16:creationId xmlns:a16="http://schemas.microsoft.com/office/drawing/2014/main" id="{D2FB6CC1-EE58-F47E-2912-14C90E00A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99"/>
              <a:ext cx="635" cy="1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b="1">
                  <a:solidFill>
                    <a:srgbClr val="000000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ИЗРАИЛЮ</a:t>
              </a:r>
              <a:endParaRPr lang="en-US" altLang="en-US" sz="2000" b="1" i="0">
                <a:latin typeface="Helvetica" pitchFamily="2" charset="0"/>
              </a:endParaRPr>
            </a:p>
          </p:txBody>
        </p:sp>
        <p:grpSp>
          <p:nvGrpSpPr>
            <p:cNvPr id="1102246" name="Group 422">
              <a:extLst>
                <a:ext uri="{FF2B5EF4-FFF2-40B4-BE49-F238E27FC236}">
                  <a16:creationId xmlns:a16="http://schemas.microsoft.com/office/drawing/2014/main" id="{B9B9DFA6-8291-D633-FD86-CACBB0065D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0" y="824"/>
              <a:ext cx="662" cy="190"/>
              <a:chOff x="2913" y="1215"/>
              <a:chExt cx="662" cy="190"/>
            </a:xfrm>
          </p:grpSpPr>
          <p:sp>
            <p:nvSpPr>
              <p:cNvPr id="1102247" name="Rectangle 423">
                <a:extLst>
                  <a:ext uri="{FF2B5EF4-FFF2-40B4-BE49-F238E27FC236}">
                    <a16:creationId xmlns:a16="http://schemas.microsoft.com/office/drawing/2014/main" id="{633C6A9C-F62F-A81A-6706-D40C08319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219"/>
                <a:ext cx="662" cy="1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     (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С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. </a:t>
                </a:r>
                <a:r>
                  <a:rPr lang="ru-RU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ЦАРСТВО</a:t>
                </a:r>
                <a:r>
                  <a:rPr lang="en-US" altLang="en-US" sz="1000" b="1" i="0">
                    <a:solidFill>
                      <a:srgbClr val="000000"/>
                    </a:solidFill>
                    <a:latin typeface="Helvetica" pitchFamily="2" charset="0"/>
                  </a:rPr>
                  <a:t>)</a:t>
                </a:r>
                <a:endParaRPr lang="en-US" altLang="en-US" sz="1800" i="0">
                  <a:latin typeface="Helvetica" pitchFamily="2" charset="0"/>
                </a:endParaRPr>
              </a:p>
            </p:txBody>
          </p:sp>
          <p:sp>
            <p:nvSpPr>
              <p:cNvPr id="1102248" name="Rectangle 424">
                <a:extLst>
                  <a:ext uri="{FF2B5EF4-FFF2-40B4-BE49-F238E27FC236}">
                    <a16:creationId xmlns:a16="http://schemas.microsoft.com/office/drawing/2014/main" id="{8C084FAF-FFFE-A0D4-A9EC-D1AAEC0FB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1215"/>
                <a:ext cx="0" cy="1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>
                  <a:lnSpc>
                    <a:spcPct val="110000"/>
                  </a:lnSpc>
                </a:pPr>
                <a:endParaRPr lang="ru-RU" altLang="en-US" sz="1800" i="0">
                  <a:latin typeface="Helvetica" pitchFamily="2" charset="0"/>
                </a:endParaRPr>
              </a:p>
            </p:txBody>
          </p:sp>
        </p:grpSp>
        <p:sp>
          <p:nvSpPr>
            <p:cNvPr id="1102249" name="Rectangle 425">
              <a:extLst>
                <a:ext uri="{FF2B5EF4-FFF2-40B4-BE49-F238E27FC236}">
                  <a16:creationId xmlns:a16="http://schemas.microsoft.com/office/drawing/2014/main" id="{82D2DE6E-3C5B-2A6B-4E09-1A735D728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370"/>
              <a:ext cx="552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В КРИЗИСЕ</a:t>
              </a:r>
              <a:endParaRPr lang="en-US" altLang="en-US" sz="2000" i="0">
                <a:latin typeface="Arial Black" panose="020B0604020202020204" pitchFamily="34" charset="0"/>
              </a:endParaRPr>
            </a:p>
          </p:txBody>
        </p:sp>
        <p:sp>
          <p:nvSpPr>
            <p:cNvPr id="1102250" name="Rectangle 426">
              <a:extLst>
                <a:ext uri="{FF2B5EF4-FFF2-40B4-BE49-F238E27FC236}">
                  <a16:creationId xmlns:a16="http://schemas.microsoft.com/office/drawing/2014/main" id="{1821A3A3-4485-5AD0-4AE8-830E2E2CB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3400"/>
              <a:ext cx="536" cy="2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В</a:t>
              </a: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</a:t>
              </a:r>
              <a:r>
                <a:rPr lang="ru-RU" altLang="en-US" sz="1000" b="1">
                  <a:solidFill>
                    <a:srgbClr val="000000"/>
                  </a:solidFill>
                  <a:latin typeface="Helvetica" pitchFamily="2" charset="0"/>
                </a:rPr>
                <a:t>ПЛЕНЕНИИ</a:t>
              </a:r>
              <a:endParaRPr lang="en-US" altLang="en-US" sz="1800" i="0">
                <a:latin typeface="Arial Black" panose="020B0604020202020204" pitchFamily="34" charset="0"/>
              </a:endParaRPr>
            </a:p>
          </p:txBody>
        </p:sp>
        <p:sp>
          <p:nvSpPr>
            <p:cNvPr id="1102251" name="Rectangle 427">
              <a:extLst>
                <a:ext uri="{FF2B5EF4-FFF2-40B4-BE49-F238E27FC236}">
                  <a16:creationId xmlns:a16="http://schemas.microsoft.com/office/drawing/2014/main" id="{5DC167E7-E665-4FE3-CCED-F4F1566D7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3933"/>
              <a:ext cx="59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ru-RU" altLang="en-US" sz="1200" b="1">
                  <a:solidFill>
                    <a:srgbClr val="000000"/>
                  </a:solidFill>
                  <a:latin typeface="Helvetica" pitchFamily="2" charset="0"/>
                </a:rPr>
                <a:t>    ИУДЕ  </a:t>
              </a:r>
            </a:p>
            <a:p>
              <a:pPr algn="l">
                <a:lnSpc>
                  <a:spcPct val="110000"/>
                </a:lnSpc>
              </a:pPr>
              <a:r>
                <a:rPr lang="ru-RU" altLang="en-US" sz="800" b="1">
                  <a:solidFill>
                    <a:srgbClr val="000000"/>
                  </a:solidFill>
                  <a:latin typeface="Helvetica" pitchFamily="2" charset="0"/>
                </a:rPr>
                <a:t> В ВОЗВРАЩЕНИИ</a:t>
              </a:r>
              <a:endParaRPr lang="en-US" altLang="en-US" sz="1400" i="0">
                <a:latin typeface="Arial Black" panose="020B0604020202020204" pitchFamily="34" charset="0"/>
              </a:endParaRPr>
            </a:p>
          </p:txBody>
        </p:sp>
      </p:grpSp>
      <p:grpSp>
        <p:nvGrpSpPr>
          <p:cNvPr id="1102252" name="Group 428">
            <a:extLst>
              <a:ext uri="{FF2B5EF4-FFF2-40B4-BE49-F238E27FC236}">
                <a16:creationId xmlns:a16="http://schemas.microsoft.com/office/drawing/2014/main" id="{810EFE15-4201-69A5-BDFD-69D361D27587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1966913"/>
            <a:ext cx="4700587" cy="1731962"/>
            <a:chOff x="3187" y="1239"/>
            <a:chExt cx="2961" cy="1091"/>
          </a:xfrm>
        </p:grpSpPr>
        <p:sp>
          <p:nvSpPr>
            <p:cNvPr id="1102253" name="Text Box 429">
              <a:extLst>
                <a:ext uri="{FF2B5EF4-FFF2-40B4-BE49-F238E27FC236}">
                  <a16:creationId xmlns:a16="http://schemas.microsoft.com/office/drawing/2014/main" id="{0F0439BE-0757-434D-3320-E3FD3CCA4D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 i="0">
                  <a:solidFill>
                    <a:srgbClr val="FFEA18"/>
                  </a:solidFill>
                  <a:latin typeface="Helvetica" pitchFamily="2" charset="0"/>
                </a:rPr>
                <a:t>ПРОРОКОВ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102254" name="Text Box 430">
              <a:extLst>
                <a:ext uri="{FF2B5EF4-FFF2-40B4-BE49-F238E27FC236}">
                  <a16:creationId xmlns:a16="http://schemas.microsoft.com/office/drawing/2014/main" id="{C2139EC8-79C9-4E19-49AE-12D51B096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287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2800" b="1" i="0">
                  <a:solidFill>
                    <a:srgbClr val="FFEA18"/>
                  </a:solidFill>
                  <a:latin typeface="Helvetica" pitchFamily="2" charset="0"/>
                </a:rPr>
                <a:t>17 КНИГ</a:t>
              </a:r>
              <a:endParaRPr lang="en-US" altLang="en-US" sz="28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  <p:sp>
          <p:nvSpPr>
            <p:cNvPr id="1102255" name="Text Box 431">
              <a:extLst>
                <a:ext uri="{FF2B5EF4-FFF2-40B4-BE49-F238E27FC236}">
                  <a16:creationId xmlns:a16="http://schemas.microsoft.com/office/drawing/2014/main" id="{02E06438-48E8-EFF8-F2AE-769F7CE06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52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ru-RU" altLang="en-US" sz="3600" b="1">
                  <a:solidFill>
                    <a:srgbClr val="FFEA18"/>
                  </a:solidFill>
                  <a:latin typeface="Helvetica" pitchFamily="2" charset="0"/>
                </a:rPr>
                <a:t>ОПОЗНАНИЕ</a:t>
              </a:r>
              <a:endParaRPr lang="en-US" altLang="en-US" sz="3600" b="1" i="0">
                <a:solidFill>
                  <a:srgbClr val="FFEA18"/>
                </a:solidFill>
                <a:latin typeface="Helvetica" pitchFamily="2" charset="0"/>
              </a:endParaRPr>
            </a:p>
          </p:txBody>
        </p:sp>
      </p:grpSp>
      <p:grpSp>
        <p:nvGrpSpPr>
          <p:cNvPr id="1102298" name="Group 474">
            <a:extLst>
              <a:ext uri="{FF2B5EF4-FFF2-40B4-BE49-F238E27FC236}">
                <a16:creationId xmlns:a16="http://schemas.microsoft.com/office/drawing/2014/main" id="{6752D614-3D7F-DEED-FD2B-96060BF928BF}"/>
              </a:ext>
            </a:extLst>
          </p:cNvPr>
          <p:cNvGrpSpPr>
            <a:grpSpLocks/>
          </p:cNvGrpSpPr>
          <p:nvPr/>
        </p:nvGrpSpPr>
        <p:grpSpPr bwMode="auto">
          <a:xfrm>
            <a:off x="320675" y="549275"/>
            <a:ext cx="9525000" cy="6081713"/>
            <a:chOff x="228" y="342"/>
            <a:chExt cx="6000" cy="3831"/>
          </a:xfrm>
        </p:grpSpPr>
        <p:sp>
          <p:nvSpPr>
            <p:cNvPr id="1102299" name="Rectangle 475">
              <a:extLst>
                <a:ext uri="{FF2B5EF4-FFF2-40B4-BE49-F238E27FC236}">
                  <a16:creationId xmlns:a16="http://schemas.microsoft.com/office/drawing/2014/main" id="{81E4AEB0-2FC4-C0A2-11E6-B9D0279F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3400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02300" name="Rectangle 476">
              <a:extLst>
                <a:ext uri="{FF2B5EF4-FFF2-40B4-BE49-F238E27FC236}">
                  <a16:creationId xmlns:a16="http://schemas.microsoft.com/office/drawing/2014/main" id="{B1B3A95B-2381-6836-AAB1-1A7036C2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37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02301" name="Rectangle 477">
              <a:extLst>
                <a:ext uri="{FF2B5EF4-FFF2-40B4-BE49-F238E27FC236}">
                  <a16:creationId xmlns:a16="http://schemas.microsoft.com/office/drawing/2014/main" id="{01BA8F55-F846-5D72-6B6A-6929F3287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944"/>
              <a:ext cx="392" cy="2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02302" name="Rectangle 478">
              <a:extLst>
                <a:ext uri="{FF2B5EF4-FFF2-40B4-BE49-F238E27FC236}">
                  <a16:creationId xmlns:a16="http://schemas.microsoft.com/office/drawing/2014/main" id="{5888107B-D62E-982D-58E9-6C25A661A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884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03" name="Rectangle 479">
              <a:extLst>
                <a:ext uri="{FF2B5EF4-FFF2-40B4-BE49-F238E27FC236}">
                  <a16:creationId xmlns:a16="http://schemas.microsoft.com/office/drawing/2014/main" id="{161FD59B-04A4-4D43-7F11-61DE5ABB1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" y="2117"/>
              <a:ext cx="11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Д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04" name="Rectangle 480">
              <a:extLst>
                <a:ext uri="{FF2B5EF4-FFF2-40B4-BE49-F238E27FC236}">
                  <a16:creationId xmlns:a16="http://schemas.microsoft.com/office/drawing/2014/main" id="{9D72F6FC-702D-5968-1880-ED5DF323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" y="2492"/>
              <a:ext cx="15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ГВ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05" name="Rectangle 481">
              <a:extLst>
                <a:ext uri="{FF2B5EF4-FFF2-40B4-BE49-F238E27FC236}">
                  <a16:creationId xmlns:a16="http://schemas.microsoft.com/office/drawing/2014/main" id="{D6705FFE-CAED-799D-9F7F-23D3A25B7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2269"/>
              <a:ext cx="112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(</a:t>
              </a:r>
              <a:r>
                <a:rPr lang="ru-RU" altLang="en-US" sz="1000" b="1" i="0">
                  <a:solidFill>
                    <a:srgbClr val="000000"/>
                  </a:solidFill>
                  <a:latin typeface="Helvetica" pitchFamily="2" charset="0"/>
                </a:rPr>
                <a:t>С</a:t>
              </a:r>
              <a:r>
                <a:rPr lang="en-US" altLang="en-US" sz="1000" b="1" i="0">
                  <a:solidFill>
                    <a:srgbClr val="000000"/>
                  </a:solidFill>
                  <a:latin typeface="Helvetica" pitchFamily="2" charset="0"/>
                </a:rPr>
                <a:t>)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06" name="Rectangle 482">
              <a:extLst>
                <a:ext uri="{FF2B5EF4-FFF2-40B4-BE49-F238E27FC236}">
                  <a16:creationId xmlns:a16="http://schemas.microsoft.com/office/drawing/2014/main" id="{7CD0386A-14F5-D640-8E9A-8AC673D2A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" y="2700"/>
              <a:ext cx="3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07" name="Rectangle 483">
              <a:extLst>
                <a:ext uri="{FF2B5EF4-FFF2-40B4-BE49-F238E27FC236}">
                  <a16:creationId xmlns:a16="http://schemas.microsoft.com/office/drawing/2014/main" id="{1B1D1C3A-955A-62E1-0D88-91D8342FB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2884"/>
              <a:ext cx="4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Пар.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08" name="Rectangle 484">
              <a:extLst>
                <a:ext uri="{FF2B5EF4-FFF2-40B4-BE49-F238E27FC236}">
                  <a16:creationId xmlns:a16="http://schemas.microsoft.com/office/drawing/2014/main" id="{1CFE3E47-F6E4-B5B1-50D4-2043A3008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3071"/>
              <a:ext cx="4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Ездра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09" name="Rectangle 485">
              <a:extLst>
                <a:ext uri="{FF2B5EF4-FFF2-40B4-BE49-F238E27FC236}">
                  <a16:creationId xmlns:a16="http://schemas.microsoft.com/office/drawing/2014/main" id="{319CA92F-07A7-37CC-B408-914B00F1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3307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 Неемия</a:t>
              </a:r>
              <a:endParaRPr lang="en-US" altLang="en-US" sz="1800" b="1" i="0">
                <a:latin typeface="Helvetica" pitchFamily="2" charset="0"/>
              </a:endParaRPr>
            </a:p>
          </p:txBody>
        </p:sp>
        <p:sp>
          <p:nvSpPr>
            <p:cNvPr id="1102310" name="Rectangle 486">
              <a:extLst>
                <a:ext uri="{FF2B5EF4-FFF2-40B4-BE49-F238E27FC236}">
                  <a16:creationId xmlns:a16="http://schemas.microsoft.com/office/drawing/2014/main" id="{60D10488-9DBD-AB92-803D-C8AEF88D4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498"/>
              <a:ext cx="5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Есфирь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11" name="Rectangle 487">
              <a:extLst>
                <a:ext uri="{FF2B5EF4-FFF2-40B4-BE49-F238E27FC236}">
                  <a16:creationId xmlns:a16="http://schemas.microsoft.com/office/drawing/2014/main" id="{9099C88E-85CE-ADB3-C434-2BBAFE7D2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811"/>
              <a:ext cx="56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700" b="1" i="0">
                  <a:solidFill>
                    <a:srgbClr val="000000"/>
                  </a:solidFill>
                  <a:latin typeface="Helvetica" pitchFamily="2" charset="0"/>
                </a:rPr>
                <a:t>I </a:t>
              </a:r>
              <a:r>
                <a:rPr lang="ru-RU" altLang="en-US" sz="17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12" name="Rectangle 488">
              <a:extLst>
                <a:ext uri="{FF2B5EF4-FFF2-40B4-BE49-F238E27FC236}">
                  <a16:creationId xmlns:a16="http://schemas.microsoft.com/office/drawing/2014/main" id="{A6340383-677E-5E85-6C31-A54C9DFE1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2061"/>
              <a:ext cx="6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Царств</a:t>
              </a:r>
              <a:endParaRPr lang="en-US" altLang="en-US" sz="1400" i="0">
                <a:latin typeface="Helvetica" pitchFamily="2" charset="0"/>
              </a:endParaRPr>
            </a:p>
          </p:txBody>
        </p:sp>
        <p:sp>
          <p:nvSpPr>
            <p:cNvPr id="1102313" name="Rectangle 489">
              <a:extLst>
                <a:ext uri="{FF2B5EF4-FFF2-40B4-BE49-F238E27FC236}">
                  <a16:creationId xmlns:a16="http://schemas.microsoft.com/office/drawing/2014/main" id="{BCE10A7C-6883-AA1D-2391-57EB3A3B5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2221"/>
              <a:ext cx="4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III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14" name="Rectangle 490">
              <a:extLst>
                <a:ext uri="{FF2B5EF4-FFF2-40B4-BE49-F238E27FC236}">
                  <a16:creationId xmlns:a16="http://schemas.microsoft.com/office/drawing/2014/main" id="{ECE5F0D3-B07B-31F4-C1B0-914E2D078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2449"/>
              <a:ext cx="4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en-US" sz="1800" b="1" i="0">
                  <a:solidFill>
                    <a:srgbClr val="000000"/>
                  </a:solidFill>
                  <a:latin typeface="Helvetica" pitchFamily="2" charset="0"/>
                </a:rPr>
                <a:t>IV </a:t>
              </a:r>
              <a:r>
                <a:rPr lang="ru-RU" altLang="en-US" sz="1800" b="1" i="0">
                  <a:solidFill>
                    <a:srgbClr val="000000"/>
                  </a:solidFill>
                  <a:latin typeface="Helvetica" pitchFamily="2" charset="0"/>
                </a:rPr>
                <a:t>Цар.</a:t>
              </a:r>
              <a:endParaRPr lang="en-US" altLang="en-US" sz="1800" i="0">
                <a:latin typeface="Helvetica" pitchFamily="2" charset="0"/>
              </a:endParaRPr>
            </a:p>
          </p:txBody>
        </p:sp>
        <p:sp>
          <p:nvSpPr>
            <p:cNvPr id="1102315" name="Rectangle 491">
              <a:extLst>
                <a:ext uri="{FF2B5EF4-FFF2-40B4-BE49-F238E27FC236}">
                  <a16:creationId xmlns:a16="http://schemas.microsoft.com/office/drawing/2014/main" id="{2071EDF9-8657-CE96-4D64-5DAA34263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449"/>
              <a:ext cx="392" cy="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Ю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02316" name="Text Box 492">
              <a:extLst>
                <a:ext uri="{FF2B5EF4-FFF2-40B4-BE49-F238E27FC236}">
                  <a16:creationId xmlns:a16="http://schemas.microsoft.com/office/drawing/2014/main" id="{3F40241C-A9C4-7A3D-1B39-EC88547B2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375" y="2440"/>
              <a:ext cx="24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1800" b="1" i="0">
                  <a:latin typeface="Arial Black" panose="020B0604020202020204" pitchFamily="34" charset="0"/>
                </a:rPr>
                <a:t>ПРОРОКИ</a:t>
              </a:r>
              <a:r>
                <a:rPr lang="en-US" altLang="en-US" sz="1800" b="1" i="0">
                  <a:latin typeface="Arial Black" panose="020B0604020202020204" pitchFamily="34" charset="0"/>
                </a:rPr>
                <a:t> (17)</a:t>
              </a:r>
              <a:endParaRPr lang="en-US" altLang="en-US" sz="900" i="0">
                <a:latin typeface="Arial Black" panose="020B0604020202020204" pitchFamily="34" charset="0"/>
              </a:endParaRPr>
            </a:p>
          </p:txBody>
        </p:sp>
        <p:sp>
          <p:nvSpPr>
            <p:cNvPr id="1102317" name="Text Box 493">
              <a:extLst>
                <a:ext uri="{FF2B5EF4-FFF2-40B4-BE49-F238E27FC236}">
                  <a16:creationId xmlns:a16="http://schemas.microsoft.com/office/drawing/2014/main" id="{95DB3E42-DA7B-AC93-F0B7-5AED03BD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" y="1194"/>
              <a:ext cx="5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1800" b="1" i="0">
                  <a:latin typeface="Helvetica" pitchFamily="2" charset="0"/>
                </a:rPr>
                <a:t>(</a:t>
              </a:r>
              <a:r>
                <a:rPr lang="ru-RU" altLang="en-US" sz="1800" b="1" i="0">
                  <a:latin typeface="Helvetica" pitchFamily="2" charset="0"/>
                </a:rPr>
                <a:t>С</a:t>
              </a:r>
              <a:r>
                <a:rPr lang="en-US" altLang="en-US" sz="1800" b="1" i="0">
                  <a:latin typeface="Helvetica" pitchFamily="2" charset="0"/>
                </a:rPr>
                <a:t>)</a:t>
              </a:r>
            </a:p>
          </p:txBody>
        </p:sp>
        <p:sp>
          <p:nvSpPr>
            <p:cNvPr id="1102318" name="Rectangle 494">
              <a:extLst>
                <a:ext uri="{FF2B5EF4-FFF2-40B4-BE49-F238E27FC236}">
                  <a16:creationId xmlns:a16="http://schemas.microsoft.com/office/drawing/2014/main" id="{1FF64D1C-5D03-B4B5-940D-EE80B8BB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42"/>
              <a:ext cx="2250" cy="75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Расклад книг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: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расстановка порядка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</a:t>
              </a:r>
              <a:r>
                <a:rPr lang="ru-RU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Ветхого Завета</a:t>
              </a:r>
              <a:r>
                <a:rPr lang="en-US" altLang="en-US" sz="2200" b="1">
                  <a:solidFill>
                    <a:schemeClr val="bg1"/>
                  </a:solidFill>
                  <a:latin typeface="Arial" panose="020B0604020202020204" pitchFamily="34" charset="0"/>
                </a:rPr>
                <a:t>                         </a:t>
              </a:r>
              <a:endParaRPr lang="en-US" altLang="en-US" sz="2200" b="1" i="0" u="sng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102319" name="Group 495">
              <a:extLst>
                <a:ext uri="{FF2B5EF4-FFF2-40B4-BE49-F238E27FC236}">
                  <a16:creationId xmlns:a16="http://schemas.microsoft.com/office/drawing/2014/main" id="{26300060-DF13-1AC5-09E8-18C14C296F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8" y="2693"/>
              <a:ext cx="495" cy="732"/>
              <a:chOff x="1234" y="2786"/>
              <a:chExt cx="495" cy="732"/>
            </a:xfrm>
          </p:grpSpPr>
          <p:sp>
            <p:nvSpPr>
              <p:cNvPr id="1102320" name="Rectangle 496">
                <a:extLst>
                  <a:ext uri="{FF2B5EF4-FFF2-40B4-BE49-F238E27FC236}">
                    <a16:creationId xmlns:a16="http://schemas.microsoft.com/office/drawing/2014/main" id="{E1949234-2314-5405-8AF3-38B8E833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786"/>
                <a:ext cx="37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ПРОРОКИ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1" name="Rectangle 497">
                <a:extLst>
                  <a:ext uri="{FF2B5EF4-FFF2-40B4-BE49-F238E27FC236}">
                    <a16:creationId xmlns:a16="http://schemas.microsoft.com/office/drawing/2014/main" id="{23D215AA-6883-BA92-D8AF-B18F84A29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8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ПИСАЛИ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2" name="Rectangle 498">
                <a:extLst>
                  <a:ext uri="{FF2B5EF4-FFF2-40B4-BE49-F238E27FC236}">
                    <a16:creationId xmlns:a16="http://schemas.microsoft.com/office/drawing/2014/main" id="{DC9E5F09-64DD-EC82-132D-C9FB8F08D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2945"/>
                <a:ext cx="49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В ТЕЧЕНИЕ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3" name="Rectangle 499">
                <a:extLst>
                  <a:ext uri="{FF2B5EF4-FFF2-40B4-BE49-F238E27FC236}">
                    <a16:creationId xmlns:a16="http://schemas.microsoft.com/office/drawing/2014/main" id="{F122E96C-97F5-8AE2-3CD8-14AACBB03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024"/>
                <a:ext cx="48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ЧЕТЫРЕХ-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4" name="Rectangle 500">
                <a:extLst>
                  <a:ext uri="{FF2B5EF4-FFF2-40B4-BE49-F238E27FC236}">
                    <a16:creationId xmlns:a16="http://schemas.microsoft.com/office/drawing/2014/main" id="{F6C17D8C-5637-1C54-0E8C-8D0C6B57D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02"/>
                <a:ext cx="29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СОТ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5" name="Rectangle 501">
                <a:extLst>
                  <a:ext uri="{FF2B5EF4-FFF2-40B4-BE49-F238E27FC236}">
                    <a16:creationId xmlns:a16="http://schemas.microsoft.com/office/drawing/2014/main" id="{3E8A7A93-5ABB-43A4-1AE1-D0B2935FD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184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ЛЕТ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6" name="Rectangle 502">
                <a:extLst>
                  <a:ext uri="{FF2B5EF4-FFF2-40B4-BE49-F238E27FC236}">
                    <a16:creationId xmlns:a16="http://schemas.microsoft.com/office/drawing/2014/main" id="{38E29212-66DE-2FB8-0324-49CA4A5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" y="3271"/>
                <a:ext cx="43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ПОСЛЕ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7" name="Rectangle 503">
                <a:extLst>
                  <a:ext uri="{FF2B5EF4-FFF2-40B4-BE49-F238E27FC236}">
                    <a16:creationId xmlns:a16="http://schemas.microsoft.com/office/drawing/2014/main" id="{F0F2DCD5-3F10-61FE-93F9-6E44F80C4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3355"/>
                <a:ext cx="46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“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РАЗДЕ-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  <p:sp>
            <p:nvSpPr>
              <p:cNvPr id="1102328" name="Rectangle 504">
                <a:extLst>
                  <a:ext uri="{FF2B5EF4-FFF2-40B4-BE49-F238E27FC236}">
                    <a16:creationId xmlns:a16="http://schemas.microsoft.com/office/drawing/2014/main" id="{AAB1678B-0208-22F3-97F8-E2F0F46C1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3432"/>
                <a:ext cx="45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        </a:t>
                </a:r>
                <a:r>
                  <a:rPr lang="ru-RU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ЛЕНИЯ</a:t>
                </a:r>
                <a:r>
                  <a:rPr lang="en-US" altLang="en-US" sz="900" b="1" i="0">
                    <a:solidFill>
                      <a:srgbClr val="000000"/>
                    </a:solidFill>
                    <a:latin typeface="Helvetica" pitchFamily="2" charset="0"/>
                  </a:rPr>
                  <a:t>”</a:t>
                </a:r>
                <a:endParaRPr lang="en-US" altLang="en-US" sz="1600" i="0">
                  <a:latin typeface="Helvetica" pitchFamily="2" charset="0"/>
                </a:endParaRPr>
              </a:p>
            </p:txBody>
          </p:sp>
        </p:grpSp>
        <p:grpSp>
          <p:nvGrpSpPr>
            <p:cNvPr id="1102329" name="Group 505">
              <a:extLst>
                <a:ext uri="{FF2B5EF4-FFF2-40B4-BE49-F238E27FC236}">
                  <a16:creationId xmlns:a16="http://schemas.microsoft.com/office/drawing/2014/main" id="{60CD6968-7388-6F85-8B34-87B6EA989D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7" y="2568"/>
              <a:ext cx="250" cy="181"/>
              <a:chOff x="2177" y="2568"/>
              <a:chExt cx="250" cy="181"/>
            </a:xfrm>
          </p:grpSpPr>
          <p:grpSp>
            <p:nvGrpSpPr>
              <p:cNvPr id="1102330" name="Group 506">
                <a:extLst>
                  <a:ext uri="{FF2B5EF4-FFF2-40B4-BE49-F238E27FC236}">
                    <a16:creationId xmlns:a16="http://schemas.microsoft.com/office/drawing/2014/main" id="{3E7B7577-145D-813D-231A-D815FD683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9" y="2568"/>
                <a:ext cx="205" cy="181"/>
                <a:chOff x="2273" y="2592"/>
                <a:chExt cx="149" cy="181"/>
              </a:xfrm>
            </p:grpSpPr>
            <p:sp>
              <p:nvSpPr>
                <p:cNvPr id="1102331" name="Freeform 507">
                  <a:extLst>
                    <a:ext uri="{FF2B5EF4-FFF2-40B4-BE49-F238E27FC236}">
                      <a16:creationId xmlns:a16="http://schemas.microsoft.com/office/drawing/2014/main" id="{40ADBE06-DE5E-ACE3-ACF7-4CFDBDDEF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2715"/>
                  <a:ext cx="4" cy="18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02332" name="Freeform 508">
                  <a:extLst>
                    <a:ext uri="{FF2B5EF4-FFF2-40B4-BE49-F238E27FC236}">
                      <a16:creationId xmlns:a16="http://schemas.microsoft.com/office/drawing/2014/main" id="{A46723AD-C9BF-553E-7A06-5C0634993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7" y="2715"/>
                  <a:ext cx="5" cy="20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02333" name="Freeform 509">
                  <a:extLst>
                    <a:ext uri="{FF2B5EF4-FFF2-40B4-BE49-F238E27FC236}">
                      <a16:creationId xmlns:a16="http://schemas.microsoft.com/office/drawing/2014/main" id="{DC3A1341-B93F-7E4F-E55F-BA39A0E45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2607"/>
                  <a:ext cx="7" cy="2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02334" name="Freeform 510">
                  <a:extLst>
                    <a:ext uri="{FF2B5EF4-FFF2-40B4-BE49-F238E27FC236}">
                      <a16:creationId xmlns:a16="http://schemas.microsoft.com/office/drawing/2014/main" id="{A4BE7257-C323-9034-DB40-177D4A49BA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633"/>
                  <a:ext cx="104" cy="80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pic>
              <p:nvPicPr>
                <p:cNvPr id="1102335" name="Picture 511">
                  <a:extLst>
                    <a:ext uri="{FF2B5EF4-FFF2-40B4-BE49-F238E27FC236}">
                      <a16:creationId xmlns:a16="http://schemas.microsoft.com/office/drawing/2014/main" id="{7E0BEAB1-A71C-9366-53F2-9C822FDA5318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73" y="2592"/>
                  <a:ext cx="149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102336" name="Freeform 512">
                  <a:extLst>
                    <a:ext uri="{FF2B5EF4-FFF2-40B4-BE49-F238E27FC236}">
                      <a16:creationId xmlns:a16="http://schemas.microsoft.com/office/drawing/2014/main" id="{1D467A48-FD27-CB54-5091-EBB389524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6" y="2710"/>
                  <a:ext cx="8" cy="22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02337" name="Freeform 513">
                  <a:extLst>
                    <a:ext uri="{FF2B5EF4-FFF2-40B4-BE49-F238E27FC236}">
                      <a16:creationId xmlns:a16="http://schemas.microsoft.com/office/drawing/2014/main" id="{BB2F6276-19D4-FA53-F12C-C2D1EAE4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2608"/>
                  <a:ext cx="5" cy="29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02338" name="Text Box 514">
                <a:extLst>
                  <a:ext uri="{FF2B5EF4-FFF2-40B4-BE49-F238E27FC236}">
                    <a16:creationId xmlns:a16="http://schemas.microsoft.com/office/drawing/2014/main" id="{AE3F24CF-A096-5C56-794E-DA3CA471C2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7" y="2571"/>
                <a:ext cx="250" cy="1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en-US" sz="800">
                    <a:latin typeface="Kosher-Normal" charset="0"/>
                  </a:rPr>
                  <a:t>НЗ</a:t>
                </a:r>
                <a:endParaRPr lang="en-US" altLang="en-US" sz="800" b="1">
                  <a:solidFill>
                    <a:srgbClr val="00DFCA"/>
                  </a:solidFill>
                  <a:latin typeface="Comic Sans MS" panose="030F0902030302020204" pitchFamily="66" charset="0"/>
                </a:endParaRPr>
              </a:p>
            </p:txBody>
          </p:sp>
        </p:grpSp>
      </p:grpSp>
      <p:grpSp>
        <p:nvGrpSpPr>
          <p:cNvPr id="1102339" name="Group 515">
            <a:extLst>
              <a:ext uri="{FF2B5EF4-FFF2-40B4-BE49-F238E27FC236}">
                <a16:creationId xmlns:a16="http://schemas.microsoft.com/office/drawing/2014/main" id="{5D1597C4-2132-6CA1-A865-9E44D971ADE6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474788"/>
            <a:ext cx="1689100" cy="5959475"/>
            <a:chOff x="1539" y="929"/>
            <a:chExt cx="1064" cy="3754"/>
          </a:xfrm>
        </p:grpSpPr>
        <p:grpSp>
          <p:nvGrpSpPr>
            <p:cNvPr id="1102340" name="Group 516">
              <a:extLst>
                <a:ext uri="{FF2B5EF4-FFF2-40B4-BE49-F238E27FC236}">
                  <a16:creationId xmlns:a16="http://schemas.microsoft.com/office/drawing/2014/main" id="{BD620220-E206-FEE0-0AB3-533CB48788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9" y="929"/>
              <a:ext cx="1064" cy="3008"/>
              <a:chOff x="1539" y="929"/>
              <a:chExt cx="1064" cy="3008"/>
            </a:xfrm>
          </p:grpSpPr>
          <p:grpSp>
            <p:nvGrpSpPr>
              <p:cNvPr id="1102341" name="Group 517">
                <a:extLst>
                  <a:ext uri="{FF2B5EF4-FFF2-40B4-BE49-F238E27FC236}">
                    <a16:creationId xmlns:a16="http://schemas.microsoft.com/office/drawing/2014/main" id="{5BB79756-3FFC-690C-3692-56F902B243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9" y="929"/>
                <a:ext cx="1064" cy="2471"/>
                <a:chOff x="1539" y="929"/>
                <a:chExt cx="1064" cy="2471"/>
              </a:xfrm>
            </p:grpSpPr>
            <p:grpSp>
              <p:nvGrpSpPr>
                <p:cNvPr id="1102342" name="Group 518">
                  <a:extLst>
                    <a:ext uri="{FF2B5EF4-FFF2-40B4-BE49-F238E27FC236}">
                      <a16:creationId xmlns:a16="http://schemas.microsoft.com/office/drawing/2014/main" id="{ADB7DB95-6DEE-8966-B7C0-15035180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39" y="929"/>
                  <a:ext cx="991" cy="2471"/>
                  <a:chOff x="1539" y="929"/>
                  <a:chExt cx="991" cy="2471"/>
                </a:xfrm>
              </p:grpSpPr>
              <p:sp>
                <p:nvSpPr>
                  <p:cNvPr id="1102343" name="Text Box 519">
                    <a:extLst>
                      <a:ext uri="{FF2B5EF4-FFF2-40B4-BE49-F238E27FC236}">
                        <a16:creationId xmlns:a16="http://schemas.microsoft.com/office/drawing/2014/main" id="{22F51107-D537-52F0-A7E9-58BA15514C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21" y="1686"/>
                    <a:ext cx="629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Исаия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4" name="Text Box 520">
                    <a:extLst>
                      <a:ext uri="{FF2B5EF4-FFF2-40B4-BE49-F238E27FC236}">
                        <a16:creationId xmlns:a16="http://schemas.microsoft.com/office/drawing/2014/main" id="{364D4C35-C2FC-9206-285B-E64A67E83D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22" y="2038"/>
                    <a:ext cx="630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Михей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5" name="Text Box 521">
                    <a:extLst>
                      <a:ext uri="{FF2B5EF4-FFF2-40B4-BE49-F238E27FC236}">
                        <a16:creationId xmlns:a16="http://schemas.microsoft.com/office/drawing/2014/main" id="{960C6E83-5D07-A9B4-1F8A-297461676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17" y="929"/>
                    <a:ext cx="630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Амос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6" name="Text Box 522">
                    <a:extLst>
                      <a:ext uri="{FF2B5EF4-FFF2-40B4-BE49-F238E27FC236}">
                        <a16:creationId xmlns:a16="http://schemas.microsoft.com/office/drawing/2014/main" id="{C36A558D-D080-F82B-27E7-7DFCDD2BA0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16" y="1090"/>
                    <a:ext cx="629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Осия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7" name="Text Box 523">
                    <a:extLst>
                      <a:ext uri="{FF2B5EF4-FFF2-40B4-BE49-F238E27FC236}">
                        <a16:creationId xmlns:a16="http://schemas.microsoft.com/office/drawing/2014/main" id="{E167B73D-1B9A-894D-4090-AF70DDBF03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49" y="1269"/>
                    <a:ext cx="717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25400" dir="54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solidFill>
                          <a:schemeClr val="hlink"/>
                        </a:solidFill>
                        <a:latin typeface="Arial" panose="020B0604020202020204" pitchFamily="34" charset="0"/>
                      </a:rPr>
                      <a:t>      </a:t>
                    </a: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Иона</a:t>
                    </a:r>
                    <a:endParaRPr lang="en-US" altLang="en-US" sz="16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8" name="Text Box 524">
                    <a:extLst>
                      <a:ext uri="{FF2B5EF4-FFF2-40B4-BE49-F238E27FC236}">
                        <a16:creationId xmlns:a16="http://schemas.microsoft.com/office/drawing/2014/main" id="{774DEFC7-D289-98C8-85E2-3BD2913530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18" y="1856"/>
                    <a:ext cx="629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Иоиль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49" name="Text Box 525">
                    <a:extLst>
                      <a:ext uri="{FF2B5EF4-FFF2-40B4-BE49-F238E27FC236}">
                        <a16:creationId xmlns:a16="http://schemas.microsoft.com/office/drawing/2014/main" id="{1CB231FB-855A-3770-83C2-88392C5C66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56" y="3224"/>
                    <a:ext cx="954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Софония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50" name="Text Box 526">
                    <a:extLst>
                      <a:ext uri="{FF2B5EF4-FFF2-40B4-BE49-F238E27FC236}">
                        <a16:creationId xmlns:a16="http://schemas.microsoft.com/office/drawing/2014/main" id="{662A8F03-09B0-E2A5-74E0-DB1C922A01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21" y="2709"/>
                    <a:ext cx="814" cy="25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6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Плач Иеремии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51" name="Text Box 527">
                    <a:extLst>
                      <a:ext uri="{FF2B5EF4-FFF2-40B4-BE49-F238E27FC236}">
                        <a16:creationId xmlns:a16="http://schemas.microsoft.com/office/drawing/2014/main" id="{960DA9A4-CE86-B427-AF57-DCA8718A13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75" y="3082"/>
                    <a:ext cx="717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Наум</a:t>
                    </a:r>
                    <a:endParaRPr lang="en-US" altLang="en-US" sz="16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52" name="Text Box 528">
                    <a:extLst>
                      <a:ext uri="{FF2B5EF4-FFF2-40B4-BE49-F238E27FC236}">
                        <a16:creationId xmlns:a16="http://schemas.microsoft.com/office/drawing/2014/main" id="{09F36667-743D-71F3-6516-026480FAFE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55" y="2582"/>
                    <a:ext cx="761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Иеремия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53" name="Text Box 529">
                    <a:extLst>
                      <a:ext uri="{FF2B5EF4-FFF2-40B4-BE49-F238E27FC236}">
                        <a16:creationId xmlns:a16="http://schemas.microsoft.com/office/drawing/2014/main" id="{F120BD8D-76C3-502B-A9A6-A75EE639BB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13" y="2217"/>
                    <a:ext cx="717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solidFill>
                          <a:schemeClr val="hlink"/>
                        </a:solidFill>
                        <a:latin typeface="Arial" panose="020B0604020202020204" pitchFamily="34" charset="0"/>
                      </a:rPr>
                      <a:t>   </a:t>
                    </a: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Авдий</a:t>
                    </a:r>
                    <a:endParaRPr lang="en-US" altLang="en-US" sz="1600" b="1" i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2354" name="Text Box 530">
                    <a:extLst>
                      <a:ext uri="{FF2B5EF4-FFF2-40B4-BE49-F238E27FC236}">
                        <a16:creationId xmlns:a16="http://schemas.microsoft.com/office/drawing/2014/main" id="{8AED9724-1766-98C5-B5F9-2905D1CBAB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39" y="2917"/>
                    <a:ext cx="991" cy="1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17961" dir="2700000" algn="ctr" rotWithShape="0">
                            <a:schemeClr val="tx1"/>
                          </a:outerShdw>
                        </a:effectLst>
                      </a14:hiddenEffects>
                    </a:ext>
                  </a:extLst>
                </p:spPr>
                <p:txBody>
                  <a:bodyPr lIns="97027" tIns="48513" rIns="97027" bIns="48513">
                    <a:spAutoFit/>
                  </a:bodyPr>
                  <a:lstStyle>
                    <a:lvl1pPr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1pPr>
                    <a:lvl2pPr marL="48577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2pPr>
                    <a:lvl3pPr marL="969963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3pPr>
                    <a:lvl4pPr marL="1455738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4pPr>
                    <a:lvl5pPr marL="1939925" algn="l" defTabSz="969963"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5pPr>
                    <a:lvl6pPr marL="23971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6pPr>
                    <a:lvl7pPr marL="28543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7pPr>
                    <a:lvl8pPr marL="33115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8pPr>
                    <a:lvl9pPr marL="3768725" defTabSz="969963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" panose="020F07020304040A0204" pitchFamily="34" charset="0"/>
                      </a:defRPr>
                    </a:lvl9pPr>
                  </a:lstStyle>
                  <a:p>
                    <a:pPr algn="ctr">
                      <a:lnSpc>
                        <a:spcPct val="70000"/>
                      </a:lnSpc>
                      <a:spcBef>
                        <a:spcPct val="50000"/>
                      </a:spcBef>
                    </a:pPr>
                    <a:r>
                      <a:rPr lang="ru-RU" altLang="en-US" sz="1700" b="1" i="0">
                        <a:latin typeface="Arial" panose="020B0604020202020204" pitchFamily="34" charset="0"/>
                      </a:rPr>
                      <a:t>Аввакум</a:t>
                    </a:r>
                    <a:endParaRPr lang="en-US" altLang="en-US" sz="1700" b="1" i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102355" name="Text Box 531">
                  <a:extLst>
                    <a:ext uri="{FF2B5EF4-FFF2-40B4-BE49-F238E27FC236}">
                      <a16:creationId xmlns:a16="http://schemas.microsoft.com/office/drawing/2014/main" id="{20E85780-0361-E386-29D8-0CC06379C4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86" y="2173"/>
                  <a:ext cx="717" cy="12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en-US" altLang="en-US" sz="900" b="1" i="0">
                      <a:latin typeface="Arial" panose="020B0604020202020204" pitchFamily="34" charset="0"/>
                    </a:rPr>
                    <a:t>(</a:t>
                  </a:r>
                  <a:r>
                    <a:rPr lang="ru-RU" altLang="en-US" sz="900" b="1" i="0">
                      <a:latin typeface="Arial" panose="020B0604020202020204" pitchFamily="34" charset="0"/>
                    </a:rPr>
                    <a:t>ЕДОМ</a:t>
                  </a:r>
                  <a:r>
                    <a:rPr lang="en-US" altLang="en-US" sz="900" b="1" i="0">
                      <a:latin typeface="Arial" panose="020B0604020202020204" pitchFamily="34" charset="0"/>
                    </a:rPr>
                    <a:t>)</a:t>
                  </a:r>
                  <a:endParaRPr lang="en-US" altLang="en-US" sz="8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2356" name="Text Box 532">
                  <a:extLst>
                    <a:ext uri="{FF2B5EF4-FFF2-40B4-BE49-F238E27FC236}">
                      <a16:creationId xmlns:a16="http://schemas.microsoft.com/office/drawing/2014/main" id="{5372AD7C-9216-A968-F4E2-7BD6E9FEA5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66" y="1213"/>
                  <a:ext cx="717" cy="12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2700" dir="54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en-US" altLang="en-US" sz="900" b="1" i="0">
                      <a:latin typeface="Arial" panose="020B0604020202020204" pitchFamily="34" charset="0"/>
                    </a:rPr>
                    <a:t>(</a:t>
                  </a:r>
                  <a:r>
                    <a:rPr lang="ru-RU" altLang="en-US" sz="900" b="1" i="0">
                      <a:latin typeface="Arial" panose="020B0604020202020204" pitchFamily="34" charset="0"/>
                    </a:rPr>
                    <a:t>НИНЕВИИ</a:t>
                  </a:r>
                  <a:r>
                    <a:rPr lang="en-US" altLang="en-US" sz="900" b="1" i="0">
                      <a:latin typeface="Arial" panose="020B0604020202020204" pitchFamily="34" charset="0"/>
                    </a:rPr>
                    <a:t>)</a:t>
                  </a:r>
                  <a:endParaRPr lang="en-US" altLang="en-US" sz="800" b="1" i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2357" name="Text Box 533">
                  <a:extLst>
                    <a:ext uri="{FF2B5EF4-FFF2-40B4-BE49-F238E27FC236}">
                      <a16:creationId xmlns:a16="http://schemas.microsoft.com/office/drawing/2014/main" id="{E73C98D2-60E9-5A7F-3605-3C3FB1CABA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36" y="3038"/>
                  <a:ext cx="717" cy="12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tx1"/>
                        </a:outerShdw>
                      </a:effectLst>
                    </a14:hiddenEffects>
                  </a:ext>
                </a:extLst>
              </p:spPr>
              <p:txBody>
                <a:bodyPr lIns="97027" tIns="48513" rIns="97027" bIns="48513">
                  <a:spAutoFit/>
                </a:bodyPr>
                <a:lstStyle>
                  <a:lvl1pPr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1pPr>
                  <a:lvl2pPr marL="48577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2pPr>
                  <a:lvl3pPr marL="969963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3pPr>
                  <a:lvl4pPr marL="1455738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4pPr>
                  <a:lvl5pPr marL="1939925" algn="l" defTabSz="969963"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5pPr>
                  <a:lvl6pPr marL="23971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6pPr>
                  <a:lvl7pPr marL="28543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7pPr>
                  <a:lvl8pPr marL="33115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8pPr>
                  <a:lvl9pPr marL="3768725" defTabSz="96996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panose="020F07020304040A0204" pitchFamily="34" charset="0"/>
                    </a:defRPr>
                  </a:lvl9pPr>
                </a:lstStyle>
                <a:p>
                  <a:pPr algn="ctr">
                    <a:lnSpc>
                      <a:spcPct val="70000"/>
                    </a:lnSpc>
                    <a:spcBef>
                      <a:spcPct val="50000"/>
                    </a:spcBef>
                  </a:pPr>
                  <a:r>
                    <a:rPr lang="en-US" altLang="en-US" sz="900" b="1" i="0">
                      <a:latin typeface="Arial" panose="020B0604020202020204" pitchFamily="34" charset="0"/>
                    </a:rPr>
                    <a:t>(</a:t>
                  </a:r>
                  <a:r>
                    <a:rPr lang="ru-RU" altLang="en-US" sz="900" b="1" i="0">
                      <a:latin typeface="Arial" panose="020B0604020202020204" pitchFamily="34" charset="0"/>
                    </a:rPr>
                    <a:t>НИНЕВИИ</a:t>
                  </a:r>
                  <a:r>
                    <a:rPr lang="en-US" altLang="en-US" sz="900" b="1" i="0">
                      <a:latin typeface="Arial" panose="020B0604020202020204" pitchFamily="34" charset="0"/>
                    </a:rPr>
                    <a:t>)</a:t>
                  </a:r>
                  <a:endParaRPr lang="en-US" altLang="en-US" sz="800" b="1" i="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102358" name="Text Box 534">
                <a:extLst>
                  <a:ext uri="{FF2B5EF4-FFF2-40B4-BE49-F238E27FC236}">
                    <a16:creationId xmlns:a16="http://schemas.microsoft.com/office/drawing/2014/main" id="{9169D67E-46BE-E944-EAAA-600EC671CD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57" y="3623"/>
                <a:ext cx="778" cy="1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ru-RU" altLang="en-US" sz="1500" b="1" i="0">
                    <a:latin typeface="Arial" panose="020B0604020202020204" pitchFamily="34" charset="0"/>
                  </a:rPr>
                  <a:t>Иезекииль</a:t>
                </a:r>
                <a:endParaRPr lang="en-US" altLang="en-US" sz="1500" b="1" i="0">
                  <a:latin typeface="Arial" panose="020B0604020202020204" pitchFamily="34" charset="0"/>
                </a:endParaRPr>
              </a:p>
            </p:txBody>
          </p:sp>
          <p:sp>
            <p:nvSpPr>
              <p:cNvPr id="1102359" name="Text Box 535">
                <a:extLst>
                  <a:ext uri="{FF2B5EF4-FFF2-40B4-BE49-F238E27FC236}">
                    <a16:creationId xmlns:a16="http://schemas.microsoft.com/office/drawing/2014/main" id="{B8810966-579D-63CC-13B1-CB8FDD427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0" y="3774"/>
                <a:ext cx="629" cy="1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>
                <a:lvl1pPr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1pPr>
                <a:lvl2pPr marL="48577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2pPr>
                <a:lvl3pPr marL="969963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3pPr>
                <a:lvl4pPr marL="1455738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4pPr>
                <a:lvl5pPr marL="1939925" algn="l" defTabSz="969963"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5pPr>
                <a:lvl6pPr marL="23971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6pPr>
                <a:lvl7pPr marL="28543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7pPr>
                <a:lvl8pPr marL="33115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8pPr>
                <a:lvl9pPr marL="3768725" defTabSz="96996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panose="020F07020304040A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ru-RU" altLang="en-US" sz="1500" b="1" i="0">
                    <a:latin typeface="Arial" panose="020B0604020202020204" pitchFamily="34" charset="0"/>
                  </a:rPr>
                  <a:t>Даниил</a:t>
                </a:r>
                <a:endParaRPr lang="en-US" altLang="en-US" sz="1500" b="1" i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02360" name="Text Box 536">
              <a:extLst>
                <a:ext uri="{FF2B5EF4-FFF2-40B4-BE49-F238E27FC236}">
                  <a16:creationId xmlns:a16="http://schemas.microsoft.com/office/drawing/2014/main" id="{213D14BC-BAE0-8629-1A63-D91E87791C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7" y="4162"/>
              <a:ext cx="629" cy="1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700" b="1" i="0">
                  <a:latin typeface="Arial" panose="020B0604020202020204" pitchFamily="34" charset="0"/>
                </a:rPr>
                <a:t>Аггей</a:t>
              </a:r>
              <a:endParaRPr lang="en-US" altLang="en-US" sz="1700" b="1" i="0">
                <a:latin typeface="Arial" panose="020B0604020202020204" pitchFamily="34" charset="0"/>
              </a:endParaRPr>
            </a:p>
          </p:txBody>
        </p:sp>
        <p:sp>
          <p:nvSpPr>
            <p:cNvPr id="1102361" name="Text Box 537">
              <a:extLst>
                <a:ext uri="{FF2B5EF4-FFF2-40B4-BE49-F238E27FC236}">
                  <a16:creationId xmlns:a16="http://schemas.microsoft.com/office/drawing/2014/main" id="{977C4082-4ECD-8358-1E05-9D6192E22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" y="4328"/>
              <a:ext cx="825" cy="1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700" b="1" i="0">
                  <a:latin typeface="Arial" panose="020B0604020202020204" pitchFamily="34" charset="0"/>
                </a:rPr>
                <a:t>Захария</a:t>
              </a:r>
              <a:endParaRPr lang="en-US" altLang="en-US" sz="1700" b="1" i="0">
                <a:latin typeface="Arial" panose="020B0604020202020204" pitchFamily="34" charset="0"/>
              </a:endParaRPr>
            </a:p>
          </p:txBody>
        </p:sp>
        <p:sp>
          <p:nvSpPr>
            <p:cNvPr id="1102362" name="Text Box 538">
              <a:extLst>
                <a:ext uri="{FF2B5EF4-FFF2-40B4-BE49-F238E27FC236}">
                  <a16:creationId xmlns:a16="http://schemas.microsoft.com/office/drawing/2014/main" id="{1A567B27-CD11-5717-69D2-BD1C6E946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5" y="4507"/>
              <a:ext cx="788" cy="1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anose="020F07020304040A0204" pitchFamily="34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ru-RU" altLang="en-US" sz="1700" b="1" i="0">
                  <a:latin typeface="Arial" panose="020B0604020202020204" pitchFamily="34" charset="0"/>
                </a:rPr>
                <a:t>Малахия</a:t>
              </a:r>
              <a:endParaRPr lang="en-US" altLang="en-US" sz="1700" b="1" i="0">
                <a:latin typeface="Arial" panose="020B0604020202020204" pitchFamily="34" charset="0"/>
              </a:endParaRPr>
            </a:p>
          </p:txBody>
        </p:sp>
      </p:grpSp>
      <p:grpSp>
        <p:nvGrpSpPr>
          <p:cNvPr id="1102051" name="Group 227">
            <a:extLst>
              <a:ext uri="{FF2B5EF4-FFF2-40B4-BE49-F238E27FC236}">
                <a16:creationId xmlns:a16="http://schemas.microsoft.com/office/drawing/2014/main" id="{8B37CDDF-4060-8596-711E-0055C0035E5A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2235200"/>
            <a:ext cx="7192963" cy="5168900"/>
            <a:chOff x="1554" y="1508"/>
            <a:chExt cx="4523" cy="3111"/>
          </a:xfrm>
        </p:grpSpPr>
        <p:sp>
          <p:nvSpPr>
            <p:cNvPr id="1102050" name="Line 226">
              <a:extLst>
                <a:ext uri="{FF2B5EF4-FFF2-40B4-BE49-F238E27FC236}">
                  <a16:creationId xmlns:a16="http://schemas.microsoft.com/office/drawing/2014/main" id="{C256E768-B84A-87D8-014F-47E7AAAB65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8" y="2905"/>
              <a:ext cx="808" cy="113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2" name="AutoShape 218">
              <a:extLst>
                <a:ext uri="{FF2B5EF4-FFF2-40B4-BE49-F238E27FC236}">
                  <a16:creationId xmlns:a16="http://schemas.microsoft.com/office/drawing/2014/main" id="{B4B61298-F4EA-AF72-916D-2222A1FCC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1508"/>
              <a:ext cx="881" cy="311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9" name="AutoShape 225">
              <a:extLst>
                <a:ext uri="{FF2B5EF4-FFF2-40B4-BE49-F238E27FC236}">
                  <a16:creationId xmlns:a16="http://schemas.microsoft.com/office/drawing/2014/main" id="{46C98FFD-E34E-0823-6D05-9731465D2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3685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02052" name="Group 228">
            <a:extLst>
              <a:ext uri="{FF2B5EF4-FFF2-40B4-BE49-F238E27FC236}">
                <a16:creationId xmlns:a16="http://schemas.microsoft.com/office/drawing/2014/main" id="{BD216369-6CC1-CC0C-666D-3BB12390C564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071563"/>
            <a:ext cx="7159625" cy="4448175"/>
            <a:chOff x="1552" y="831"/>
            <a:chExt cx="4498" cy="2646"/>
          </a:xfrm>
        </p:grpSpPr>
        <p:sp>
          <p:nvSpPr>
            <p:cNvPr id="1102043" name="AutoShape 219">
              <a:extLst>
                <a:ext uri="{FF2B5EF4-FFF2-40B4-BE49-F238E27FC236}">
                  <a16:creationId xmlns:a16="http://schemas.microsoft.com/office/drawing/2014/main" id="{3F5A8A44-AE51-3E4D-1161-EF0A7A089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831"/>
              <a:ext cx="881" cy="63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8" name="Line 224">
              <a:extLst>
                <a:ext uri="{FF2B5EF4-FFF2-40B4-BE49-F238E27FC236}">
                  <a16:creationId xmlns:a16="http://schemas.microsoft.com/office/drawing/2014/main" id="{77713356-4FFE-0601-3080-A7FF43CAE0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4" y="1129"/>
              <a:ext cx="764" cy="2008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37" name="AutoShape 213">
              <a:extLst>
                <a:ext uri="{FF2B5EF4-FFF2-40B4-BE49-F238E27FC236}">
                  <a16:creationId xmlns:a16="http://schemas.microsoft.com/office/drawing/2014/main" id="{4B318131-A3A1-84FF-9278-DF4300648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771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dist="45791" dir="2021404" algn="ctr" rotWithShape="0">
                <a:srgbClr val="080808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en-US" sz="1800" i="0"/>
                <a:t>V</a:t>
              </a:r>
            </a:p>
          </p:txBody>
        </p:sp>
      </p:grpSp>
      <p:sp>
        <p:nvSpPr>
          <p:cNvPr id="1102363" name="Text Box 539">
            <a:extLst>
              <a:ext uri="{FF2B5EF4-FFF2-40B4-BE49-F238E27FC236}">
                <a16:creationId xmlns:a16="http://schemas.microsoft.com/office/drawing/2014/main" id="{1E50F0FD-2040-5494-6683-87780C27C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2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02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10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102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110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2036" grpId="0" autoUpdateAnimBg="0"/>
      <p:bldP spid="1102030" grpId="0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710" name="Picture 262">
            <a:extLst>
              <a:ext uri="{FF2B5EF4-FFF2-40B4-BE49-F238E27FC236}">
                <a16:creationId xmlns:a16="http://schemas.microsoft.com/office/drawing/2014/main" id="{06E3AD1A-6E81-1D74-CAFC-51829F0DBD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4713" name="Rectangle 265">
            <a:extLst>
              <a:ext uri="{FF2B5EF4-FFF2-40B4-BE49-F238E27FC236}">
                <a16:creationId xmlns:a16="http://schemas.microsoft.com/office/drawing/2014/main" id="{81F586AA-1EB8-A0CA-B830-D2F4C337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3" y="479425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51" name="Rectangle 3">
            <a:extLst>
              <a:ext uri="{FF2B5EF4-FFF2-40B4-BE49-F238E27FC236}">
                <a16:creationId xmlns:a16="http://schemas.microsoft.com/office/drawing/2014/main" id="{DC7BF4FC-46F8-CAD5-132E-D9B27A2CA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>
            <a:noFill/>
          </a:ln>
          <a:effectLst>
            <a:outerShdw dist="127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400" b="1" i="0"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1800" b="1" i="0">
              <a:latin typeface="Helvetica" pitchFamily="2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altLang="en-US" sz="2000" b="1" i="0">
              <a:solidFill>
                <a:srgbClr val="063DE8"/>
              </a:solidFill>
              <a:latin typeface="Helvetica" pitchFamily="2" charset="0"/>
            </a:endParaRPr>
          </a:p>
        </p:txBody>
      </p:sp>
      <p:sp>
        <p:nvSpPr>
          <p:cNvPr id="744452" name="Rectangle 4">
            <a:extLst>
              <a:ext uri="{FF2B5EF4-FFF2-40B4-BE49-F238E27FC236}">
                <a16:creationId xmlns:a16="http://schemas.microsoft.com/office/drawing/2014/main" id="{B06E8068-7A1E-E5DE-3B13-03232E2C4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2828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453" name="Rectangle 5">
            <a:extLst>
              <a:ext uri="{FF2B5EF4-FFF2-40B4-BE49-F238E27FC236}">
                <a16:creationId xmlns:a16="http://schemas.microsoft.com/office/drawing/2014/main" id="{5C377647-D737-C7CE-D09A-F2433D516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454" name="Rectangle 6">
            <a:extLst>
              <a:ext uri="{FF2B5EF4-FFF2-40B4-BE49-F238E27FC236}">
                <a16:creationId xmlns:a16="http://schemas.microsoft.com/office/drawing/2014/main" id="{B02A0438-EAE4-EAA9-8504-FD39FC939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455" name="Rectangle 7">
            <a:extLst>
              <a:ext uri="{FF2B5EF4-FFF2-40B4-BE49-F238E27FC236}">
                <a16:creationId xmlns:a16="http://schemas.microsoft.com/office/drawing/2014/main" id="{08F314DB-8DBF-2E73-6750-AF919BDDA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456" name="Rectangle 8">
            <a:extLst>
              <a:ext uri="{FF2B5EF4-FFF2-40B4-BE49-F238E27FC236}">
                <a16:creationId xmlns:a16="http://schemas.microsoft.com/office/drawing/2014/main" id="{DEE8510F-2465-20BE-7856-7B633378A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0" name="Rectangle 102">
            <a:extLst>
              <a:ext uri="{FF2B5EF4-FFF2-40B4-BE49-F238E27FC236}">
                <a16:creationId xmlns:a16="http://schemas.microsoft.com/office/drawing/2014/main" id="{5EB21F0F-D4C9-23E7-5266-6B548D51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1" name="Rectangle 103">
            <a:extLst>
              <a:ext uri="{FF2B5EF4-FFF2-40B4-BE49-F238E27FC236}">
                <a16:creationId xmlns:a16="http://schemas.microsoft.com/office/drawing/2014/main" id="{772FDE16-46C4-6775-3AFD-32BCE240F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2" name="Rectangle 104">
            <a:extLst>
              <a:ext uri="{FF2B5EF4-FFF2-40B4-BE49-F238E27FC236}">
                <a16:creationId xmlns:a16="http://schemas.microsoft.com/office/drawing/2014/main" id="{83336144-ECAD-3DAE-6E86-00471DA47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3" name="Rectangle 105">
            <a:extLst>
              <a:ext uri="{FF2B5EF4-FFF2-40B4-BE49-F238E27FC236}">
                <a16:creationId xmlns:a16="http://schemas.microsoft.com/office/drawing/2014/main" id="{F67AC402-4A28-F68A-7FCF-156993A6D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4" name="Rectangle 106">
            <a:extLst>
              <a:ext uri="{FF2B5EF4-FFF2-40B4-BE49-F238E27FC236}">
                <a16:creationId xmlns:a16="http://schemas.microsoft.com/office/drawing/2014/main" id="{5ED9FE9B-456C-4C29-0ADF-0A80900EE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5" name="Rectangle 107">
            <a:extLst>
              <a:ext uri="{FF2B5EF4-FFF2-40B4-BE49-F238E27FC236}">
                <a16:creationId xmlns:a16="http://schemas.microsoft.com/office/drawing/2014/main" id="{F510090E-26B5-64AF-35FA-BB8006927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6" name="Rectangle 108">
            <a:extLst>
              <a:ext uri="{FF2B5EF4-FFF2-40B4-BE49-F238E27FC236}">
                <a16:creationId xmlns:a16="http://schemas.microsoft.com/office/drawing/2014/main" id="{52E0E5A9-D518-D361-325C-82168DF91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7" name="Rectangle 109">
            <a:extLst>
              <a:ext uri="{FF2B5EF4-FFF2-40B4-BE49-F238E27FC236}">
                <a16:creationId xmlns:a16="http://schemas.microsoft.com/office/drawing/2014/main" id="{E82E7B80-8DA4-5F64-15AF-D908049C7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8" name="Rectangle 110">
            <a:extLst>
              <a:ext uri="{FF2B5EF4-FFF2-40B4-BE49-F238E27FC236}">
                <a16:creationId xmlns:a16="http://schemas.microsoft.com/office/drawing/2014/main" id="{23A0094E-A0CB-D774-EEB6-1CACBC891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59" name="Rectangle 111">
            <a:extLst>
              <a:ext uri="{FF2B5EF4-FFF2-40B4-BE49-F238E27FC236}">
                <a16:creationId xmlns:a16="http://schemas.microsoft.com/office/drawing/2014/main" id="{8638EE9D-381B-FF4D-86E9-84697422E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0" name="Rectangle 112">
            <a:extLst>
              <a:ext uri="{FF2B5EF4-FFF2-40B4-BE49-F238E27FC236}">
                <a16:creationId xmlns:a16="http://schemas.microsoft.com/office/drawing/2014/main" id="{7DD2098C-97AB-196C-B1E8-3699EAD2A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1" name="Rectangle 113">
            <a:extLst>
              <a:ext uri="{FF2B5EF4-FFF2-40B4-BE49-F238E27FC236}">
                <a16:creationId xmlns:a16="http://schemas.microsoft.com/office/drawing/2014/main" id="{D194BDC0-81BE-FBB9-329D-328CE8CF8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3" name="Rectangle 115">
            <a:extLst>
              <a:ext uri="{FF2B5EF4-FFF2-40B4-BE49-F238E27FC236}">
                <a16:creationId xmlns:a16="http://schemas.microsoft.com/office/drawing/2014/main" id="{99B973BC-7E94-8383-39DE-5FED1966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4" name="Rectangle 116">
            <a:extLst>
              <a:ext uri="{FF2B5EF4-FFF2-40B4-BE49-F238E27FC236}">
                <a16:creationId xmlns:a16="http://schemas.microsoft.com/office/drawing/2014/main" id="{CB5C89DE-7CA3-233F-94CA-CA6B245B5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5" name="Rectangle 117">
            <a:extLst>
              <a:ext uri="{FF2B5EF4-FFF2-40B4-BE49-F238E27FC236}">
                <a16:creationId xmlns:a16="http://schemas.microsoft.com/office/drawing/2014/main" id="{A4935C43-0E7E-E782-E164-AF2AA6BF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6" name="Rectangle 118">
            <a:extLst>
              <a:ext uri="{FF2B5EF4-FFF2-40B4-BE49-F238E27FC236}">
                <a16:creationId xmlns:a16="http://schemas.microsoft.com/office/drawing/2014/main" id="{50A56D2B-987D-113B-716B-94DD499D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568" name="Rectangle 120">
            <a:extLst>
              <a:ext uri="{FF2B5EF4-FFF2-40B4-BE49-F238E27FC236}">
                <a16:creationId xmlns:a16="http://schemas.microsoft.com/office/drawing/2014/main" id="{B45FCBE5-A3F3-A7C4-DB3F-2912BCD34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ru-RU" altLang="en-US" sz="1400" i="0">
              <a:latin typeface="Helvetica" pitchFamily="2" charset="0"/>
            </a:endParaRPr>
          </a:p>
        </p:txBody>
      </p:sp>
      <p:sp>
        <p:nvSpPr>
          <p:cNvPr id="744695" name="Text Box 247">
            <a:extLst>
              <a:ext uri="{FF2B5EF4-FFF2-40B4-BE49-F238E27FC236}">
                <a16:creationId xmlns:a16="http://schemas.microsoft.com/office/drawing/2014/main" id="{3297C0B2-3EFC-450A-F89B-1C6417C24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744708" name="Text Box 260">
            <a:extLst>
              <a:ext uri="{FF2B5EF4-FFF2-40B4-BE49-F238E27FC236}">
                <a16:creationId xmlns:a16="http://schemas.microsoft.com/office/drawing/2014/main" id="{C98AE43E-3B55-1676-E891-8687A3C1D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 </a:t>
            </a:r>
          </a:p>
        </p:txBody>
      </p:sp>
      <p:sp>
        <p:nvSpPr>
          <p:cNvPr id="744715" name="Rectangle 267">
            <a:extLst>
              <a:ext uri="{FF2B5EF4-FFF2-40B4-BE49-F238E27FC236}">
                <a16:creationId xmlns:a16="http://schemas.microsoft.com/office/drawing/2014/main" id="{6A37C6AB-EAAF-E8FC-C1F3-4AF47FD8B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650" y="1296988"/>
            <a:ext cx="4349750" cy="6254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РАСКЛАД</a:t>
            </a:r>
            <a:endParaRPr lang="en-US" altLang="en-US" sz="4400" b="1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744717" name="Text Box 269">
            <a:extLst>
              <a:ext uri="{FF2B5EF4-FFF2-40B4-BE49-F238E27FC236}">
                <a16:creationId xmlns:a16="http://schemas.microsoft.com/office/drawing/2014/main" id="{132F6491-8CB2-1C84-A5ED-1A2512CEB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4438" y="2928938"/>
            <a:ext cx="4579937" cy="18605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4400" b="1" i="0">
                <a:solidFill>
                  <a:srgbClr val="66FFFF"/>
                </a:solidFill>
                <a:latin typeface="Helvetica" pitchFamily="2" charset="0"/>
              </a:rPr>
              <a:t>39</a:t>
            </a:r>
            <a:r>
              <a:rPr lang="en-US" altLang="en-US" sz="3600" b="1" i="0">
                <a:solidFill>
                  <a:srgbClr val="66FFFF"/>
                </a:solidFill>
                <a:latin typeface="Helvetica" pitchFamily="2" charset="0"/>
              </a:rPr>
              <a:t>  </a:t>
            </a:r>
            <a:r>
              <a:rPr lang="ru-RU" altLang="en-US" sz="3600" b="1" i="0">
                <a:solidFill>
                  <a:srgbClr val="66FFFF"/>
                </a:solidFill>
                <a:latin typeface="Helvetica" pitchFamily="2" charset="0"/>
              </a:rPr>
              <a:t>КНИГ   ВЕТХОГО    ЗАВЕТА</a:t>
            </a:r>
            <a:endParaRPr lang="en-US" altLang="en-US" sz="3600" b="1" i="0">
              <a:solidFill>
                <a:srgbClr val="FFEA18"/>
              </a:solidFill>
              <a:latin typeface="Helvetica" pitchFamily="2" charset="0"/>
            </a:endParaRPr>
          </a:p>
        </p:txBody>
      </p:sp>
      <p:grpSp>
        <p:nvGrpSpPr>
          <p:cNvPr id="744747" name="Group 299">
            <a:extLst>
              <a:ext uri="{FF2B5EF4-FFF2-40B4-BE49-F238E27FC236}">
                <a16:creationId xmlns:a16="http://schemas.microsoft.com/office/drawing/2014/main" id="{074228FA-27EA-EBE7-0470-50D9A725B869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4948238"/>
            <a:ext cx="3867150" cy="1279525"/>
            <a:chOff x="3379" y="3306"/>
            <a:chExt cx="2436" cy="806"/>
          </a:xfrm>
        </p:grpSpPr>
        <p:sp>
          <p:nvSpPr>
            <p:cNvPr id="744720" name="AutoShape 272">
              <a:extLst>
                <a:ext uri="{FF2B5EF4-FFF2-40B4-BE49-F238E27FC236}">
                  <a16:creationId xmlns:a16="http://schemas.microsoft.com/office/drawing/2014/main" id="{FEA82612-0A33-9A0E-589B-09CCC32B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306"/>
              <a:ext cx="2406" cy="80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ru-RU" altLang="en-US" sz="2400"/>
            </a:p>
          </p:txBody>
        </p:sp>
        <p:sp>
          <p:nvSpPr>
            <p:cNvPr id="744721" name="Text Box 273">
              <a:extLst>
                <a:ext uri="{FF2B5EF4-FFF2-40B4-BE49-F238E27FC236}">
                  <a16:creationId xmlns:a16="http://schemas.microsoft.com/office/drawing/2014/main" id="{7337A082-224B-B122-6B72-B37656170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9" y="3329"/>
              <a:ext cx="2417" cy="691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Приблизительная</a:t>
              </a: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                          </a:t>
              </a:r>
              <a:r>
                <a:rPr lang="ru-RU" altLang="en-US" sz="2400" b="1" i="0">
                  <a:solidFill>
                    <a:schemeClr val="bg1"/>
                  </a:solidFill>
                  <a:latin typeface="Helvetica" pitchFamily="2" charset="0"/>
                </a:rPr>
                <a:t>Библейская датировка</a:t>
              </a:r>
              <a:r>
                <a:rPr lang="en-US" altLang="en-US" sz="2400" b="1" i="0">
                  <a:solidFill>
                    <a:schemeClr val="bg1"/>
                  </a:solidFill>
                  <a:latin typeface="Helvetica" pitchFamily="2" charset="0"/>
                </a:rPr>
                <a:t>:                     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от до-Авраама</a:t>
              </a:r>
              <a:r>
                <a:rPr lang="en-US" altLang="en-US" sz="1800" b="1" i="0">
                  <a:solidFill>
                    <a:schemeClr val="bg1"/>
                  </a:solidFill>
                  <a:latin typeface="Helvetica" pitchFamily="2" charset="0"/>
                </a:rPr>
                <a:t>–</a:t>
              </a:r>
              <a:r>
                <a:rPr lang="ru-RU" altLang="en-US" sz="1800" b="1" i="0">
                  <a:solidFill>
                    <a:schemeClr val="bg1"/>
                  </a:solidFill>
                  <a:latin typeface="Helvetica" pitchFamily="2" charset="0"/>
                </a:rPr>
                <a:t>до 430 г. до Р.Х.</a:t>
              </a:r>
              <a:endParaRPr lang="en-US" altLang="en-US" sz="1800" b="1" i="0">
                <a:solidFill>
                  <a:schemeClr val="bg1"/>
                </a:solidFill>
                <a:latin typeface="Helvetica" pitchFamily="2" charset="0"/>
              </a:endParaRPr>
            </a:p>
          </p:txBody>
        </p:sp>
      </p:grpSp>
      <p:sp>
        <p:nvSpPr>
          <p:cNvPr id="744724" name="Rectangle 276">
            <a:extLst>
              <a:ext uri="{FF2B5EF4-FFF2-40B4-BE49-F238E27FC236}">
                <a16:creationId xmlns:a16="http://schemas.microsoft.com/office/drawing/2014/main" id="{46DDB69B-F40D-5554-8ABD-854A9679B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1997075"/>
            <a:ext cx="4349750" cy="6254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ru-RU" altLang="en-US" sz="4400" b="1">
                <a:solidFill>
                  <a:schemeClr val="bg1"/>
                </a:solidFill>
                <a:latin typeface="Helvetica" pitchFamily="2" charset="0"/>
              </a:rPr>
              <a:t>КНИГ</a:t>
            </a:r>
            <a:endParaRPr lang="en-US" altLang="en-US" sz="2000" b="1" i="0" u="sng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744725" name="Text Box 277">
            <a:extLst>
              <a:ext uri="{FF2B5EF4-FFF2-40B4-BE49-F238E27FC236}">
                <a16:creationId xmlns:a16="http://schemas.microsoft.com/office/drawing/2014/main" id="{E9CFABA3-D2AF-5800-030B-2593BA3EA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84</a:t>
            </a:r>
          </a:p>
        </p:txBody>
      </p:sp>
      <p:sp>
        <p:nvSpPr>
          <p:cNvPr id="744745" name="Text Box 297">
            <a:extLst>
              <a:ext uri="{FF2B5EF4-FFF2-40B4-BE49-F238E27FC236}">
                <a16:creationId xmlns:a16="http://schemas.microsoft.com/office/drawing/2014/main" id="{CD9BF78F-2A6C-767D-174E-7A66839053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i="0"/>
              <a:t> </a:t>
            </a:r>
          </a:p>
        </p:txBody>
      </p:sp>
      <p:pic>
        <p:nvPicPr>
          <p:cNvPr id="744748" name="Picture 300">
            <a:extLst>
              <a:ext uri="{FF2B5EF4-FFF2-40B4-BE49-F238E27FC236}">
                <a16:creationId xmlns:a16="http://schemas.microsoft.com/office/drawing/2014/main" id="{5A96BD8C-1BA3-003B-C769-71B9EA9C67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4413" y="1358900"/>
            <a:ext cx="3995737" cy="4848225"/>
          </a:xfrm>
          <a:prstGeom prst="rect">
            <a:avLst/>
          </a:prstGeom>
          <a:noFill/>
          <a:ln w="6667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44732" name="Rectangle 284">
            <a:extLst>
              <a:ext uri="{FF2B5EF4-FFF2-40B4-BE49-F238E27FC236}">
                <a16:creationId xmlns:a16="http://schemas.microsoft.com/office/drawing/2014/main" id="{E35BD63D-12D2-C511-EB51-58165E973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" y="1270000"/>
            <a:ext cx="4157663" cy="5043488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704" name="Text Box 256">
            <a:extLst>
              <a:ext uri="{FF2B5EF4-FFF2-40B4-BE49-F238E27FC236}">
                <a16:creationId xmlns:a16="http://schemas.microsoft.com/office/drawing/2014/main" id="{20C67A86-3D30-0F67-7453-440B94457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588" y="6811963"/>
            <a:ext cx="4946650" cy="636587"/>
          </a:xfrm>
          <a:prstGeom prst="rect">
            <a:avLst/>
          </a:prstGeom>
          <a:gradFill rotWithShape="1">
            <a:gsLst>
              <a:gs pos="0">
                <a:srgbClr val="1822CD">
                  <a:gamma/>
                  <a:shade val="0"/>
                  <a:invGamma/>
                </a:srgbClr>
              </a:gs>
              <a:gs pos="50000">
                <a:srgbClr val="1822CD"/>
              </a:gs>
              <a:gs pos="100000">
                <a:srgbClr val="1822CD">
                  <a:gamma/>
                  <a:shade val="0"/>
                  <a:invGamma/>
                </a:srgbClr>
              </a:gs>
            </a:gsLst>
            <a:lin ang="5400000" scaled="1"/>
          </a:gra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</p:spPr>
        <p:txBody>
          <a:bodyPr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altLang="en-US" sz="3200" b="1" i="0">
                <a:solidFill>
                  <a:srgbClr val="FFFF00"/>
                </a:solidFill>
              </a:rPr>
              <a:t>ПРИЛОЖЕНИЕ</a:t>
            </a:r>
            <a:r>
              <a:rPr lang="en-US" altLang="en-US" sz="3200" b="1" i="0">
                <a:solidFill>
                  <a:srgbClr val="FFFF00"/>
                </a:solidFill>
              </a:rPr>
              <a:t> </a:t>
            </a:r>
            <a:r>
              <a:rPr lang="ru-RU" altLang="en-US" sz="3200" b="1" i="0">
                <a:solidFill>
                  <a:srgbClr val="FFFF00"/>
                </a:solidFill>
              </a:rPr>
              <a:t>№</a:t>
            </a:r>
            <a:r>
              <a:rPr lang="en-US" altLang="en-US" sz="3200" b="1" i="0">
                <a:solidFill>
                  <a:srgbClr val="FFFF00"/>
                </a:solidFill>
              </a:rPr>
              <a:t>34</a:t>
            </a:r>
          </a:p>
        </p:txBody>
      </p:sp>
      <p:sp>
        <p:nvSpPr>
          <p:cNvPr id="744739" name="Text Box 291">
            <a:extLst>
              <a:ext uri="{FF2B5EF4-FFF2-40B4-BE49-F238E27FC236}">
                <a16:creationId xmlns:a16="http://schemas.microsoft.com/office/drawing/2014/main" id="{A1D99543-CD22-640A-8BA7-AA72EFFD5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525" y="1704975"/>
            <a:ext cx="3784600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ОРГАНИЗОВАННЫ</a:t>
            </a:r>
            <a:endParaRPr lang="en-US" altLang="en-US" sz="2800" b="1" i="0">
              <a:solidFill>
                <a:srgbClr val="FFF819"/>
              </a:solidFill>
            </a:endParaRPr>
          </a:p>
        </p:txBody>
      </p:sp>
      <p:sp>
        <p:nvSpPr>
          <p:cNvPr id="744740" name="Text Box 292">
            <a:extLst>
              <a:ext uri="{FF2B5EF4-FFF2-40B4-BE49-F238E27FC236}">
                <a16:creationId xmlns:a16="http://schemas.microsoft.com/office/drawing/2014/main" id="{A8FEA245-7CD2-1F9D-604A-238CFBF26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250" y="2454275"/>
            <a:ext cx="3965575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ХРОНОЛОГИЧЕСКИЕ</a:t>
            </a:r>
            <a:endParaRPr lang="en-US" altLang="en-US" sz="2800" b="1" i="0">
              <a:solidFill>
                <a:srgbClr val="FFF819"/>
              </a:solidFill>
            </a:endParaRPr>
          </a:p>
        </p:txBody>
      </p:sp>
      <p:sp>
        <p:nvSpPr>
          <p:cNvPr id="744741" name="Text Box 293">
            <a:extLst>
              <a:ext uri="{FF2B5EF4-FFF2-40B4-BE49-F238E27FC236}">
                <a16:creationId xmlns:a16="http://schemas.microsoft.com/office/drawing/2014/main" id="{A466DA71-389E-663E-A39A-CF7DFE6EC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0388" y="3203575"/>
            <a:ext cx="3117850" cy="519113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ПРИЧИННЫ</a:t>
            </a:r>
            <a:endParaRPr lang="en-US" altLang="en-US" sz="2800" b="1" i="0">
              <a:solidFill>
                <a:srgbClr val="FFF819"/>
              </a:solidFill>
            </a:endParaRPr>
          </a:p>
        </p:txBody>
      </p:sp>
      <p:sp>
        <p:nvSpPr>
          <p:cNvPr id="744742" name="Text Box 294">
            <a:extLst>
              <a:ext uri="{FF2B5EF4-FFF2-40B4-BE49-F238E27FC236}">
                <a16:creationId xmlns:a16="http://schemas.microsoft.com/office/drawing/2014/main" id="{D1BBE3B3-DB05-B41E-7D1A-30DFB1394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3967163"/>
            <a:ext cx="4106862" cy="93186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СВЯЗАНЫ</a:t>
            </a:r>
            <a:endParaRPr lang="en-US" altLang="en-US" sz="2800" b="1" i="0">
              <a:solidFill>
                <a:srgbClr val="FFF819"/>
              </a:solidFill>
            </a:endParaRPr>
          </a:p>
          <a:p>
            <a:pPr>
              <a:spcBef>
                <a:spcPct val="50000"/>
              </a:spcBef>
            </a:pPr>
            <a:endParaRPr lang="en-US" altLang="en-US" sz="1800" b="1" i="0">
              <a:solidFill>
                <a:srgbClr val="FFF819"/>
              </a:solidFill>
            </a:endParaRPr>
          </a:p>
        </p:txBody>
      </p:sp>
      <p:sp>
        <p:nvSpPr>
          <p:cNvPr id="744744" name="Text Box 296">
            <a:extLst>
              <a:ext uri="{FF2B5EF4-FFF2-40B4-BE49-F238E27FC236}">
                <a16:creationId xmlns:a16="http://schemas.microsoft.com/office/drawing/2014/main" id="{411FE69E-A2FC-8320-ECF6-7BCBDEB18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4656138"/>
            <a:ext cx="3768725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ДОСТУПНЫ</a:t>
            </a:r>
            <a:endParaRPr lang="en-US" altLang="en-US" sz="2800" b="1" i="0">
              <a:solidFill>
                <a:srgbClr val="FFF819"/>
              </a:solidFill>
            </a:endParaRPr>
          </a:p>
        </p:txBody>
      </p:sp>
      <p:sp>
        <p:nvSpPr>
          <p:cNvPr id="744743" name="Text Box 295">
            <a:extLst>
              <a:ext uri="{FF2B5EF4-FFF2-40B4-BE49-F238E27FC236}">
                <a16:creationId xmlns:a16="http://schemas.microsoft.com/office/drawing/2014/main" id="{899A8BF0-3280-8909-5B2A-8AD8354D9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838" y="5319713"/>
            <a:ext cx="3711575" cy="519112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en-US" sz="2800" b="1" i="0">
                <a:solidFill>
                  <a:srgbClr val="FFF819"/>
                </a:solidFill>
              </a:rPr>
              <a:t>В КОНТЕКСТЕ</a:t>
            </a:r>
            <a:endParaRPr lang="en-US" altLang="en-US" sz="1800" b="1" i="0">
              <a:solidFill>
                <a:srgbClr val="FFF819"/>
              </a:solidFill>
            </a:endParaRPr>
          </a:p>
        </p:txBody>
      </p:sp>
      <p:sp>
        <p:nvSpPr>
          <p:cNvPr id="744752" name="Text Box 304">
            <a:extLst>
              <a:ext uri="{FF2B5EF4-FFF2-40B4-BE49-F238E27FC236}">
                <a16:creationId xmlns:a16="http://schemas.microsoft.com/office/drawing/2014/main" id="{E6466865-4C8F-D331-A184-CFB82F9D4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75" y="7359650"/>
            <a:ext cx="3413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i="0"/>
              <a:t>7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44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44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4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44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704" grpId="0" animBg="1" autoUpdateAnimBg="0"/>
      <p:bldP spid="744739" grpId="0" autoUpdateAnimBg="0"/>
      <p:bldP spid="744740" grpId="0" autoUpdateAnimBg="0"/>
      <p:bldP spid="744741" grpId="0" autoUpdateAnimBg="0"/>
      <p:bldP spid="744742" grpId="0" autoUpdateAnimBg="0"/>
      <p:bldP spid="744744" grpId="0" autoUpdateAnimBg="0"/>
      <p:bldP spid="744743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498" name="Text Box 2">
            <a:extLst>
              <a:ext uri="{FF2B5EF4-FFF2-40B4-BE49-F238E27FC236}">
                <a16:creationId xmlns:a16="http://schemas.microsoft.com/office/drawing/2014/main" id="{3A168898-C743-2468-EDF7-4F0368A86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250" y="2633663"/>
            <a:ext cx="6951663" cy="212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anose="020F07020304040A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3000" b="1" i="0">
                <a:latin typeface="Arial" panose="020B0604020202020204" pitchFamily="34" charset="0"/>
              </a:rPr>
              <a:t>PPPPPP</a:t>
            </a:r>
          </a:p>
        </p:txBody>
      </p:sp>
      <p:pic>
        <p:nvPicPr>
          <p:cNvPr id="1258499" name="Picture 3">
            <a:extLst>
              <a:ext uri="{FF2B5EF4-FFF2-40B4-BE49-F238E27FC236}">
                <a16:creationId xmlns:a16="http://schemas.microsoft.com/office/drawing/2014/main" id="{5B6B7D42-5CBA-0513-3F85-646ADE07D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51"/>
          <a:stretch>
            <a:fillRect/>
          </a:stretch>
        </p:blipFill>
        <p:spPr bwMode="auto">
          <a:xfrm>
            <a:off x="0" y="-17463"/>
            <a:ext cx="10058400" cy="7789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58505" name="Text Box 9">
            <a:extLst>
              <a:ext uri="{FF2B5EF4-FFF2-40B4-BE49-F238E27FC236}">
                <a16:creationId xmlns:a16="http://schemas.microsoft.com/office/drawing/2014/main" id="{ED70DB4E-2F8E-93CA-0BB6-F9695279B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7483475"/>
            <a:ext cx="661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8.0.07.</a:t>
            </a:r>
          </a:p>
        </p:txBody>
      </p:sp>
      <p:sp>
        <p:nvSpPr>
          <p:cNvPr id="1258506" name="Text Box 10">
            <a:extLst>
              <a:ext uri="{FF2B5EF4-FFF2-40B4-BE49-F238E27FC236}">
                <a16:creationId xmlns:a16="http://schemas.microsoft.com/office/drawing/2014/main" id="{BD2808BD-B2FF-9614-3F7D-84315F44E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3825" y="748188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>
                <a:solidFill>
                  <a:schemeClr val="bg1"/>
                </a:solidFill>
              </a:rPr>
              <a:t>85</a:t>
            </a:r>
          </a:p>
        </p:txBody>
      </p:sp>
      <p:sp>
        <p:nvSpPr>
          <p:cNvPr id="1258507" name="Text Box 11">
            <a:extLst>
              <a:ext uri="{FF2B5EF4-FFF2-40B4-BE49-F238E27FC236}">
                <a16:creationId xmlns:a16="http://schemas.microsoft.com/office/drawing/2014/main" id="{9B42D4EC-3D8A-3C42-CF3A-7212B88ED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solidFill>
                  <a:schemeClr val="bg1"/>
                </a:solidFill>
                <a:latin typeface="Arial" panose="020B0604020202020204" pitchFamily="34" charset="0"/>
              </a:rPr>
              <a:t>© 2006 TBBMI</a:t>
            </a:r>
          </a:p>
        </p:txBody>
      </p:sp>
      <p:sp>
        <p:nvSpPr>
          <p:cNvPr id="1258509" name="Text Box 13">
            <a:extLst>
              <a:ext uri="{FF2B5EF4-FFF2-40B4-BE49-F238E27FC236}">
                <a16:creationId xmlns:a16="http://schemas.microsoft.com/office/drawing/2014/main" id="{74AA24F6-BF78-5A00-A47E-90E920F920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7650" y="6584950"/>
            <a:ext cx="8023225" cy="701675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Презентация</a:t>
            </a:r>
            <a:r>
              <a:rPr lang="en-US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</a:t>
            </a:r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Международной миссии «О Библии… просто»</a:t>
            </a:r>
            <a:r>
              <a:rPr lang="en-US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</a:t>
            </a:r>
            <a:r>
              <a:rPr lang="ru-RU" altLang="en-US" sz="2000" b="1">
                <a:solidFill>
                  <a:srgbClr val="FAFD00"/>
                </a:solidFill>
                <a:latin typeface="Times New Roman" panose="02020603050405020304" pitchFamily="18" charset="0"/>
              </a:rPr>
              <a:t>               Форт-Уорт, Техас</a:t>
            </a:r>
            <a:endParaRPr lang="en-US" altLang="en-US" sz="1800"/>
          </a:p>
        </p:txBody>
      </p:sp>
    </p:spTree>
  </p:cSld>
  <p:clrMapOvr>
    <a:masterClrMapping/>
  </p:clrMapOvr>
  <p:transition>
    <p:fad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">
            <a:extLst>
              <a:ext uri="{FF2B5EF4-FFF2-40B4-BE49-F238E27FC236}">
                <a16:creationId xmlns:a16="http://schemas.microsoft.com/office/drawing/2014/main" id="{932DD7A0-6D66-EF3D-3D91-6AFAD0439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571" name="Rectangle 3">
            <a:extLst>
              <a:ext uri="{FF2B5EF4-FFF2-40B4-BE49-F238E27FC236}">
                <a16:creationId xmlns:a16="http://schemas.microsoft.com/office/drawing/2014/main" id="{2003E36D-F8A8-80CB-9793-0C9A4CB9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9577" name="Text Box 9">
            <a:extLst>
              <a:ext uri="{FF2B5EF4-FFF2-40B4-BE49-F238E27FC236}">
                <a16:creationId xmlns:a16="http://schemas.microsoft.com/office/drawing/2014/main" id="{2D9A487A-8EC3-37A1-7AB8-470F2D4AE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25" y="733583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00</a:t>
            </a:r>
          </a:p>
        </p:txBody>
      </p:sp>
      <p:sp>
        <p:nvSpPr>
          <p:cNvPr id="749581" name="Rectangle 13">
            <a:extLst>
              <a:ext uri="{FF2B5EF4-FFF2-40B4-BE49-F238E27FC236}">
                <a16:creationId xmlns:a16="http://schemas.microsoft.com/office/drawing/2014/main" id="{C74E0DF5-072D-07F8-0520-5DB69138C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7478713"/>
            <a:ext cx="661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000" b="1" i="0">
                <a:solidFill>
                  <a:srgbClr val="FEF800"/>
                </a:solidFill>
              </a:rPr>
              <a:t>8.0.07.</a:t>
            </a:r>
          </a:p>
        </p:txBody>
      </p:sp>
      <p:sp>
        <p:nvSpPr>
          <p:cNvPr id="749582" name="Rectangle 14">
            <a:extLst>
              <a:ext uri="{FF2B5EF4-FFF2-40B4-BE49-F238E27FC236}">
                <a16:creationId xmlns:a16="http://schemas.microsoft.com/office/drawing/2014/main" id="{856B68E0-10C8-FCEE-B273-6ED47B5E9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2238" y="7475538"/>
            <a:ext cx="339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1000" b="1" i="0">
                <a:solidFill>
                  <a:srgbClr val="FEF800"/>
                </a:solidFill>
              </a:rPr>
              <a:t>86</a:t>
            </a:r>
          </a:p>
        </p:txBody>
      </p:sp>
      <p:sp>
        <p:nvSpPr>
          <p:cNvPr id="749585" name="Text Box 17">
            <a:extLst>
              <a:ext uri="{FF2B5EF4-FFF2-40B4-BE49-F238E27FC236}">
                <a16:creationId xmlns:a16="http://schemas.microsoft.com/office/drawing/2014/main" id="{BD09E94F-0096-7FF1-542E-8E7020430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7491413"/>
            <a:ext cx="947738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900" b="1" i="0">
                <a:solidFill>
                  <a:schemeClr val="bg1"/>
                </a:solidFill>
                <a:latin typeface="Arial" panose="020B0604020202020204" pitchFamily="34" charset="0"/>
              </a:rPr>
              <a:t>© 2006 TBBMI</a:t>
            </a:r>
          </a:p>
        </p:txBody>
      </p:sp>
    </p:spTree>
  </p:cSld>
  <p:clrMapOvr>
    <a:masterClrMapping/>
  </p:clrMapOvr>
  <p:transition>
    <p:fade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>
            <a:extLst>
              <a:ext uri="{FF2B5EF4-FFF2-40B4-BE49-F238E27FC236}">
                <a16:creationId xmlns:a16="http://schemas.microsoft.com/office/drawing/2014/main" id="{79F778AF-92B2-2722-5FEF-454F768A5A10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0" y="6903720"/>
            <a:ext cx="10058400" cy="754380"/>
          </a:xfrm>
        </p:spPr>
        <p:txBody>
          <a:bodyPr/>
          <a:lstStyle/>
          <a:p>
            <a:pPr eaLnBrk="1" hangingPunct="1"/>
            <a:r>
              <a:rPr lang="bg-BG" altLang="en-US" sz="2640" b="1">
                <a:solidFill>
                  <a:srgbClr val="FFFFFF"/>
                </a:solidFill>
                <a:ea typeface="ＭＳ Ｐゴシック" panose="020B0600070205080204" pitchFamily="34" charset="-128"/>
              </a:rPr>
              <a:t>О Библии… просто</a:t>
            </a:r>
            <a:r>
              <a:rPr lang="en-US" altLang="en-US" sz="2640" b="1">
                <a:solidFill>
                  <a:srgbClr val="FFFFFF"/>
                </a:solidFill>
                <a:ea typeface="ＭＳ Ｐゴシック" panose="020B0600070205080204" pitchFamily="34" charset="-128"/>
              </a:rPr>
              <a:t> • BibleStudyDownloads.org</a:t>
            </a:r>
            <a:endParaRPr lang="en-US" altLang="en-US" sz="1100" b="1">
              <a:solidFill>
                <a:srgbClr val="FFFFFF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1682" name="Rectangle 1026">
            <a:extLst>
              <a:ext uri="{FF2B5EF4-FFF2-40B4-BE49-F238E27FC236}">
                <a16:creationId xmlns:a16="http://schemas.microsoft.com/office/drawing/2014/main" id="{88508FEE-6CB4-D024-5CBE-12CB86D69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4300"/>
            <a:ext cx="10058400" cy="754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1pPr>
            <a:lvl2pPr marL="742950" indent="-28575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2pPr>
            <a:lvl3pPr marL="11430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4pPr>
            <a:lvl5pPr marL="2057400" indent="-228600"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 b="1">
                <a:solidFill>
                  <a:srgbClr val="00DFCA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9pPr>
          </a:lstStyle>
          <a:p>
            <a:pPr algn="ctr" defTabSz="1005840" eaLnBrk="1" hangingPunct="1"/>
            <a:r>
              <a:rPr lang="en-US" altLang="en-US" sz="4400" i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Get this presentation for free!</a:t>
            </a:r>
            <a:endParaRPr lang="en-US" altLang="en-US" sz="1540" i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1683" name="Picture 7" descr="Screen Shot 2016-02-02 at 5.41.18 PM.png">
            <a:extLst>
              <a:ext uri="{FF2B5EF4-FFF2-40B4-BE49-F238E27FC236}">
                <a16:creationId xmlns:a16="http://schemas.microsoft.com/office/drawing/2014/main" id="{BA8644C3-E7A2-59B1-2C3B-E55262168C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41"/>
          <a:stretch>
            <a:fillRect/>
          </a:stretch>
        </p:blipFill>
        <p:spPr bwMode="auto">
          <a:xfrm>
            <a:off x="-48895" y="814547"/>
            <a:ext cx="10156190" cy="6214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Screen Shot 2016-02-02 at 5.42.03 PM.png">
            <a:extLst>
              <a:ext uri="{FF2B5EF4-FFF2-40B4-BE49-F238E27FC236}">
                <a16:creationId xmlns:a16="http://schemas.microsoft.com/office/drawing/2014/main" id="{423CC465-7CFB-B3F5-22CF-D39893561E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773" y="2559050"/>
            <a:ext cx="6768465" cy="3831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290" name="Picture 2">
            <a:extLst>
              <a:ext uri="{FF2B5EF4-FFF2-40B4-BE49-F238E27FC236}">
                <a16:creationId xmlns:a16="http://schemas.microsoft.com/office/drawing/2014/main" id="{76C9E594-B467-4E1C-4EB4-C00C13CA9D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40161" dir="11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6291" name="Text Box 3">
            <a:extLst>
              <a:ext uri="{FF2B5EF4-FFF2-40B4-BE49-F238E27FC236}">
                <a16:creationId xmlns:a16="http://schemas.microsoft.com/office/drawing/2014/main" id="{6EB43552-6A55-3A73-ED0D-6A67EB9DA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8" y="-17463"/>
            <a:ext cx="260350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000" i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6293" name="Rectangle 5">
            <a:extLst>
              <a:ext uri="{FF2B5EF4-FFF2-40B4-BE49-F238E27FC236}">
                <a16:creationId xmlns:a16="http://schemas.microsoft.com/office/drawing/2014/main" id="{25E4EBF8-0C7E-C4D9-9B2B-8EB379996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302" name="Text Box 14">
            <a:extLst>
              <a:ext uri="{FF2B5EF4-FFF2-40B4-BE49-F238E27FC236}">
                <a16:creationId xmlns:a16="http://schemas.microsoft.com/office/drawing/2014/main" id="{9A8AE835-F78F-8FC5-B951-0FB46541C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1790700"/>
            <a:ext cx="3683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ХРОНОЛОГИЯ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6303" name="Text Box 15">
            <a:extLst>
              <a:ext uri="{FF2B5EF4-FFF2-40B4-BE49-F238E27FC236}">
                <a16:creationId xmlns:a16="http://schemas.microsoft.com/office/drawing/2014/main" id="{F36F7EFF-69E7-9172-68B2-AA51FC66B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2882900"/>
            <a:ext cx="3840163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ЗАКОН И ИСТОРИЯ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6304" name="Text Box 16">
            <a:extLst>
              <a:ext uri="{FF2B5EF4-FFF2-40B4-BE49-F238E27FC236}">
                <a16:creationId xmlns:a16="http://schemas.microsoft.com/office/drawing/2014/main" id="{A79B9BA6-9E3C-720B-1810-4B5E9A052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ПОЭЗИЯ И ПРОРОКИ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036305" name="Text Box 17">
            <a:extLst>
              <a:ext uri="{FF2B5EF4-FFF2-40B4-BE49-F238E27FC236}">
                <a16:creationId xmlns:a16="http://schemas.microsoft.com/office/drawing/2014/main" id="{77F50F97-B0A6-83AF-0B5C-FC326DE5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ru-RU" altLang="en-US" sz="2800" b="1" i="0">
                <a:solidFill>
                  <a:schemeClr val="bg1"/>
                </a:solidFill>
                <a:latin typeface="Helvetica" pitchFamily="2" charset="0"/>
              </a:rPr>
              <a:t>ДЛЯ ЗАПОМИНАНИЯ</a:t>
            </a:r>
            <a:endParaRPr lang="en-US" altLang="en-US" sz="2800" b="1" i="0">
              <a:solidFill>
                <a:schemeClr val="bg1"/>
              </a:solidFill>
              <a:latin typeface="Helvetica" pitchFamily="2" charset="0"/>
            </a:endParaRPr>
          </a:p>
        </p:txBody>
      </p:sp>
      <p:pic>
        <p:nvPicPr>
          <p:cNvPr id="1036318" name="Picture 30">
            <a:extLst>
              <a:ext uri="{FF2B5EF4-FFF2-40B4-BE49-F238E27FC236}">
                <a16:creationId xmlns:a16="http://schemas.microsoft.com/office/drawing/2014/main" id="{8DAD1D26-6973-DEA5-9137-9601055513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25" y="1550988"/>
            <a:ext cx="3625850" cy="487838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dist="197566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36309" name="AutoShape 21">
            <a:extLst>
              <a:ext uri="{FF2B5EF4-FFF2-40B4-BE49-F238E27FC236}">
                <a16:creationId xmlns:a16="http://schemas.microsoft.com/office/drawing/2014/main" id="{78DF869E-AF08-BF9E-5CF9-9220AA45E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4024313"/>
            <a:ext cx="4518025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311" name="Text Box 23">
            <a:extLst>
              <a:ext uri="{FF2B5EF4-FFF2-40B4-BE49-F238E27FC236}">
                <a16:creationId xmlns:a16="http://schemas.microsoft.com/office/drawing/2014/main" id="{60EAD873-FF01-C0A9-FCB7-F223B938B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0650" y="7472363"/>
            <a:ext cx="33972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1000" b="1" i="0"/>
              <a:t>08</a:t>
            </a:r>
          </a:p>
        </p:txBody>
      </p:sp>
      <p:sp>
        <p:nvSpPr>
          <p:cNvPr id="1036317" name="Rectangle 29">
            <a:extLst>
              <a:ext uri="{FF2B5EF4-FFF2-40B4-BE49-F238E27FC236}">
                <a16:creationId xmlns:a16="http://schemas.microsoft.com/office/drawing/2014/main" id="{023A6286-1D27-8625-DA67-FB6EC6BB3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1574800"/>
            <a:ext cx="625475" cy="1190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/>
            <a:r>
              <a:rPr lang="ru-RU" altLang="en-US" sz="900" b="1" i="0">
                <a:latin typeface="Times New Roman" panose="02020603050405020304" pitchFamily="18" charset="0"/>
              </a:rPr>
              <a:t>С 7 М  И</a:t>
            </a:r>
            <a:endParaRPr lang="ru-RU" altLang="en-US" sz="900" b="1">
              <a:latin typeface="Times New Roman" panose="02020603050405020304" pitchFamily="18" charset="0"/>
            </a:endParaRPr>
          </a:p>
        </p:txBody>
      </p:sp>
      <p:sp>
        <p:nvSpPr>
          <p:cNvPr id="1036308" name="AutoShape 20">
            <a:extLst>
              <a:ext uri="{FF2B5EF4-FFF2-40B4-BE49-F238E27FC236}">
                <a16:creationId xmlns:a16="http://schemas.microsoft.com/office/drawing/2014/main" id="{4111E16F-F533-6D6B-4467-C771C5112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2313" y="1873250"/>
            <a:ext cx="963612" cy="4605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dist="35921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310" name="Line 22">
            <a:extLst>
              <a:ext uri="{FF2B5EF4-FFF2-40B4-BE49-F238E27FC236}">
                <a16:creationId xmlns:a16="http://schemas.microsoft.com/office/drawing/2014/main" id="{2B6416A6-B3B5-F5C3-8C44-170B0D94DFD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19575" y="3929063"/>
            <a:ext cx="819150" cy="4508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6319" name="Rectangle 31">
            <a:extLst>
              <a:ext uri="{FF2B5EF4-FFF2-40B4-BE49-F238E27FC236}">
                <a16:creationId xmlns:a16="http://schemas.microsoft.com/office/drawing/2014/main" id="{6156B0CB-C2A8-0B9D-8B48-288D323D9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700" y="3473450"/>
            <a:ext cx="495300" cy="120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6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6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6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96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anose="030F0902030302020204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96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anose="030F0902030302020204" pitchFamily="66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96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anose="030F0702030302020204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96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anose="030F0702030302020204" pitchFamily="66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ALFA85-2:</Template>
  <TotalTime>19174</TotalTime>
  <Pages>40</Pages>
  <Words>7847</Words>
  <Application>Microsoft Macintosh PowerPoint</Application>
  <PresentationFormat>Custom</PresentationFormat>
  <Paragraphs>3885</Paragraphs>
  <Slides>88</Slides>
  <Notes>80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88</vt:i4>
      </vt:variant>
    </vt:vector>
  </HeadingPairs>
  <TitlesOfParts>
    <vt:vector size="104" baseType="lpstr">
      <vt:lpstr>Times</vt:lpstr>
      <vt:lpstr>Arial</vt:lpstr>
      <vt:lpstr>Comic Sans MS</vt:lpstr>
      <vt:lpstr>Times New Roman</vt:lpstr>
      <vt:lpstr>Helvetica</vt:lpstr>
      <vt:lpstr>Kosher-Normal</vt:lpstr>
      <vt:lpstr>Helvetica BlackOblique</vt:lpstr>
      <vt:lpstr>Arial Black</vt:lpstr>
      <vt:lpstr>Kosher</vt:lpstr>
      <vt:lpstr>Century Gothic</vt:lpstr>
      <vt:lpstr>Engravers MT</vt:lpstr>
      <vt:lpstr/>
      <vt:lpstr>untitled 1</vt:lpstr>
      <vt:lpstr>1_untitled 1</vt:lpstr>
      <vt:lpstr>Orbit</vt:lpstr>
      <vt:lpstr>Microsoft ClipArt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О Библии… просто • BibleStudyDownloads.org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subject/>
  <dc:creator>john fryman</dc:creator>
  <cp:keywords/>
  <dc:description/>
  <cp:lastModifiedBy>Rick Griffith</cp:lastModifiedBy>
  <cp:revision>959</cp:revision>
  <cp:lastPrinted>2000-10-23T04:26:58Z</cp:lastPrinted>
  <dcterms:created xsi:type="dcterms:W3CDTF">1999-10-07T11:30:15Z</dcterms:created>
  <dcterms:modified xsi:type="dcterms:W3CDTF">2025-01-05T05:01:11Z</dcterms:modified>
</cp:coreProperties>
</file>