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  <p:sldMasterId id="2147483661" r:id="rId2"/>
    <p:sldMasterId id="2147483673" r:id="rId3"/>
  </p:sldMasterIdLst>
  <p:notesMasterIdLst>
    <p:notesMasterId r:id="rId25"/>
  </p:notesMasterIdLst>
  <p:handoutMasterIdLst>
    <p:handoutMasterId r:id="rId26"/>
  </p:handoutMasterIdLst>
  <p:sldIdLst>
    <p:sldId id="774" r:id="rId4"/>
    <p:sldId id="755" r:id="rId5"/>
    <p:sldId id="773" r:id="rId6"/>
    <p:sldId id="760" r:id="rId7"/>
    <p:sldId id="763" r:id="rId8"/>
    <p:sldId id="764" r:id="rId9"/>
    <p:sldId id="716" r:id="rId10"/>
    <p:sldId id="726" r:id="rId11"/>
    <p:sldId id="681" r:id="rId12"/>
    <p:sldId id="346" r:id="rId13"/>
    <p:sldId id="360" r:id="rId14"/>
    <p:sldId id="682" r:id="rId15"/>
    <p:sldId id="683" r:id="rId16"/>
    <p:sldId id="684" r:id="rId17"/>
    <p:sldId id="685" r:id="rId18"/>
    <p:sldId id="686" r:id="rId19"/>
    <p:sldId id="768" r:id="rId20"/>
    <p:sldId id="762" r:id="rId21"/>
    <p:sldId id="756" r:id="rId22"/>
    <p:sldId id="759" r:id="rId23"/>
    <p:sldId id="392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95" autoAdjust="0"/>
    <p:restoredTop sz="94710"/>
  </p:normalViewPr>
  <p:slideViewPr>
    <p:cSldViewPr snapToGrid="0">
      <p:cViewPr varScale="1">
        <p:scale>
          <a:sx n="87" d="100"/>
          <a:sy n="87" d="100"/>
        </p:scale>
        <p:origin x="200" y="1448"/>
      </p:cViewPr>
      <p:guideLst>
        <p:guide orient="horz" pos="2159"/>
        <p:guide pos="2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1E15B52-F2F9-D9B9-230D-5A866AB9D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5704C6F-4952-4F46-A46E-A1F9CFB939F4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2B228AF-4729-C700-E4BC-D5A734F4F9A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FB4920D-1811-775A-204F-B404C300133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B8220E4-D320-9C8C-51F4-8A41A3973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B62541AE-20EC-6D41-9FD8-DB419DBC165F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7B7DA253-B5E5-4597-B86C-E93A231644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ru-RU" altLang="en-US"/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9A4CE067-D343-7019-927B-9299A16837C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(bb)—Russian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5F44-2DF9-C34D-51DF-23665A3F3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00489-5F47-6F0C-58A2-BF9B8D7F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91975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A3C0-DD6E-4C69-93B8-D2457365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7C3AB-E4EA-D5B2-882A-777CCBEC0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14894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BB464-CF00-D069-FC5A-0506F1C93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E5468-1D1B-90B6-6695-F7190DAB2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97474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95517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06717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71418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95947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850350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161959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80893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4508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267A-02BC-B3A5-3BE3-B2FE9D64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D3B9-3AE3-9A11-AA3A-B23FB3BF8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3837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59397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19151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3324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9642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479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2204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752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186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4289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94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9DE4-84B6-1ABB-6A6C-8C03C875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07908-7BCE-43AE-DCA3-A9009B295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188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733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45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6560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31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F666-6A61-258A-18A9-28F32C9E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607E9-0398-0DA5-523D-BBA4FA7AB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7835F-07DE-929D-A529-E53F27BA5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81800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C330-10B4-456B-2B74-65E7FC4D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EBB6-1B5C-EB6C-CF3A-5C5A1B4E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189BB-3933-A9F9-37A9-AC39C4FF7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2CCD6B-4FF6-75E4-7726-758503D90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6D042-1374-09BA-BF03-7ECE9DF1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122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C488-5380-2233-D3D7-ACE67713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95322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5863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4FAF-BA6B-F1F2-5DC5-6827A89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F7F1-8F43-F60C-DCD3-D1D3BC6F6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E01DE-3C69-F3F8-7177-69F812D3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09979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8DA31-6F80-63D0-2427-E277D419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9C13E8-E8BF-7C2A-7D84-F5EBF7A04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6CCD6-6931-596C-7177-C4EA9BFF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0899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5" name="Rectangle 3">
            <a:extLst>
              <a:ext uri="{FF2B5EF4-FFF2-40B4-BE49-F238E27FC236}">
                <a16:creationId xmlns:a16="http://schemas.microsoft.com/office/drawing/2014/main" id="{2947B593-AFE5-0723-C5D3-9B94991B04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2116" name="Group 4">
            <a:extLst>
              <a:ext uri="{FF2B5EF4-FFF2-40B4-BE49-F238E27FC236}">
                <a16:creationId xmlns:a16="http://schemas.microsoft.com/office/drawing/2014/main" id="{9E824A2C-7675-BAC8-10FD-EBA079CC48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602117" name="Rectangle 5">
              <a:extLst>
                <a:ext uri="{FF2B5EF4-FFF2-40B4-BE49-F238E27FC236}">
                  <a16:creationId xmlns:a16="http://schemas.microsoft.com/office/drawing/2014/main" id="{B118AC0B-5C22-B0E4-41C2-E8DC6E0A9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118" name="Freeform 6">
              <a:extLst>
                <a:ext uri="{FF2B5EF4-FFF2-40B4-BE49-F238E27FC236}">
                  <a16:creationId xmlns:a16="http://schemas.microsoft.com/office/drawing/2014/main" id="{C7550E60-5DCC-CADA-46B3-D2CBB0E5A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19" name="Freeform 7">
              <a:extLst>
                <a:ext uri="{FF2B5EF4-FFF2-40B4-BE49-F238E27FC236}">
                  <a16:creationId xmlns:a16="http://schemas.microsoft.com/office/drawing/2014/main" id="{2E4416D2-FDA9-870D-CF4D-01E8351EE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0" name="Freeform 8">
              <a:extLst>
                <a:ext uri="{FF2B5EF4-FFF2-40B4-BE49-F238E27FC236}">
                  <a16:creationId xmlns:a16="http://schemas.microsoft.com/office/drawing/2014/main" id="{E06B5725-13B5-1160-04CD-43DB95E12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1" name="Freeform 9">
              <a:extLst>
                <a:ext uri="{FF2B5EF4-FFF2-40B4-BE49-F238E27FC236}">
                  <a16:creationId xmlns:a16="http://schemas.microsoft.com/office/drawing/2014/main" id="{AF8183E6-549E-F9CE-30F8-31533C30C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2" name="Freeform 10">
              <a:extLst>
                <a:ext uri="{FF2B5EF4-FFF2-40B4-BE49-F238E27FC236}">
                  <a16:creationId xmlns:a16="http://schemas.microsoft.com/office/drawing/2014/main" id="{FADCFA22-C615-A4F9-44AB-5CF2716F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3" name="Freeform 11">
              <a:extLst>
                <a:ext uri="{FF2B5EF4-FFF2-40B4-BE49-F238E27FC236}">
                  <a16:creationId xmlns:a16="http://schemas.microsoft.com/office/drawing/2014/main" id="{4AB0616A-0002-F864-3341-6C7797007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4" name="Freeform 12">
              <a:extLst>
                <a:ext uri="{FF2B5EF4-FFF2-40B4-BE49-F238E27FC236}">
                  <a16:creationId xmlns:a16="http://schemas.microsoft.com/office/drawing/2014/main" id="{2BC814F8-F40D-AEFF-C514-254FE787C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5" name="Freeform 13">
              <a:extLst>
                <a:ext uri="{FF2B5EF4-FFF2-40B4-BE49-F238E27FC236}">
                  <a16:creationId xmlns:a16="http://schemas.microsoft.com/office/drawing/2014/main" id="{A58D2062-06BF-C4E7-6227-7C1ADEA33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6" name="Freeform 14">
              <a:extLst>
                <a:ext uri="{FF2B5EF4-FFF2-40B4-BE49-F238E27FC236}">
                  <a16:creationId xmlns:a16="http://schemas.microsoft.com/office/drawing/2014/main" id="{106CBEF3-B3F4-20EE-E0C6-9B84CFB41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7" name="Freeform 15">
              <a:extLst>
                <a:ext uri="{FF2B5EF4-FFF2-40B4-BE49-F238E27FC236}">
                  <a16:creationId xmlns:a16="http://schemas.microsoft.com/office/drawing/2014/main" id="{CEB004CE-1977-4BD9-E92F-7C012F37D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8" name="Freeform 16">
              <a:extLst>
                <a:ext uri="{FF2B5EF4-FFF2-40B4-BE49-F238E27FC236}">
                  <a16:creationId xmlns:a16="http://schemas.microsoft.com/office/drawing/2014/main" id="{506B7A81-CC34-738B-05A1-693273272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29" name="Freeform 17">
              <a:extLst>
                <a:ext uri="{FF2B5EF4-FFF2-40B4-BE49-F238E27FC236}">
                  <a16:creationId xmlns:a16="http://schemas.microsoft.com/office/drawing/2014/main" id="{4B3DF8E9-D527-4C5A-D63C-83ECD6B2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0" name="Freeform 18">
              <a:extLst>
                <a:ext uri="{FF2B5EF4-FFF2-40B4-BE49-F238E27FC236}">
                  <a16:creationId xmlns:a16="http://schemas.microsoft.com/office/drawing/2014/main" id="{973FBF0C-82AD-4724-0877-0E9975947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1" name="Freeform 19">
              <a:extLst>
                <a:ext uri="{FF2B5EF4-FFF2-40B4-BE49-F238E27FC236}">
                  <a16:creationId xmlns:a16="http://schemas.microsoft.com/office/drawing/2014/main" id="{B43CC86D-BB80-FAF1-003B-6CF904506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2" name="Freeform 20">
              <a:extLst>
                <a:ext uri="{FF2B5EF4-FFF2-40B4-BE49-F238E27FC236}">
                  <a16:creationId xmlns:a16="http://schemas.microsoft.com/office/drawing/2014/main" id="{92577605-A15D-25A4-E636-8B317CADF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3" name="Freeform 21">
              <a:extLst>
                <a:ext uri="{FF2B5EF4-FFF2-40B4-BE49-F238E27FC236}">
                  <a16:creationId xmlns:a16="http://schemas.microsoft.com/office/drawing/2014/main" id="{7C99D748-C424-4EA9-7553-BD5E76AD9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4" name="Freeform 22">
              <a:extLst>
                <a:ext uri="{FF2B5EF4-FFF2-40B4-BE49-F238E27FC236}">
                  <a16:creationId xmlns:a16="http://schemas.microsoft.com/office/drawing/2014/main" id="{9567EAB1-B3B1-BE0D-C251-5AF708ECB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5" name="Freeform 23">
              <a:extLst>
                <a:ext uri="{FF2B5EF4-FFF2-40B4-BE49-F238E27FC236}">
                  <a16:creationId xmlns:a16="http://schemas.microsoft.com/office/drawing/2014/main" id="{05A44631-8333-8451-5D63-0D02F79A2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6" name="Freeform 24">
              <a:extLst>
                <a:ext uri="{FF2B5EF4-FFF2-40B4-BE49-F238E27FC236}">
                  <a16:creationId xmlns:a16="http://schemas.microsoft.com/office/drawing/2014/main" id="{D121FD00-CF8D-00ED-B6CB-E8525DC73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7" name="Freeform 25">
              <a:extLst>
                <a:ext uri="{FF2B5EF4-FFF2-40B4-BE49-F238E27FC236}">
                  <a16:creationId xmlns:a16="http://schemas.microsoft.com/office/drawing/2014/main" id="{CC41B7A8-0218-EB7F-5DA5-45ADD301F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8" name="Freeform 26">
              <a:extLst>
                <a:ext uri="{FF2B5EF4-FFF2-40B4-BE49-F238E27FC236}">
                  <a16:creationId xmlns:a16="http://schemas.microsoft.com/office/drawing/2014/main" id="{7238E1B3-2609-3EEE-0065-6F7AB0CF2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139" name="Freeform 27">
              <a:extLst>
                <a:ext uri="{FF2B5EF4-FFF2-40B4-BE49-F238E27FC236}">
                  <a16:creationId xmlns:a16="http://schemas.microsoft.com/office/drawing/2014/main" id="{7454C473-9E23-6A35-C681-F875DC2FF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2140" name="Group 28">
            <a:extLst>
              <a:ext uri="{FF2B5EF4-FFF2-40B4-BE49-F238E27FC236}">
                <a16:creationId xmlns:a16="http://schemas.microsoft.com/office/drawing/2014/main" id="{1DC6B7A3-B115-076C-68AF-6F0A1FC137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02141" name="Rectangle 29">
              <a:extLst>
                <a:ext uri="{FF2B5EF4-FFF2-40B4-BE49-F238E27FC236}">
                  <a16:creationId xmlns:a16="http://schemas.microsoft.com/office/drawing/2014/main" id="{739F6834-D27B-B3EB-E9A0-06B22C8C5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142" name="Rectangle 30">
              <a:extLst>
                <a:ext uri="{FF2B5EF4-FFF2-40B4-BE49-F238E27FC236}">
                  <a16:creationId xmlns:a16="http://schemas.microsoft.com/office/drawing/2014/main" id="{89238124-C2F9-D48D-256F-F5F0A166B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143" name="Rectangle 31">
              <a:extLst>
                <a:ext uri="{FF2B5EF4-FFF2-40B4-BE49-F238E27FC236}">
                  <a16:creationId xmlns:a16="http://schemas.microsoft.com/office/drawing/2014/main" id="{09637B85-1CBC-C333-47FA-0AB5A75E9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2144" name="Text Box 32">
            <a:extLst>
              <a:ext uri="{FF2B5EF4-FFF2-40B4-BE49-F238E27FC236}">
                <a16:creationId xmlns:a16="http://schemas.microsoft.com/office/drawing/2014/main" id="{5B0C9FF2-1902-9FB3-8B53-D6F3146693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 2006 TBBMI</a:t>
            </a:r>
          </a:p>
        </p:txBody>
      </p:sp>
      <p:sp>
        <p:nvSpPr>
          <p:cNvPr id="602145" name="Rectangle 33">
            <a:extLst>
              <a:ext uri="{FF2B5EF4-FFF2-40B4-BE49-F238E27FC236}">
                <a16:creationId xmlns:a16="http://schemas.microsoft.com/office/drawing/2014/main" id="{41F33558-2080-7DFE-1F4D-2F0C7F8994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24750" y="6532563"/>
            <a:ext cx="758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8.0.04sl.</a:t>
            </a:r>
          </a:p>
        </p:txBody>
      </p:sp>
      <p:grpSp>
        <p:nvGrpSpPr>
          <p:cNvPr id="602149" name="Group 37">
            <a:extLst>
              <a:ext uri="{FF2B5EF4-FFF2-40B4-BE49-F238E27FC236}">
                <a16:creationId xmlns:a16="http://schemas.microsoft.com/office/drawing/2014/main" id="{D877C24D-70E9-AEE5-805E-CE8B0776A7D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84188" y="150813"/>
            <a:ext cx="941387" cy="1874837"/>
            <a:chOff x="305" y="-1"/>
            <a:chExt cx="593" cy="1181"/>
          </a:xfrm>
        </p:grpSpPr>
        <p:sp>
          <p:nvSpPr>
            <p:cNvPr id="602147" name="Text Box 35">
              <a:extLst>
                <a:ext uri="{FF2B5EF4-FFF2-40B4-BE49-F238E27FC236}">
                  <a16:creationId xmlns:a16="http://schemas.microsoft.com/office/drawing/2014/main" id="{EDC7F1D8-AA48-73FD-F0B1-C1686C631AE8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1700" b="0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602148" name="Line 36">
              <a:extLst>
                <a:ext uri="{FF2B5EF4-FFF2-40B4-BE49-F238E27FC236}">
                  <a16:creationId xmlns:a16="http://schemas.microsoft.com/office/drawing/2014/main" id="{B5D2AAF6-F847-9AE3-38FC-635896094FC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8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72A270F3-8BB9-69CE-F1B8-E883FC3421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7" name="Group 4">
            <a:extLst>
              <a:ext uri="{FF2B5EF4-FFF2-40B4-BE49-F238E27FC236}">
                <a16:creationId xmlns:a16="http://schemas.microsoft.com/office/drawing/2014/main" id="{9D7E3425-E8B8-F7BE-379F-760F7C8763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1037" name="Rectangle 5">
              <a:extLst>
                <a:ext uri="{FF2B5EF4-FFF2-40B4-BE49-F238E27FC236}">
                  <a16:creationId xmlns:a16="http://schemas.microsoft.com/office/drawing/2014/main" id="{2F2AD882-62E9-8F41-E071-7C2C052F2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" name="Freeform 6">
              <a:extLst>
                <a:ext uri="{FF2B5EF4-FFF2-40B4-BE49-F238E27FC236}">
                  <a16:creationId xmlns:a16="http://schemas.microsoft.com/office/drawing/2014/main" id="{3659ABD2-FF27-2A7F-2D1F-0AF60A9D2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7">
              <a:extLst>
                <a:ext uri="{FF2B5EF4-FFF2-40B4-BE49-F238E27FC236}">
                  <a16:creationId xmlns:a16="http://schemas.microsoft.com/office/drawing/2014/main" id="{67C41BFC-019D-9556-D5F7-1FD83280C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8">
              <a:extLst>
                <a:ext uri="{FF2B5EF4-FFF2-40B4-BE49-F238E27FC236}">
                  <a16:creationId xmlns:a16="http://schemas.microsoft.com/office/drawing/2014/main" id="{2F61ADAB-30BC-8CC8-99B7-160C7C89A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9">
              <a:extLst>
                <a:ext uri="{FF2B5EF4-FFF2-40B4-BE49-F238E27FC236}">
                  <a16:creationId xmlns:a16="http://schemas.microsoft.com/office/drawing/2014/main" id="{CA75A53F-76DE-057D-DF3C-A62035523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0">
              <a:extLst>
                <a:ext uri="{FF2B5EF4-FFF2-40B4-BE49-F238E27FC236}">
                  <a16:creationId xmlns:a16="http://schemas.microsoft.com/office/drawing/2014/main" id="{BD496CF3-D8A4-A6BF-0AE8-177B0228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1">
              <a:extLst>
                <a:ext uri="{FF2B5EF4-FFF2-40B4-BE49-F238E27FC236}">
                  <a16:creationId xmlns:a16="http://schemas.microsoft.com/office/drawing/2014/main" id="{C24FAA7D-A933-2DEA-3104-AEC034221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2">
              <a:extLst>
                <a:ext uri="{FF2B5EF4-FFF2-40B4-BE49-F238E27FC236}">
                  <a16:creationId xmlns:a16="http://schemas.microsoft.com/office/drawing/2014/main" id="{174550D4-1192-A69C-0186-E83FBA38B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3">
              <a:extLst>
                <a:ext uri="{FF2B5EF4-FFF2-40B4-BE49-F238E27FC236}">
                  <a16:creationId xmlns:a16="http://schemas.microsoft.com/office/drawing/2014/main" id="{AE2677CF-6818-764D-67F7-6D5548214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14">
              <a:extLst>
                <a:ext uri="{FF2B5EF4-FFF2-40B4-BE49-F238E27FC236}">
                  <a16:creationId xmlns:a16="http://schemas.microsoft.com/office/drawing/2014/main" id="{D65A73DE-E639-01D4-9A4A-E86E58541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5">
              <a:extLst>
                <a:ext uri="{FF2B5EF4-FFF2-40B4-BE49-F238E27FC236}">
                  <a16:creationId xmlns:a16="http://schemas.microsoft.com/office/drawing/2014/main" id="{FDA57052-54BE-C11F-C3DC-0E869C51F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6">
              <a:extLst>
                <a:ext uri="{FF2B5EF4-FFF2-40B4-BE49-F238E27FC236}">
                  <a16:creationId xmlns:a16="http://schemas.microsoft.com/office/drawing/2014/main" id="{C802DB87-24D7-527F-95DF-0456FFF1D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7">
              <a:extLst>
                <a:ext uri="{FF2B5EF4-FFF2-40B4-BE49-F238E27FC236}">
                  <a16:creationId xmlns:a16="http://schemas.microsoft.com/office/drawing/2014/main" id="{2D076261-7E71-33CB-519D-EDE31D80B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8">
              <a:extLst>
                <a:ext uri="{FF2B5EF4-FFF2-40B4-BE49-F238E27FC236}">
                  <a16:creationId xmlns:a16="http://schemas.microsoft.com/office/drawing/2014/main" id="{64B9DC95-3D17-BAE0-82A0-73733B45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9">
              <a:extLst>
                <a:ext uri="{FF2B5EF4-FFF2-40B4-BE49-F238E27FC236}">
                  <a16:creationId xmlns:a16="http://schemas.microsoft.com/office/drawing/2014/main" id="{6BCB118F-4BBF-0138-2186-212ECB201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0">
              <a:extLst>
                <a:ext uri="{FF2B5EF4-FFF2-40B4-BE49-F238E27FC236}">
                  <a16:creationId xmlns:a16="http://schemas.microsoft.com/office/drawing/2014/main" id="{D0475A8D-C695-ED45-56D5-D63C85E19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21">
              <a:extLst>
                <a:ext uri="{FF2B5EF4-FFF2-40B4-BE49-F238E27FC236}">
                  <a16:creationId xmlns:a16="http://schemas.microsoft.com/office/drawing/2014/main" id="{0448764E-305F-57CF-2223-27CD5A534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22">
              <a:extLst>
                <a:ext uri="{FF2B5EF4-FFF2-40B4-BE49-F238E27FC236}">
                  <a16:creationId xmlns:a16="http://schemas.microsoft.com/office/drawing/2014/main" id="{F8089B6B-4D0D-3259-FDE5-A7E823FD8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3">
              <a:extLst>
                <a:ext uri="{FF2B5EF4-FFF2-40B4-BE49-F238E27FC236}">
                  <a16:creationId xmlns:a16="http://schemas.microsoft.com/office/drawing/2014/main" id="{156123CB-6EAA-97B7-2633-A0A91BBDE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4">
              <a:extLst>
                <a:ext uri="{FF2B5EF4-FFF2-40B4-BE49-F238E27FC236}">
                  <a16:creationId xmlns:a16="http://schemas.microsoft.com/office/drawing/2014/main" id="{95C5ECB5-D11E-24C4-AD8D-F46AAAECB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5">
              <a:extLst>
                <a:ext uri="{FF2B5EF4-FFF2-40B4-BE49-F238E27FC236}">
                  <a16:creationId xmlns:a16="http://schemas.microsoft.com/office/drawing/2014/main" id="{3AA65977-AE0E-18BB-054B-62495DA56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26">
              <a:extLst>
                <a:ext uri="{FF2B5EF4-FFF2-40B4-BE49-F238E27FC236}">
                  <a16:creationId xmlns:a16="http://schemas.microsoft.com/office/drawing/2014/main" id="{DC03D6DE-D57C-8963-CA4F-48411C0C6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27">
              <a:extLst>
                <a:ext uri="{FF2B5EF4-FFF2-40B4-BE49-F238E27FC236}">
                  <a16:creationId xmlns:a16="http://schemas.microsoft.com/office/drawing/2014/main" id="{11DDD8F0-290A-FA19-CDAF-26D94711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8" name="Group 28">
            <a:extLst>
              <a:ext uri="{FF2B5EF4-FFF2-40B4-BE49-F238E27FC236}">
                <a16:creationId xmlns:a16="http://schemas.microsoft.com/office/drawing/2014/main" id="{41BED3D3-4B40-657F-227A-7F6655F28E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34" name="Rectangle 29">
              <a:extLst>
                <a:ext uri="{FF2B5EF4-FFF2-40B4-BE49-F238E27FC236}">
                  <a16:creationId xmlns:a16="http://schemas.microsoft.com/office/drawing/2014/main" id="{438F9AE2-24B2-D2A1-F3A7-F5E36D08E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" name="Rectangle 30">
              <a:extLst>
                <a:ext uri="{FF2B5EF4-FFF2-40B4-BE49-F238E27FC236}">
                  <a16:creationId xmlns:a16="http://schemas.microsoft.com/office/drawing/2014/main" id="{ABC4A822-2EC3-EEBC-6D55-6DA62CF4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" name="Rectangle 31">
              <a:extLst>
                <a:ext uri="{FF2B5EF4-FFF2-40B4-BE49-F238E27FC236}">
                  <a16:creationId xmlns:a16="http://schemas.microsoft.com/office/drawing/2014/main" id="{2E5C97E8-4AF1-9BBF-44F9-3659973BF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9" name="Text Box 32">
            <a:extLst>
              <a:ext uri="{FF2B5EF4-FFF2-40B4-BE49-F238E27FC236}">
                <a16:creationId xmlns:a16="http://schemas.microsoft.com/office/drawing/2014/main" id="{28CDF07F-20BF-B4FE-9E83-8A365BAC98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 2006 TBBMI</a:t>
            </a:r>
          </a:p>
        </p:txBody>
      </p:sp>
      <p:sp>
        <p:nvSpPr>
          <p:cNvPr id="602145" name="Rectangle 33">
            <a:extLst>
              <a:ext uri="{FF2B5EF4-FFF2-40B4-BE49-F238E27FC236}">
                <a16:creationId xmlns:a16="http://schemas.microsoft.com/office/drawing/2014/main" id="{77D0863C-1785-EEE2-2001-98C0E1EB62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24750" y="6532563"/>
            <a:ext cx="7588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8.0.04sl.</a:t>
            </a:r>
          </a:p>
        </p:txBody>
      </p:sp>
      <p:grpSp>
        <p:nvGrpSpPr>
          <p:cNvPr id="1031" name="Group 37">
            <a:extLst>
              <a:ext uri="{FF2B5EF4-FFF2-40B4-BE49-F238E27FC236}">
                <a16:creationId xmlns:a16="http://schemas.microsoft.com/office/drawing/2014/main" id="{FED00C80-5B0E-9828-CE59-848634AAF7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84188" y="150813"/>
            <a:ext cx="941387" cy="1874837"/>
            <a:chOff x="305" y="-1"/>
            <a:chExt cx="593" cy="1181"/>
          </a:xfrm>
        </p:grpSpPr>
        <p:sp>
          <p:nvSpPr>
            <p:cNvPr id="1032" name="Text Box 35">
              <a:extLst>
                <a:ext uri="{FF2B5EF4-FFF2-40B4-BE49-F238E27FC236}">
                  <a16:creationId xmlns:a16="http://schemas.microsoft.com/office/drawing/2014/main" id="{6870D9BE-8E40-AEDA-801F-36CFC29F6F98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1700" b="0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1033" name="Line 36">
              <a:extLst>
                <a:ext uri="{FF2B5EF4-FFF2-40B4-BE49-F238E27FC236}">
                  <a16:creationId xmlns:a16="http://schemas.microsoft.com/office/drawing/2014/main" id="{36205130-9C01-9028-F72A-579CD3E8786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8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01373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46D08901-D665-5869-D4B8-4EB1229260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178" name="Rectangle 3">
              <a:extLst>
                <a:ext uri="{FF2B5EF4-FFF2-40B4-BE49-F238E27FC236}">
                  <a16:creationId xmlns:a16="http://schemas.microsoft.com/office/drawing/2014/main" id="{8E8E5CB4-58BE-B0C6-A657-A60F047BA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9" name="Rectangle 4">
              <a:extLst>
                <a:ext uri="{FF2B5EF4-FFF2-40B4-BE49-F238E27FC236}">
                  <a16:creationId xmlns:a16="http://schemas.microsoft.com/office/drawing/2014/main" id="{63070558-C4E9-5852-80DD-E2BAE37C9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0" name="Rectangle 5">
              <a:extLst>
                <a:ext uri="{FF2B5EF4-FFF2-40B4-BE49-F238E27FC236}">
                  <a16:creationId xmlns:a16="http://schemas.microsoft.com/office/drawing/2014/main" id="{1FFA0C7E-8672-B050-5DE1-1D5FEC189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099" name="Picture 6">
            <a:extLst>
              <a:ext uri="{FF2B5EF4-FFF2-40B4-BE49-F238E27FC236}">
                <a16:creationId xmlns:a16="http://schemas.microsoft.com/office/drawing/2014/main" id="{DDA5FB05-DDF7-34F2-1357-FE93E3A87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7">
            <a:extLst>
              <a:ext uri="{FF2B5EF4-FFF2-40B4-BE49-F238E27FC236}">
                <a16:creationId xmlns:a16="http://schemas.microsoft.com/office/drawing/2014/main" id="{F7016502-971F-5057-64CB-FE18BC18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8">
            <a:extLst>
              <a:ext uri="{FF2B5EF4-FFF2-40B4-BE49-F238E27FC236}">
                <a16:creationId xmlns:a16="http://schemas.microsoft.com/office/drawing/2014/main" id="{F9C1551B-DCF0-D888-A131-73D35B61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9">
            <a:extLst>
              <a:ext uri="{FF2B5EF4-FFF2-40B4-BE49-F238E27FC236}">
                <a16:creationId xmlns:a16="http://schemas.microsoft.com/office/drawing/2014/main" id="{88978D9D-9470-741C-07F3-C5934CE7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10">
            <a:extLst>
              <a:ext uri="{FF2B5EF4-FFF2-40B4-BE49-F238E27FC236}">
                <a16:creationId xmlns:a16="http://schemas.microsoft.com/office/drawing/2014/main" id="{D2677112-FB3B-664B-D6CC-50C63925C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4104" name="Group 11">
            <a:extLst>
              <a:ext uri="{FF2B5EF4-FFF2-40B4-BE49-F238E27FC236}">
                <a16:creationId xmlns:a16="http://schemas.microsoft.com/office/drawing/2014/main" id="{588DB69E-9E11-F1DE-B5DA-3636AA6EB28A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4175" name="Picture 12">
              <a:extLst>
                <a:ext uri="{FF2B5EF4-FFF2-40B4-BE49-F238E27FC236}">
                  <a16:creationId xmlns:a16="http://schemas.microsoft.com/office/drawing/2014/main" id="{46A2043C-DAD1-74C0-0E14-DCE344943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76" name="AutoShape 13">
              <a:extLst>
                <a:ext uri="{FF2B5EF4-FFF2-40B4-BE49-F238E27FC236}">
                  <a16:creationId xmlns:a16="http://schemas.microsoft.com/office/drawing/2014/main" id="{06A7BE97-B289-9783-3850-33B647B865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52896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4177" name="Text Box 14">
              <a:extLst>
                <a:ext uri="{FF2B5EF4-FFF2-40B4-BE49-F238E27FC236}">
                  <a16:creationId xmlns:a16="http://schemas.microsoft.com/office/drawing/2014/main" id="{332F245D-C07E-1501-FEA6-6C2F0A015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Священное Писание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05" name="Text Box 15">
            <a:extLst>
              <a:ext uri="{FF2B5EF4-FFF2-40B4-BE49-F238E27FC236}">
                <a16:creationId xmlns:a16="http://schemas.microsoft.com/office/drawing/2014/main" id="{AD261779-CB6E-1DE4-93A4-328E46D89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17488" name="Rectangle 16">
            <a:extLst>
              <a:ext uri="{FF2B5EF4-FFF2-40B4-BE49-F238E27FC236}">
                <a16:creationId xmlns:a16="http://schemas.microsoft.com/office/drawing/2014/main" id="{A0A87328-8C8A-CDE9-B6D8-CBAF8729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5010150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7" name="Freeform 17">
            <a:extLst>
              <a:ext uri="{FF2B5EF4-FFF2-40B4-BE49-F238E27FC236}">
                <a16:creationId xmlns:a16="http://schemas.microsoft.com/office/drawing/2014/main" id="{476615A0-85B5-B4A9-2311-345C235C626A}"/>
              </a:ext>
            </a:extLst>
          </p:cNvPr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47280 w 138"/>
              <a:gd name="T1" fmla="*/ 165100 h 153"/>
              <a:gd name="T2" fmla="*/ 9456 w 138"/>
              <a:gd name="T3" fmla="*/ 120650 h 153"/>
              <a:gd name="T4" fmla="*/ 28368 w 138"/>
              <a:gd name="T5" fmla="*/ 69850 h 153"/>
              <a:gd name="T6" fmla="*/ 53584 w 138"/>
              <a:gd name="T7" fmla="*/ 12700 h 153"/>
              <a:gd name="T8" fmla="*/ 91408 w 138"/>
              <a:gd name="T9" fmla="*/ 0 h 153"/>
              <a:gd name="T10" fmla="*/ 110319 w 138"/>
              <a:gd name="T11" fmla="*/ 6350 h 153"/>
              <a:gd name="T12" fmla="*/ 116623 w 138"/>
              <a:gd name="T13" fmla="*/ 25400 h 153"/>
              <a:gd name="T14" fmla="*/ 154447 w 138"/>
              <a:gd name="T15" fmla="*/ 38100 h 153"/>
              <a:gd name="T16" fmla="*/ 192271 w 138"/>
              <a:gd name="T17" fmla="*/ 63500 h 153"/>
              <a:gd name="T18" fmla="*/ 204879 w 138"/>
              <a:gd name="T19" fmla="*/ 114300 h 153"/>
              <a:gd name="T20" fmla="*/ 217487 w 138"/>
              <a:gd name="T21" fmla="*/ 196850 h 153"/>
              <a:gd name="T22" fmla="*/ 179663 w 138"/>
              <a:gd name="T23" fmla="*/ 241300 h 153"/>
              <a:gd name="T24" fmla="*/ 59888 w 138"/>
              <a:gd name="T25" fmla="*/ 228600 h 153"/>
              <a:gd name="T26" fmla="*/ 47280 w 138"/>
              <a:gd name="T27" fmla="*/ 165100 h 1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 w="38100" cap="flat" cmpd="sng">
            <a:solidFill>
              <a:srgbClr val="2F30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17490" name="Group 18">
            <a:extLst>
              <a:ext uri="{FF2B5EF4-FFF2-40B4-BE49-F238E27FC236}">
                <a16:creationId xmlns:a16="http://schemas.microsoft.com/office/drawing/2014/main" id="{FCE85AE8-691C-92E1-F5EC-D5A333B36F98}"/>
              </a:ext>
            </a:extLst>
          </p:cNvPr>
          <p:cNvGrpSpPr>
            <a:grpSpLocks/>
          </p:cNvGrpSpPr>
          <p:nvPr/>
        </p:nvGrpSpPr>
        <p:grpSpPr bwMode="auto">
          <a:xfrm>
            <a:off x="309563" y="1947863"/>
            <a:ext cx="8412162" cy="2713037"/>
            <a:chOff x="157" y="0"/>
            <a:chExt cx="5299" cy="1709"/>
          </a:xfrm>
        </p:grpSpPr>
        <p:sp>
          <p:nvSpPr>
            <p:cNvPr id="4173" name="Text Box 19">
              <a:extLst>
                <a:ext uri="{FF2B5EF4-FFF2-40B4-BE49-F238E27FC236}">
                  <a16:creationId xmlns:a16="http://schemas.microsoft.com/office/drawing/2014/main" id="{64FD752F-3585-A5D4-0A69-E656A956F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" y="0"/>
              <a:ext cx="5299" cy="1709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200" b="1" i="0" u="none" strike="noStrike" kern="1200" cap="none" spc="0" normalizeH="0" baseline="0" noProof="0">
                  <a:ln>
                    <a:noFill/>
                  </a:ln>
                  <a:solidFill>
                    <a:srgbClr val="7AFEE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 7 </a:t>
              </a:r>
              <a:r>
                <a:rPr kumimoji="0" lang="ru-RU" altLang="en-US" sz="17200" b="1" i="0" u="none" strike="noStrike" kern="1200" cap="none" spc="0" normalizeH="0" baseline="0" noProof="0">
                  <a:ln>
                    <a:noFill/>
                  </a:ln>
                  <a:solidFill>
                    <a:srgbClr val="7AFEE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М И</a:t>
              </a:r>
              <a:endParaRPr kumimoji="0" lang="en-US" altLang="en-US" sz="17200" b="1" i="0" u="none" strike="noStrike" kern="1200" cap="none" spc="0" normalizeH="0" baseline="0" noProof="0">
                <a:ln>
                  <a:noFill/>
                </a:ln>
                <a:solidFill>
                  <a:srgbClr val="7AFE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4" name="Rectangle 20">
              <a:extLst>
                <a:ext uri="{FF2B5EF4-FFF2-40B4-BE49-F238E27FC236}">
                  <a16:creationId xmlns:a16="http://schemas.microsoft.com/office/drawing/2014/main" id="{E46C1F65-0973-9043-09B6-D75712273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" y="806"/>
              <a:ext cx="429" cy="133"/>
            </a:xfrm>
            <a:prstGeom prst="rect">
              <a:avLst/>
            </a:prstGeom>
            <a:solidFill>
              <a:srgbClr val="7AFEEE"/>
            </a:solidFill>
            <a:ln w="12700">
              <a:solidFill>
                <a:srgbClr val="7AFEEE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493" name="Group 21">
            <a:extLst>
              <a:ext uri="{FF2B5EF4-FFF2-40B4-BE49-F238E27FC236}">
                <a16:creationId xmlns:a16="http://schemas.microsoft.com/office/drawing/2014/main" id="{4706BEA7-9D43-ECC9-0279-258F54D897A6}"/>
              </a:ext>
            </a:extLst>
          </p:cNvPr>
          <p:cNvGrpSpPr>
            <a:grpSpLocks/>
          </p:cNvGrpSpPr>
          <p:nvPr/>
        </p:nvGrpSpPr>
        <p:grpSpPr bwMode="auto">
          <a:xfrm>
            <a:off x="2058988" y="1152525"/>
            <a:ext cx="2946400" cy="1343025"/>
            <a:chOff x="2297" y="2052"/>
            <a:chExt cx="1856" cy="846"/>
          </a:xfrm>
        </p:grpSpPr>
        <p:sp>
          <p:nvSpPr>
            <p:cNvPr id="4168" name="Rectangle 22">
              <a:extLst>
                <a:ext uri="{FF2B5EF4-FFF2-40B4-BE49-F238E27FC236}">
                  <a16:creationId xmlns:a16="http://schemas.microsoft.com/office/drawing/2014/main" id="{6A538A4A-79E2-97DB-53BE-77CBB197A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9" name="AutoShape 23">
              <a:extLst>
                <a:ext uri="{FF2B5EF4-FFF2-40B4-BE49-F238E27FC236}">
                  <a16:creationId xmlns:a16="http://schemas.microsoft.com/office/drawing/2014/main" id="{3CD20368-2191-4C07-61B8-B5DD9B857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0" name="Rectangle 24">
              <a:extLst>
                <a:ext uri="{FF2B5EF4-FFF2-40B4-BE49-F238E27FC236}">
                  <a16:creationId xmlns:a16="http://schemas.microsoft.com/office/drawing/2014/main" id="{D4C55A8C-ED58-0D2B-133A-48B3E15C3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1" name="Rectangle 25">
              <a:extLst>
                <a:ext uri="{FF2B5EF4-FFF2-40B4-BE49-F238E27FC236}">
                  <a16:creationId xmlns:a16="http://schemas.microsoft.com/office/drawing/2014/main" id="{3E779D2C-3E39-6B88-05EA-5420BC233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078"/>
              <a:ext cx="1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СОТВОРЕНИЕ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2" name="Line 26">
              <a:extLst>
                <a:ext uri="{FF2B5EF4-FFF2-40B4-BE49-F238E27FC236}">
                  <a16:creationId xmlns:a16="http://schemas.microsoft.com/office/drawing/2014/main" id="{BDB7EA6C-DF73-0F7D-0E96-3BBFEAC02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499" name="Group 27">
            <a:extLst>
              <a:ext uri="{FF2B5EF4-FFF2-40B4-BE49-F238E27FC236}">
                <a16:creationId xmlns:a16="http://schemas.microsoft.com/office/drawing/2014/main" id="{2AED50EE-3873-348D-EAA8-D18DC674937A}"/>
              </a:ext>
            </a:extLst>
          </p:cNvPr>
          <p:cNvGrpSpPr>
            <a:grpSpLocks/>
          </p:cNvGrpSpPr>
          <p:nvPr/>
        </p:nvGrpSpPr>
        <p:grpSpPr bwMode="auto">
          <a:xfrm>
            <a:off x="2482850" y="1508125"/>
            <a:ext cx="2763838" cy="1343025"/>
            <a:chOff x="2412" y="2052"/>
            <a:chExt cx="1741" cy="846"/>
          </a:xfrm>
        </p:grpSpPr>
        <p:sp>
          <p:nvSpPr>
            <p:cNvPr id="4163" name="Rectangle 28">
              <a:extLst>
                <a:ext uri="{FF2B5EF4-FFF2-40B4-BE49-F238E27FC236}">
                  <a16:creationId xmlns:a16="http://schemas.microsoft.com/office/drawing/2014/main" id="{E30B5185-BA52-F91F-51FC-51687D20E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4" name="AutoShape 29">
              <a:extLst>
                <a:ext uri="{FF2B5EF4-FFF2-40B4-BE49-F238E27FC236}">
                  <a16:creationId xmlns:a16="http://schemas.microsoft.com/office/drawing/2014/main" id="{BFA7D7A1-5EEC-E2BD-CC92-D40B3437F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5" name="Rectangle 30">
              <a:extLst>
                <a:ext uri="{FF2B5EF4-FFF2-40B4-BE49-F238E27FC236}">
                  <a16:creationId xmlns:a16="http://schemas.microsoft.com/office/drawing/2014/main" id="{87C74402-6868-9067-F2AD-3B88B40E9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6" name="Rectangle 31">
              <a:extLst>
                <a:ext uri="{FF2B5EF4-FFF2-40B4-BE49-F238E27FC236}">
                  <a16:creationId xmlns:a16="http://schemas.microsoft.com/office/drawing/2014/main" id="{2C9F6A3E-C9EF-D3BB-C51C-B65D461D6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078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АВРААМ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7" name="Line 32">
              <a:extLst>
                <a:ext uri="{FF2B5EF4-FFF2-40B4-BE49-F238E27FC236}">
                  <a16:creationId xmlns:a16="http://schemas.microsoft.com/office/drawing/2014/main" id="{2C6E6A9E-9EF2-4C36-5738-D51E57AE2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05" name="Group 33">
            <a:extLst>
              <a:ext uri="{FF2B5EF4-FFF2-40B4-BE49-F238E27FC236}">
                <a16:creationId xmlns:a16="http://schemas.microsoft.com/office/drawing/2014/main" id="{4F051BD7-2B3F-773A-7CDB-10592907BD96}"/>
              </a:ext>
            </a:extLst>
          </p:cNvPr>
          <p:cNvGrpSpPr>
            <a:grpSpLocks/>
          </p:cNvGrpSpPr>
          <p:nvPr/>
        </p:nvGrpSpPr>
        <p:grpSpPr bwMode="auto">
          <a:xfrm>
            <a:off x="2762250" y="1851025"/>
            <a:ext cx="2763838" cy="1343025"/>
            <a:chOff x="2412" y="2052"/>
            <a:chExt cx="1741" cy="846"/>
          </a:xfrm>
        </p:grpSpPr>
        <p:sp>
          <p:nvSpPr>
            <p:cNvPr id="4158" name="Rectangle 34">
              <a:extLst>
                <a:ext uri="{FF2B5EF4-FFF2-40B4-BE49-F238E27FC236}">
                  <a16:creationId xmlns:a16="http://schemas.microsoft.com/office/drawing/2014/main" id="{5C43E481-5D50-D746-47D7-B2E533F8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9" name="AutoShape 35">
              <a:extLst>
                <a:ext uri="{FF2B5EF4-FFF2-40B4-BE49-F238E27FC236}">
                  <a16:creationId xmlns:a16="http://schemas.microsoft.com/office/drawing/2014/main" id="{0E6C48A7-71D2-06B8-63AE-C1200E3AF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0" name="Rectangle 36">
              <a:extLst>
                <a:ext uri="{FF2B5EF4-FFF2-40B4-BE49-F238E27FC236}">
                  <a16:creationId xmlns:a16="http://schemas.microsoft.com/office/drawing/2014/main" id="{8463EEDA-D48D-D686-3E27-C746FF7AB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1" name="Rectangle 37">
              <a:extLst>
                <a:ext uri="{FF2B5EF4-FFF2-40B4-BE49-F238E27FC236}">
                  <a16:creationId xmlns:a16="http://schemas.microsoft.com/office/drawing/2014/main" id="{253ABB53-B8FA-65AB-EB0C-438ADFEE7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" y="2078"/>
              <a:ext cx="6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</a:t>
              </a: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ИОСИФ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2" name="Line 38">
              <a:extLst>
                <a:ext uri="{FF2B5EF4-FFF2-40B4-BE49-F238E27FC236}">
                  <a16:creationId xmlns:a16="http://schemas.microsoft.com/office/drawing/2014/main" id="{78045D92-7A44-B4DE-DB41-AEAE3AC24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11" name="Group 39">
            <a:extLst>
              <a:ext uri="{FF2B5EF4-FFF2-40B4-BE49-F238E27FC236}">
                <a16:creationId xmlns:a16="http://schemas.microsoft.com/office/drawing/2014/main" id="{4180BCA1-6062-0E77-C053-79F88141CD05}"/>
              </a:ext>
            </a:extLst>
          </p:cNvPr>
          <p:cNvGrpSpPr>
            <a:grpSpLocks/>
          </p:cNvGrpSpPr>
          <p:nvPr/>
        </p:nvGrpSpPr>
        <p:grpSpPr bwMode="auto">
          <a:xfrm>
            <a:off x="3054350" y="2168525"/>
            <a:ext cx="2763838" cy="1343025"/>
            <a:chOff x="2412" y="2052"/>
            <a:chExt cx="1741" cy="846"/>
          </a:xfrm>
        </p:grpSpPr>
        <p:sp>
          <p:nvSpPr>
            <p:cNvPr id="4153" name="Rectangle 40">
              <a:extLst>
                <a:ext uri="{FF2B5EF4-FFF2-40B4-BE49-F238E27FC236}">
                  <a16:creationId xmlns:a16="http://schemas.microsoft.com/office/drawing/2014/main" id="{6EA2C532-124C-325A-BC37-03497F50C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4" name="AutoShape 41">
              <a:extLst>
                <a:ext uri="{FF2B5EF4-FFF2-40B4-BE49-F238E27FC236}">
                  <a16:creationId xmlns:a16="http://schemas.microsoft.com/office/drawing/2014/main" id="{07FADFF1-9C9F-128C-C45D-22170FD6C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5" name="Rectangle 42">
              <a:extLst>
                <a:ext uri="{FF2B5EF4-FFF2-40B4-BE49-F238E27FC236}">
                  <a16:creationId xmlns:a16="http://schemas.microsoft.com/office/drawing/2014/main" id="{AFCF6CA9-907C-B0BA-E668-A32DB2DD1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6" name="Rectangle 43">
              <a:extLst>
                <a:ext uri="{FF2B5EF4-FFF2-40B4-BE49-F238E27FC236}">
                  <a16:creationId xmlns:a16="http://schemas.microsoft.com/office/drawing/2014/main" id="{BD85AAD5-B23C-6A33-A22C-7986197BB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" y="2078"/>
              <a:ext cx="7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</a:t>
              </a: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МОИСЕЙ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7" name="Line 44">
              <a:extLst>
                <a:ext uri="{FF2B5EF4-FFF2-40B4-BE49-F238E27FC236}">
                  <a16:creationId xmlns:a16="http://schemas.microsoft.com/office/drawing/2014/main" id="{DEDEDCDB-527B-DA4D-4678-2D398253B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17" name="Group 45">
            <a:extLst>
              <a:ext uri="{FF2B5EF4-FFF2-40B4-BE49-F238E27FC236}">
                <a16:creationId xmlns:a16="http://schemas.microsoft.com/office/drawing/2014/main" id="{F80DB309-46EB-CFCB-B28C-B536EB2E54AE}"/>
              </a:ext>
            </a:extLst>
          </p:cNvPr>
          <p:cNvGrpSpPr>
            <a:grpSpLocks/>
          </p:cNvGrpSpPr>
          <p:nvPr/>
        </p:nvGrpSpPr>
        <p:grpSpPr bwMode="auto">
          <a:xfrm>
            <a:off x="3321050" y="2473325"/>
            <a:ext cx="2763838" cy="1343025"/>
            <a:chOff x="2412" y="2052"/>
            <a:chExt cx="1741" cy="846"/>
          </a:xfrm>
        </p:grpSpPr>
        <p:sp>
          <p:nvSpPr>
            <p:cNvPr id="4148" name="Rectangle 46">
              <a:extLst>
                <a:ext uri="{FF2B5EF4-FFF2-40B4-BE49-F238E27FC236}">
                  <a16:creationId xmlns:a16="http://schemas.microsoft.com/office/drawing/2014/main" id="{48D54DAA-D0D6-8496-21A6-DF9917C3F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9" name="AutoShape 47">
              <a:extLst>
                <a:ext uri="{FF2B5EF4-FFF2-40B4-BE49-F238E27FC236}">
                  <a16:creationId xmlns:a16="http://schemas.microsoft.com/office/drawing/2014/main" id="{425AE800-7CB9-8A25-4B47-1BC6E2E52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0" name="Rectangle 48">
              <a:extLst>
                <a:ext uri="{FF2B5EF4-FFF2-40B4-BE49-F238E27FC236}">
                  <a16:creationId xmlns:a16="http://schemas.microsoft.com/office/drawing/2014/main" id="{805F1B5B-7E3B-9A70-1983-2916A8E18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1" name="Rectangle 49">
              <a:extLst>
                <a:ext uri="{FF2B5EF4-FFF2-40B4-BE49-F238E27FC236}">
                  <a16:creationId xmlns:a16="http://schemas.microsoft.com/office/drawing/2014/main" id="{6FE12AAB-1DAB-58A8-6EB5-AE28D25B9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И.НАВИН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2" name="Line 50">
              <a:extLst>
                <a:ext uri="{FF2B5EF4-FFF2-40B4-BE49-F238E27FC236}">
                  <a16:creationId xmlns:a16="http://schemas.microsoft.com/office/drawing/2014/main" id="{D83F1A15-D68B-4112-D381-C8957E14B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23" name="Group 51">
            <a:extLst>
              <a:ext uri="{FF2B5EF4-FFF2-40B4-BE49-F238E27FC236}">
                <a16:creationId xmlns:a16="http://schemas.microsoft.com/office/drawing/2014/main" id="{4BB3EC32-9079-C62E-A535-D644A6C76619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2778125"/>
            <a:ext cx="2763838" cy="1343025"/>
            <a:chOff x="2412" y="2052"/>
            <a:chExt cx="1741" cy="846"/>
          </a:xfrm>
        </p:grpSpPr>
        <p:sp>
          <p:nvSpPr>
            <p:cNvPr id="4143" name="Rectangle 52">
              <a:extLst>
                <a:ext uri="{FF2B5EF4-FFF2-40B4-BE49-F238E27FC236}">
                  <a16:creationId xmlns:a16="http://schemas.microsoft.com/office/drawing/2014/main" id="{0D8C7E05-0305-2ED2-47D8-BC52A305A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4" name="AutoShape 53">
              <a:extLst>
                <a:ext uri="{FF2B5EF4-FFF2-40B4-BE49-F238E27FC236}">
                  <a16:creationId xmlns:a16="http://schemas.microsoft.com/office/drawing/2014/main" id="{6BC1B811-2CB3-1DF6-5243-B450E4C94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5" name="Rectangle 54">
              <a:extLst>
                <a:ext uri="{FF2B5EF4-FFF2-40B4-BE49-F238E27FC236}">
                  <a16:creationId xmlns:a16="http://schemas.microsoft.com/office/drawing/2014/main" id="{90CE90C6-33AB-4C8F-2CC7-2CF0669E5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6" name="Rectangle 55">
              <a:extLst>
                <a:ext uri="{FF2B5EF4-FFF2-40B4-BE49-F238E27FC236}">
                  <a16:creationId xmlns:a16="http://schemas.microsoft.com/office/drawing/2014/main" id="{FB919C7A-38C6-F3F2-DF36-88AA839CB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" y="2078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</a:t>
              </a: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АНАРХИЯ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7" name="Line 56">
              <a:extLst>
                <a:ext uri="{FF2B5EF4-FFF2-40B4-BE49-F238E27FC236}">
                  <a16:creationId xmlns:a16="http://schemas.microsoft.com/office/drawing/2014/main" id="{34369CA5-DF57-91A1-9023-AB5A5F466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29" name="Group 57">
            <a:extLst>
              <a:ext uri="{FF2B5EF4-FFF2-40B4-BE49-F238E27FC236}">
                <a16:creationId xmlns:a16="http://schemas.microsoft.com/office/drawing/2014/main" id="{8160B75E-CADF-001F-CD65-447FB15187EC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3095625"/>
            <a:ext cx="2763838" cy="1343025"/>
            <a:chOff x="2412" y="2052"/>
            <a:chExt cx="1741" cy="846"/>
          </a:xfrm>
        </p:grpSpPr>
        <p:sp>
          <p:nvSpPr>
            <p:cNvPr id="4138" name="Rectangle 58">
              <a:extLst>
                <a:ext uri="{FF2B5EF4-FFF2-40B4-BE49-F238E27FC236}">
                  <a16:creationId xmlns:a16="http://schemas.microsoft.com/office/drawing/2014/main" id="{2B1903BD-544D-A82D-5BD6-73AC5451C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9" name="AutoShape 59">
              <a:extLst>
                <a:ext uri="{FF2B5EF4-FFF2-40B4-BE49-F238E27FC236}">
                  <a16:creationId xmlns:a16="http://schemas.microsoft.com/office/drawing/2014/main" id="{931E2BDC-5243-57B3-6AB1-EAAFC4708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0" name="Rectangle 60">
              <a:extLst>
                <a:ext uri="{FF2B5EF4-FFF2-40B4-BE49-F238E27FC236}">
                  <a16:creationId xmlns:a16="http://schemas.microsoft.com/office/drawing/2014/main" id="{6FBDA0AA-80E9-04A2-D7B2-CEE470C77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Rectangle 61">
              <a:extLst>
                <a:ext uri="{FF2B5EF4-FFF2-40B4-BE49-F238E27FC236}">
                  <a16:creationId xmlns:a16="http://schemas.microsoft.com/office/drawing/2014/main" id="{85980013-4FCE-66E0-FABA-F48D458AD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2078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</a:t>
              </a: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ЦАРСТВО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2" name="Line 62">
              <a:extLst>
                <a:ext uri="{FF2B5EF4-FFF2-40B4-BE49-F238E27FC236}">
                  <a16:creationId xmlns:a16="http://schemas.microsoft.com/office/drawing/2014/main" id="{FDCEBB97-9D1D-C408-F88A-4D2CC101F5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35" name="Group 63">
            <a:extLst>
              <a:ext uri="{FF2B5EF4-FFF2-40B4-BE49-F238E27FC236}">
                <a16:creationId xmlns:a16="http://schemas.microsoft.com/office/drawing/2014/main" id="{EA5C41B3-A636-5783-0FE6-633DE107D864}"/>
              </a:ext>
            </a:extLst>
          </p:cNvPr>
          <p:cNvGrpSpPr>
            <a:grpSpLocks/>
          </p:cNvGrpSpPr>
          <p:nvPr/>
        </p:nvGrpSpPr>
        <p:grpSpPr bwMode="auto">
          <a:xfrm>
            <a:off x="4119563" y="3451225"/>
            <a:ext cx="2778125" cy="1343025"/>
            <a:chOff x="2403" y="2052"/>
            <a:chExt cx="1750" cy="846"/>
          </a:xfrm>
        </p:grpSpPr>
        <p:sp>
          <p:nvSpPr>
            <p:cNvPr id="4133" name="Rectangle 64">
              <a:extLst>
                <a:ext uri="{FF2B5EF4-FFF2-40B4-BE49-F238E27FC236}">
                  <a16:creationId xmlns:a16="http://schemas.microsoft.com/office/drawing/2014/main" id="{DAE38AA4-0AAF-DA62-51BB-98EFE41BD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4" name="AutoShape 65">
              <a:extLst>
                <a:ext uri="{FF2B5EF4-FFF2-40B4-BE49-F238E27FC236}">
                  <a16:creationId xmlns:a16="http://schemas.microsoft.com/office/drawing/2014/main" id="{256A7179-5C5B-27B6-010E-BCFA5D7B1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Rectangle 66">
              <a:extLst>
                <a:ext uri="{FF2B5EF4-FFF2-40B4-BE49-F238E27FC236}">
                  <a16:creationId xmlns:a16="http://schemas.microsoft.com/office/drawing/2014/main" id="{6FB6FDC8-CD1C-F624-ACA3-A41C1090C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6" name="Rectangle 67">
              <a:extLst>
                <a:ext uri="{FF2B5EF4-FFF2-40B4-BE49-F238E27FC236}">
                  <a16:creationId xmlns:a16="http://schemas.microsoft.com/office/drawing/2014/main" id="{B91F81A6-9A22-9ED4-5344-D22DC38EE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2078"/>
              <a:ext cx="9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</a:t>
              </a: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ПЛЕНЕНИЕ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Line 68">
              <a:extLst>
                <a:ext uri="{FF2B5EF4-FFF2-40B4-BE49-F238E27FC236}">
                  <a16:creationId xmlns:a16="http://schemas.microsoft.com/office/drawing/2014/main" id="{50B11E59-DB48-F894-BD59-AF1138D50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41" name="Group 69">
            <a:extLst>
              <a:ext uri="{FF2B5EF4-FFF2-40B4-BE49-F238E27FC236}">
                <a16:creationId xmlns:a16="http://schemas.microsoft.com/office/drawing/2014/main" id="{4F2050D4-C6C9-F7D9-2ADB-F9627CC19008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786188"/>
            <a:ext cx="2760663" cy="1333500"/>
            <a:chOff x="2652" y="2271"/>
            <a:chExt cx="1739" cy="840"/>
          </a:xfrm>
        </p:grpSpPr>
        <p:sp>
          <p:nvSpPr>
            <p:cNvPr id="4129" name="Rectangle 70">
              <a:extLst>
                <a:ext uri="{FF2B5EF4-FFF2-40B4-BE49-F238E27FC236}">
                  <a16:creationId xmlns:a16="http://schemas.microsoft.com/office/drawing/2014/main" id="{7D6170F1-B283-483F-D1F7-56EBD7557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0" name="AutoShape 71">
              <a:extLst>
                <a:ext uri="{FF2B5EF4-FFF2-40B4-BE49-F238E27FC236}">
                  <a16:creationId xmlns:a16="http://schemas.microsoft.com/office/drawing/2014/main" id="{CA53408D-CE26-4A87-3782-646834CA7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1" name="Rectangle 72">
              <a:extLst>
                <a:ext uri="{FF2B5EF4-FFF2-40B4-BE49-F238E27FC236}">
                  <a16:creationId xmlns:a16="http://schemas.microsoft.com/office/drawing/2014/main" id="{D44EF852-4F20-1CAD-1882-915BA84DB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2" name="Rectangle 73">
              <a:extLst>
                <a:ext uri="{FF2B5EF4-FFF2-40B4-BE49-F238E27FC236}">
                  <a16:creationId xmlns:a16="http://schemas.microsoft.com/office/drawing/2014/main" id="{92AF9B86-5430-2032-AA65-4C7E19C00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298"/>
              <a:ext cx="8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МОЛЧАНИЕ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7546" name="Group 74">
            <a:extLst>
              <a:ext uri="{FF2B5EF4-FFF2-40B4-BE49-F238E27FC236}">
                <a16:creationId xmlns:a16="http://schemas.microsoft.com/office/drawing/2014/main" id="{C5CD63F0-27F2-7548-1664-2B5F17AAF4BE}"/>
              </a:ext>
            </a:extLst>
          </p:cNvPr>
          <p:cNvGrpSpPr>
            <a:grpSpLocks/>
          </p:cNvGrpSpPr>
          <p:nvPr/>
        </p:nvGrpSpPr>
        <p:grpSpPr bwMode="auto">
          <a:xfrm>
            <a:off x="4705350" y="4135438"/>
            <a:ext cx="2762250" cy="1479550"/>
            <a:chOff x="3948" y="107"/>
            <a:chExt cx="1740" cy="932"/>
          </a:xfrm>
        </p:grpSpPr>
        <p:sp>
          <p:nvSpPr>
            <p:cNvPr id="4121" name="Rectangle 75">
              <a:extLst>
                <a:ext uri="{FF2B5EF4-FFF2-40B4-BE49-F238E27FC236}">
                  <a16:creationId xmlns:a16="http://schemas.microsoft.com/office/drawing/2014/main" id="{E4BFEC1C-0F59-8784-6936-B4352F8E0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2" name="AutoShape 76">
              <a:extLst>
                <a:ext uri="{FF2B5EF4-FFF2-40B4-BE49-F238E27FC236}">
                  <a16:creationId xmlns:a16="http://schemas.microsoft.com/office/drawing/2014/main" id="{7D9C1E05-6656-F941-34E9-7860F52FA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Rectangle 77">
              <a:extLst>
                <a:ext uri="{FF2B5EF4-FFF2-40B4-BE49-F238E27FC236}">
                  <a16:creationId xmlns:a16="http://schemas.microsoft.com/office/drawing/2014/main" id="{847EBF7F-0C98-EB19-C4B2-180FCC923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124" name="Group 78">
              <a:extLst>
                <a:ext uri="{FF2B5EF4-FFF2-40B4-BE49-F238E27FC236}">
                  <a16:creationId xmlns:a16="http://schemas.microsoft.com/office/drawing/2014/main" id="{C48FE535-E184-F3AE-DB8F-A4E52E696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2" y="130"/>
              <a:ext cx="595" cy="187"/>
              <a:chOff x="3109" y="3101"/>
              <a:chExt cx="465" cy="155"/>
            </a:xfrm>
          </p:grpSpPr>
          <p:sp>
            <p:nvSpPr>
              <p:cNvPr id="4127" name="Rectangle 79">
                <a:extLst>
                  <a:ext uri="{FF2B5EF4-FFF2-40B4-BE49-F238E27FC236}">
                    <a16:creationId xmlns:a16="http://schemas.microsoft.com/office/drawing/2014/main" id="{E2941E2C-8536-C093-7538-313B7CF67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3113"/>
                <a:ext cx="94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</a:t>
                </a:r>
              </a:p>
            </p:txBody>
          </p:sp>
          <p:sp>
            <p:nvSpPr>
              <p:cNvPr id="4128" name="Rectangle 80">
                <a:extLst>
                  <a:ext uri="{FF2B5EF4-FFF2-40B4-BE49-F238E27FC236}">
                    <a16:creationId xmlns:a16="http://schemas.microsoft.com/office/drawing/2014/main" id="{44DF37E3-7A95-9392-1293-37F54837B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" y="3101"/>
                <a:ext cx="39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ИИСУС</a:t>
                </a:r>
                <a:endPara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125" name="Line 81">
              <a:extLst>
                <a:ext uri="{FF2B5EF4-FFF2-40B4-BE49-F238E27FC236}">
                  <a16:creationId xmlns:a16="http://schemas.microsoft.com/office/drawing/2014/main" id="{2E53D601-5529-92F2-15CD-3C6A96CEF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6" name="Line 82">
              <a:extLst>
                <a:ext uri="{FF2B5EF4-FFF2-40B4-BE49-F238E27FC236}">
                  <a16:creationId xmlns:a16="http://schemas.microsoft.com/office/drawing/2014/main" id="{56D55602-0C13-5097-F2C6-0554A7DC4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17556" name="Rectangle 84">
            <a:extLst>
              <a:ext uri="{FF2B5EF4-FFF2-40B4-BE49-F238E27FC236}">
                <a16:creationId xmlns:a16="http://schemas.microsoft.com/office/drawing/2014/main" id="{9B050F96-BFCF-A797-BD81-3B352E708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4150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</a:t>
            </a:r>
          </a:p>
        </p:txBody>
      </p:sp>
      <p:sp>
        <p:nvSpPr>
          <p:cNvPr id="4120" name="TextBox 2">
            <a:extLst>
              <a:ext uri="{FF2B5EF4-FFF2-40B4-BE49-F238E27FC236}">
                <a16:creationId xmlns:a16="http://schemas.microsoft.com/office/drawing/2014/main" id="{201E6824-1BE3-3ACB-52EA-BADB0620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1244600"/>
            <a:ext cx="57880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ADLaM Display" panose="02010000000000000000" pitchFamily="2" charset="77"/>
                <a:cs typeface="Arial" panose="020B0604020202020204" pitchFamily="34" charset="0"/>
              </a:rPr>
              <a:t>Быстрое время </a:t>
            </a:r>
            <a:endParaRPr kumimoji="0" lang="en-US" altLang="en-US" sz="9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ADLaM Display" panose="02010000000000000000" pitchFamily="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17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05" name="Picture 125">
            <a:extLst>
              <a:ext uri="{FF2B5EF4-FFF2-40B4-BE49-F238E27FC236}">
                <a16:creationId xmlns:a16="http://schemas.microsoft.com/office/drawing/2014/main" id="{67BEA13B-B220-356A-5E27-A98312CC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399" name="AutoShape 119">
            <a:extLst>
              <a:ext uri="{FF2B5EF4-FFF2-40B4-BE49-F238E27FC236}">
                <a16:creationId xmlns:a16="http://schemas.microsoft.com/office/drawing/2014/main" id="{FB4C4332-E881-CF7A-0D35-232000245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00" name="Rectangle 120">
            <a:extLst>
              <a:ext uri="{FF2B5EF4-FFF2-40B4-BE49-F238E27FC236}">
                <a16:creationId xmlns:a16="http://schemas.microsoft.com/office/drawing/2014/main" id="{BEE12064-649D-C540-D486-F36F1C55A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A5C7F58-F503-0B1D-70CC-1D71A1342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3019425"/>
            <a:ext cx="23971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</a:rPr>
              <a:t>КАДЕС ВАРНИ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9189B4ED-1B45-5B8C-2A4A-88F15234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974725"/>
            <a:ext cx="1785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2400">
                <a:solidFill>
                  <a:schemeClr val="accent2"/>
                </a:solidFill>
              </a:rPr>
              <a:t>   </a:t>
            </a:r>
            <a:r>
              <a:rPr lang="ru-RU" altLang="en-US" sz="2400">
                <a:solidFill>
                  <a:schemeClr val="accent2"/>
                </a:solidFill>
              </a:rPr>
              <a:t>МОИСЕЙ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3B575D72-BB9D-B771-1261-B2A3EE2FC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77975"/>
            <a:ext cx="14605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ИСХОД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97294" name="Rectangle 14">
            <a:extLst>
              <a:ext uri="{FF2B5EF4-FFF2-40B4-BE49-F238E27FC236}">
                <a16:creationId xmlns:a16="http://schemas.microsoft.com/office/drawing/2014/main" id="{F2A43794-58D6-006E-A295-2704A33A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238" y="2073275"/>
            <a:ext cx="1463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СИНАЙ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804B4C8D-9EB2-B2BA-B84F-812AC10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17775"/>
            <a:ext cx="17843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Н – Г – Б 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7CDDF017-EF42-789C-DF4C-6444CBC04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3889375"/>
            <a:ext cx="3017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5 </a:t>
            </a:r>
            <a:r>
              <a:rPr lang="ru-RU" altLang="en-US" sz="2800">
                <a:solidFill>
                  <a:schemeClr val="accent2"/>
                </a:solidFill>
              </a:rPr>
              <a:t>ПРОПОВЕДЕЙ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C76A3685-29EA-77A4-4D44-83E9A3079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27113"/>
            <a:ext cx="1682750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</a:rPr>
              <a:t>1500 </a:t>
            </a:r>
            <a:r>
              <a:rPr lang="ru-RU" altLang="en-US" sz="2000">
                <a:solidFill>
                  <a:schemeClr val="bg2"/>
                </a:solidFill>
              </a:rPr>
              <a:t>до Р.Х</a:t>
            </a:r>
            <a:r>
              <a:rPr lang="en-US" altLang="en-US" sz="2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7303" name="Rectangle 23">
            <a:extLst>
              <a:ext uri="{FF2B5EF4-FFF2-40B4-BE49-F238E27FC236}">
                <a16:creationId xmlns:a16="http://schemas.microsoft.com/office/drawing/2014/main" id="{1A0512E5-732D-7952-4A22-AFD1871A3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dist="152928" dir="24980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endParaRPr lang="ru-RU" altLang="en-US" sz="3600" b="0" i="1">
              <a:solidFill>
                <a:srgbClr val="00FF00"/>
              </a:solidFill>
            </a:endParaRPr>
          </a:p>
        </p:txBody>
      </p:sp>
      <p:sp>
        <p:nvSpPr>
          <p:cNvPr id="97305" name="Rectangle 25">
            <a:extLst>
              <a:ext uri="{FF2B5EF4-FFF2-40B4-BE49-F238E27FC236}">
                <a16:creationId xmlns:a16="http://schemas.microsoft.com/office/drawing/2014/main" id="{E3E5F804-ECCB-A7BC-CE60-CFA49F9A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>
            <a:extLst>
              <a:ext uri="{FF2B5EF4-FFF2-40B4-BE49-F238E27FC236}">
                <a16:creationId xmlns:a16="http://schemas.microsoft.com/office/drawing/2014/main" id="{C8E0779C-87A3-3F5E-1FFE-01A715647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97378" name="Text Box 98">
            <a:extLst>
              <a:ext uri="{FF2B5EF4-FFF2-40B4-BE49-F238E27FC236}">
                <a16:creationId xmlns:a16="http://schemas.microsoft.com/office/drawing/2014/main" id="{681303B0-9204-EE7C-6B65-E09D2E965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53975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Бытие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Исход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Левит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Числа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Второзаконие</a:t>
            </a:r>
            <a:endParaRPr lang="en-US" altLang="en-US" sz="12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97380" name="Line 100">
            <a:extLst>
              <a:ext uri="{FF2B5EF4-FFF2-40B4-BE49-F238E27FC236}">
                <a16:creationId xmlns:a16="http://schemas.microsoft.com/office/drawing/2014/main" id="{1EB092A2-26CD-C909-47AF-9C063F2B5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1" name="Line 101">
            <a:extLst>
              <a:ext uri="{FF2B5EF4-FFF2-40B4-BE49-F238E27FC236}">
                <a16:creationId xmlns:a16="http://schemas.microsoft.com/office/drawing/2014/main" id="{39931767-F806-2DCB-A47B-0D07345E4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3" name="Line 103">
            <a:extLst>
              <a:ext uri="{FF2B5EF4-FFF2-40B4-BE49-F238E27FC236}">
                <a16:creationId xmlns:a16="http://schemas.microsoft.com/office/drawing/2014/main" id="{9F738CFB-04DD-7D33-F13F-F065A7773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4" name="Line 104">
            <a:extLst>
              <a:ext uri="{FF2B5EF4-FFF2-40B4-BE49-F238E27FC236}">
                <a16:creationId xmlns:a16="http://schemas.microsoft.com/office/drawing/2014/main" id="{E6507048-5769-2DA9-9AEA-88B17C01F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5" name="Line 105">
            <a:extLst>
              <a:ext uri="{FF2B5EF4-FFF2-40B4-BE49-F238E27FC236}">
                <a16:creationId xmlns:a16="http://schemas.microsoft.com/office/drawing/2014/main" id="{F42C7241-D7FB-9D48-9A4B-18D2CF478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6" name="Line 106">
            <a:extLst>
              <a:ext uri="{FF2B5EF4-FFF2-40B4-BE49-F238E27FC236}">
                <a16:creationId xmlns:a16="http://schemas.microsoft.com/office/drawing/2014/main" id="{6046F4BF-FAC2-CB98-70C4-43ECCBD42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96" name="Text Box 116">
            <a:extLst>
              <a:ext uri="{FF2B5EF4-FFF2-40B4-BE49-F238E27FC236}">
                <a16:creationId xmlns:a16="http://schemas.microsoft.com/office/drawing/2014/main" id="{7232CB35-44E2-3CC4-5661-E8DBAD6D4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7403" name="Rectangle 123">
            <a:extLst>
              <a:ext uri="{FF2B5EF4-FFF2-40B4-BE49-F238E27FC236}">
                <a16:creationId xmlns:a16="http://schemas.microsoft.com/office/drawing/2014/main" id="{E300AEE8-ECF4-AA54-9DB1-66FA3C471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09</a:t>
            </a:r>
          </a:p>
        </p:txBody>
      </p:sp>
      <p:sp>
        <p:nvSpPr>
          <p:cNvPr id="97406" name="Rectangle 126">
            <a:extLst>
              <a:ext uri="{FF2B5EF4-FFF2-40B4-BE49-F238E27FC236}">
                <a16:creationId xmlns:a16="http://schemas.microsoft.com/office/drawing/2014/main" id="{4D1A2DBF-724E-B157-8544-1A448A8A6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407" name="Group 127">
            <a:extLst>
              <a:ext uri="{FF2B5EF4-FFF2-40B4-BE49-F238E27FC236}">
                <a16:creationId xmlns:a16="http://schemas.microsoft.com/office/drawing/2014/main" id="{296BB068-9EA1-A83B-6FC0-1EF07294AAD8}"/>
              </a:ext>
            </a:extLst>
          </p:cNvPr>
          <p:cNvGrpSpPr>
            <a:grpSpLocks/>
          </p:cNvGrpSpPr>
          <p:nvPr/>
        </p:nvGrpSpPr>
        <p:grpSpPr bwMode="auto">
          <a:xfrm>
            <a:off x="49213" y="2305050"/>
            <a:ext cx="3013075" cy="1720850"/>
            <a:chOff x="31" y="1452"/>
            <a:chExt cx="1898" cy="1084"/>
          </a:xfrm>
        </p:grpSpPr>
        <p:sp>
          <p:nvSpPr>
            <p:cNvPr id="97300" name="Rectangle 20">
              <a:extLst>
                <a:ext uri="{FF2B5EF4-FFF2-40B4-BE49-F238E27FC236}">
                  <a16:creationId xmlns:a16="http://schemas.microsoft.com/office/drawing/2014/main" id="{A7107E7A-935D-5ACE-2FF2-687D2434F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1" name="Rectangle 31">
              <a:extLst>
                <a:ext uri="{FF2B5EF4-FFF2-40B4-BE49-F238E27FC236}">
                  <a16:creationId xmlns:a16="http://schemas.microsoft.com/office/drawing/2014/main" id="{A668362E-C2A6-DA18-38B3-BAEF3EA84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Rectangle 32">
              <a:extLst>
                <a:ext uri="{FF2B5EF4-FFF2-40B4-BE49-F238E27FC236}">
                  <a16:creationId xmlns:a16="http://schemas.microsoft.com/office/drawing/2014/main" id="{C34B75CA-A2F9-485A-D4DD-7DBCDCD77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97313" name="Rectangle 33">
              <a:extLst>
                <a:ext uri="{FF2B5EF4-FFF2-40B4-BE49-F238E27FC236}">
                  <a16:creationId xmlns:a16="http://schemas.microsoft.com/office/drawing/2014/main" id="{2D7F51BB-8186-A87A-DE04-E5F5E6ECF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4" name="AutoShape 34">
              <a:extLst>
                <a:ext uri="{FF2B5EF4-FFF2-40B4-BE49-F238E27FC236}">
                  <a16:creationId xmlns:a16="http://schemas.microsoft.com/office/drawing/2014/main" id="{97812AC9-3FC4-7E0D-04B9-0107CE9F1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5" name="Rectangle 35">
              <a:extLst>
                <a:ext uri="{FF2B5EF4-FFF2-40B4-BE49-F238E27FC236}">
                  <a16:creationId xmlns:a16="http://schemas.microsoft.com/office/drawing/2014/main" id="{9C040616-8876-8ADF-BE22-F3D4023AF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Rectangle 36">
              <a:extLst>
                <a:ext uri="{FF2B5EF4-FFF2-40B4-BE49-F238E27FC236}">
                  <a16:creationId xmlns:a16="http://schemas.microsoft.com/office/drawing/2014/main" id="{52E0B058-1C26-90C1-E106-0A556EABC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" y="1463"/>
              <a:ext cx="83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97317" name="Line 37">
              <a:extLst>
                <a:ext uri="{FF2B5EF4-FFF2-40B4-BE49-F238E27FC236}">
                  <a16:creationId xmlns:a16="http://schemas.microsoft.com/office/drawing/2014/main" id="{F510C361-0EAF-84F6-6C79-19EE09217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8" name="Line 38">
              <a:extLst>
                <a:ext uri="{FF2B5EF4-FFF2-40B4-BE49-F238E27FC236}">
                  <a16:creationId xmlns:a16="http://schemas.microsoft.com/office/drawing/2014/main" id="{7FFBB91B-189F-3F74-1F53-4580318FE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9" name="Rectangle 39">
              <a:extLst>
                <a:ext uri="{FF2B5EF4-FFF2-40B4-BE49-F238E27FC236}">
                  <a16:creationId xmlns:a16="http://schemas.microsoft.com/office/drawing/2014/main" id="{6E027900-E1E4-3107-1357-198054253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Rectangle 40">
              <a:extLst>
                <a:ext uri="{FF2B5EF4-FFF2-40B4-BE49-F238E27FC236}">
                  <a16:creationId xmlns:a16="http://schemas.microsoft.com/office/drawing/2014/main" id="{5D224ACC-F741-244D-B037-C9CC1550C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97321" name="Rectangle 41">
              <a:extLst>
                <a:ext uri="{FF2B5EF4-FFF2-40B4-BE49-F238E27FC236}">
                  <a16:creationId xmlns:a16="http://schemas.microsoft.com/office/drawing/2014/main" id="{CBC3CAC1-A7B4-0758-145A-283B0B406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2" name="AutoShape 42">
              <a:extLst>
                <a:ext uri="{FF2B5EF4-FFF2-40B4-BE49-F238E27FC236}">
                  <a16:creationId xmlns:a16="http://schemas.microsoft.com/office/drawing/2014/main" id="{AE787EF8-BB9D-DD8C-82C8-5FA4D5D0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3" name="Rectangle 43">
              <a:extLst>
                <a:ext uri="{FF2B5EF4-FFF2-40B4-BE49-F238E27FC236}">
                  <a16:creationId xmlns:a16="http://schemas.microsoft.com/office/drawing/2014/main" id="{5A572BF8-98FD-D9A3-F409-961BDCF2F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Rectangle 44">
              <a:extLst>
                <a:ext uri="{FF2B5EF4-FFF2-40B4-BE49-F238E27FC236}">
                  <a16:creationId xmlns:a16="http://schemas.microsoft.com/office/drawing/2014/main" id="{91F7A5D1-21D4-6767-83BC-5FB2A565A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" y="1606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97325" name="Line 45">
              <a:extLst>
                <a:ext uri="{FF2B5EF4-FFF2-40B4-BE49-F238E27FC236}">
                  <a16:creationId xmlns:a16="http://schemas.microsoft.com/office/drawing/2014/main" id="{1CAC7D1E-64EC-F2F3-C1E8-77633FA64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6" name="Line 46">
              <a:extLst>
                <a:ext uri="{FF2B5EF4-FFF2-40B4-BE49-F238E27FC236}">
                  <a16:creationId xmlns:a16="http://schemas.microsoft.com/office/drawing/2014/main" id="{F1A05044-5ECE-4D0D-8C2E-864D8468D4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7" name="Rectangle 47">
              <a:extLst>
                <a:ext uri="{FF2B5EF4-FFF2-40B4-BE49-F238E27FC236}">
                  <a16:creationId xmlns:a16="http://schemas.microsoft.com/office/drawing/2014/main" id="{E5D5AECE-FE19-CA19-833E-1F5E53A33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Rectangle 48">
              <a:extLst>
                <a:ext uri="{FF2B5EF4-FFF2-40B4-BE49-F238E27FC236}">
                  <a16:creationId xmlns:a16="http://schemas.microsoft.com/office/drawing/2014/main" id="{FCF31873-A5D5-37F0-2FB8-B03DDB55B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97329" name="Rectangle 49">
              <a:extLst>
                <a:ext uri="{FF2B5EF4-FFF2-40B4-BE49-F238E27FC236}">
                  <a16:creationId xmlns:a16="http://schemas.microsoft.com/office/drawing/2014/main" id="{D859D5D5-2A3E-46C4-C5FC-D1B8D6867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0" name="AutoShape 50">
              <a:extLst>
                <a:ext uri="{FF2B5EF4-FFF2-40B4-BE49-F238E27FC236}">
                  <a16:creationId xmlns:a16="http://schemas.microsoft.com/office/drawing/2014/main" id="{81209995-A822-7657-3807-247B7C6DB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1" name="Rectangle 51">
              <a:extLst>
                <a:ext uri="{FF2B5EF4-FFF2-40B4-BE49-F238E27FC236}">
                  <a16:creationId xmlns:a16="http://schemas.microsoft.com/office/drawing/2014/main" id="{90C7F96F-A066-CF72-AF05-646E8DCE0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Rectangle 52">
              <a:extLst>
                <a:ext uri="{FF2B5EF4-FFF2-40B4-BE49-F238E27FC236}">
                  <a16:creationId xmlns:a16="http://schemas.microsoft.com/office/drawing/2014/main" id="{A9B92B43-3BBF-533F-4EB6-3F5F1555B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1751"/>
              <a:ext cx="5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97333" name="Line 53">
              <a:extLst>
                <a:ext uri="{FF2B5EF4-FFF2-40B4-BE49-F238E27FC236}">
                  <a16:creationId xmlns:a16="http://schemas.microsoft.com/office/drawing/2014/main" id="{B493A805-37D7-C9FD-074F-F053B7207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4" name="Line 54">
              <a:extLst>
                <a:ext uri="{FF2B5EF4-FFF2-40B4-BE49-F238E27FC236}">
                  <a16:creationId xmlns:a16="http://schemas.microsoft.com/office/drawing/2014/main" id="{5781CCCE-1D1C-2852-85DA-AE73F45C3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5" name="Rectangle 55">
              <a:extLst>
                <a:ext uri="{FF2B5EF4-FFF2-40B4-BE49-F238E27FC236}">
                  <a16:creationId xmlns:a16="http://schemas.microsoft.com/office/drawing/2014/main" id="{70766367-0DC9-46E0-373F-744E8FDF2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6" name="AutoShape 56">
              <a:extLst>
                <a:ext uri="{FF2B5EF4-FFF2-40B4-BE49-F238E27FC236}">
                  <a16:creationId xmlns:a16="http://schemas.microsoft.com/office/drawing/2014/main" id="{B2E388E6-A397-D7E0-E3C8-E6CBDEFC0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7" name="Rectangle 57">
              <a:extLst>
                <a:ext uri="{FF2B5EF4-FFF2-40B4-BE49-F238E27FC236}">
                  <a16:creationId xmlns:a16="http://schemas.microsoft.com/office/drawing/2014/main" id="{4AFE8C66-D567-F028-A5FB-E7F6DCAA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Rectangle 58">
              <a:extLst>
                <a:ext uri="{FF2B5EF4-FFF2-40B4-BE49-F238E27FC236}">
                  <a16:creationId xmlns:a16="http://schemas.microsoft.com/office/drawing/2014/main" id="{27AEF3F6-0785-E517-8C45-FCA1CB772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896"/>
              <a:ext cx="5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97339" name="Line 59">
              <a:extLst>
                <a:ext uri="{FF2B5EF4-FFF2-40B4-BE49-F238E27FC236}">
                  <a16:creationId xmlns:a16="http://schemas.microsoft.com/office/drawing/2014/main" id="{F35DCA12-C320-BAD1-1EB7-D1F965E2F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427" name="Group 147">
            <a:extLst>
              <a:ext uri="{FF2B5EF4-FFF2-40B4-BE49-F238E27FC236}">
                <a16:creationId xmlns:a16="http://schemas.microsoft.com/office/drawing/2014/main" id="{0AD87134-1EDE-DC9B-86F0-1227AD7F68D8}"/>
              </a:ext>
            </a:extLst>
          </p:cNvPr>
          <p:cNvGrpSpPr>
            <a:grpSpLocks/>
          </p:cNvGrpSpPr>
          <p:nvPr/>
        </p:nvGrpSpPr>
        <p:grpSpPr bwMode="auto">
          <a:xfrm>
            <a:off x="5910263" y="3270250"/>
            <a:ext cx="2039937" cy="2144713"/>
            <a:chOff x="3723" y="2060"/>
            <a:chExt cx="1285" cy="1351"/>
          </a:xfrm>
        </p:grpSpPr>
        <p:grpSp>
          <p:nvGrpSpPr>
            <p:cNvPr id="97426" name="Group 146">
              <a:extLst>
                <a:ext uri="{FF2B5EF4-FFF2-40B4-BE49-F238E27FC236}">
                  <a16:creationId xmlns:a16="http://schemas.microsoft.com/office/drawing/2014/main" id="{3958BB3B-9698-468E-DC32-5C4D0D1C6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2060"/>
              <a:ext cx="1285" cy="1351"/>
              <a:chOff x="3723" y="2060"/>
              <a:chExt cx="1285" cy="1351"/>
            </a:xfrm>
          </p:grpSpPr>
          <p:grpSp>
            <p:nvGrpSpPr>
              <p:cNvPr id="97411" name="Group 131">
                <a:extLst>
                  <a:ext uri="{FF2B5EF4-FFF2-40B4-BE49-F238E27FC236}">
                    <a16:creationId xmlns:a16="http://schemas.microsoft.com/office/drawing/2014/main" id="{E0C91028-64C0-45D6-4FF6-AEDF634F8F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3" y="2060"/>
                <a:ext cx="1285" cy="1351"/>
                <a:chOff x="2707" y="548"/>
                <a:chExt cx="2950" cy="2769"/>
              </a:xfrm>
            </p:grpSpPr>
            <p:grpSp>
              <p:nvGrpSpPr>
                <p:cNvPr id="97412" name="Group 132">
                  <a:extLst>
                    <a:ext uri="{FF2B5EF4-FFF2-40B4-BE49-F238E27FC236}">
                      <a16:creationId xmlns:a16="http://schemas.microsoft.com/office/drawing/2014/main" id="{70984020-964D-8F3D-FAAD-9EC509C3E2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97413" name="Freeform 133">
                    <a:extLst>
                      <a:ext uri="{FF2B5EF4-FFF2-40B4-BE49-F238E27FC236}">
                        <a16:creationId xmlns:a16="http://schemas.microsoft.com/office/drawing/2014/main" id="{0D0EA4BF-254E-EFCE-A992-10DB6792D4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414" name="Freeform 134">
                    <a:extLst>
                      <a:ext uri="{FF2B5EF4-FFF2-40B4-BE49-F238E27FC236}">
                        <a16:creationId xmlns:a16="http://schemas.microsoft.com/office/drawing/2014/main" id="{F9F392E9-EA01-468E-3F08-A3D77FFC10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97415" name="Picture 135">
                  <a:extLst>
                    <a:ext uri="{FF2B5EF4-FFF2-40B4-BE49-F238E27FC236}">
                      <a16:creationId xmlns:a16="http://schemas.microsoft.com/office/drawing/2014/main" id="{98D95521-9BC0-C73F-D003-C41191AD983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7416" name="Freeform 136">
                <a:extLst>
                  <a:ext uri="{FF2B5EF4-FFF2-40B4-BE49-F238E27FC236}">
                    <a16:creationId xmlns:a16="http://schemas.microsoft.com/office/drawing/2014/main" id="{5D6F0BAB-3395-AC7E-C8A9-BFABFA223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3006"/>
                <a:ext cx="38" cy="135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7" name="Freeform 137">
                <a:extLst>
                  <a:ext uri="{FF2B5EF4-FFF2-40B4-BE49-F238E27FC236}">
                    <a16:creationId xmlns:a16="http://schemas.microsoft.com/office/drawing/2014/main" id="{F01C88FF-C11F-CAF0-4729-2F09B0E3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005"/>
                <a:ext cx="47" cy="150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8" name="Freeform 138">
                <a:extLst>
                  <a:ext uri="{FF2B5EF4-FFF2-40B4-BE49-F238E27FC236}">
                    <a16:creationId xmlns:a16="http://schemas.microsoft.com/office/drawing/2014/main" id="{F203179E-B6AF-CBB3-ECFB-175089E75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" y="2973"/>
                <a:ext cx="68" cy="16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9" name="Freeform 139">
                <a:extLst>
                  <a:ext uri="{FF2B5EF4-FFF2-40B4-BE49-F238E27FC236}">
                    <a16:creationId xmlns:a16="http://schemas.microsoft.com/office/drawing/2014/main" id="{09EDFFD5-F0CA-CE22-A19C-3CEAFF128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211"/>
                <a:ext cx="44" cy="214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0" name="Freeform 140">
                <a:extLst>
                  <a:ext uri="{FF2B5EF4-FFF2-40B4-BE49-F238E27FC236}">
                    <a16:creationId xmlns:a16="http://schemas.microsoft.com/office/drawing/2014/main" id="{E7BB631F-CD79-44E9-30E6-299CB3C90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" y="2204"/>
                <a:ext cx="68" cy="175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7421" name="Group 141">
              <a:extLst>
                <a:ext uri="{FF2B5EF4-FFF2-40B4-BE49-F238E27FC236}">
                  <a16:creationId xmlns:a16="http://schemas.microsoft.com/office/drawing/2014/main" id="{85C9242D-E411-8B8A-D369-D6ACBF5FA0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9" y="2254"/>
              <a:ext cx="817" cy="883"/>
              <a:chOff x="3888" y="970"/>
              <a:chExt cx="817" cy="883"/>
            </a:xfrm>
          </p:grpSpPr>
          <p:sp>
            <p:nvSpPr>
              <p:cNvPr id="97422" name="Rectangle 142">
                <a:extLst>
                  <a:ext uri="{FF2B5EF4-FFF2-40B4-BE49-F238E27FC236}">
                    <a16:creationId xmlns:a16="http://schemas.microsoft.com/office/drawing/2014/main" id="{5CA0EA88-9C50-4699-9D68-06D3DBB8E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30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6000" i="1">
                    <a:solidFill>
                      <a:schemeClr val="tx1"/>
                    </a:solidFill>
                    <a:latin typeface="Kosher-Normal" charset="0"/>
                  </a:rPr>
                  <a:t>ЗЗ</a:t>
                </a:r>
                <a:endParaRPr lang="en-US" altLang="en-US" sz="5400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97423" name="Rectangle 143">
                <a:extLst>
                  <a:ext uri="{FF2B5EF4-FFF2-40B4-BE49-F238E27FC236}">
                    <a16:creationId xmlns:a16="http://schemas.microsoft.com/office/drawing/2014/main" id="{691F0933-D4AC-9762-A3A3-BF0B7185D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8392" dir="130808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97425" name="Text Box 145">
            <a:extLst>
              <a:ext uri="{FF2B5EF4-FFF2-40B4-BE49-F238E27FC236}">
                <a16:creationId xmlns:a16="http://schemas.microsoft.com/office/drawing/2014/main" id="{339523AA-4C58-1A6E-9AAE-851E22DA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97402" name="Text Box 122">
            <a:extLst>
              <a:ext uri="{FF2B5EF4-FFF2-40B4-BE49-F238E27FC236}">
                <a16:creationId xmlns:a16="http://schemas.microsoft.com/office/drawing/2014/main" id="{D3C9F51B-A12B-C76C-48DE-ACCD96646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27" name="Picture 111">
            <a:extLst>
              <a:ext uri="{FF2B5EF4-FFF2-40B4-BE49-F238E27FC236}">
                <a16:creationId xmlns:a16="http://schemas.microsoft.com/office/drawing/2014/main" id="{B20AB1A4-A41F-B5F8-00BD-93C3F932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721" name="AutoShape 105">
            <a:extLst>
              <a:ext uri="{FF2B5EF4-FFF2-40B4-BE49-F238E27FC236}">
                <a16:creationId xmlns:a16="http://schemas.microsoft.com/office/drawing/2014/main" id="{30C7786E-E010-0796-6298-5DD662DA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" name="Rectangle 106">
            <a:extLst>
              <a:ext uri="{FF2B5EF4-FFF2-40B4-BE49-F238E27FC236}">
                <a16:creationId xmlns:a16="http://schemas.microsoft.com/office/drawing/2014/main" id="{0EB199D0-4AA9-1045-A7EA-0A9D1B4F2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C8B4713D-3EC7-3457-1847-5568E251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989013"/>
            <a:ext cx="17541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Helvetica" pitchFamily="2" charset="0"/>
              </a:rPr>
              <a:t> И. НАВИН</a:t>
            </a:r>
            <a:endParaRPr lang="en-US" altLang="en-US" sz="240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111624" name="Rectangle 8">
            <a:extLst>
              <a:ext uri="{FF2B5EF4-FFF2-40B4-BE49-F238E27FC236}">
                <a16:creationId xmlns:a16="http://schemas.microsoft.com/office/drawing/2014/main" id="{0FF1CCE0-D87B-7FC5-D61A-983A69415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6CE6B865-0443-EF41-F0AD-92080651B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>
            <a:extLst>
              <a:ext uri="{FF2B5EF4-FFF2-40B4-BE49-F238E27FC236}">
                <a16:creationId xmlns:a16="http://schemas.microsoft.com/office/drawing/2014/main" id="{F1FCCC23-551F-C6B1-31DB-7EB2EFEC1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Иисус Навин</a:t>
            </a:r>
            <a:endParaRPr lang="en-US" altLang="en-US" sz="1200" b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67345BAC-8236-FC13-A7DA-9FB438E6E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438" y="1603375"/>
            <a:ext cx="25511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Helvetica" pitchFamily="2" charset="0"/>
              </a:rPr>
              <a:t>ИЕРИХОН / ГАЙ</a:t>
            </a:r>
            <a:endParaRPr lang="en-US" altLang="en-US" sz="240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111707" name="Line 91">
            <a:extLst>
              <a:ext uri="{FF2B5EF4-FFF2-40B4-BE49-F238E27FC236}">
                <a16:creationId xmlns:a16="http://schemas.microsoft.com/office/drawing/2014/main" id="{F9C486C5-2B0D-871C-58A8-E8F810CFF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8" name="Line 92">
            <a:extLst>
              <a:ext uri="{FF2B5EF4-FFF2-40B4-BE49-F238E27FC236}">
                <a16:creationId xmlns:a16="http://schemas.microsoft.com/office/drawing/2014/main" id="{4AEABC0B-4A13-2D84-17C3-7950D4897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>
            <a:extLst>
              <a:ext uri="{FF2B5EF4-FFF2-40B4-BE49-F238E27FC236}">
                <a16:creationId xmlns:a16="http://schemas.microsoft.com/office/drawing/2014/main" id="{558EF0D1-EF0F-853C-7114-FEB43C55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2093913"/>
            <a:ext cx="2730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000">
                <a:solidFill>
                  <a:schemeClr val="accent2"/>
                </a:solidFill>
                <a:latin typeface="Helvetica" pitchFamily="2" charset="0"/>
              </a:rPr>
              <a:t>ЗЕМЛЯ РАЗДЕЛЕНА</a:t>
            </a:r>
            <a:endParaRPr lang="en-US" altLang="en-US" sz="200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111718" name="Text Box 102">
            <a:extLst>
              <a:ext uri="{FF2B5EF4-FFF2-40B4-BE49-F238E27FC236}">
                <a16:creationId xmlns:a16="http://schemas.microsoft.com/office/drawing/2014/main" id="{4E4EFC0F-883C-F60D-63BA-8DDA7F819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11725" name="Rectangle 109">
            <a:extLst>
              <a:ext uri="{FF2B5EF4-FFF2-40B4-BE49-F238E27FC236}">
                <a16:creationId xmlns:a16="http://schemas.microsoft.com/office/drawing/2014/main" id="{FD20596C-1F4D-4640-3C07-0364E3E2A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11728" name="Rectangle 112">
            <a:extLst>
              <a:ext uri="{FF2B5EF4-FFF2-40B4-BE49-F238E27FC236}">
                <a16:creationId xmlns:a16="http://schemas.microsoft.com/office/drawing/2014/main" id="{1F84811C-8C3B-6A40-9E28-C18F64310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1729" name="Group 113">
            <a:extLst>
              <a:ext uri="{FF2B5EF4-FFF2-40B4-BE49-F238E27FC236}">
                <a16:creationId xmlns:a16="http://schemas.microsoft.com/office/drawing/2014/main" id="{329DB6BF-47D3-53BE-7699-5D40A5991999}"/>
              </a:ext>
            </a:extLst>
          </p:cNvPr>
          <p:cNvGrpSpPr>
            <a:grpSpLocks/>
          </p:cNvGrpSpPr>
          <p:nvPr/>
        </p:nvGrpSpPr>
        <p:grpSpPr bwMode="auto">
          <a:xfrm>
            <a:off x="65088" y="2305050"/>
            <a:ext cx="3230562" cy="1938338"/>
            <a:chOff x="41" y="1452"/>
            <a:chExt cx="2035" cy="1221"/>
          </a:xfrm>
        </p:grpSpPr>
        <p:sp>
          <p:nvSpPr>
            <p:cNvPr id="111632" name="Rectangle 16">
              <a:extLst>
                <a:ext uri="{FF2B5EF4-FFF2-40B4-BE49-F238E27FC236}">
                  <a16:creationId xmlns:a16="http://schemas.microsoft.com/office/drawing/2014/main" id="{7FB15172-1CFE-CFED-2DAC-2FD27F832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Rectangle 17">
              <a:extLst>
                <a:ext uri="{FF2B5EF4-FFF2-40B4-BE49-F238E27FC236}">
                  <a16:creationId xmlns:a16="http://schemas.microsoft.com/office/drawing/2014/main" id="{C6BAAAB0-B8E8-AF4F-F4F2-5D28734DA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111634" name="Rectangle 18">
              <a:extLst>
                <a:ext uri="{FF2B5EF4-FFF2-40B4-BE49-F238E27FC236}">
                  <a16:creationId xmlns:a16="http://schemas.microsoft.com/office/drawing/2014/main" id="{397F529A-C667-E4D1-9808-DBFB79AB6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AutoShape 19">
              <a:extLst>
                <a:ext uri="{FF2B5EF4-FFF2-40B4-BE49-F238E27FC236}">
                  <a16:creationId xmlns:a16="http://schemas.microsoft.com/office/drawing/2014/main" id="{571B6736-1CCC-B10F-5541-4BEDA7FD1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Rectangle 20">
              <a:extLst>
                <a:ext uri="{FF2B5EF4-FFF2-40B4-BE49-F238E27FC236}">
                  <a16:creationId xmlns:a16="http://schemas.microsoft.com/office/drawing/2014/main" id="{2F8285B3-BB14-3071-5253-B2CF46F02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Rectangle 21">
              <a:extLst>
                <a:ext uri="{FF2B5EF4-FFF2-40B4-BE49-F238E27FC236}">
                  <a16:creationId xmlns:a16="http://schemas.microsoft.com/office/drawing/2014/main" id="{9F08617C-7A2F-0909-3638-CFEB108DF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" y="1463"/>
              <a:ext cx="8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2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11638" name="Line 22">
              <a:extLst>
                <a:ext uri="{FF2B5EF4-FFF2-40B4-BE49-F238E27FC236}">
                  <a16:creationId xmlns:a16="http://schemas.microsoft.com/office/drawing/2014/main" id="{C9FE1790-922F-1402-EBB3-F892A4923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9" name="Line 23">
              <a:extLst>
                <a:ext uri="{FF2B5EF4-FFF2-40B4-BE49-F238E27FC236}">
                  <a16:creationId xmlns:a16="http://schemas.microsoft.com/office/drawing/2014/main" id="{FA498F5A-7C7D-CF71-561C-E82E6A7820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0" name="Rectangle 24">
              <a:extLst>
                <a:ext uri="{FF2B5EF4-FFF2-40B4-BE49-F238E27FC236}">
                  <a16:creationId xmlns:a16="http://schemas.microsoft.com/office/drawing/2014/main" id="{117C4AED-1524-FBBA-485A-FFC4A71F2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Rectangle 25">
              <a:extLst>
                <a:ext uri="{FF2B5EF4-FFF2-40B4-BE49-F238E27FC236}">
                  <a16:creationId xmlns:a16="http://schemas.microsoft.com/office/drawing/2014/main" id="{9FDD2275-A5B6-F722-2623-85C6F4811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111642" name="Rectangle 26">
              <a:extLst>
                <a:ext uri="{FF2B5EF4-FFF2-40B4-BE49-F238E27FC236}">
                  <a16:creationId xmlns:a16="http://schemas.microsoft.com/office/drawing/2014/main" id="{E355849C-C888-D614-FC2A-2B99A17C8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3" name="AutoShape 27">
              <a:extLst>
                <a:ext uri="{FF2B5EF4-FFF2-40B4-BE49-F238E27FC236}">
                  <a16:creationId xmlns:a16="http://schemas.microsoft.com/office/drawing/2014/main" id="{3E0C1FA7-648E-B1CF-F30F-2D57C5371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4" name="Rectangle 28">
              <a:extLst>
                <a:ext uri="{FF2B5EF4-FFF2-40B4-BE49-F238E27FC236}">
                  <a16:creationId xmlns:a16="http://schemas.microsoft.com/office/drawing/2014/main" id="{7EC1C1B9-5C7C-F535-8A71-E857C9ADC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Rectangle 29">
              <a:extLst>
                <a:ext uri="{FF2B5EF4-FFF2-40B4-BE49-F238E27FC236}">
                  <a16:creationId xmlns:a16="http://schemas.microsoft.com/office/drawing/2014/main" id="{427B3E3F-BED1-95F9-4133-33DB142D5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" y="1606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11646" name="Line 30">
              <a:extLst>
                <a:ext uri="{FF2B5EF4-FFF2-40B4-BE49-F238E27FC236}">
                  <a16:creationId xmlns:a16="http://schemas.microsoft.com/office/drawing/2014/main" id="{59AAB1F7-2338-AF24-4035-88AAC4532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7" name="Line 31">
              <a:extLst>
                <a:ext uri="{FF2B5EF4-FFF2-40B4-BE49-F238E27FC236}">
                  <a16:creationId xmlns:a16="http://schemas.microsoft.com/office/drawing/2014/main" id="{E3367331-4AD5-A69D-F3CB-9714A1339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8" name="Rectangle 32">
              <a:extLst>
                <a:ext uri="{FF2B5EF4-FFF2-40B4-BE49-F238E27FC236}">
                  <a16:creationId xmlns:a16="http://schemas.microsoft.com/office/drawing/2014/main" id="{594915D6-C57C-8CC5-9C65-E79EDB4EA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9" name="Rectangle 33">
              <a:extLst>
                <a:ext uri="{FF2B5EF4-FFF2-40B4-BE49-F238E27FC236}">
                  <a16:creationId xmlns:a16="http://schemas.microsoft.com/office/drawing/2014/main" id="{94C82419-2180-B1DF-0C04-FAFDCAF84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111650" name="Rectangle 34">
              <a:extLst>
                <a:ext uri="{FF2B5EF4-FFF2-40B4-BE49-F238E27FC236}">
                  <a16:creationId xmlns:a16="http://schemas.microsoft.com/office/drawing/2014/main" id="{DC849F2F-57BA-8903-BAAE-D04B01DE8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1" name="AutoShape 35">
              <a:extLst>
                <a:ext uri="{FF2B5EF4-FFF2-40B4-BE49-F238E27FC236}">
                  <a16:creationId xmlns:a16="http://schemas.microsoft.com/office/drawing/2014/main" id="{24A0DFF4-6EAE-E778-9101-73B8ABC9F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2" name="Rectangle 36">
              <a:extLst>
                <a:ext uri="{FF2B5EF4-FFF2-40B4-BE49-F238E27FC236}">
                  <a16:creationId xmlns:a16="http://schemas.microsoft.com/office/drawing/2014/main" id="{8EE8B9E5-C199-B7D2-5C7D-9FB355B2B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Rectangle 37">
              <a:extLst>
                <a:ext uri="{FF2B5EF4-FFF2-40B4-BE49-F238E27FC236}">
                  <a16:creationId xmlns:a16="http://schemas.microsoft.com/office/drawing/2014/main" id="{60DBFBBD-44BA-832C-E920-12E2C824A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1751"/>
              <a:ext cx="5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11654" name="Line 38">
              <a:extLst>
                <a:ext uri="{FF2B5EF4-FFF2-40B4-BE49-F238E27FC236}">
                  <a16:creationId xmlns:a16="http://schemas.microsoft.com/office/drawing/2014/main" id="{49EDB01D-6700-D562-1D13-D3CC0D216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5" name="Line 39">
              <a:extLst>
                <a:ext uri="{FF2B5EF4-FFF2-40B4-BE49-F238E27FC236}">
                  <a16:creationId xmlns:a16="http://schemas.microsoft.com/office/drawing/2014/main" id="{977D7969-4E25-3231-0FC5-F4F8EF6CC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6" name="Rectangle 40">
              <a:extLst>
                <a:ext uri="{FF2B5EF4-FFF2-40B4-BE49-F238E27FC236}">
                  <a16:creationId xmlns:a16="http://schemas.microsoft.com/office/drawing/2014/main" id="{24D5B4D4-DA06-A3CC-1A20-8FFDDEE48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7" name="AutoShape 41">
              <a:extLst>
                <a:ext uri="{FF2B5EF4-FFF2-40B4-BE49-F238E27FC236}">
                  <a16:creationId xmlns:a16="http://schemas.microsoft.com/office/drawing/2014/main" id="{3AD7F959-E6A9-81C0-412A-2A3F215AE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8" name="Rectangle 42">
              <a:extLst>
                <a:ext uri="{FF2B5EF4-FFF2-40B4-BE49-F238E27FC236}">
                  <a16:creationId xmlns:a16="http://schemas.microsoft.com/office/drawing/2014/main" id="{8D8A0CA6-1DD2-6A13-47F8-C798B532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Rectangle 43">
              <a:extLst>
                <a:ext uri="{FF2B5EF4-FFF2-40B4-BE49-F238E27FC236}">
                  <a16:creationId xmlns:a16="http://schemas.microsoft.com/office/drawing/2014/main" id="{A255C3FD-F507-EC9A-B635-B1C897DA6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896"/>
              <a:ext cx="5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11660" name="Line 44">
              <a:extLst>
                <a:ext uri="{FF2B5EF4-FFF2-40B4-BE49-F238E27FC236}">
                  <a16:creationId xmlns:a16="http://schemas.microsoft.com/office/drawing/2014/main" id="{0EA3454A-324A-0898-FC5D-3DB29A95D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1" name="Line 45">
              <a:extLst>
                <a:ext uri="{FF2B5EF4-FFF2-40B4-BE49-F238E27FC236}">
                  <a16:creationId xmlns:a16="http://schemas.microsoft.com/office/drawing/2014/main" id="{950AAFBA-49E2-1CD6-6B20-AA88B8360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2" name="Rectangle 46">
              <a:extLst>
                <a:ext uri="{FF2B5EF4-FFF2-40B4-BE49-F238E27FC236}">
                  <a16:creationId xmlns:a16="http://schemas.microsoft.com/office/drawing/2014/main" id="{C9136533-11D8-1D6A-E41D-23861FF69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3" name="AutoShape 47">
              <a:extLst>
                <a:ext uri="{FF2B5EF4-FFF2-40B4-BE49-F238E27FC236}">
                  <a16:creationId xmlns:a16="http://schemas.microsoft.com/office/drawing/2014/main" id="{171EA4C5-F0E1-BF92-6C4C-1FBC00FA3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4" name="Rectangle 48">
              <a:extLst>
                <a:ext uri="{FF2B5EF4-FFF2-40B4-BE49-F238E27FC236}">
                  <a16:creationId xmlns:a16="http://schemas.microsoft.com/office/drawing/2014/main" id="{0823A771-DFA0-CFF0-92B7-0F191EAB8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Rectangle 49">
              <a:extLst>
                <a:ext uri="{FF2B5EF4-FFF2-40B4-BE49-F238E27FC236}">
                  <a16:creationId xmlns:a16="http://schemas.microsoft.com/office/drawing/2014/main" id="{C3365B7A-123A-639F-EAFB-2503A1B4D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" y="2031"/>
              <a:ext cx="61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И.НАВИН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11666" name="Line 50">
              <a:extLst>
                <a:ext uri="{FF2B5EF4-FFF2-40B4-BE49-F238E27FC236}">
                  <a16:creationId xmlns:a16="http://schemas.microsoft.com/office/drawing/2014/main" id="{3D2A450F-EED0-AA99-4770-ABE2BD6AB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2" name="Text Box 116">
            <a:extLst>
              <a:ext uri="{FF2B5EF4-FFF2-40B4-BE49-F238E27FC236}">
                <a16:creationId xmlns:a16="http://schemas.microsoft.com/office/drawing/2014/main" id="{6D3AEAB2-407A-42CC-3237-30E88BA99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11733" name="Rectangle 117">
            <a:extLst>
              <a:ext uri="{FF2B5EF4-FFF2-40B4-BE49-F238E27FC236}">
                <a16:creationId xmlns:a16="http://schemas.microsoft.com/office/drawing/2014/main" id="{C36C3053-48C6-3E48-C204-8F383BACF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27113"/>
            <a:ext cx="1682750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</a:rPr>
              <a:t>1500 </a:t>
            </a:r>
            <a:r>
              <a:rPr lang="ru-RU" altLang="en-US" sz="2000">
                <a:solidFill>
                  <a:schemeClr val="bg2"/>
                </a:solidFill>
              </a:rPr>
              <a:t>до Р.Х</a:t>
            </a:r>
            <a:r>
              <a:rPr lang="en-US" altLang="en-US" sz="2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11724" name="Text Box 108">
            <a:extLst>
              <a:ext uri="{FF2B5EF4-FFF2-40B4-BE49-F238E27FC236}">
                <a16:creationId xmlns:a16="http://schemas.microsoft.com/office/drawing/2014/main" id="{E0D9B90B-5572-F525-2529-71AD1B378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07" name="Picture 111">
            <a:extLst>
              <a:ext uri="{FF2B5EF4-FFF2-40B4-BE49-F238E27FC236}">
                <a16:creationId xmlns:a16="http://schemas.microsoft.com/office/drawing/2014/main" id="{70B0C30E-B4AE-6A66-3699-C4346DBE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0601" name="AutoShape 105">
            <a:extLst>
              <a:ext uri="{FF2B5EF4-FFF2-40B4-BE49-F238E27FC236}">
                <a16:creationId xmlns:a16="http://schemas.microsoft.com/office/drawing/2014/main" id="{2358D3FA-42A8-6121-FFFD-F4CBDD7C2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02" name="Rectangle 106">
            <a:extLst>
              <a:ext uri="{FF2B5EF4-FFF2-40B4-BE49-F238E27FC236}">
                <a16:creationId xmlns:a16="http://schemas.microsoft.com/office/drawing/2014/main" id="{C5D2313F-D8A1-03C8-5BAB-A6B04BB30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1" name="Rectangle 5">
            <a:extLst>
              <a:ext uri="{FF2B5EF4-FFF2-40B4-BE49-F238E27FC236}">
                <a16:creationId xmlns:a16="http://schemas.microsoft.com/office/drawing/2014/main" id="{1C1A8B49-1E1E-A5A4-12BC-78C19F311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973138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</a:rPr>
              <a:t>АНАРХИЯ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490508" name="Rectangle 12">
            <a:extLst>
              <a:ext uri="{FF2B5EF4-FFF2-40B4-BE49-F238E27FC236}">
                <a16:creationId xmlns:a16="http://schemas.microsoft.com/office/drawing/2014/main" id="{95CA3222-C48D-2885-978F-89239DB9A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>
            <a:extLst>
              <a:ext uri="{FF2B5EF4-FFF2-40B4-BE49-F238E27FC236}">
                <a16:creationId xmlns:a16="http://schemas.microsoft.com/office/drawing/2014/main" id="{FFDC9AAF-9AF0-4177-1715-7222797D8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1574800"/>
            <a:ext cx="14239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СУДЬЯ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0510" name="Rectangle 14">
            <a:extLst>
              <a:ext uri="{FF2B5EF4-FFF2-40B4-BE49-F238E27FC236}">
                <a16:creationId xmlns:a16="http://schemas.microsoft.com/office/drawing/2014/main" id="{AF810BD8-7BBA-2DD1-51ED-1C5659DA3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2066925"/>
            <a:ext cx="7762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350</a:t>
            </a:r>
          </a:p>
        </p:txBody>
      </p:sp>
      <p:sp>
        <p:nvSpPr>
          <p:cNvPr id="490511" name="Rectangle 15">
            <a:extLst>
              <a:ext uri="{FF2B5EF4-FFF2-40B4-BE49-F238E27FC236}">
                <a16:creationId xmlns:a16="http://schemas.microsoft.com/office/drawing/2014/main" id="{B56C4A87-A4CD-8F46-CB32-601383503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>
            <a:extLst>
              <a:ext uri="{FF2B5EF4-FFF2-40B4-BE49-F238E27FC236}">
                <a16:creationId xmlns:a16="http://schemas.microsoft.com/office/drawing/2014/main" id="{47BFB0CD-5563-C9DE-9FEC-52B13D54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Судей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Руфь</a:t>
            </a:r>
            <a:endParaRPr lang="en-US" altLang="en-US" sz="12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490588" name="Line 92">
            <a:extLst>
              <a:ext uri="{FF2B5EF4-FFF2-40B4-BE49-F238E27FC236}">
                <a16:creationId xmlns:a16="http://schemas.microsoft.com/office/drawing/2014/main" id="{0EE2F82F-1BD5-0620-DC14-F608610DA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9" name="Line 93">
            <a:extLst>
              <a:ext uri="{FF2B5EF4-FFF2-40B4-BE49-F238E27FC236}">
                <a16:creationId xmlns:a16="http://schemas.microsoft.com/office/drawing/2014/main" id="{FDE30BC5-112F-6671-8D03-3F2D3535A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98" name="Text Box 102">
            <a:extLst>
              <a:ext uri="{FF2B5EF4-FFF2-40B4-BE49-F238E27FC236}">
                <a16:creationId xmlns:a16="http://schemas.microsoft.com/office/drawing/2014/main" id="{5DC719F7-A9CC-694A-3BF4-7036E9D0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0605" name="Rectangle 109">
            <a:extLst>
              <a:ext uri="{FF2B5EF4-FFF2-40B4-BE49-F238E27FC236}">
                <a16:creationId xmlns:a16="http://schemas.microsoft.com/office/drawing/2014/main" id="{579ACA89-6F9C-87ED-7513-2A27AD827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11</a:t>
            </a:r>
          </a:p>
        </p:txBody>
      </p:sp>
      <p:sp>
        <p:nvSpPr>
          <p:cNvPr id="490608" name="Rectangle 112">
            <a:extLst>
              <a:ext uri="{FF2B5EF4-FFF2-40B4-BE49-F238E27FC236}">
                <a16:creationId xmlns:a16="http://schemas.microsoft.com/office/drawing/2014/main" id="{E92CC3E3-53F2-AAC5-0C7A-8B3EF6E55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609" name="Group 113">
            <a:extLst>
              <a:ext uri="{FF2B5EF4-FFF2-40B4-BE49-F238E27FC236}">
                <a16:creationId xmlns:a16="http://schemas.microsoft.com/office/drawing/2014/main" id="{52E0EFD5-2F6C-E6D3-3B73-2A8DC1A61508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305050"/>
            <a:ext cx="3400425" cy="2176463"/>
            <a:chOff x="68" y="1452"/>
            <a:chExt cx="2142" cy="1371"/>
          </a:xfrm>
        </p:grpSpPr>
        <p:sp>
          <p:nvSpPr>
            <p:cNvPr id="490515" name="Rectangle 19">
              <a:extLst>
                <a:ext uri="{FF2B5EF4-FFF2-40B4-BE49-F238E27FC236}">
                  <a16:creationId xmlns:a16="http://schemas.microsoft.com/office/drawing/2014/main" id="{41290CDB-53F3-DA07-757D-3D2200054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6" name="Rectangle 20">
              <a:extLst>
                <a:ext uri="{FF2B5EF4-FFF2-40B4-BE49-F238E27FC236}">
                  <a16:creationId xmlns:a16="http://schemas.microsoft.com/office/drawing/2014/main" id="{D2BA287B-1236-0890-A0A2-9FBFFF8DA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90517" name="Rectangle 21">
              <a:extLst>
                <a:ext uri="{FF2B5EF4-FFF2-40B4-BE49-F238E27FC236}">
                  <a16:creationId xmlns:a16="http://schemas.microsoft.com/office/drawing/2014/main" id="{F77D1305-00A6-BE94-EA2E-8B11CBD2E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8" name="AutoShape 22">
              <a:extLst>
                <a:ext uri="{FF2B5EF4-FFF2-40B4-BE49-F238E27FC236}">
                  <a16:creationId xmlns:a16="http://schemas.microsoft.com/office/drawing/2014/main" id="{48531ABB-CE72-9A8D-68A2-6B0CBA5C0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9" name="Rectangle 23">
              <a:extLst>
                <a:ext uri="{FF2B5EF4-FFF2-40B4-BE49-F238E27FC236}">
                  <a16:creationId xmlns:a16="http://schemas.microsoft.com/office/drawing/2014/main" id="{B3A768F9-3A04-5DAF-6562-ABC93C3C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0" name="Rectangle 24">
              <a:extLst>
                <a:ext uri="{FF2B5EF4-FFF2-40B4-BE49-F238E27FC236}">
                  <a16:creationId xmlns:a16="http://schemas.microsoft.com/office/drawing/2014/main" id="{9D1351F9-C3FD-A891-DD50-1AB862C7D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1463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0521" name="Line 25">
              <a:extLst>
                <a:ext uri="{FF2B5EF4-FFF2-40B4-BE49-F238E27FC236}">
                  <a16:creationId xmlns:a16="http://schemas.microsoft.com/office/drawing/2014/main" id="{D18D1DF9-5B5D-5E9F-42F9-77462ED60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2" name="Line 26">
              <a:extLst>
                <a:ext uri="{FF2B5EF4-FFF2-40B4-BE49-F238E27FC236}">
                  <a16:creationId xmlns:a16="http://schemas.microsoft.com/office/drawing/2014/main" id="{634A7B37-2DA0-D7D6-1304-0810BCF0F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3" name="Rectangle 27">
              <a:extLst>
                <a:ext uri="{FF2B5EF4-FFF2-40B4-BE49-F238E27FC236}">
                  <a16:creationId xmlns:a16="http://schemas.microsoft.com/office/drawing/2014/main" id="{F61EBD05-D905-BD19-566B-97E804021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4" name="Rectangle 28">
              <a:extLst>
                <a:ext uri="{FF2B5EF4-FFF2-40B4-BE49-F238E27FC236}">
                  <a16:creationId xmlns:a16="http://schemas.microsoft.com/office/drawing/2014/main" id="{6571502F-C1C4-6E75-9CBE-7934FB568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90525" name="Rectangle 29">
              <a:extLst>
                <a:ext uri="{FF2B5EF4-FFF2-40B4-BE49-F238E27FC236}">
                  <a16:creationId xmlns:a16="http://schemas.microsoft.com/office/drawing/2014/main" id="{79F364E7-6C61-63E7-429A-6DEF82D2B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6" name="AutoShape 30">
              <a:extLst>
                <a:ext uri="{FF2B5EF4-FFF2-40B4-BE49-F238E27FC236}">
                  <a16:creationId xmlns:a16="http://schemas.microsoft.com/office/drawing/2014/main" id="{C68C8F67-443E-6262-9BF9-BA90B644A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7" name="Rectangle 31">
              <a:extLst>
                <a:ext uri="{FF2B5EF4-FFF2-40B4-BE49-F238E27FC236}">
                  <a16:creationId xmlns:a16="http://schemas.microsoft.com/office/drawing/2014/main" id="{32E585F5-F8EF-D208-6125-2E8579294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8" name="Rectangle 32">
              <a:extLst>
                <a:ext uri="{FF2B5EF4-FFF2-40B4-BE49-F238E27FC236}">
                  <a16:creationId xmlns:a16="http://schemas.microsoft.com/office/drawing/2014/main" id="{C62CB1B7-7247-037C-F076-08CBD8599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" y="1606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0529" name="Line 33">
              <a:extLst>
                <a:ext uri="{FF2B5EF4-FFF2-40B4-BE49-F238E27FC236}">
                  <a16:creationId xmlns:a16="http://schemas.microsoft.com/office/drawing/2014/main" id="{13ED323D-9362-B3E2-51A9-596C06A5E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Line 34">
              <a:extLst>
                <a:ext uri="{FF2B5EF4-FFF2-40B4-BE49-F238E27FC236}">
                  <a16:creationId xmlns:a16="http://schemas.microsoft.com/office/drawing/2014/main" id="{BC03B207-EFC3-C479-D4F3-4D693CB76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1" name="Rectangle 35">
              <a:extLst>
                <a:ext uri="{FF2B5EF4-FFF2-40B4-BE49-F238E27FC236}">
                  <a16:creationId xmlns:a16="http://schemas.microsoft.com/office/drawing/2014/main" id="{1DF373B4-6ADD-93BB-5185-4CA6AB34D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Rectangle 36">
              <a:extLst>
                <a:ext uri="{FF2B5EF4-FFF2-40B4-BE49-F238E27FC236}">
                  <a16:creationId xmlns:a16="http://schemas.microsoft.com/office/drawing/2014/main" id="{01ED3186-5D07-3440-9C42-89F2594D0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90533" name="Rectangle 37">
              <a:extLst>
                <a:ext uri="{FF2B5EF4-FFF2-40B4-BE49-F238E27FC236}">
                  <a16:creationId xmlns:a16="http://schemas.microsoft.com/office/drawing/2014/main" id="{757AD2B6-FAFB-6EDD-3FBB-ABF5685D3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4" name="AutoShape 38">
              <a:extLst>
                <a:ext uri="{FF2B5EF4-FFF2-40B4-BE49-F238E27FC236}">
                  <a16:creationId xmlns:a16="http://schemas.microsoft.com/office/drawing/2014/main" id="{F3B19AED-6975-835C-AE55-BF12EFFCC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5" name="Rectangle 39">
              <a:extLst>
                <a:ext uri="{FF2B5EF4-FFF2-40B4-BE49-F238E27FC236}">
                  <a16:creationId xmlns:a16="http://schemas.microsoft.com/office/drawing/2014/main" id="{C1C6C818-1EA8-8CB9-5FF5-39CC2DEBC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6" name="Rectangle 40">
              <a:extLst>
                <a:ext uri="{FF2B5EF4-FFF2-40B4-BE49-F238E27FC236}">
                  <a16:creationId xmlns:a16="http://schemas.microsoft.com/office/drawing/2014/main" id="{F06B4210-75CD-D121-8221-7770807D9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1751"/>
              <a:ext cx="5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0537" name="Line 41">
              <a:extLst>
                <a:ext uri="{FF2B5EF4-FFF2-40B4-BE49-F238E27FC236}">
                  <a16:creationId xmlns:a16="http://schemas.microsoft.com/office/drawing/2014/main" id="{1E53BA8D-6D11-47C6-64DE-709017D228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9" name="Rectangle 43">
              <a:extLst>
                <a:ext uri="{FF2B5EF4-FFF2-40B4-BE49-F238E27FC236}">
                  <a16:creationId xmlns:a16="http://schemas.microsoft.com/office/drawing/2014/main" id="{619A7CED-C5CC-260B-2AB6-14CD1B256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0" name="AutoShape 44">
              <a:extLst>
                <a:ext uri="{FF2B5EF4-FFF2-40B4-BE49-F238E27FC236}">
                  <a16:creationId xmlns:a16="http://schemas.microsoft.com/office/drawing/2014/main" id="{CE3F4095-C022-7B0A-C1AE-01CD92C15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1" name="Rectangle 45">
              <a:extLst>
                <a:ext uri="{FF2B5EF4-FFF2-40B4-BE49-F238E27FC236}">
                  <a16:creationId xmlns:a16="http://schemas.microsoft.com/office/drawing/2014/main" id="{5DCE81DA-76A4-C2F7-3D17-A74AA1241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2" name="Rectangle 46">
              <a:extLst>
                <a:ext uri="{FF2B5EF4-FFF2-40B4-BE49-F238E27FC236}">
                  <a16:creationId xmlns:a16="http://schemas.microsoft.com/office/drawing/2014/main" id="{146DD435-D43A-4166-7EE2-FFFEA337B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896"/>
              <a:ext cx="5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0543" name="Line 47">
              <a:extLst>
                <a:ext uri="{FF2B5EF4-FFF2-40B4-BE49-F238E27FC236}">
                  <a16:creationId xmlns:a16="http://schemas.microsoft.com/office/drawing/2014/main" id="{37521FCB-A4DB-856B-874F-6BD9C2849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5" name="Rectangle 49">
              <a:extLst>
                <a:ext uri="{FF2B5EF4-FFF2-40B4-BE49-F238E27FC236}">
                  <a16:creationId xmlns:a16="http://schemas.microsoft.com/office/drawing/2014/main" id="{1ACAFA15-E884-345D-B455-6EB4898FE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>
              <a:extLst>
                <a:ext uri="{FF2B5EF4-FFF2-40B4-BE49-F238E27FC236}">
                  <a16:creationId xmlns:a16="http://schemas.microsoft.com/office/drawing/2014/main" id="{3BD03E35-B936-6ED0-E675-D07A5D46D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7" name="Rectangle 51">
              <a:extLst>
                <a:ext uri="{FF2B5EF4-FFF2-40B4-BE49-F238E27FC236}">
                  <a16:creationId xmlns:a16="http://schemas.microsoft.com/office/drawing/2014/main" id="{24A385B7-F6CA-252F-9DBA-1587A9343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8" name="Rectangle 52">
              <a:extLst>
                <a:ext uri="{FF2B5EF4-FFF2-40B4-BE49-F238E27FC236}">
                  <a16:creationId xmlns:a16="http://schemas.microsoft.com/office/drawing/2014/main" id="{8C0D3F0E-5283-810D-4824-F13F2C256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" y="2031"/>
              <a:ext cx="61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И.НАВИН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0549" name="Line 53">
              <a:extLst>
                <a:ext uri="{FF2B5EF4-FFF2-40B4-BE49-F238E27FC236}">
                  <a16:creationId xmlns:a16="http://schemas.microsoft.com/office/drawing/2014/main" id="{1D361ED1-5D57-E008-C363-5EF452940E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51" name="Rectangle 55">
              <a:extLst>
                <a:ext uri="{FF2B5EF4-FFF2-40B4-BE49-F238E27FC236}">
                  <a16:creationId xmlns:a16="http://schemas.microsoft.com/office/drawing/2014/main" id="{40F06707-EA75-7A95-CEE6-DA2500752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2" name="AutoShape 56">
              <a:extLst>
                <a:ext uri="{FF2B5EF4-FFF2-40B4-BE49-F238E27FC236}">
                  <a16:creationId xmlns:a16="http://schemas.microsoft.com/office/drawing/2014/main" id="{AA369D6C-BA8E-2A76-4B00-75830204B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3" name="Rectangle 57">
              <a:extLst>
                <a:ext uri="{FF2B5EF4-FFF2-40B4-BE49-F238E27FC236}">
                  <a16:creationId xmlns:a16="http://schemas.microsoft.com/office/drawing/2014/main" id="{3217C2B8-572F-F1A0-B964-5F506C073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4" name="Rectangle 58">
              <a:extLst>
                <a:ext uri="{FF2B5EF4-FFF2-40B4-BE49-F238E27FC236}">
                  <a16:creationId xmlns:a16="http://schemas.microsoft.com/office/drawing/2014/main" id="{2D53E361-D39D-09E6-FD8B-27AFFC87A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" y="2177"/>
              <a:ext cx="5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АНАРХИЯ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0555" name="Line 59">
              <a:extLst>
                <a:ext uri="{FF2B5EF4-FFF2-40B4-BE49-F238E27FC236}">
                  <a16:creationId xmlns:a16="http://schemas.microsoft.com/office/drawing/2014/main" id="{037A197F-739A-1DD3-CA69-E605DA6BE8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>
            <a:extLst>
              <a:ext uri="{FF2B5EF4-FFF2-40B4-BE49-F238E27FC236}">
                <a16:creationId xmlns:a16="http://schemas.microsoft.com/office/drawing/2014/main" id="{E52D0037-80CC-2745-7241-577CDE39E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1017588"/>
            <a:ext cx="1682750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1000 </a:t>
            </a:r>
            <a:r>
              <a:rPr lang="ru-RU" altLang="en-US" sz="2000">
                <a:solidFill>
                  <a:schemeClr val="tx1"/>
                </a:solidFill>
              </a:rPr>
              <a:t>до Р.Х.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490612" name="Text Box 116">
            <a:extLst>
              <a:ext uri="{FF2B5EF4-FFF2-40B4-BE49-F238E27FC236}">
                <a16:creationId xmlns:a16="http://schemas.microsoft.com/office/drawing/2014/main" id="{AE681571-C991-0522-F49C-93B1297C5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490604" name="Text Box 108">
            <a:extLst>
              <a:ext uri="{FF2B5EF4-FFF2-40B4-BE49-F238E27FC236}">
                <a16:creationId xmlns:a16="http://schemas.microsoft.com/office/drawing/2014/main" id="{43E49C1F-BC03-B52C-92C4-F710A460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8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87" name="Rectangle 167">
            <a:extLst>
              <a:ext uri="{FF2B5EF4-FFF2-40B4-BE49-F238E27FC236}">
                <a16:creationId xmlns:a16="http://schemas.microsoft.com/office/drawing/2014/main" id="{C4E387F5-2860-451A-697B-E0C41E36F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210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690" name="Picture 170">
            <a:extLst>
              <a:ext uri="{FF2B5EF4-FFF2-40B4-BE49-F238E27FC236}">
                <a16:creationId xmlns:a16="http://schemas.microsoft.com/office/drawing/2014/main" id="{9C35E89E-9B0D-D4FC-68C2-D7934C8E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80" name="AutoShape 160">
            <a:extLst>
              <a:ext uri="{FF2B5EF4-FFF2-40B4-BE49-F238E27FC236}">
                <a16:creationId xmlns:a16="http://schemas.microsoft.com/office/drawing/2014/main" id="{15AE6BF9-6CC7-9276-7209-3A392247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1" name="Rectangle 161">
            <a:extLst>
              <a:ext uri="{FF2B5EF4-FFF2-40B4-BE49-F238E27FC236}">
                <a16:creationId xmlns:a16="http://schemas.microsoft.com/office/drawing/2014/main" id="{5200A02A-60CF-6888-A5C0-0966FCD64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6" name="Rectangle 6">
            <a:extLst>
              <a:ext uri="{FF2B5EF4-FFF2-40B4-BE49-F238E27FC236}">
                <a16:creationId xmlns:a16="http://schemas.microsoft.com/office/drawing/2014/main" id="{D7C66519-AA33-91F9-8B4C-4AD23CFF1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7">
            <a:extLst>
              <a:ext uri="{FF2B5EF4-FFF2-40B4-BE49-F238E27FC236}">
                <a16:creationId xmlns:a16="http://schemas.microsoft.com/office/drawing/2014/main" id="{28E73EEB-F954-FACA-0301-6D0AF56B5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1017588"/>
            <a:ext cx="1682750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AFD00"/>
                </a:solidFill>
              </a:rPr>
              <a:t>1000 </a:t>
            </a:r>
            <a:r>
              <a:rPr lang="ru-RU" altLang="en-US" sz="2000">
                <a:solidFill>
                  <a:srgbClr val="FAFD00"/>
                </a:solidFill>
              </a:rPr>
              <a:t>до Р.Х</a:t>
            </a:r>
            <a:r>
              <a:rPr lang="en-US" altLang="en-US" sz="2000">
                <a:solidFill>
                  <a:srgbClr val="FAFD00"/>
                </a:solidFill>
              </a:rPr>
              <a:t>.</a:t>
            </a:r>
          </a:p>
        </p:txBody>
      </p:sp>
      <p:sp>
        <p:nvSpPr>
          <p:cNvPr id="491530" name="Rectangle 10">
            <a:extLst>
              <a:ext uri="{FF2B5EF4-FFF2-40B4-BE49-F238E27FC236}">
                <a16:creationId xmlns:a16="http://schemas.microsoft.com/office/drawing/2014/main" id="{4F8AB1C1-BFE2-E4E3-79C9-4F239710A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1577975"/>
            <a:ext cx="1581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С</a:t>
            </a:r>
            <a:r>
              <a:rPr lang="en-US" altLang="en-US" sz="2800">
                <a:solidFill>
                  <a:schemeClr val="accent2"/>
                </a:solidFill>
              </a:rPr>
              <a:t> - </a:t>
            </a:r>
            <a:r>
              <a:rPr lang="ru-RU" altLang="en-US" sz="2800">
                <a:solidFill>
                  <a:schemeClr val="accent2"/>
                </a:solidFill>
              </a:rPr>
              <a:t>Д</a:t>
            </a:r>
            <a:r>
              <a:rPr lang="en-US" altLang="en-US" sz="2800">
                <a:solidFill>
                  <a:schemeClr val="accent2"/>
                </a:solidFill>
              </a:rPr>
              <a:t> - </a:t>
            </a:r>
            <a:r>
              <a:rPr lang="ru-RU" altLang="en-US" sz="2800">
                <a:solidFill>
                  <a:schemeClr val="accent2"/>
                </a:solidFill>
              </a:rPr>
              <a:t>С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1531" name="Rectangle 11">
            <a:extLst>
              <a:ext uri="{FF2B5EF4-FFF2-40B4-BE49-F238E27FC236}">
                <a16:creationId xmlns:a16="http://schemas.microsoft.com/office/drawing/2014/main" id="{EC450230-9DD6-779C-C03C-F42133974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4349750"/>
            <a:ext cx="2393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   20-</a:t>
            </a:r>
            <a:r>
              <a:rPr lang="ru-RU" altLang="en-US" sz="2800">
                <a:solidFill>
                  <a:schemeClr val="accent2"/>
                </a:solidFill>
              </a:rPr>
              <a:t>И</a:t>
            </a:r>
            <a:r>
              <a:rPr lang="en-US" altLang="en-US" sz="2800">
                <a:solidFill>
                  <a:schemeClr val="accent2"/>
                </a:solidFill>
              </a:rPr>
              <a:t>    20-</a:t>
            </a:r>
            <a:r>
              <a:rPr lang="ru-RU" altLang="en-US" sz="2800">
                <a:solidFill>
                  <a:schemeClr val="accent2"/>
                </a:solidFill>
              </a:rPr>
              <a:t>Р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1553" name="Rectangle 33">
            <a:extLst>
              <a:ext uri="{FF2B5EF4-FFF2-40B4-BE49-F238E27FC236}">
                <a16:creationId xmlns:a16="http://schemas.microsoft.com/office/drawing/2014/main" id="{D8F431E1-016B-C620-295A-B9DF6245B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4" name="Rectangle 34">
            <a:extLst>
              <a:ext uri="{FF2B5EF4-FFF2-40B4-BE49-F238E27FC236}">
                <a16:creationId xmlns:a16="http://schemas.microsoft.com/office/drawing/2014/main" id="{C277246D-C8E2-5019-CA39-C16E90692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6" name="Rectangle 36">
            <a:extLst>
              <a:ext uri="{FF2B5EF4-FFF2-40B4-BE49-F238E27FC236}">
                <a16:creationId xmlns:a16="http://schemas.microsoft.com/office/drawing/2014/main" id="{E5A6E86A-5717-3DDA-B33E-B7B54E041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7" name="Rectangle 37">
            <a:extLst>
              <a:ext uri="{FF2B5EF4-FFF2-40B4-BE49-F238E27FC236}">
                <a16:creationId xmlns:a16="http://schemas.microsoft.com/office/drawing/2014/main" id="{B0D21B47-047A-27A9-0A16-A844984CD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2055813"/>
            <a:ext cx="30384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</a:t>
            </a:r>
          </a:p>
        </p:txBody>
      </p:sp>
      <p:sp>
        <p:nvSpPr>
          <p:cNvPr id="491558" name="Line 38">
            <a:extLst>
              <a:ext uri="{FF2B5EF4-FFF2-40B4-BE49-F238E27FC236}">
                <a16:creationId xmlns:a16="http://schemas.microsoft.com/office/drawing/2014/main" id="{AABE951A-AE61-D882-0C37-0943D7C2C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75" name="Group 155">
            <a:extLst>
              <a:ext uri="{FF2B5EF4-FFF2-40B4-BE49-F238E27FC236}">
                <a16:creationId xmlns:a16="http://schemas.microsoft.com/office/drawing/2014/main" id="{13E7549B-DB13-9C57-21FC-9C2F2ABA7006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4883150"/>
            <a:ext cx="1890713" cy="960438"/>
            <a:chOff x="2073" y="3092"/>
            <a:chExt cx="1191" cy="605"/>
          </a:xfrm>
        </p:grpSpPr>
        <p:sp>
          <p:nvSpPr>
            <p:cNvPr id="491532" name="Rectangle 12">
              <a:extLst>
                <a:ext uri="{FF2B5EF4-FFF2-40B4-BE49-F238E27FC236}">
                  <a16:creationId xmlns:a16="http://schemas.microsoft.com/office/drawing/2014/main" id="{C45C3B1C-B817-9D77-11E4-2258E2BEB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" y="3092"/>
              <a:ext cx="117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2800">
                  <a:solidFill>
                    <a:schemeClr val="accent2"/>
                  </a:solidFill>
                </a:rPr>
                <a:t>   200        </a:t>
              </a:r>
            </a:p>
          </p:txBody>
        </p:sp>
        <p:sp>
          <p:nvSpPr>
            <p:cNvPr id="491541" name="Rectangle 21">
              <a:extLst>
                <a:ext uri="{FF2B5EF4-FFF2-40B4-BE49-F238E27FC236}">
                  <a16:creationId xmlns:a16="http://schemas.microsoft.com/office/drawing/2014/main" id="{7180EB6B-D077-F58D-D688-49161766E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3449"/>
              <a:ext cx="914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2000">
                  <a:solidFill>
                    <a:schemeClr val="accent2"/>
                  </a:solidFill>
                </a:rPr>
                <a:t>АССИРИЯ</a:t>
              </a:r>
              <a:endParaRPr lang="en-US" altLang="en-US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491676" name="Group 156">
            <a:extLst>
              <a:ext uri="{FF2B5EF4-FFF2-40B4-BE49-F238E27FC236}">
                <a16:creationId xmlns:a16="http://schemas.microsoft.com/office/drawing/2014/main" id="{C3A514EC-D5D3-2920-C506-DF24BAA4E882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4878388"/>
            <a:ext cx="1752600" cy="974725"/>
            <a:chOff x="2902" y="3089"/>
            <a:chExt cx="1104" cy="614"/>
          </a:xfrm>
        </p:grpSpPr>
        <p:sp>
          <p:nvSpPr>
            <p:cNvPr id="491542" name="Rectangle 22">
              <a:extLst>
                <a:ext uri="{FF2B5EF4-FFF2-40B4-BE49-F238E27FC236}">
                  <a16:creationId xmlns:a16="http://schemas.microsoft.com/office/drawing/2014/main" id="{890F43A1-86E9-03E3-0631-D674A5BD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" y="3089"/>
              <a:ext cx="98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2800">
                  <a:solidFill>
                    <a:schemeClr val="accent2"/>
                  </a:solidFill>
                </a:rPr>
                <a:t>350        </a:t>
              </a:r>
            </a:p>
          </p:txBody>
        </p:sp>
        <p:sp>
          <p:nvSpPr>
            <p:cNvPr id="491560" name="Rectangle 40">
              <a:extLst>
                <a:ext uri="{FF2B5EF4-FFF2-40B4-BE49-F238E27FC236}">
                  <a16:creationId xmlns:a16="http://schemas.microsoft.com/office/drawing/2014/main" id="{07A4B23D-146E-6CA5-15C4-867306443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455"/>
              <a:ext cx="929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2000">
                  <a:solidFill>
                    <a:schemeClr val="accent2"/>
                  </a:solidFill>
                </a:rPr>
                <a:t>ВАВИЛОН</a:t>
              </a:r>
              <a:endParaRPr lang="en-US" altLang="en-US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491569" name="Rectangle 49">
            <a:extLst>
              <a:ext uri="{FF2B5EF4-FFF2-40B4-BE49-F238E27FC236}">
                <a16:creationId xmlns:a16="http://schemas.microsoft.com/office/drawing/2014/main" id="{5C59CCFC-D9DB-4B50-F0E8-F4FA0E261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3448050"/>
            <a:ext cx="18589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10           2</a:t>
            </a:r>
          </a:p>
        </p:txBody>
      </p:sp>
      <p:sp>
        <p:nvSpPr>
          <p:cNvPr id="491570" name="Rectangle 50">
            <a:extLst>
              <a:ext uri="{FF2B5EF4-FFF2-40B4-BE49-F238E27FC236}">
                <a16:creationId xmlns:a16="http://schemas.microsoft.com/office/drawing/2014/main" id="{A71E1EB2-D4B4-5ED1-8BF8-0EC4EF06B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2530475"/>
            <a:ext cx="38989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ru-RU" altLang="en-US" sz="2800">
                <a:solidFill>
                  <a:schemeClr val="accent2"/>
                </a:solidFill>
              </a:rPr>
              <a:t>СЕВЕР</a:t>
            </a:r>
            <a:r>
              <a:rPr lang="en-US" altLang="en-US" sz="2800">
                <a:solidFill>
                  <a:schemeClr val="accent2"/>
                </a:solidFill>
              </a:rPr>
              <a:t>  </a:t>
            </a:r>
            <a:r>
              <a:rPr lang="ru-RU" altLang="en-US" sz="2800">
                <a:solidFill>
                  <a:schemeClr val="accent2"/>
                </a:solidFill>
              </a:rPr>
              <a:t>   ЮГ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1571" name="Rectangle 51">
            <a:extLst>
              <a:ext uri="{FF2B5EF4-FFF2-40B4-BE49-F238E27FC236}">
                <a16:creationId xmlns:a16="http://schemas.microsoft.com/office/drawing/2014/main" id="{16AF3BA3-B8BB-62B1-684A-B55773886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2978150"/>
            <a:ext cx="27003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000">
                <a:solidFill>
                  <a:schemeClr val="accent2"/>
                </a:solidFill>
              </a:rPr>
              <a:t>  ИЗРАИЛЬ</a:t>
            </a:r>
            <a:r>
              <a:rPr lang="en-US" altLang="en-US" sz="2800">
                <a:solidFill>
                  <a:schemeClr val="accent2"/>
                </a:solidFill>
              </a:rPr>
              <a:t>  </a:t>
            </a:r>
            <a:r>
              <a:rPr lang="ru-RU" altLang="en-US" sz="2800">
                <a:solidFill>
                  <a:schemeClr val="accent2"/>
                </a:solidFill>
              </a:rPr>
              <a:t> </a:t>
            </a:r>
            <a:r>
              <a:rPr lang="ru-RU" altLang="en-US" sz="2400">
                <a:solidFill>
                  <a:schemeClr val="accent2"/>
                </a:solidFill>
              </a:rPr>
              <a:t>ИУДА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491642" name="Text Box 122">
            <a:extLst>
              <a:ext uri="{FF2B5EF4-FFF2-40B4-BE49-F238E27FC236}">
                <a16:creationId xmlns:a16="http://schemas.microsoft.com/office/drawing/2014/main" id="{481F7F71-6B6C-94A6-6A36-325B660D1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I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Царств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- 2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Паралипоменон</a:t>
            </a:r>
            <a:endParaRPr lang="en-US" altLang="en-US" sz="12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491644" name="Line 124">
            <a:extLst>
              <a:ext uri="{FF2B5EF4-FFF2-40B4-BE49-F238E27FC236}">
                <a16:creationId xmlns:a16="http://schemas.microsoft.com/office/drawing/2014/main" id="{750BABA1-9475-B8C8-26FC-89D79E850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5" name="Line 125">
            <a:extLst>
              <a:ext uri="{FF2B5EF4-FFF2-40B4-BE49-F238E27FC236}">
                <a16:creationId xmlns:a16="http://schemas.microsoft.com/office/drawing/2014/main" id="{A29B277A-4B76-9C1D-9FA0-99ED14D3A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6" name="Line 126">
            <a:extLst>
              <a:ext uri="{FF2B5EF4-FFF2-40B4-BE49-F238E27FC236}">
                <a16:creationId xmlns:a16="http://schemas.microsoft.com/office/drawing/2014/main" id="{0FC1FA80-09D4-D4A7-D753-855ED3717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7" name="Line 127">
            <a:extLst>
              <a:ext uri="{FF2B5EF4-FFF2-40B4-BE49-F238E27FC236}">
                <a16:creationId xmlns:a16="http://schemas.microsoft.com/office/drawing/2014/main" id="{AE1AEC50-8C85-A8AB-2E08-9D99879AE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8" name="Line 128">
            <a:extLst>
              <a:ext uri="{FF2B5EF4-FFF2-40B4-BE49-F238E27FC236}">
                <a16:creationId xmlns:a16="http://schemas.microsoft.com/office/drawing/2014/main" id="{C8ACB6E7-BFDF-91CF-CEBE-ECB03AF34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9" name="Line 129">
            <a:extLst>
              <a:ext uri="{FF2B5EF4-FFF2-40B4-BE49-F238E27FC236}">
                <a16:creationId xmlns:a16="http://schemas.microsoft.com/office/drawing/2014/main" id="{BC9895D5-85F4-15D9-8FCB-3E767BBB7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0" name="Line 130">
            <a:extLst>
              <a:ext uri="{FF2B5EF4-FFF2-40B4-BE49-F238E27FC236}">
                <a16:creationId xmlns:a16="http://schemas.microsoft.com/office/drawing/2014/main" id="{FA24423B-DEF6-1BBB-06AB-6E6E79F01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1" name="Line 131">
            <a:extLst>
              <a:ext uri="{FF2B5EF4-FFF2-40B4-BE49-F238E27FC236}">
                <a16:creationId xmlns:a16="http://schemas.microsoft.com/office/drawing/2014/main" id="{716AC535-1345-B65C-20ED-03C484508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2" name="Line 132">
            <a:extLst>
              <a:ext uri="{FF2B5EF4-FFF2-40B4-BE49-F238E27FC236}">
                <a16:creationId xmlns:a16="http://schemas.microsoft.com/office/drawing/2014/main" id="{3FDF9B7C-8EF6-74E5-98FD-F50860BFD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55" name="Group 135">
            <a:extLst>
              <a:ext uri="{FF2B5EF4-FFF2-40B4-BE49-F238E27FC236}">
                <a16:creationId xmlns:a16="http://schemas.microsoft.com/office/drawing/2014/main" id="{D133E8FD-5595-0238-D077-683F4CB43E4D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491653" name="Line 133">
              <a:extLst>
                <a:ext uri="{FF2B5EF4-FFF2-40B4-BE49-F238E27FC236}">
                  <a16:creationId xmlns:a16="http://schemas.microsoft.com/office/drawing/2014/main" id="{B237A9CC-1B66-D3B8-6933-FB08C64CF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4" name="Line 134">
              <a:extLst>
                <a:ext uri="{FF2B5EF4-FFF2-40B4-BE49-F238E27FC236}">
                  <a16:creationId xmlns:a16="http://schemas.microsoft.com/office/drawing/2014/main" id="{558D390E-5FA8-0B65-369A-3F781D595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65" name="Line 45">
            <a:extLst>
              <a:ext uri="{FF2B5EF4-FFF2-40B4-BE49-F238E27FC236}">
                <a16:creationId xmlns:a16="http://schemas.microsoft.com/office/drawing/2014/main" id="{01761219-8FC0-0526-5ABB-F912868584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>
            <a:extLst>
              <a:ext uri="{FF2B5EF4-FFF2-40B4-BE49-F238E27FC236}">
                <a16:creationId xmlns:a16="http://schemas.microsoft.com/office/drawing/2014/main" id="{FCC04AEB-A3BA-9500-37A8-3E7F9254C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3890963"/>
            <a:ext cx="1936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ПРОРОКИ</a:t>
            </a:r>
            <a:endParaRPr lang="en-US" altLang="en-US" sz="2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91656" name="Group 136">
            <a:extLst>
              <a:ext uri="{FF2B5EF4-FFF2-40B4-BE49-F238E27FC236}">
                <a16:creationId xmlns:a16="http://schemas.microsoft.com/office/drawing/2014/main" id="{AD4F9BF9-E092-08CC-EE75-ED3066F971F0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305050"/>
            <a:ext cx="3633788" cy="2401888"/>
            <a:chOff x="68" y="1452"/>
            <a:chExt cx="2289" cy="1513"/>
          </a:xfrm>
        </p:grpSpPr>
        <p:sp>
          <p:nvSpPr>
            <p:cNvPr id="491538" name="Freeform 18">
              <a:extLst>
                <a:ext uri="{FF2B5EF4-FFF2-40B4-BE49-F238E27FC236}">
                  <a16:creationId xmlns:a16="http://schemas.microsoft.com/office/drawing/2014/main" id="{F6F9D8F2-A04B-352E-0E44-DE8BFAC80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39" name="Freeform 19">
              <a:extLst>
                <a:ext uri="{FF2B5EF4-FFF2-40B4-BE49-F238E27FC236}">
                  <a16:creationId xmlns:a16="http://schemas.microsoft.com/office/drawing/2014/main" id="{08C795D9-F0A1-4235-8DCA-F75B263B3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76" name="Rectangle 56">
              <a:extLst>
                <a:ext uri="{FF2B5EF4-FFF2-40B4-BE49-F238E27FC236}">
                  <a16:creationId xmlns:a16="http://schemas.microsoft.com/office/drawing/2014/main" id="{D4D6DCDF-7BC3-18B9-E4E9-A0E20901A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7" name="Rectangle 57">
              <a:extLst>
                <a:ext uri="{FF2B5EF4-FFF2-40B4-BE49-F238E27FC236}">
                  <a16:creationId xmlns:a16="http://schemas.microsoft.com/office/drawing/2014/main" id="{359D3651-61A8-F3D1-47DA-CFACCD443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91578" name="Rectangle 58">
              <a:extLst>
                <a:ext uri="{FF2B5EF4-FFF2-40B4-BE49-F238E27FC236}">
                  <a16:creationId xmlns:a16="http://schemas.microsoft.com/office/drawing/2014/main" id="{4FD29E62-A72A-E296-B40E-B82F80105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9" name="AutoShape 59">
              <a:extLst>
                <a:ext uri="{FF2B5EF4-FFF2-40B4-BE49-F238E27FC236}">
                  <a16:creationId xmlns:a16="http://schemas.microsoft.com/office/drawing/2014/main" id="{13CFBC80-E2BB-9FB0-F39F-AB34ED692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0" name="Rectangle 60">
              <a:extLst>
                <a:ext uri="{FF2B5EF4-FFF2-40B4-BE49-F238E27FC236}">
                  <a16:creationId xmlns:a16="http://schemas.microsoft.com/office/drawing/2014/main" id="{BAE299C8-2ED9-5337-FCE4-D6A0EF919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1" name="Rectangle 61">
              <a:extLst>
                <a:ext uri="{FF2B5EF4-FFF2-40B4-BE49-F238E27FC236}">
                  <a16:creationId xmlns:a16="http://schemas.microsoft.com/office/drawing/2014/main" id="{B9365339-B629-59F6-1842-5AF0748CA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1463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582" name="Line 62">
              <a:extLst>
                <a:ext uri="{FF2B5EF4-FFF2-40B4-BE49-F238E27FC236}">
                  <a16:creationId xmlns:a16="http://schemas.microsoft.com/office/drawing/2014/main" id="{8EF0E029-5024-44E6-0EC6-74C776FD1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83" name="Line 63">
              <a:extLst>
                <a:ext uri="{FF2B5EF4-FFF2-40B4-BE49-F238E27FC236}">
                  <a16:creationId xmlns:a16="http://schemas.microsoft.com/office/drawing/2014/main" id="{81C1222E-93CA-AD68-AA05-6842FDC24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84" name="Rectangle 64">
              <a:extLst>
                <a:ext uri="{FF2B5EF4-FFF2-40B4-BE49-F238E27FC236}">
                  <a16:creationId xmlns:a16="http://schemas.microsoft.com/office/drawing/2014/main" id="{E8A828A1-8FD1-918A-DFC5-8632CCEEF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5" name="Rectangle 65">
              <a:extLst>
                <a:ext uri="{FF2B5EF4-FFF2-40B4-BE49-F238E27FC236}">
                  <a16:creationId xmlns:a16="http://schemas.microsoft.com/office/drawing/2014/main" id="{B4D59893-4B2E-CFE9-2619-465A5A737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91586" name="Rectangle 66">
              <a:extLst>
                <a:ext uri="{FF2B5EF4-FFF2-40B4-BE49-F238E27FC236}">
                  <a16:creationId xmlns:a16="http://schemas.microsoft.com/office/drawing/2014/main" id="{6CE2927C-FE1D-67C8-71BC-FA40E1230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7" name="AutoShape 67">
              <a:extLst>
                <a:ext uri="{FF2B5EF4-FFF2-40B4-BE49-F238E27FC236}">
                  <a16:creationId xmlns:a16="http://schemas.microsoft.com/office/drawing/2014/main" id="{FF86F6B6-234D-BEFD-37C9-7AC859539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8" name="Rectangle 68">
              <a:extLst>
                <a:ext uri="{FF2B5EF4-FFF2-40B4-BE49-F238E27FC236}">
                  <a16:creationId xmlns:a16="http://schemas.microsoft.com/office/drawing/2014/main" id="{E7423F32-C500-02A0-4037-23C954F7D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9" name="Rectangle 69">
              <a:extLst>
                <a:ext uri="{FF2B5EF4-FFF2-40B4-BE49-F238E27FC236}">
                  <a16:creationId xmlns:a16="http://schemas.microsoft.com/office/drawing/2014/main" id="{3853EE7F-469A-0C0F-5350-897025C02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606"/>
              <a:ext cx="49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590" name="Line 70">
              <a:extLst>
                <a:ext uri="{FF2B5EF4-FFF2-40B4-BE49-F238E27FC236}">
                  <a16:creationId xmlns:a16="http://schemas.microsoft.com/office/drawing/2014/main" id="{E88D9CD0-9EDB-2C69-0D29-FB6E0BF3D0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1" name="Line 71">
              <a:extLst>
                <a:ext uri="{FF2B5EF4-FFF2-40B4-BE49-F238E27FC236}">
                  <a16:creationId xmlns:a16="http://schemas.microsoft.com/office/drawing/2014/main" id="{9FB5CBA0-4E6B-B21D-56E3-1BA0C9AC3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2" name="Rectangle 72">
              <a:extLst>
                <a:ext uri="{FF2B5EF4-FFF2-40B4-BE49-F238E27FC236}">
                  <a16:creationId xmlns:a16="http://schemas.microsoft.com/office/drawing/2014/main" id="{5D955289-C440-8479-D130-C7F60DFAF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3" name="Rectangle 73">
              <a:extLst>
                <a:ext uri="{FF2B5EF4-FFF2-40B4-BE49-F238E27FC236}">
                  <a16:creationId xmlns:a16="http://schemas.microsoft.com/office/drawing/2014/main" id="{34D54C26-A9E8-B9A3-B5DD-EB8F179D3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91594" name="Rectangle 74">
              <a:extLst>
                <a:ext uri="{FF2B5EF4-FFF2-40B4-BE49-F238E27FC236}">
                  <a16:creationId xmlns:a16="http://schemas.microsoft.com/office/drawing/2014/main" id="{3C60B075-CC02-D425-61A8-A73C79729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5" name="AutoShape 75">
              <a:extLst>
                <a:ext uri="{FF2B5EF4-FFF2-40B4-BE49-F238E27FC236}">
                  <a16:creationId xmlns:a16="http://schemas.microsoft.com/office/drawing/2014/main" id="{8726A8A5-D739-7118-ADB4-BC7BDA637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6" name="Rectangle 76">
              <a:extLst>
                <a:ext uri="{FF2B5EF4-FFF2-40B4-BE49-F238E27FC236}">
                  <a16:creationId xmlns:a16="http://schemas.microsoft.com/office/drawing/2014/main" id="{9AC4274D-1738-D8B6-BFE6-10D1EACF2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7" name="Rectangle 77">
              <a:extLst>
                <a:ext uri="{FF2B5EF4-FFF2-40B4-BE49-F238E27FC236}">
                  <a16:creationId xmlns:a16="http://schemas.microsoft.com/office/drawing/2014/main" id="{C368709D-31B1-79F2-26F1-DB616919C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1751"/>
              <a:ext cx="5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598" name="Line 78">
              <a:extLst>
                <a:ext uri="{FF2B5EF4-FFF2-40B4-BE49-F238E27FC236}">
                  <a16:creationId xmlns:a16="http://schemas.microsoft.com/office/drawing/2014/main" id="{866BF036-1958-3823-74AA-E938E722F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9" name="Line 79">
              <a:extLst>
                <a:ext uri="{FF2B5EF4-FFF2-40B4-BE49-F238E27FC236}">
                  <a16:creationId xmlns:a16="http://schemas.microsoft.com/office/drawing/2014/main" id="{79644901-A4AC-198B-DE66-E5D4F8379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0" name="Rectangle 80">
              <a:extLst>
                <a:ext uri="{FF2B5EF4-FFF2-40B4-BE49-F238E27FC236}">
                  <a16:creationId xmlns:a16="http://schemas.microsoft.com/office/drawing/2014/main" id="{130512F8-0621-03C5-93AA-3C0EEEFAA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1" name="AutoShape 81">
              <a:extLst>
                <a:ext uri="{FF2B5EF4-FFF2-40B4-BE49-F238E27FC236}">
                  <a16:creationId xmlns:a16="http://schemas.microsoft.com/office/drawing/2014/main" id="{8F7F9550-2E93-E698-6BCD-13ADD204A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2" name="Rectangle 82">
              <a:extLst>
                <a:ext uri="{FF2B5EF4-FFF2-40B4-BE49-F238E27FC236}">
                  <a16:creationId xmlns:a16="http://schemas.microsoft.com/office/drawing/2014/main" id="{917052F4-716E-A323-4549-3DC6F2519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3" name="Rectangle 83">
              <a:extLst>
                <a:ext uri="{FF2B5EF4-FFF2-40B4-BE49-F238E27FC236}">
                  <a16:creationId xmlns:a16="http://schemas.microsoft.com/office/drawing/2014/main" id="{A87A3C3F-CEE9-3369-7699-033161EAE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896"/>
              <a:ext cx="5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604" name="Line 84">
              <a:extLst>
                <a:ext uri="{FF2B5EF4-FFF2-40B4-BE49-F238E27FC236}">
                  <a16:creationId xmlns:a16="http://schemas.microsoft.com/office/drawing/2014/main" id="{3D7B6358-1216-C35D-754A-80FA4124F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5" name="Line 85">
              <a:extLst>
                <a:ext uri="{FF2B5EF4-FFF2-40B4-BE49-F238E27FC236}">
                  <a16:creationId xmlns:a16="http://schemas.microsoft.com/office/drawing/2014/main" id="{A4494717-51B9-16F4-6506-70F6ABCBD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6" name="Rectangle 86">
              <a:extLst>
                <a:ext uri="{FF2B5EF4-FFF2-40B4-BE49-F238E27FC236}">
                  <a16:creationId xmlns:a16="http://schemas.microsoft.com/office/drawing/2014/main" id="{00AE6D46-9C55-E1EF-BAB7-C690D6127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7" name="AutoShape 87">
              <a:extLst>
                <a:ext uri="{FF2B5EF4-FFF2-40B4-BE49-F238E27FC236}">
                  <a16:creationId xmlns:a16="http://schemas.microsoft.com/office/drawing/2014/main" id="{E1715EFF-A3E5-58B8-775A-84262AE21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8" name="Rectangle 88">
              <a:extLst>
                <a:ext uri="{FF2B5EF4-FFF2-40B4-BE49-F238E27FC236}">
                  <a16:creationId xmlns:a16="http://schemas.microsoft.com/office/drawing/2014/main" id="{4B96F8FD-FA89-F71C-45CD-B5CC3138B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9" name="Rectangle 89">
              <a:extLst>
                <a:ext uri="{FF2B5EF4-FFF2-40B4-BE49-F238E27FC236}">
                  <a16:creationId xmlns:a16="http://schemas.microsoft.com/office/drawing/2014/main" id="{B14C7EE3-8870-0034-F4A4-4C2C2C2DC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" y="2031"/>
              <a:ext cx="61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И.НАВИН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610" name="Line 90">
              <a:extLst>
                <a:ext uri="{FF2B5EF4-FFF2-40B4-BE49-F238E27FC236}">
                  <a16:creationId xmlns:a16="http://schemas.microsoft.com/office/drawing/2014/main" id="{D65195E7-88C4-B6EF-8061-A5E2C525E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1" name="Line 91">
              <a:extLst>
                <a:ext uri="{FF2B5EF4-FFF2-40B4-BE49-F238E27FC236}">
                  <a16:creationId xmlns:a16="http://schemas.microsoft.com/office/drawing/2014/main" id="{46C2E91B-2B80-FE49-5672-B67326353F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2" name="Rectangle 92">
              <a:extLst>
                <a:ext uri="{FF2B5EF4-FFF2-40B4-BE49-F238E27FC236}">
                  <a16:creationId xmlns:a16="http://schemas.microsoft.com/office/drawing/2014/main" id="{76E9AC18-9B7B-A026-703D-91064E2F3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3" name="AutoShape 93">
              <a:extLst>
                <a:ext uri="{FF2B5EF4-FFF2-40B4-BE49-F238E27FC236}">
                  <a16:creationId xmlns:a16="http://schemas.microsoft.com/office/drawing/2014/main" id="{DC9905F4-CBD3-29F8-7C8E-2947E275F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4" name="Rectangle 94">
              <a:extLst>
                <a:ext uri="{FF2B5EF4-FFF2-40B4-BE49-F238E27FC236}">
                  <a16:creationId xmlns:a16="http://schemas.microsoft.com/office/drawing/2014/main" id="{4BB4B691-8C61-462A-A702-A585A894F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5" name="Rectangle 95">
              <a:extLst>
                <a:ext uri="{FF2B5EF4-FFF2-40B4-BE49-F238E27FC236}">
                  <a16:creationId xmlns:a16="http://schemas.microsoft.com/office/drawing/2014/main" id="{A73C179C-F9C8-FA4B-BA5E-0A1F4A89E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" y="2177"/>
              <a:ext cx="6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АНАРХИЯ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616" name="Line 96">
              <a:extLst>
                <a:ext uri="{FF2B5EF4-FFF2-40B4-BE49-F238E27FC236}">
                  <a16:creationId xmlns:a16="http://schemas.microsoft.com/office/drawing/2014/main" id="{91F71E9E-7A4F-7E73-3674-66F167E02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7" name="Rectangle 97">
              <a:extLst>
                <a:ext uri="{FF2B5EF4-FFF2-40B4-BE49-F238E27FC236}">
                  <a16:creationId xmlns:a16="http://schemas.microsoft.com/office/drawing/2014/main" id="{7CE604AB-B79A-D411-96B5-70650D99E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8" name="AutoShape 98">
              <a:extLst>
                <a:ext uri="{FF2B5EF4-FFF2-40B4-BE49-F238E27FC236}">
                  <a16:creationId xmlns:a16="http://schemas.microsoft.com/office/drawing/2014/main" id="{E9F18E3D-88C3-C7DA-7613-AAA5EC39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9" name="Rectangle 99">
              <a:extLst>
                <a:ext uri="{FF2B5EF4-FFF2-40B4-BE49-F238E27FC236}">
                  <a16:creationId xmlns:a16="http://schemas.microsoft.com/office/drawing/2014/main" id="{01D58BBD-1368-9D6E-54CB-CD04A245A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0" name="Rectangle 100">
              <a:extLst>
                <a:ext uri="{FF2B5EF4-FFF2-40B4-BE49-F238E27FC236}">
                  <a16:creationId xmlns:a16="http://schemas.microsoft.com/office/drawing/2014/main" id="{E8DE2977-09A9-2034-0547-79F09FE3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2320"/>
              <a:ext cx="6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ЦАРСТВО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91621" name="Line 101">
              <a:extLst>
                <a:ext uri="{FF2B5EF4-FFF2-40B4-BE49-F238E27FC236}">
                  <a16:creationId xmlns:a16="http://schemas.microsoft.com/office/drawing/2014/main" id="{170340CA-6716-48A3-FB43-19FF8826D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64" name="Rectangle 144">
            <a:extLst>
              <a:ext uri="{FF2B5EF4-FFF2-40B4-BE49-F238E27FC236}">
                <a16:creationId xmlns:a16="http://schemas.microsoft.com/office/drawing/2014/main" id="{66A0C83E-223C-ED9F-EE93-38483444D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917575"/>
            <a:ext cx="17891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ru-RU" altLang="en-US" sz="2400">
                <a:solidFill>
                  <a:schemeClr val="accent2"/>
                </a:solidFill>
              </a:rPr>
              <a:t>ЦАРСТВО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491677" name="Text Box 157">
            <a:extLst>
              <a:ext uri="{FF2B5EF4-FFF2-40B4-BE49-F238E27FC236}">
                <a16:creationId xmlns:a16="http://schemas.microsoft.com/office/drawing/2014/main" id="{F300E365-1091-5510-911C-7568605C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1683" name="Text Box 163">
            <a:extLst>
              <a:ext uri="{FF2B5EF4-FFF2-40B4-BE49-F238E27FC236}">
                <a16:creationId xmlns:a16="http://schemas.microsoft.com/office/drawing/2014/main" id="{ADDF9779-B3DD-144E-5383-32D5CEB51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55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9</a:t>
            </a:r>
          </a:p>
        </p:txBody>
      </p:sp>
      <p:sp>
        <p:nvSpPr>
          <p:cNvPr id="491684" name="Rectangle 164">
            <a:extLst>
              <a:ext uri="{FF2B5EF4-FFF2-40B4-BE49-F238E27FC236}">
                <a16:creationId xmlns:a16="http://schemas.microsoft.com/office/drawing/2014/main" id="{6B6BF082-1800-55D8-9945-C5C3529D5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12</a:t>
            </a:r>
          </a:p>
        </p:txBody>
      </p:sp>
      <p:grpSp>
        <p:nvGrpSpPr>
          <p:cNvPr id="491691" name="Group 171">
            <a:extLst>
              <a:ext uri="{FF2B5EF4-FFF2-40B4-BE49-F238E27FC236}">
                <a16:creationId xmlns:a16="http://schemas.microsoft.com/office/drawing/2014/main" id="{F5C93C78-BAB8-CF0D-2065-278469D55CC2}"/>
              </a:ext>
            </a:extLst>
          </p:cNvPr>
          <p:cNvGrpSpPr>
            <a:grpSpLocks/>
          </p:cNvGrpSpPr>
          <p:nvPr/>
        </p:nvGrpSpPr>
        <p:grpSpPr bwMode="auto">
          <a:xfrm>
            <a:off x="6086475" y="869950"/>
            <a:ext cx="2039938" cy="2144713"/>
            <a:chOff x="3723" y="1862"/>
            <a:chExt cx="1285" cy="1351"/>
          </a:xfrm>
        </p:grpSpPr>
        <p:grpSp>
          <p:nvGrpSpPr>
            <p:cNvPr id="491692" name="Group 172">
              <a:extLst>
                <a:ext uri="{FF2B5EF4-FFF2-40B4-BE49-F238E27FC236}">
                  <a16:creationId xmlns:a16="http://schemas.microsoft.com/office/drawing/2014/main" id="{40B0397D-1A69-02F4-4599-826E45171F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491693" name="Group 173">
                <a:extLst>
                  <a:ext uri="{FF2B5EF4-FFF2-40B4-BE49-F238E27FC236}">
                    <a16:creationId xmlns:a16="http://schemas.microsoft.com/office/drawing/2014/main" id="{3787D008-B27B-9B0F-0EFB-B8BBF67665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1694" name="Group 174">
                  <a:extLst>
                    <a:ext uri="{FF2B5EF4-FFF2-40B4-BE49-F238E27FC236}">
                      <a16:creationId xmlns:a16="http://schemas.microsoft.com/office/drawing/2014/main" id="{0C0A058E-FEEF-422E-E612-720808B8AF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1695" name="Freeform 175">
                    <a:extLst>
                      <a:ext uri="{FF2B5EF4-FFF2-40B4-BE49-F238E27FC236}">
                        <a16:creationId xmlns:a16="http://schemas.microsoft.com/office/drawing/2014/main" id="{CB968191-94E6-9004-A30A-9950BF392F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696" name="Freeform 176">
                    <a:extLst>
                      <a:ext uri="{FF2B5EF4-FFF2-40B4-BE49-F238E27FC236}">
                        <a16:creationId xmlns:a16="http://schemas.microsoft.com/office/drawing/2014/main" id="{35D31934-CF08-2A4E-8CA9-B893236E5D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697" name="Picture 177">
                  <a:extLst>
                    <a:ext uri="{FF2B5EF4-FFF2-40B4-BE49-F238E27FC236}">
                      <a16:creationId xmlns:a16="http://schemas.microsoft.com/office/drawing/2014/main" id="{A4CE1A6F-DB36-740E-82DE-CBA4B5EB636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1698" name="Freeform 178">
                <a:extLst>
                  <a:ext uri="{FF2B5EF4-FFF2-40B4-BE49-F238E27FC236}">
                    <a16:creationId xmlns:a16="http://schemas.microsoft.com/office/drawing/2014/main" id="{2D9B5DB9-6924-1459-E5E1-A956A3A10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99" name="Freeform 179">
                <a:extLst>
                  <a:ext uri="{FF2B5EF4-FFF2-40B4-BE49-F238E27FC236}">
                    <a16:creationId xmlns:a16="http://schemas.microsoft.com/office/drawing/2014/main" id="{A518949C-AC56-B3CA-6D3D-E0BCA3A6E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0" name="Freeform 180">
                <a:extLst>
                  <a:ext uri="{FF2B5EF4-FFF2-40B4-BE49-F238E27FC236}">
                    <a16:creationId xmlns:a16="http://schemas.microsoft.com/office/drawing/2014/main" id="{36F009DC-7320-935B-B363-07022767C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1" name="Freeform 181">
                <a:extLst>
                  <a:ext uri="{FF2B5EF4-FFF2-40B4-BE49-F238E27FC236}">
                    <a16:creationId xmlns:a16="http://schemas.microsoft.com/office/drawing/2014/main" id="{8C6C20A1-548C-76AD-E58E-F1A9987A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2" name="Freeform 182">
                <a:extLst>
                  <a:ext uri="{FF2B5EF4-FFF2-40B4-BE49-F238E27FC236}">
                    <a16:creationId xmlns:a16="http://schemas.microsoft.com/office/drawing/2014/main" id="{4195ADA8-2A5A-496B-37ED-95FB57B38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03" name="Group 183">
              <a:extLst>
                <a:ext uri="{FF2B5EF4-FFF2-40B4-BE49-F238E27FC236}">
                  <a16:creationId xmlns:a16="http://schemas.microsoft.com/office/drawing/2014/main" id="{ADE8AE49-94D4-A84B-6E02-7AC201D3BA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" y="2075"/>
              <a:ext cx="780" cy="883"/>
              <a:chOff x="3888" y="970"/>
              <a:chExt cx="780" cy="883"/>
            </a:xfrm>
          </p:grpSpPr>
          <p:sp>
            <p:nvSpPr>
              <p:cNvPr id="491704" name="Rectangle 184">
                <a:extLst>
                  <a:ext uri="{FF2B5EF4-FFF2-40B4-BE49-F238E27FC236}">
                    <a16:creationId xmlns:a16="http://schemas.microsoft.com/office/drawing/2014/main" id="{E12F5FC9-B85A-A200-19C0-55C63E077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693" cy="57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5400">
                    <a:solidFill>
                      <a:schemeClr val="tx1"/>
                    </a:solidFill>
                    <a:latin typeface="Kosher-Normal" charset="0"/>
                  </a:rPr>
                  <a:t>ДЗ</a:t>
                </a:r>
                <a:endParaRPr lang="en-US" altLang="en-US" sz="5400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491705" name="Rectangle 185">
                <a:extLst>
                  <a:ext uri="{FF2B5EF4-FFF2-40B4-BE49-F238E27FC236}">
                    <a16:creationId xmlns:a16="http://schemas.microsoft.com/office/drawing/2014/main" id="{EBB7EFEB-897E-F57A-9406-6418CD2D8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8392" dir="130808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491723" name="Group 203">
            <a:extLst>
              <a:ext uri="{FF2B5EF4-FFF2-40B4-BE49-F238E27FC236}">
                <a16:creationId xmlns:a16="http://schemas.microsoft.com/office/drawing/2014/main" id="{13FD760B-3944-01CD-1564-9F2BDEB8405F}"/>
              </a:ext>
            </a:extLst>
          </p:cNvPr>
          <p:cNvGrpSpPr>
            <a:grpSpLocks/>
          </p:cNvGrpSpPr>
          <p:nvPr/>
        </p:nvGrpSpPr>
        <p:grpSpPr bwMode="auto">
          <a:xfrm>
            <a:off x="6037263" y="3300413"/>
            <a:ext cx="2039937" cy="2144712"/>
            <a:chOff x="3803" y="2079"/>
            <a:chExt cx="1285" cy="1351"/>
          </a:xfrm>
        </p:grpSpPr>
        <p:grpSp>
          <p:nvGrpSpPr>
            <p:cNvPr id="491707" name="Group 187">
              <a:extLst>
                <a:ext uri="{FF2B5EF4-FFF2-40B4-BE49-F238E27FC236}">
                  <a16:creationId xmlns:a16="http://schemas.microsoft.com/office/drawing/2014/main" id="{431672E1-4F83-01DF-7505-C66D5540E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3" y="2079"/>
              <a:ext cx="1285" cy="1351"/>
              <a:chOff x="1084" y="711"/>
              <a:chExt cx="2950" cy="2769"/>
            </a:xfrm>
          </p:grpSpPr>
          <p:grpSp>
            <p:nvGrpSpPr>
              <p:cNvPr id="491708" name="Group 188">
                <a:extLst>
                  <a:ext uri="{FF2B5EF4-FFF2-40B4-BE49-F238E27FC236}">
                    <a16:creationId xmlns:a16="http://schemas.microsoft.com/office/drawing/2014/main" id="{7E6BA521-7512-F8B9-F3FB-5C70414F27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1709" name="Group 189">
                  <a:extLst>
                    <a:ext uri="{FF2B5EF4-FFF2-40B4-BE49-F238E27FC236}">
                      <a16:creationId xmlns:a16="http://schemas.microsoft.com/office/drawing/2014/main" id="{F057722A-2919-7DBC-0909-B8BA54BECA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1710" name="Freeform 190">
                    <a:extLst>
                      <a:ext uri="{FF2B5EF4-FFF2-40B4-BE49-F238E27FC236}">
                        <a16:creationId xmlns:a16="http://schemas.microsoft.com/office/drawing/2014/main" id="{6492B409-9881-ED93-68A0-A10C3AA457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711" name="Freeform 191">
                    <a:extLst>
                      <a:ext uri="{FF2B5EF4-FFF2-40B4-BE49-F238E27FC236}">
                        <a16:creationId xmlns:a16="http://schemas.microsoft.com/office/drawing/2014/main" id="{790FC4FE-8D9C-028F-6B74-8BE21C7039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712" name="Picture 192">
                  <a:extLst>
                    <a:ext uri="{FF2B5EF4-FFF2-40B4-BE49-F238E27FC236}">
                      <a16:creationId xmlns:a16="http://schemas.microsoft.com/office/drawing/2014/main" id="{7C4EEC1C-EDA5-90B4-0028-000650A01D5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1713" name="Freeform 193">
                <a:extLst>
                  <a:ext uri="{FF2B5EF4-FFF2-40B4-BE49-F238E27FC236}">
                    <a16:creationId xmlns:a16="http://schemas.microsoft.com/office/drawing/2014/main" id="{4C838628-2E3C-0295-E461-D23A96033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4" name="Freeform 194">
                <a:extLst>
                  <a:ext uri="{FF2B5EF4-FFF2-40B4-BE49-F238E27FC236}">
                    <a16:creationId xmlns:a16="http://schemas.microsoft.com/office/drawing/2014/main" id="{A48C30A0-61BA-A849-B9A9-B5FE48F36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5" name="Freeform 195">
                <a:extLst>
                  <a:ext uri="{FF2B5EF4-FFF2-40B4-BE49-F238E27FC236}">
                    <a16:creationId xmlns:a16="http://schemas.microsoft.com/office/drawing/2014/main" id="{D72520F3-BB14-2D9C-EB59-4385CEE57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6" name="Freeform 196">
                <a:extLst>
                  <a:ext uri="{FF2B5EF4-FFF2-40B4-BE49-F238E27FC236}">
                    <a16:creationId xmlns:a16="http://schemas.microsoft.com/office/drawing/2014/main" id="{00DCE68D-DFBC-FB8B-7BB2-60DA1A2CB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7" name="Freeform 197">
                <a:extLst>
                  <a:ext uri="{FF2B5EF4-FFF2-40B4-BE49-F238E27FC236}">
                    <a16:creationId xmlns:a16="http://schemas.microsoft.com/office/drawing/2014/main" id="{DD20F189-26D6-A83E-151B-3B2CB48AB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18" name="Group 198">
              <a:extLst>
                <a:ext uri="{FF2B5EF4-FFF2-40B4-BE49-F238E27FC236}">
                  <a16:creationId xmlns:a16="http://schemas.microsoft.com/office/drawing/2014/main" id="{DB86AA9D-DD88-E1DD-7089-0594AF6370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2" y="2292"/>
              <a:ext cx="856" cy="883"/>
              <a:chOff x="3888" y="970"/>
              <a:chExt cx="856" cy="883"/>
            </a:xfrm>
          </p:grpSpPr>
          <p:sp>
            <p:nvSpPr>
              <p:cNvPr id="491719" name="Rectangle 199">
                <a:extLst>
                  <a:ext uri="{FF2B5EF4-FFF2-40B4-BE49-F238E27FC236}">
                    <a16:creationId xmlns:a16="http://schemas.microsoft.com/office/drawing/2014/main" id="{35CA1DFA-1C22-FC6D-9B26-968CDADD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69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6000" i="1">
                    <a:solidFill>
                      <a:schemeClr val="tx1"/>
                    </a:solidFill>
                    <a:latin typeface="Kosher-Normal" charset="0"/>
                  </a:rPr>
                  <a:t>НЗ</a:t>
                </a:r>
                <a:endParaRPr lang="en-US" altLang="en-US" sz="5400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491720" name="Rectangle 200">
                <a:extLst>
                  <a:ext uri="{FF2B5EF4-FFF2-40B4-BE49-F238E27FC236}">
                    <a16:creationId xmlns:a16="http://schemas.microsoft.com/office/drawing/2014/main" id="{CA257D8C-69F9-B062-6A92-572EDF25D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8392" dir="130808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491721" name="Text Box 201">
            <a:extLst>
              <a:ext uri="{FF2B5EF4-FFF2-40B4-BE49-F238E27FC236}">
                <a16:creationId xmlns:a16="http://schemas.microsoft.com/office/drawing/2014/main" id="{5732B5C2-F3FF-5A50-CD31-912108D36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91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1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658" name="Picture 114">
            <a:extLst>
              <a:ext uri="{FF2B5EF4-FFF2-40B4-BE49-F238E27FC236}">
                <a16:creationId xmlns:a16="http://schemas.microsoft.com/office/drawing/2014/main" id="{D52EDD7C-F110-E03E-FA7E-2E0359851D7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2652" name="AutoShape 108">
            <a:extLst>
              <a:ext uri="{FF2B5EF4-FFF2-40B4-BE49-F238E27FC236}">
                <a16:creationId xmlns:a16="http://schemas.microsoft.com/office/drawing/2014/main" id="{A99487DA-A24E-3395-72DD-3D714FC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53" name="Rectangle 109">
            <a:extLst>
              <a:ext uri="{FF2B5EF4-FFF2-40B4-BE49-F238E27FC236}">
                <a16:creationId xmlns:a16="http://schemas.microsoft.com/office/drawing/2014/main" id="{BEBAB58B-E62B-AF9F-BFAF-45B981C4F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4">
            <a:extLst>
              <a:ext uri="{FF2B5EF4-FFF2-40B4-BE49-F238E27FC236}">
                <a16:creationId xmlns:a16="http://schemas.microsoft.com/office/drawing/2014/main" id="{6D4DDCFC-F0E4-7147-48A5-6D3C5E36A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973138"/>
            <a:ext cx="17399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200">
                <a:solidFill>
                  <a:schemeClr val="accent2"/>
                </a:solidFill>
              </a:rPr>
              <a:t>ПЛЕНЕНИЕ</a:t>
            </a:r>
            <a:endParaRPr lang="en-US" altLang="en-US" sz="2200">
              <a:solidFill>
                <a:schemeClr val="accent2"/>
              </a:solidFill>
            </a:endParaRPr>
          </a:p>
        </p:txBody>
      </p:sp>
      <p:sp>
        <p:nvSpPr>
          <p:cNvPr id="492549" name="Rectangle 5">
            <a:extLst>
              <a:ext uri="{FF2B5EF4-FFF2-40B4-BE49-F238E27FC236}">
                <a16:creationId xmlns:a16="http://schemas.microsoft.com/office/drawing/2014/main" id="{41EB9FBE-269D-29E3-4608-1856388C5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1571625"/>
            <a:ext cx="1379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70 </a:t>
            </a:r>
            <a:r>
              <a:rPr lang="ru-RU" altLang="en-US" sz="2800">
                <a:solidFill>
                  <a:schemeClr val="accent2"/>
                </a:solidFill>
              </a:rPr>
              <a:t>ЛЕТ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2550" name="Rectangle 6">
            <a:extLst>
              <a:ext uri="{FF2B5EF4-FFF2-40B4-BE49-F238E27FC236}">
                <a16:creationId xmlns:a16="http://schemas.microsoft.com/office/drawing/2014/main" id="{9524155F-EDBD-1C5D-45A7-6AE5B0C9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863" y="2038350"/>
            <a:ext cx="2565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3  </a:t>
            </a:r>
            <a:r>
              <a:rPr lang="ru-RU" altLang="en-US" sz="2800">
                <a:solidFill>
                  <a:schemeClr val="accent2"/>
                </a:solidFill>
              </a:rPr>
              <a:t>ПЕРЕХОДА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2551" name="Rectangle 7">
            <a:extLst>
              <a:ext uri="{FF2B5EF4-FFF2-40B4-BE49-F238E27FC236}">
                <a16:creationId xmlns:a16="http://schemas.microsoft.com/office/drawing/2014/main" id="{B52C6631-362B-37FB-B8CA-6137248B1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2565400"/>
            <a:ext cx="23955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chemeClr val="accent2"/>
                </a:solidFill>
              </a:rPr>
              <a:t>100 </a:t>
            </a:r>
            <a:r>
              <a:rPr lang="ru-RU" altLang="en-US" sz="2400">
                <a:solidFill>
                  <a:schemeClr val="accent2"/>
                </a:solidFill>
              </a:rPr>
              <a:t>ЛЕТ</a:t>
            </a:r>
            <a:r>
              <a:rPr lang="en-US" altLang="en-US" sz="2400">
                <a:solidFill>
                  <a:schemeClr val="accent2"/>
                </a:solidFill>
              </a:rPr>
              <a:t>/50,000</a:t>
            </a:r>
          </a:p>
        </p:txBody>
      </p:sp>
      <p:sp>
        <p:nvSpPr>
          <p:cNvPr id="492552" name="Rectangle 8">
            <a:extLst>
              <a:ext uri="{FF2B5EF4-FFF2-40B4-BE49-F238E27FC236}">
                <a16:creationId xmlns:a16="http://schemas.microsoft.com/office/drawing/2014/main" id="{9106BB1C-3F61-EF91-B8B9-7AC8D096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2981325"/>
            <a:ext cx="1687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З</a:t>
            </a:r>
            <a:r>
              <a:rPr lang="en-US" altLang="en-US" sz="2800">
                <a:solidFill>
                  <a:schemeClr val="accent2"/>
                </a:solidFill>
              </a:rPr>
              <a:t> – E</a:t>
            </a:r>
            <a:r>
              <a:rPr lang="ru-RU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>
                <a:solidFill>
                  <a:schemeClr val="accent2"/>
                </a:solidFill>
              </a:rPr>
              <a:t>– </a:t>
            </a:r>
            <a:r>
              <a:rPr lang="ru-RU" altLang="en-US" sz="2800">
                <a:solidFill>
                  <a:schemeClr val="accent2"/>
                </a:solidFill>
              </a:rPr>
              <a:t>Н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92556" name="Rectangle 12">
            <a:extLst>
              <a:ext uri="{FF2B5EF4-FFF2-40B4-BE49-F238E27FC236}">
                <a16:creationId xmlns:a16="http://schemas.microsoft.com/office/drawing/2014/main" id="{BA382111-ECC1-59C2-24CD-F37130170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1" name="Text Box 87">
            <a:extLst>
              <a:ext uri="{FF2B5EF4-FFF2-40B4-BE49-F238E27FC236}">
                <a16:creationId xmlns:a16="http://schemas.microsoft.com/office/drawing/2014/main" id="{39061CB9-3BEE-2D24-5A4B-13E77904F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0226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Ездра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-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Есфирь</a:t>
            </a:r>
            <a:endParaRPr lang="en-US" altLang="en-US" sz="12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492637" name="Line 93">
            <a:extLst>
              <a:ext uri="{FF2B5EF4-FFF2-40B4-BE49-F238E27FC236}">
                <a16:creationId xmlns:a16="http://schemas.microsoft.com/office/drawing/2014/main" id="{B2263D5D-AAA6-DA71-A490-51FD6ABAF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8" name="Line 94">
            <a:extLst>
              <a:ext uri="{FF2B5EF4-FFF2-40B4-BE49-F238E27FC236}">
                <a16:creationId xmlns:a16="http://schemas.microsoft.com/office/drawing/2014/main" id="{F364DC1C-63F8-AD99-BA9F-8C0E854E8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9" name="Line 95">
            <a:extLst>
              <a:ext uri="{FF2B5EF4-FFF2-40B4-BE49-F238E27FC236}">
                <a16:creationId xmlns:a16="http://schemas.microsoft.com/office/drawing/2014/main" id="{A5AC851D-FA29-3E6D-B257-428E5ADBC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0" name="Line 96">
            <a:extLst>
              <a:ext uri="{FF2B5EF4-FFF2-40B4-BE49-F238E27FC236}">
                <a16:creationId xmlns:a16="http://schemas.microsoft.com/office/drawing/2014/main" id="{C5B6D220-C6EC-B222-76CC-AA5EC25822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9" name="Text Box 105">
            <a:extLst>
              <a:ext uri="{FF2B5EF4-FFF2-40B4-BE49-F238E27FC236}">
                <a16:creationId xmlns:a16="http://schemas.microsoft.com/office/drawing/2014/main" id="{342320BB-8CFF-247A-8560-43081602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2656" name="Rectangle 112">
            <a:extLst>
              <a:ext uri="{FF2B5EF4-FFF2-40B4-BE49-F238E27FC236}">
                <a16:creationId xmlns:a16="http://schemas.microsoft.com/office/drawing/2014/main" id="{BBF05C96-688F-842D-2F50-8902DD537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13</a:t>
            </a:r>
          </a:p>
        </p:txBody>
      </p:sp>
      <p:sp>
        <p:nvSpPr>
          <p:cNvPr id="492659" name="Rectangle 115">
            <a:extLst>
              <a:ext uri="{FF2B5EF4-FFF2-40B4-BE49-F238E27FC236}">
                <a16:creationId xmlns:a16="http://schemas.microsoft.com/office/drawing/2014/main" id="{988D1806-17D0-61AF-D429-79B9220C1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62" name="Rectangle 118">
            <a:extLst>
              <a:ext uri="{FF2B5EF4-FFF2-40B4-BE49-F238E27FC236}">
                <a16:creationId xmlns:a16="http://schemas.microsoft.com/office/drawing/2014/main" id="{EB43FBB4-4BA1-9ED4-A604-4961E6B8F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976313"/>
            <a:ext cx="1728787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500 </a:t>
            </a:r>
            <a:r>
              <a:rPr lang="ru-RU" altLang="en-US" sz="2400">
                <a:solidFill>
                  <a:schemeClr val="tx1"/>
                </a:solidFill>
              </a:rPr>
              <a:t>до Р.Х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92663" name="Text Box 119">
            <a:extLst>
              <a:ext uri="{FF2B5EF4-FFF2-40B4-BE49-F238E27FC236}">
                <a16:creationId xmlns:a16="http://schemas.microsoft.com/office/drawing/2014/main" id="{4944176E-71D7-206B-A1D9-9A288030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492665" name="AutoShape 121">
            <a:extLst>
              <a:ext uri="{FF2B5EF4-FFF2-40B4-BE49-F238E27FC236}">
                <a16:creationId xmlns:a16="http://schemas.microsoft.com/office/drawing/2014/main" id="{D1589467-0B68-B4B1-7D52-2AC0B631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67" name="Rectangle 123">
            <a:extLst>
              <a:ext uri="{FF2B5EF4-FFF2-40B4-BE49-F238E27FC236}">
                <a16:creationId xmlns:a16="http://schemas.microsoft.com/office/drawing/2014/main" id="{486CC52C-24A7-E304-5E70-05574290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8263"/>
            <a:ext cx="1550988" cy="6619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68" name="Rectangle 124">
            <a:extLst>
              <a:ext uri="{FF2B5EF4-FFF2-40B4-BE49-F238E27FC236}">
                <a16:creationId xmlns:a16="http://schemas.microsoft.com/office/drawing/2014/main" id="{442435C9-8FA6-CBAD-C7A6-1C61828C0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35902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800" b="0">
                <a:solidFill>
                  <a:srgbClr val="790015"/>
                </a:solidFill>
                <a:latin typeface="Times" panose="020F07020304040A0204" pitchFamily="34" charset="0"/>
              </a:rPr>
              <a:t>ABRAHAM</a:t>
            </a:r>
            <a:endParaRPr lang="en-US" alt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92669" name="Rectangle 125">
            <a:extLst>
              <a:ext uri="{FF2B5EF4-FFF2-40B4-BE49-F238E27FC236}">
                <a16:creationId xmlns:a16="http://schemas.microsoft.com/office/drawing/2014/main" id="{6832FB42-CE50-90B6-0291-4EDF10602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8263"/>
            <a:ext cx="2166938" cy="725487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70" name="AutoShape 126">
            <a:extLst>
              <a:ext uri="{FF2B5EF4-FFF2-40B4-BE49-F238E27FC236}">
                <a16:creationId xmlns:a16="http://schemas.microsoft.com/office/drawing/2014/main" id="{B0B7B586-B52A-3D6C-CE87-C35AA69CE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05050"/>
            <a:ext cx="1274763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71" name="Rectangle 127">
            <a:extLst>
              <a:ext uri="{FF2B5EF4-FFF2-40B4-BE49-F238E27FC236}">
                <a16:creationId xmlns:a16="http://schemas.microsoft.com/office/drawing/2014/main" id="{1127AA5D-AD6B-80DD-5504-03CC626CA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55888"/>
            <a:ext cx="1550988" cy="596900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72" name="Rectangle 128">
            <a:extLst>
              <a:ext uri="{FF2B5EF4-FFF2-40B4-BE49-F238E27FC236}">
                <a16:creationId xmlns:a16="http://schemas.microsoft.com/office/drawing/2014/main" id="{D306AFBB-5DC7-3FEA-5A28-9DFBCF9E0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322513"/>
            <a:ext cx="12033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en-US" sz="1200">
                <a:solidFill>
                  <a:srgbClr val="790015"/>
                </a:solidFill>
                <a:latin typeface="Helvetica" pitchFamily="2" charset="0"/>
              </a:rPr>
              <a:t>   СОТВОРЕНИЕ</a:t>
            </a:r>
            <a:endParaRPr lang="en-US" altLang="en-US" sz="12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673" name="Line 129">
            <a:extLst>
              <a:ext uri="{FF2B5EF4-FFF2-40B4-BE49-F238E27FC236}">
                <a16:creationId xmlns:a16="http://schemas.microsoft.com/office/drawing/2014/main" id="{E4878E9D-6BED-E4AB-F501-EF6C8BE88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522538"/>
            <a:ext cx="1588" cy="747712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74" name="Line 130">
            <a:extLst>
              <a:ext uri="{FF2B5EF4-FFF2-40B4-BE49-F238E27FC236}">
                <a16:creationId xmlns:a16="http://schemas.microsoft.com/office/drawing/2014/main" id="{9F561587-3BFF-C0F4-F857-3425DC9CC9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4938" y="2597150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75" name="Rectangle 131">
            <a:extLst>
              <a:ext uri="{FF2B5EF4-FFF2-40B4-BE49-F238E27FC236}">
                <a16:creationId xmlns:a16="http://schemas.microsoft.com/office/drawing/2014/main" id="{DC07080A-1154-750A-5C56-5741B5411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824163"/>
            <a:ext cx="1550987" cy="6842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76" name="Rectangle 132">
            <a:extLst>
              <a:ext uri="{FF2B5EF4-FFF2-40B4-BE49-F238E27FC236}">
                <a16:creationId xmlns:a16="http://schemas.microsoft.com/office/drawing/2014/main" id="{4E7C343A-4068-2E91-2D93-29E459F1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2597150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800" b="0">
                <a:solidFill>
                  <a:srgbClr val="790015"/>
                </a:solidFill>
                <a:latin typeface="Times" panose="020F07020304040A0204" pitchFamily="34" charset="0"/>
              </a:rPr>
              <a:t>ABRAHAM</a:t>
            </a:r>
            <a:endParaRPr lang="en-US" alt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92677" name="Rectangle 133">
            <a:extLst>
              <a:ext uri="{FF2B5EF4-FFF2-40B4-BE49-F238E27FC236}">
                <a16:creationId xmlns:a16="http://schemas.microsoft.com/office/drawing/2014/main" id="{8DEF07F0-E370-2DB8-73EA-9BAFC09CA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824163"/>
            <a:ext cx="2166937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78" name="AutoShape 134">
            <a:extLst>
              <a:ext uri="{FF2B5EF4-FFF2-40B4-BE49-F238E27FC236}">
                <a16:creationId xmlns:a16="http://schemas.microsoft.com/office/drawing/2014/main" id="{B864CACE-E877-A99C-A7FC-15D096430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522538"/>
            <a:ext cx="1252537" cy="96043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79" name="Rectangle 135">
            <a:extLst>
              <a:ext uri="{FF2B5EF4-FFF2-40B4-BE49-F238E27FC236}">
                <a16:creationId xmlns:a16="http://schemas.microsoft.com/office/drawing/2014/main" id="{60D1FA85-9D61-23DD-F94A-DD4A4C84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2865438"/>
            <a:ext cx="1550987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80" name="Rectangle 136">
            <a:extLst>
              <a:ext uri="{FF2B5EF4-FFF2-40B4-BE49-F238E27FC236}">
                <a16:creationId xmlns:a16="http://schemas.microsoft.com/office/drawing/2014/main" id="{615D3713-A43E-EF26-0680-F1C055F5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2549525"/>
            <a:ext cx="781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АВРААМ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681" name="Line 137">
            <a:extLst>
              <a:ext uri="{FF2B5EF4-FFF2-40B4-BE49-F238E27FC236}">
                <a16:creationId xmlns:a16="http://schemas.microsoft.com/office/drawing/2014/main" id="{FAE480F8-0E22-3B93-50CB-B1ADC89B6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3" y="2760663"/>
            <a:ext cx="1587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82" name="Line 138">
            <a:extLst>
              <a:ext uri="{FF2B5EF4-FFF2-40B4-BE49-F238E27FC236}">
                <a16:creationId xmlns:a16="http://schemas.microsoft.com/office/drawing/2014/main" id="{1054163D-9739-F07C-7D88-036DE3037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2824163"/>
            <a:ext cx="681038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83" name="Rectangle 139">
            <a:extLst>
              <a:ext uri="{FF2B5EF4-FFF2-40B4-BE49-F238E27FC236}">
                <a16:creationId xmlns:a16="http://schemas.microsoft.com/office/drawing/2014/main" id="{646EF6AB-D4DB-8B95-2BA2-517C41456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030538"/>
            <a:ext cx="1530350" cy="6619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84" name="Rectangle 140">
            <a:extLst>
              <a:ext uri="{FF2B5EF4-FFF2-40B4-BE49-F238E27FC236}">
                <a16:creationId xmlns:a16="http://schemas.microsoft.com/office/drawing/2014/main" id="{CFDAF08E-5911-144D-6C2A-818ED0AAA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2813050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800" b="0">
                <a:solidFill>
                  <a:srgbClr val="790015"/>
                </a:solidFill>
                <a:latin typeface="Times" panose="020F07020304040A0204" pitchFamily="34" charset="0"/>
              </a:rPr>
              <a:t>ABRAHAM</a:t>
            </a:r>
            <a:endParaRPr lang="en-US" alt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92685" name="Rectangle 141">
            <a:extLst>
              <a:ext uri="{FF2B5EF4-FFF2-40B4-BE49-F238E27FC236}">
                <a16:creationId xmlns:a16="http://schemas.microsoft.com/office/drawing/2014/main" id="{BA696560-4FD7-0D5A-7D9D-4B31FA921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030538"/>
            <a:ext cx="2166938" cy="725487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86" name="AutoShape 142">
            <a:extLst>
              <a:ext uri="{FF2B5EF4-FFF2-40B4-BE49-F238E27FC236}">
                <a16:creationId xmlns:a16="http://schemas.microsoft.com/office/drawing/2014/main" id="{AAC78DF4-1B23-47AB-3AB6-370D20ECE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2760663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87" name="Rectangle 143">
            <a:extLst>
              <a:ext uri="{FF2B5EF4-FFF2-40B4-BE49-F238E27FC236}">
                <a16:creationId xmlns:a16="http://schemas.microsoft.com/office/drawing/2014/main" id="{25346B52-4F34-52E0-5F8C-425B70433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101975"/>
            <a:ext cx="1530350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88" name="Rectangle 144">
            <a:extLst>
              <a:ext uri="{FF2B5EF4-FFF2-40B4-BE49-F238E27FC236}">
                <a16:creationId xmlns:a16="http://schemas.microsoft.com/office/drawing/2014/main" id="{884B2308-7D7F-E4B1-6F71-5F41A58C0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2779713"/>
            <a:ext cx="676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ИОСИФ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689" name="Line 145">
            <a:extLst>
              <a:ext uri="{FF2B5EF4-FFF2-40B4-BE49-F238E27FC236}">
                <a16:creationId xmlns:a16="http://schemas.microsoft.com/office/drawing/2014/main" id="{E320D81B-657B-9607-EC30-2E763343F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125" y="3000375"/>
            <a:ext cx="1588" cy="747713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90" name="Line 146">
            <a:extLst>
              <a:ext uri="{FF2B5EF4-FFF2-40B4-BE49-F238E27FC236}">
                <a16:creationId xmlns:a16="http://schemas.microsoft.com/office/drawing/2014/main" id="{CCB577CF-D4D1-F5F6-1B1F-C26CAEE74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1025" y="3022600"/>
            <a:ext cx="701675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91" name="Rectangle 147">
            <a:extLst>
              <a:ext uri="{FF2B5EF4-FFF2-40B4-BE49-F238E27FC236}">
                <a16:creationId xmlns:a16="http://schemas.microsoft.com/office/drawing/2014/main" id="{A1CB70DF-2806-22A1-1EF5-2E1BF7297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3278188"/>
            <a:ext cx="2166938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92" name="AutoShape 148">
            <a:extLst>
              <a:ext uri="{FF2B5EF4-FFF2-40B4-BE49-F238E27FC236}">
                <a16:creationId xmlns:a16="http://schemas.microsoft.com/office/drawing/2014/main" id="{DF2B6D24-C800-9EF7-EFB7-D79726AB7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3000375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93" name="Rectangle 149">
            <a:extLst>
              <a:ext uri="{FF2B5EF4-FFF2-40B4-BE49-F238E27FC236}">
                <a16:creationId xmlns:a16="http://schemas.microsoft.com/office/drawing/2014/main" id="{219C2649-5024-FBCD-C265-0EDAA90E2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3349625"/>
            <a:ext cx="1550988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94" name="Rectangle 150">
            <a:extLst>
              <a:ext uri="{FF2B5EF4-FFF2-40B4-BE49-F238E27FC236}">
                <a16:creationId xmlns:a16="http://schemas.microsoft.com/office/drawing/2014/main" id="{5568003C-528B-DD5E-DBDE-CFEBD61C3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8" y="3009900"/>
            <a:ext cx="938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МОИСЕЙ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695" name="Line 151">
            <a:extLst>
              <a:ext uri="{FF2B5EF4-FFF2-40B4-BE49-F238E27FC236}">
                <a16:creationId xmlns:a16="http://schemas.microsoft.com/office/drawing/2014/main" id="{D037F43A-5C4A-19E0-239B-79DFD0CBA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350" y="3214688"/>
            <a:ext cx="1588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96" name="Line 152">
            <a:extLst>
              <a:ext uri="{FF2B5EF4-FFF2-40B4-BE49-F238E27FC236}">
                <a16:creationId xmlns:a16="http://schemas.microsoft.com/office/drawing/2014/main" id="{341267EC-4466-B36C-67CD-17F56CD64B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5" y="3278188"/>
            <a:ext cx="679450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97" name="Rectangle 153">
            <a:extLst>
              <a:ext uri="{FF2B5EF4-FFF2-40B4-BE49-F238E27FC236}">
                <a16:creationId xmlns:a16="http://schemas.microsoft.com/office/drawing/2014/main" id="{410FAD66-4B20-01D7-8564-8A4AA4E36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3495675"/>
            <a:ext cx="2166937" cy="7477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98" name="AutoShape 154">
            <a:extLst>
              <a:ext uri="{FF2B5EF4-FFF2-40B4-BE49-F238E27FC236}">
                <a16:creationId xmlns:a16="http://schemas.microsoft.com/office/drawing/2014/main" id="{34D70503-CA41-5C6A-D719-BBD1F2092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3214688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99" name="Rectangle 155">
            <a:extLst>
              <a:ext uri="{FF2B5EF4-FFF2-40B4-BE49-F238E27FC236}">
                <a16:creationId xmlns:a16="http://schemas.microsoft.com/office/drawing/2014/main" id="{37B4A353-8834-EB73-4A50-EEAD52827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3551238"/>
            <a:ext cx="1530350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00" name="Rectangle 156">
            <a:extLst>
              <a:ext uri="{FF2B5EF4-FFF2-40B4-BE49-F238E27FC236}">
                <a16:creationId xmlns:a16="http://schemas.microsoft.com/office/drawing/2014/main" id="{3E435736-F4C8-6EFB-2604-4F8F7413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3224213"/>
            <a:ext cx="968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И.НАВИН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701" name="Line 157">
            <a:extLst>
              <a:ext uri="{FF2B5EF4-FFF2-40B4-BE49-F238E27FC236}">
                <a16:creationId xmlns:a16="http://schemas.microsoft.com/office/drawing/2014/main" id="{55C820CA-5BA7-5CDB-E48E-98A503076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8713" y="3432175"/>
            <a:ext cx="1587" cy="746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702" name="Line 158">
            <a:extLst>
              <a:ext uri="{FF2B5EF4-FFF2-40B4-BE49-F238E27FC236}">
                <a16:creationId xmlns:a16="http://schemas.microsoft.com/office/drawing/2014/main" id="{AFE72A52-F333-97A4-BB1E-5878DAF8B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838" y="3495675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703" name="Rectangle 159">
            <a:extLst>
              <a:ext uri="{FF2B5EF4-FFF2-40B4-BE49-F238E27FC236}">
                <a16:creationId xmlns:a16="http://schemas.microsoft.com/office/drawing/2014/main" id="{A75C5C3B-9C21-8EDF-3D86-47B955AA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438" y="3733800"/>
            <a:ext cx="2166937" cy="7477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04" name="AutoShape 160">
            <a:extLst>
              <a:ext uri="{FF2B5EF4-FFF2-40B4-BE49-F238E27FC236}">
                <a16:creationId xmlns:a16="http://schemas.microsoft.com/office/drawing/2014/main" id="{9870EB7F-3882-6285-0C06-39444FE8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438" y="3432175"/>
            <a:ext cx="1274762" cy="938213"/>
          </a:xfrm>
          <a:prstGeom prst="roundRect">
            <a:avLst>
              <a:gd name="adj" fmla="val 1074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05" name="Rectangle 161">
            <a:extLst>
              <a:ext uri="{FF2B5EF4-FFF2-40B4-BE49-F238E27FC236}">
                <a16:creationId xmlns:a16="http://schemas.microsoft.com/office/drawing/2014/main" id="{35C5E9CA-E7AF-845B-7229-288BAFAD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3765550"/>
            <a:ext cx="1550987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06" name="Rectangle 162">
            <a:extLst>
              <a:ext uri="{FF2B5EF4-FFF2-40B4-BE49-F238E27FC236}">
                <a16:creationId xmlns:a16="http://schemas.microsoft.com/office/drawing/2014/main" id="{A5F7E019-CC1C-6C4E-75A9-95DAD132A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3455988"/>
            <a:ext cx="1028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АНАРХИЯ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707" name="Line 163">
            <a:extLst>
              <a:ext uri="{FF2B5EF4-FFF2-40B4-BE49-F238E27FC236}">
                <a16:creationId xmlns:a16="http://schemas.microsoft.com/office/drawing/2014/main" id="{5350D475-FACB-7E0A-46CA-751F2D0B3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438" y="3670300"/>
            <a:ext cx="1587" cy="7254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708" name="Rectangle 164">
            <a:extLst>
              <a:ext uri="{FF2B5EF4-FFF2-40B4-BE49-F238E27FC236}">
                <a16:creationId xmlns:a16="http://schemas.microsoft.com/office/drawing/2014/main" id="{7D2662D9-71A9-7C67-22B8-B372A1209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3979863"/>
            <a:ext cx="2166938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09" name="AutoShape 165">
            <a:extLst>
              <a:ext uri="{FF2B5EF4-FFF2-40B4-BE49-F238E27FC236}">
                <a16:creationId xmlns:a16="http://schemas.microsoft.com/office/drawing/2014/main" id="{3AD2A07F-4437-BA6B-E3F2-4943FB95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3670300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10" name="Rectangle 166">
            <a:extLst>
              <a:ext uri="{FF2B5EF4-FFF2-40B4-BE49-F238E27FC236}">
                <a16:creationId xmlns:a16="http://schemas.microsoft.com/office/drawing/2014/main" id="{6A79C7C4-DA05-FAB6-782E-D5E4D2E9F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4019550"/>
            <a:ext cx="1550988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11" name="Rectangle 167">
            <a:extLst>
              <a:ext uri="{FF2B5EF4-FFF2-40B4-BE49-F238E27FC236}">
                <a16:creationId xmlns:a16="http://schemas.microsoft.com/office/drawing/2014/main" id="{A6531BDB-EDCC-F69F-D942-564C93825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3683000"/>
            <a:ext cx="1028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ЦАРСТВО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712" name="Line 168">
            <a:extLst>
              <a:ext uri="{FF2B5EF4-FFF2-40B4-BE49-F238E27FC236}">
                <a16:creationId xmlns:a16="http://schemas.microsoft.com/office/drawing/2014/main" id="{5848AAA0-60DB-4EF0-99B9-27E445FCE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4800" y="3895725"/>
            <a:ext cx="1588" cy="746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713" name="Rectangle 169">
            <a:extLst>
              <a:ext uri="{FF2B5EF4-FFF2-40B4-BE49-F238E27FC236}">
                <a16:creationId xmlns:a16="http://schemas.microsoft.com/office/drawing/2014/main" id="{EDD6A3A7-F70E-271D-16FC-318D8A38A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4189413"/>
            <a:ext cx="2166938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14" name="AutoShape 170">
            <a:extLst>
              <a:ext uri="{FF2B5EF4-FFF2-40B4-BE49-F238E27FC236}">
                <a16:creationId xmlns:a16="http://schemas.microsoft.com/office/drawing/2014/main" id="{0C48EE6A-E59B-E39E-9EB9-E2C3D75F8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3895725"/>
            <a:ext cx="1274763" cy="960438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15" name="Rectangle 171">
            <a:extLst>
              <a:ext uri="{FF2B5EF4-FFF2-40B4-BE49-F238E27FC236}">
                <a16:creationId xmlns:a16="http://schemas.microsoft.com/office/drawing/2014/main" id="{06BA6B98-5033-5F95-4C80-5E2285CCF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775" y="4244975"/>
            <a:ext cx="1550988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716" name="Rectangle 172">
            <a:extLst>
              <a:ext uri="{FF2B5EF4-FFF2-40B4-BE49-F238E27FC236}">
                <a16:creationId xmlns:a16="http://schemas.microsoft.com/office/drawing/2014/main" id="{427501AD-151F-2B83-BC65-3BC06566D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922713"/>
            <a:ext cx="1144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ПЛЕНЕНИЕ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717" name="Line 173">
            <a:extLst>
              <a:ext uri="{FF2B5EF4-FFF2-40B4-BE49-F238E27FC236}">
                <a16:creationId xmlns:a16="http://schemas.microsoft.com/office/drawing/2014/main" id="{E6FCF30F-40DB-9FAC-A2BF-981F13CE9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1025" y="4125913"/>
            <a:ext cx="1588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727" name="Rectangle 183">
            <a:extLst>
              <a:ext uri="{FF2B5EF4-FFF2-40B4-BE49-F238E27FC236}">
                <a16:creationId xmlns:a16="http://schemas.microsoft.com/office/drawing/2014/main" id="{C6D9F9F2-6F82-70CE-8992-EF307737B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4406900"/>
            <a:ext cx="209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2000">
                <a:solidFill>
                  <a:srgbClr val="790015"/>
                </a:solidFill>
                <a:latin typeface="Helvetica" pitchFamily="2" charset="0"/>
              </a:rPr>
              <a:t>   </a:t>
            </a:r>
            <a:endParaRPr lang="en-US" altLang="en-US" sz="32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2655" name="Text Box 111">
            <a:extLst>
              <a:ext uri="{FF2B5EF4-FFF2-40B4-BE49-F238E27FC236}">
                <a16:creationId xmlns:a16="http://schemas.microsoft.com/office/drawing/2014/main" id="{03B1A619-09E8-3577-B5BE-BD625AD3B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680" name="Picture 112">
            <a:extLst>
              <a:ext uri="{FF2B5EF4-FFF2-40B4-BE49-F238E27FC236}">
                <a16:creationId xmlns:a16="http://schemas.microsoft.com/office/drawing/2014/main" id="{66953257-0D7D-B3FA-AB84-A8DF4756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3674" name="AutoShape 106">
            <a:extLst>
              <a:ext uri="{FF2B5EF4-FFF2-40B4-BE49-F238E27FC236}">
                <a16:creationId xmlns:a16="http://schemas.microsoft.com/office/drawing/2014/main" id="{265A895E-2FCE-2AF1-7020-985DC69F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5" name="Rectangle 107">
            <a:extLst>
              <a:ext uri="{FF2B5EF4-FFF2-40B4-BE49-F238E27FC236}">
                <a16:creationId xmlns:a16="http://schemas.microsoft.com/office/drawing/2014/main" id="{89A93064-4541-059A-D69F-6D5CA3637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3" name="Rectangle 5">
            <a:extLst>
              <a:ext uri="{FF2B5EF4-FFF2-40B4-BE49-F238E27FC236}">
                <a16:creationId xmlns:a16="http://schemas.microsoft.com/office/drawing/2014/main" id="{37C22EE0-D912-055D-F46A-AEA7FE3D3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989013"/>
            <a:ext cx="18748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itchFamily="2" charset="0"/>
              </a:rPr>
              <a:t>   </a:t>
            </a:r>
            <a:r>
              <a:rPr lang="ru-RU" altLang="en-US" sz="2000">
                <a:solidFill>
                  <a:schemeClr val="accent2"/>
                </a:solidFill>
                <a:latin typeface="Helvetica" pitchFamily="2" charset="0"/>
              </a:rPr>
              <a:t>МОЛЧАНИЕ</a:t>
            </a:r>
            <a:endParaRPr lang="en-US" altLang="en-US" sz="200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93574" name="Rectangle 6">
            <a:extLst>
              <a:ext uri="{FF2B5EF4-FFF2-40B4-BE49-F238E27FC236}">
                <a16:creationId xmlns:a16="http://schemas.microsoft.com/office/drawing/2014/main" id="{84CC04A9-1B4B-AED4-CC90-F4C0E8BB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7">
            <a:extLst>
              <a:ext uri="{FF2B5EF4-FFF2-40B4-BE49-F238E27FC236}">
                <a16:creationId xmlns:a16="http://schemas.microsoft.com/office/drawing/2014/main" id="{80D7556A-447E-4AC5-8AB9-A0D80F43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>
            <a:extLst>
              <a:ext uri="{FF2B5EF4-FFF2-40B4-BE49-F238E27FC236}">
                <a16:creationId xmlns:a16="http://schemas.microsoft.com/office/drawing/2014/main" id="{9E8F2ACA-AA23-4A07-FAA9-D395F923E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976313"/>
            <a:ext cx="1812925" cy="454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2"/>
                </a:solidFill>
              </a:rPr>
              <a:t>500 </a:t>
            </a:r>
            <a:r>
              <a:rPr lang="ru-RU" altLang="en-US" sz="2400">
                <a:solidFill>
                  <a:schemeClr val="bg2"/>
                </a:solidFill>
              </a:rPr>
              <a:t>до Р.Х.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493652" name="Text Box 84">
            <a:extLst>
              <a:ext uri="{FF2B5EF4-FFF2-40B4-BE49-F238E27FC236}">
                <a16:creationId xmlns:a16="http://schemas.microsoft.com/office/drawing/2014/main" id="{00A8743E-EB46-E9AE-ED6A-B57A97941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3653" name="Text Box 85">
            <a:extLst>
              <a:ext uri="{FF2B5EF4-FFF2-40B4-BE49-F238E27FC236}">
                <a16:creationId xmlns:a16="http://schemas.microsoft.com/office/drawing/2014/main" id="{CCEA11BA-AFD5-896B-CB87-D829EB45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67056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Между книгами Малахии и Матфея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(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Ветхим и Новым Заветами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FA7D6671-EF7F-2C6C-967E-E2EF6CE7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1628775"/>
            <a:ext cx="29368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</a:rPr>
              <a:t>АЛЕКСАНДР ГРЕК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493585" name="Rectangle 17">
            <a:extLst>
              <a:ext uri="{FF2B5EF4-FFF2-40B4-BE49-F238E27FC236}">
                <a16:creationId xmlns:a16="http://schemas.microsoft.com/office/drawing/2014/main" id="{E08669E7-2CD7-A546-2EC8-0AD86647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2116138"/>
            <a:ext cx="284321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000">
                <a:solidFill>
                  <a:schemeClr val="accent2"/>
                </a:solidFill>
              </a:rPr>
              <a:t>РИМСКИЕ СИСТЕМЫ</a:t>
            </a: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493661" name="Line 93">
            <a:extLst>
              <a:ext uri="{FF2B5EF4-FFF2-40B4-BE49-F238E27FC236}">
                <a16:creationId xmlns:a16="http://schemas.microsoft.com/office/drawing/2014/main" id="{08C3A005-0388-079E-304B-9E18B9462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62" name="Line 94">
            <a:extLst>
              <a:ext uri="{FF2B5EF4-FFF2-40B4-BE49-F238E27FC236}">
                <a16:creationId xmlns:a16="http://schemas.microsoft.com/office/drawing/2014/main" id="{3F10B5E6-27FF-32F3-C08A-0A7AFA509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1" name="Text Box 103">
            <a:extLst>
              <a:ext uri="{FF2B5EF4-FFF2-40B4-BE49-F238E27FC236}">
                <a16:creationId xmlns:a16="http://schemas.microsoft.com/office/drawing/2014/main" id="{9762FD84-A57F-F264-E7E9-D71CFA8B6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3678" name="Rectangle 110">
            <a:extLst>
              <a:ext uri="{FF2B5EF4-FFF2-40B4-BE49-F238E27FC236}">
                <a16:creationId xmlns:a16="http://schemas.microsoft.com/office/drawing/2014/main" id="{6A72ADCB-8014-FBA6-7921-8EB7FAD7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14</a:t>
            </a:r>
          </a:p>
        </p:txBody>
      </p:sp>
      <p:sp>
        <p:nvSpPr>
          <p:cNvPr id="493681" name="Rectangle 113">
            <a:extLst>
              <a:ext uri="{FF2B5EF4-FFF2-40B4-BE49-F238E27FC236}">
                <a16:creationId xmlns:a16="http://schemas.microsoft.com/office/drawing/2014/main" id="{E031BF4C-60A5-5755-C3EC-3640E767A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84" name="Text Box 116">
            <a:extLst>
              <a:ext uri="{FF2B5EF4-FFF2-40B4-BE49-F238E27FC236}">
                <a16:creationId xmlns:a16="http://schemas.microsoft.com/office/drawing/2014/main" id="{1B1673E3-2D16-B3A5-E7EC-FAA6A6DEB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493686" name="AutoShape 118">
            <a:extLst>
              <a:ext uri="{FF2B5EF4-FFF2-40B4-BE49-F238E27FC236}">
                <a16:creationId xmlns:a16="http://schemas.microsoft.com/office/drawing/2014/main" id="{3949B61E-3C57-9368-2342-944963CE5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88" name="Rectangle 120">
            <a:extLst>
              <a:ext uri="{FF2B5EF4-FFF2-40B4-BE49-F238E27FC236}">
                <a16:creationId xmlns:a16="http://schemas.microsoft.com/office/drawing/2014/main" id="{81396C46-E002-20DD-32CE-E30499B06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8263"/>
            <a:ext cx="1550988" cy="6619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89" name="Rectangle 121">
            <a:extLst>
              <a:ext uri="{FF2B5EF4-FFF2-40B4-BE49-F238E27FC236}">
                <a16:creationId xmlns:a16="http://schemas.microsoft.com/office/drawing/2014/main" id="{B64A38A6-2323-05CB-795A-88C871518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35902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800" b="0">
                <a:solidFill>
                  <a:srgbClr val="790015"/>
                </a:solidFill>
                <a:latin typeface="Times" panose="020F07020304040A0204" pitchFamily="34" charset="0"/>
              </a:rPr>
              <a:t>ABRAHAM</a:t>
            </a:r>
            <a:endParaRPr lang="en-US" alt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93690" name="Rectangle 122">
            <a:extLst>
              <a:ext uri="{FF2B5EF4-FFF2-40B4-BE49-F238E27FC236}">
                <a16:creationId xmlns:a16="http://schemas.microsoft.com/office/drawing/2014/main" id="{FB6DB77A-8B6B-2B34-C60F-ABF55BACE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8263"/>
            <a:ext cx="2166938" cy="725487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91" name="AutoShape 123">
            <a:extLst>
              <a:ext uri="{FF2B5EF4-FFF2-40B4-BE49-F238E27FC236}">
                <a16:creationId xmlns:a16="http://schemas.microsoft.com/office/drawing/2014/main" id="{267AB790-F6FB-0CE3-0484-8E24EEC35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05050"/>
            <a:ext cx="1274763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92" name="Rectangle 124">
            <a:extLst>
              <a:ext uri="{FF2B5EF4-FFF2-40B4-BE49-F238E27FC236}">
                <a16:creationId xmlns:a16="http://schemas.microsoft.com/office/drawing/2014/main" id="{876B8045-5A65-3FFD-AB80-7A7464A4E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55888"/>
            <a:ext cx="1550988" cy="596900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93" name="Rectangle 125">
            <a:extLst>
              <a:ext uri="{FF2B5EF4-FFF2-40B4-BE49-F238E27FC236}">
                <a16:creationId xmlns:a16="http://schemas.microsoft.com/office/drawing/2014/main" id="{AE2F9395-F834-C83B-CFC6-F957367A2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322513"/>
            <a:ext cx="12033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en-US" sz="1200">
                <a:solidFill>
                  <a:srgbClr val="790015"/>
                </a:solidFill>
                <a:latin typeface="Helvetica" pitchFamily="2" charset="0"/>
              </a:rPr>
              <a:t>   СОТВОРЕНИЕ</a:t>
            </a:r>
            <a:endParaRPr lang="en-US" altLang="en-US" sz="12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694" name="Line 126">
            <a:extLst>
              <a:ext uri="{FF2B5EF4-FFF2-40B4-BE49-F238E27FC236}">
                <a16:creationId xmlns:a16="http://schemas.microsoft.com/office/drawing/2014/main" id="{0AF9B74C-8215-A43D-3B2A-F747F7AF5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522538"/>
            <a:ext cx="1588" cy="747712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95" name="Line 127">
            <a:extLst>
              <a:ext uri="{FF2B5EF4-FFF2-40B4-BE49-F238E27FC236}">
                <a16:creationId xmlns:a16="http://schemas.microsoft.com/office/drawing/2014/main" id="{B716CC93-3026-1683-E213-F86BDCCB6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4938" y="2597150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96" name="Rectangle 128">
            <a:extLst>
              <a:ext uri="{FF2B5EF4-FFF2-40B4-BE49-F238E27FC236}">
                <a16:creationId xmlns:a16="http://schemas.microsoft.com/office/drawing/2014/main" id="{8B8D8EFE-CCB1-8E17-C8E9-98D7BEAF8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824163"/>
            <a:ext cx="1550987" cy="6842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97" name="Rectangle 129">
            <a:extLst>
              <a:ext uri="{FF2B5EF4-FFF2-40B4-BE49-F238E27FC236}">
                <a16:creationId xmlns:a16="http://schemas.microsoft.com/office/drawing/2014/main" id="{ABCB6CF6-A8E4-2979-FED7-7150C9811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2597150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800" b="0">
                <a:solidFill>
                  <a:srgbClr val="790015"/>
                </a:solidFill>
                <a:latin typeface="Times" panose="020F07020304040A0204" pitchFamily="34" charset="0"/>
              </a:rPr>
              <a:t>ABRAHAM</a:t>
            </a:r>
            <a:endParaRPr lang="en-US" alt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93698" name="Rectangle 130">
            <a:extLst>
              <a:ext uri="{FF2B5EF4-FFF2-40B4-BE49-F238E27FC236}">
                <a16:creationId xmlns:a16="http://schemas.microsoft.com/office/drawing/2014/main" id="{2B5A4494-1593-E2FC-B3DB-7E5A0AFFA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824163"/>
            <a:ext cx="2166937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99" name="AutoShape 131">
            <a:extLst>
              <a:ext uri="{FF2B5EF4-FFF2-40B4-BE49-F238E27FC236}">
                <a16:creationId xmlns:a16="http://schemas.microsoft.com/office/drawing/2014/main" id="{ADBC2F68-66DE-DCFD-EC6E-F2539749A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522538"/>
            <a:ext cx="1252537" cy="96043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00" name="Rectangle 132">
            <a:extLst>
              <a:ext uri="{FF2B5EF4-FFF2-40B4-BE49-F238E27FC236}">
                <a16:creationId xmlns:a16="http://schemas.microsoft.com/office/drawing/2014/main" id="{5CCAA944-E8B1-3B75-0F5A-9E9F07F6C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2865438"/>
            <a:ext cx="1550987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01" name="Rectangle 133">
            <a:extLst>
              <a:ext uri="{FF2B5EF4-FFF2-40B4-BE49-F238E27FC236}">
                <a16:creationId xmlns:a16="http://schemas.microsoft.com/office/drawing/2014/main" id="{07349E07-8553-2CE7-1698-29F46BAF4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2549525"/>
            <a:ext cx="781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АВРААМ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02" name="Line 134">
            <a:extLst>
              <a:ext uri="{FF2B5EF4-FFF2-40B4-BE49-F238E27FC236}">
                <a16:creationId xmlns:a16="http://schemas.microsoft.com/office/drawing/2014/main" id="{6BC3387C-C83A-DBF4-23C6-6752F1A6C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3" y="2760663"/>
            <a:ext cx="1587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03" name="Line 135">
            <a:extLst>
              <a:ext uri="{FF2B5EF4-FFF2-40B4-BE49-F238E27FC236}">
                <a16:creationId xmlns:a16="http://schemas.microsoft.com/office/drawing/2014/main" id="{88028461-F0A6-4E1F-4EA8-4DFDE1C48C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2824163"/>
            <a:ext cx="681038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04" name="Rectangle 136">
            <a:extLst>
              <a:ext uri="{FF2B5EF4-FFF2-40B4-BE49-F238E27FC236}">
                <a16:creationId xmlns:a16="http://schemas.microsoft.com/office/drawing/2014/main" id="{CF223F82-18CA-4867-C4D1-142591142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030538"/>
            <a:ext cx="1530350" cy="6619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05" name="Rectangle 137">
            <a:extLst>
              <a:ext uri="{FF2B5EF4-FFF2-40B4-BE49-F238E27FC236}">
                <a16:creationId xmlns:a16="http://schemas.microsoft.com/office/drawing/2014/main" id="{570BCFD5-C373-B3EC-647C-BBFF0AFDE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2813050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800" b="0">
                <a:solidFill>
                  <a:srgbClr val="790015"/>
                </a:solidFill>
                <a:latin typeface="Times" panose="020F07020304040A0204" pitchFamily="34" charset="0"/>
              </a:rPr>
              <a:t>ABRAHAM</a:t>
            </a:r>
            <a:endParaRPr lang="en-US" alt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93706" name="Rectangle 138">
            <a:extLst>
              <a:ext uri="{FF2B5EF4-FFF2-40B4-BE49-F238E27FC236}">
                <a16:creationId xmlns:a16="http://schemas.microsoft.com/office/drawing/2014/main" id="{2E9682E3-4094-B613-1C75-5A5503DEE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030538"/>
            <a:ext cx="2166938" cy="725487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07" name="AutoShape 139">
            <a:extLst>
              <a:ext uri="{FF2B5EF4-FFF2-40B4-BE49-F238E27FC236}">
                <a16:creationId xmlns:a16="http://schemas.microsoft.com/office/drawing/2014/main" id="{ABB1ECF5-8A30-2FD1-39A4-DDC43F50F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2760663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08" name="Rectangle 140">
            <a:extLst>
              <a:ext uri="{FF2B5EF4-FFF2-40B4-BE49-F238E27FC236}">
                <a16:creationId xmlns:a16="http://schemas.microsoft.com/office/drawing/2014/main" id="{CE4C5B70-A83E-4B9B-B8DD-5E5D8219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3101975"/>
            <a:ext cx="1530350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09" name="Rectangle 141">
            <a:extLst>
              <a:ext uri="{FF2B5EF4-FFF2-40B4-BE49-F238E27FC236}">
                <a16:creationId xmlns:a16="http://schemas.microsoft.com/office/drawing/2014/main" id="{91BD5BD3-D9BA-1773-530E-6234103DB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2779713"/>
            <a:ext cx="676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ИОСИФ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10" name="Line 142">
            <a:extLst>
              <a:ext uri="{FF2B5EF4-FFF2-40B4-BE49-F238E27FC236}">
                <a16:creationId xmlns:a16="http://schemas.microsoft.com/office/drawing/2014/main" id="{D6EA3A6E-21E1-F863-EFA8-974DBAE83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125" y="3000375"/>
            <a:ext cx="1588" cy="747713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11" name="Line 143">
            <a:extLst>
              <a:ext uri="{FF2B5EF4-FFF2-40B4-BE49-F238E27FC236}">
                <a16:creationId xmlns:a16="http://schemas.microsoft.com/office/drawing/2014/main" id="{D2B176BE-9641-1172-C68B-6843BC868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1025" y="3022600"/>
            <a:ext cx="701675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12" name="Rectangle 144">
            <a:extLst>
              <a:ext uri="{FF2B5EF4-FFF2-40B4-BE49-F238E27FC236}">
                <a16:creationId xmlns:a16="http://schemas.microsoft.com/office/drawing/2014/main" id="{BE5E3BD5-CD44-867F-1A46-D81AC025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3278188"/>
            <a:ext cx="2166938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13" name="AutoShape 145">
            <a:extLst>
              <a:ext uri="{FF2B5EF4-FFF2-40B4-BE49-F238E27FC236}">
                <a16:creationId xmlns:a16="http://schemas.microsoft.com/office/drawing/2014/main" id="{F5E6E91D-6D13-97B7-CC22-694E0D340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3000375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14" name="Rectangle 146">
            <a:extLst>
              <a:ext uri="{FF2B5EF4-FFF2-40B4-BE49-F238E27FC236}">
                <a16:creationId xmlns:a16="http://schemas.microsoft.com/office/drawing/2014/main" id="{4EDD3184-0061-E12F-C574-DC54CE179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3349625"/>
            <a:ext cx="1550988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15" name="Rectangle 147">
            <a:extLst>
              <a:ext uri="{FF2B5EF4-FFF2-40B4-BE49-F238E27FC236}">
                <a16:creationId xmlns:a16="http://schemas.microsoft.com/office/drawing/2014/main" id="{56551902-322F-856D-7D25-5FDF3DB3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8" y="3009900"/>
            <a:ext cx="938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МОИСЕЙ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16" name="Line 148">
            <a:extLst>
              <a:ext uri="{FF2B5EF4-FFF2-40B4-BE49-F238E27FC236}">
                <a16:creationId xmlns:a16="http://schemas.microsoft.com/office/drawing/2014/main" id="{9CE1BAD5-D9AC-7E49-97C1-CB4B865A2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350" y="3214688"/>
            <a:ext cx="1588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17" name="Line 149">
            <a:extLst>
              <a:ext uri="{FF2B5EF4-FFF2-40B4-BE49-F238E27FC236}">
                <a16:creationId xmlns:a16="http://schemas.microsoft.com/office/drawing/2014/main" id="{F9EFE266-2A7C-E756-28D7-D64EF5FF6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5" y="3278188"/>
            <a:ext cx="679450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18" name="Rectangle 150">
            <a:extLst>
              <a:ext uri="{FF2B5EF4-FFF2-40B4-BE49-F238E27FC236}">
                <a16:creationId xmlns:a16="http://schemas.microsoft.com/office/drawing/2014/main" id="{4888F7BC-3663-6D4B-2168-C82727962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3495675"/>
            <a:ext cx="2166937" cy="7477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19" name="AutoShape 151">
            <a:extLst>
              <a:ext uri="{FF2B5EF4-FFF2-40B4-BE49-F238E27FC236}">
                <a16:creationId xmlns:a16="http://schemas.microsoft.com/office/drawing/2014/main" id="{895030EF-7C4C-B6AE-BD9E-B1BB75652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3214688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20" name="Rectangle 152">
            <a:extLst>
              <a:ext uri="{FF2B5EF4-FFF2-40B4-BE49-F238E27FC236}">
                <a16:creationId xmlns:a16="http://schemas.microsoft.com/office/drawing/2014/main" id="{18E81D52-2574-29BC-9310-1F1B90EC3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3551238"/>
            <a:ext cx="1530350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21" name="Rectangle 153">
            <a:extLst>
              <a:ext uri="{FF2B5EF4-FFF2-40B4-BE49-F238E27FC236}">
                <a16:creationId xmlns:a16="http://schemas.microsoft.com/office/drawing/2014/main" id="{D46F9E2F-31C7-21F4-A3A1-C1A82DEF7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3224213"/>
            <a:ext cx="968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И.НАВИН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22" name="Line 154">
            <a:extLst>
              <a:ext uri="{FF2B5EF4-FFF2-40B4-BE49-F238E27FC236}">
                <a16:creationId xmlns:a16="http://schemas.microsoft.com/office/drawing/2014/main" id="{44DADAE1-BBA6-8AF0-62BC-47189008B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8713" y="3432175"/>
            <a:ext cx="1587" cy="746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23" name="Line 155">
            <a:extLst>
              <a:ext uri="{FF2B5EF4-FFF2-40B4-BE49-F238E27FC236}">
                <a16:creationId xmlns:a16="http://schemas.microsoft.com/office/drawing/2014/main" id="{C5D28BB6-6683-C9D0-F056-152B568DE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838" y="3495675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24" name="Rectangle 156">
            <a:extLst>
              <a:ext uri="{FF2B5EF4-FFF2-40B4-BE49-F238E27FC236}">
                <a16:creationId xmlns:a16="http://schemas.microsoft.com/office/drawing/2014/main" id="{A6FF9164-DB37-87BE-316D-520E8F3B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438" y="3733800"/>
            <a:ext cx="2166937" cy="7477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25" name="AutoShape 157">
            <a:extLst>
              <a:ext uri="{FF2B5EF4-FFF2-40B4-BE49-F238E27FC236}">
                <a16:creationId xmlns:a16="http://schemas.microsoft.com/office/drawing/2014/main" id="{522BDA88-FD71-A3C2-3678-1D90CB5D2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438" y="3432175"/>
            <a:ext cx="1274762" cy="938213"/>
          </a:xfrm>
          <a:prstGeom prst="roundRect">
            <a:avLst>
              <a:gd name="adj" fmla="val 1074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26" name="Rectangle 158">
            <a:extLst>
              <a:ext uri="{FF2B5EF4-FFF2-40B4-BE49-F238E27FC236}">
                <a16:creationId xmlns:a16="http://schemas.microsoft.com/office/drawing/2014/main" id="{2FBC41CE-C434-B3DF-5572-8EAFE4E6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3765550"/>
            <a:ext cx="1550987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27" name="Rectangle 159">
            <a:extLst>
              <a:ext uri="{FF2B5EF4-FFF2-40B4-BE49-F238E27FC236}">
                <a16:creationId xmlns:a16="http://schemas.microsoft.com/office/drawing/2014/main" id="{494A5FD7-C81A-A579-F3CC-A682E30EB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3455988"/>
            <a:ext cx="1028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АНАРХИЯ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28" name="Line 160">
            <a:extLst>
              <a:ext uri="{FF2B5EF4-FFF2-40B4-BE49-F238E27FC236}">
                <a16:creationId xmlns:a16="http://schemas.microsoft.com/office/drawing/2014/main" id="{198A8977-A782-D0CE-EC8D-467FDFE60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438" y="3670300"/>
            <a:ext cx="1587" cy="7254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29" name="Rectangle 161">
            <a:extLst>
              <a:ext uri="{FF2B5EF4-FFF2-40B4-BE49-F238E27FC236}">
                <a16:creationId xmlns:a16="http://schemas.microsoft.com/office/drawing/2014/main" id="{7299CC5A-23A4-5D03-2154-507C1FFEE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3979863"/>
            <a:ext cx="2166938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30" name="AutoShape 162">
            <a:extLst>
              <a:ext uri="{FF2B5EF4-FFF2-40B4-BE49-F238E27FC236}">
                <a16:creationId xmlns:a16="http://schemas.microsoft.com/office/drawing/2014/main" id="{2ECF7982-858B-8DE6-5446-6F9CFBE77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3670300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31" name="Rectangle 163">
            <a:extLst>
              <a:ext uri="{FF2B5EF4-FFF2-40B4-BE49-F238E27FC236}">
                <a16:creationId xmlns:a16="http://schemas.microsoft.com/office/drawing/2014/main" id="{69F2DCC9-4324-75D5-E3D8-41DD63E01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4019550"/>
            <a:ext cx="1550988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32" name="Rectangle 164">
            <a:extLst>
              <a:ext uri="{FF2B5EF4-FFF2-40B4-BE49-F238E27FC236}">
                <a16:creationId xmlns:a16="http://schemas.microsoft.com/office/drawing/2014/main" id="{7EE6B3FF-8843-E6AB-7100-C08A5500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3683000"/>
            <a:ext cx="1028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ЦАРСТВО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33" name="Line 165">
            <a:extLst>
              <a:ext uri="{FF2B5EF4-FFF2-40B4-BE49-F238E27FC236}">
                <a16:creationId xmlns:a16="http://schemas.microsoft.com/office/drawing/2014/main" id="{658D3A50-6548-3633-ECCA-DAC1A1040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4800" y="3895725"/>
            <a:ext cx="1588" cy="746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34" name="Rectangle 166">
            <a:extLst>
              <a:ext uri="{FF2B5EF4-FFF2-40B4-BE49-F238E27FC236}">
                <a16:creationId xmlns:a16="http://schemas.microsoft.com/office/drawing/2014/main" id="{CF31073B-EDCC-144E-A47F-E9D92F874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4189413"/>
            <a:ext cx="2166938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35" name="AutoShape 167">
            <a:extLst>
              <a:ext uri="{FF2B5EF4-FFF2-40B4-BE49-F238E27FC236}">
                <a16:creationId xmlns:a16="http://schemas.microsoft.com/office/drawing/2014/main" id="{A6C80AB8-E972-E9A8-2E49-47A2D70F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3895725"/>
            <a:ext cx="1274763" cy="960438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36" name="Rectangle 168">
            <a:extLst>
              <a:ext uri="{FF2B5EF4-FFF2-40B4-BE49-F238E27FC236}">
                <a16:creationId xmlns:a16="http://schemas.microsoft.com/office/drawing/2014/main" id="{54B1A99A-F9B5-02D3-9FB4-8D5BEF17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775" y="4244975"/>
            <a:ext cx="1550988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37" name="Rectangle 169">
            <a:extLst>
              <a:ext uri="{FF2B5EF4-FFF2-40B4-BE49-F238E27FC236}">
                <a16:creationId xmlns:a16="http://schemas.microsoft.com/office/drawing/2014/main" id="{EFC94F2D-AFF2-0385-6D71-B10FFD94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922713"/>
            <a:ext cx="1144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ПЛЕНЕНИЕ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38" name="Line 170">
            <a:extLst>
              <a:ext uri="{FF2B5EF4-FFF2-40B4-BE49-F238E27FC236}">
                <a16:creationId xmlns:a16="http://schemas.microsoft.com/office/drawing/2014/main" id="{0C63D94C-81DF-0447-09A7-14704B54C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1025" y="4125913"/>
            <a:ext cx="1588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39" name="Rectangle 171">
            <a:extLst>
              <a:ext uri="{FF2B5EF4-FFF2-40B4-BE49-F238E27FC236}">
                <a16:creationId xmlns:a16="http://schemas.microsoft.com/office/drawing/2014/main" id="{E85807DB-BB81-44A1-C3CA-8D45F7FE6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429125"/>
            <a:ext cx="2165350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40" name="AutoShape 172">
            <a:extLst>
              <a:ext uri="{FF2B5EF4-FFF2-40B4-BE49-F238E27FC236}">
                <a16:creationId xmlns:a16="http://schemas.microsoft.com/office/drawing/2014/main" id="{9133A818-846B-DEAE-D33E-87F65513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125913"/>
            <a:ext cx="1252538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41" name="Rectangle 173">
            <a:extLst>
              <a:ext uri="{FF2B5EF4-FFF2-40B4-BE49-F238E27FC236}">
                <a16:creationId xmlns:a16="http://schemas.microsoft.com/office/drawing/2014/main" id="{5112CA81-ABFD-016A-D43A-93B4BBF1E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4506913"/>
            <a:ext cx="1528763" cy="5984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742" name="Rectangle 174">
            <a:extLst>
              <a:ext uri="{FF2B5EF4-FFF2-40B4-BE49-F238E27FC236}">
                <a16:creationId xmlns:a16="http://schemas.microsoft.com/office/drawing/2014/main" id="{555C4405-31CD-3A7F-0D89-4FE8D9115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4154488"/>
            <a:ext cx="11890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400">
                <a:solidFill>
                  <a:srgbClr val="790015"/>
                </a:solidFill>
                <a:latin typeface="Helvetica" pitchFamily="2" charset="0"/>
              </a:rPr>
              <a:t>   </a:t>
            </a:r>
            <a:r>
              <a:rPr lang="ru-RU" altLang="en-US" sz="1400">
                <a:solidFill>
                  <a:srgbClr val="790015"/>
                </a:solidFill>
                <a:latin typeface="Helvetica" pitchFamily="2" charset="0"/>
              </a:rPr>
              <a:t>МОЛЧАНИЕ</a:t>
            </a:r>
            <a:endParaRPr lang="en-US" altLang="en-US" sz="20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743" name="Line 175">
            <a:extLst>
              <a:ext uri="{FF2B5EF4-FFF2-40B4-BE49-F238E27FC236}">
                <a16:creationId xmlns:a16="http://schemas.microsoft.com/office/drawing/2014/main" id="{75297790-5DD3-7A42-0281-58CBF09A7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013" y="4429125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748" name="Rectangle 180">
            <a:extLst>
              <a:ext uri="{FF2B5EF4-FFF2-40B4-BE49-F238E27FC236}">
                <a16:creationId xmlns:a16="http://schemas.microsoft.com/office/drawing/2014/main" id="{7747C185-5824-471C-19BE-2360D4E14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4406900"/>
            <a:ext cx="209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2000">
                <a:solidFill>
                  <a:srgbClr val="790015"/>
                </a:solidFill>
                <a:latin typeface="Helvetica" pitchFamily="2" charset="0"/>
              </a:rPr>
              <a:t>   </a:t>
            </a:r>
            <a:endParaRPr lang="en-US" altLang="en-US" sz="32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493677" name="Text Box 109">
            <a:extLst>
              <a:ext uri="{FF2B5EF4-FFF2-40B4-BE49-F238E27FC236}">
                <a16:creationId xmlns:a16="http://schemas.microsoft.com/office/drawing/2014/main" id="{A5C0EFF9-3366-7408-1AD5-AD1F80A2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734" name="Picture 142">
            <a:extLst>
              <a:ext uri="{FF2B5EF4-FFF2-40B4-BE49-F238E27FC236}">
                <a16:creationId xmlns:a16="http://schemas.microsoft.com/office/drawing/2014/main" id="{899C07E8-2970-2713-34A3-CF31241B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4728" name="AutoShape 136">
            <a:extLst>
              <a:ext uri="{FF2B5EF4-FFF2-40B4-BE49-F238E27FC236}">
                <a16:creationId xmlns:a16="http://schemas.microsoft.com/office/drawing/2014/main" id="{CB81FC33-E061-F5A8-2C47-2EBDAD0B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29" name="Rectangle 137">
            <a:extLst>
              <a:ext uri="{FF2B5EF4-FFF2-40B4-BE49-F238E27FC236}">
                <a16:creationId xmlns:a16="http://schemas.microsoft.com/office/drawing/2014/main" id="{22968074-7327-03E4-5685-D280D6E8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760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7" name="Rectangle 5">
            <a:extLst>
              <a:ext uri="{FF2B5EF4-FFF2-40B4-BE49-F238E27FC236}">
                <a16:creationId xmlns:a16="http://schemas.microsoft.com/office/drawing/2014/main" id="{FBBB8481-5FDF-4105-F384-417E7F2E7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14400"/>
            <a:ext cx="1900237" cy="576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b="0">
                <a:solidFill>
                  <a:schemeClr val="accent1"/>
                </a:solidFill>
              </a:rPr>
              <a:t> </a:t>
            </a:r>
            <a:r>
              <a:rPr lang="en-US" altLang="en-US" sz="2800" b="0">
                <a:solidFill>
                  <a:schemeClr val="accent1"/>
                </a:solidFill>
              </a:rPr>
              <a:t>  </a:t>
            </a:r>
            <a:r>
              <a:rPr lang="ru-RU" altLang="en-US" sz="3200">
                <a:solidFill>
                  <a:schemeClr val="accent1"/>
                </a:solidFill>
              </a:rPr>
              <a:t>ИИСУС</a:t>
            </a:r>
            <a:endParaRPr lang="en-US" altLang="en-US" sz="3200">
              <a:solidFill>
                <a:schemeClr val="accent1"/>
              </a:solidFill>
            </a:endParaRPr>
          </a:p>
        </p:txBody>
      </p:sp>
      <p:sp>
        <p:nvSpPr>
          <p:cNvPr id="494602" name="Rectangle 10">
            <a:extLst>
              <a:ext uri="{FF2B5EF4-FFF2-40B4-BE49-F238E27FC236}">
                <a16:creationId xmlns:a16="http://schemas.microsoft.com/office/drawing/2014/main" id="{E2AC2420-52FF-C0E1-D3F7-065E8BAE9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1460500"/>
            <a:ext cx="1881187" cy="63817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</a:rPr>
              <a:t>ЖИЗНЬ</a:t>
            </a:r>
            <a:endParaRPr lang="en-US" altLang="en-US" sz="3600" i="1">
              <a:solidFill>
                <a:schemeClr val="accent1"/>
              </a:solidFill>
            </a:endParaRPr>
          </a:p>
        </p:txBody>
      </p:sp>
      <p:sp>
        <p:nvSpPr>
          <p:cNvPr id="494603" name="Rectangle 11">
            <a:extLst>
              <a:ext uri="{FF2B5EF4-FFF2-40B4-BE49-F238E27FC236}">
                <a16:creationId xmlns:a16="http://schemas.microsoft.com/office/drawing/2014/main" id="{7337C42D-58F4-AF6E-96E9-EFF3AE4A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955800"/>
            <a:ext cx="1681162" cy="63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</a:rPr>
              <a:t>КРЕСТ</a:t>
            </a:r>
            <a:endParaRPr lang="en-US" altLang="en-US" sz="3600" i="1">
              <a:solidFill>
                <a:schemeClr val="accent1"/>
              </a:solidFill>
            </a:endParaRPr>
          </a:p>
        </p:txBody>
      </p:sp>
      <p:sp>
        <p:nvSpPr>
          <p:cNvPr id="494604" name="Rectangle 12">
            <a:extLst>
              <a:ext uri="{FF2B5EF4-FFF2-40B4-BE49-F238E27FC236}">
                <a16:creationId xmlns:a16="http://schemas.microsoft.com/office/drawing/2014/main" id="{65261A05-F31A-2C38-A6F7-34273F9BE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2413000"/>
            <a:ext cx="2414587" cy="63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</a:rPr>
              <a:t>ЦЕРКОВЬ</a:t>
            </a:r>
            <a:endParaRPr lang="en-US" altLang="en-US" sz="3600" i="1">
              <a:solidFill>
                <a:schemeClr val="accent1"/>
              </a:solidFill>
            </a:endParaRPr>
          </a:p>
        </p:txBody>
      </p:sp>
      <p:sp>
        <p:nvSpPr>
          <p:cNvPr id="494605" name="Rectangle 13">
            <a:extLst>
              <a:ext uri="{FF2B5EF4-FFF2-40B4-BE49-F238E27FC236}">
                <a16:creationId xmlns:a16="http://schemas.microsoft.com/office/drawing/2014/main" id="{934DDB8F-309A-79C6-C2DE-4E5A4C42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58" name="Group 166">
            <a:extLst>
              <a:ext uri="{FF2B5EF4-FFF2-40B4-BE49-F238E27FC236}">
                <a16:creationId xmlns:a16="http://schemas.microsoft.com/office/drawing/2014/main" id="{4468CDC6-A38C-D9DB-0668-5A8019EBC736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4371975"/>
            <a:ext cx="5389562" cy="1935163"/>
            <a:chOff x="2119" y="2754"/>
            <a:chExt cx="3395" cy="1219"/>
          </a:xfrm>
        </p:grpSpPr>
        <p:sp>
          <p:nvSpPr>
            <p:cNvPr id="494601" name="Rectangle 9">
              <a:extLst>
                <a:ext uri="{FF2B5EF4-FFF2-40B4-BE49-F238E27FC236}">
                  <a16:creationId xmlns:a16="http://schemas.microsoft.com/office/drawing/2014/main" id="{92C6B2E1-0199-613C-7CFC-335F6C32B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754"/>
              <a:ext cx="166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2800">
                  <a:solidFill>
                    <a:schemeClr val="accent2"/>
                  </a:solidFill>
                </a:rPr>
                <a:t>ОТКРОВЕНИЕ</a:t>
              </a:r>
              <a:endParaRPr lang="en-US" altLang="en-US" sz="2800">
                <a:solidFill>
                  <a:schemeClr val="bg2"/>
                </a:solidFill>
              </a:endParaRPr>
            </a:p>
          </p:txBody>
        </p:sp>
        <p:grpSp>
          <p:nvGrpSpPr>
            <p:cNvPr id="494618" name="Group 26">
              <a:extLst>
                <a:ext uri="{FF2B5EF4-FFF2-40B4-BE49-F238E27FC236}">
                  <a16:creationId xmlns:a16="http://schemas.microsoft.com/office/drawing/2014/main" id="{9CA2D089-1A7E-95DD-A4A0-6DE756ABF7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3307"/>
              <a:ext cx="1299" cy="666"/>
              <a:chOff x="4111" y="3067"/>
              <a:chExt cx="1299" cy="666"/>
            </a:xfrm>
          </p:grpSpPr>
          <p:sp>
            <p:nvSpPr>
              <p:cNvPr id="494619" name="Rectangle 27">
                <a:extLst>
                  <a:ext uri="{FF2B5EF4-FFF2-40B4-BE49-F238E27FC236}">
                    <a16:creationId xmlns:a16="http://schemas.microsoft.com/office/drawing/2014/main" id="{750AA594-530E-9905-3A1B-928EC95B4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221219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0" name="Rectangle 28">
                <a:extLst>
                  <a:ext uri="{FF2B5EF4-FFF2-40B4-BE49-F238E27FC236}">
                    <a16:creationId xmlns:a16="http://schemas.microsoft.com/office/drawing/2014/main" id="{F1AF8177-595F-CFF7-93F0-EC13F06B0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1219" cy="5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221219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Вечное</a:t>
                </a:r>
                <a:endParaRPr lang="en-US" altLang="en-US" sz="32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будущее</a:t>
                </a:r>
                <a:endParaRPr lang="en-US" alt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4621" name="Line 29">
              <a:extLst>
                <a:ext uri="{FF2B5EF4-FFF2-40B4-BE49-F238E27FC236}">
                  <a16:creationId xmlns:a16="http://schemas.microsoft.com/office/drawing/2014/main" id="{BE440073-E4FF-A8EA-9814-16790A42C8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9" y="2905"/>
              <a:ext cx="689" cy="51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634" name="Rectangle 42">
            <a:extLst>
              <a:ext uri="{FF2B5EF4-FFF2-40B4-BE49-F238E27FC236}">
                <a16:creationId xmlns:a16="http://schemas.microsoft.com/office/drawing/2014/main" id="{B60F8BD9-59CC-D525-B66F-353F46291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08" name="Text Box 116">
            <a:extLst>
              <a:ext uri="{FF2B5EF4-FFF2-40B4-BE49-F238E27FC236}">
                <a16:creationId xmlns:a16="http://schemas.microsoft.com/office/drawing/2014/main" id="{A64680C3-4830-BF96-3000-10B79352B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Матфея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- </a:t>
            </a: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Откровение</a:t>
            </a:r>
            <a:endParaRPr lang="en-US" altLang="en-US" sz="12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494709" name="Group 117">
            <a:extLst>
              <a:ext uri="{FF2B5EF4-FFF2-40B4-BE49-F238E27FC236}">
                <a16:creationId xmlns:a16="http://schemas.microsoft.com/office/drawing/2014/main" id="{9F96A39D-3374-A8AB-E8BA-0C5A5B486E5E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494710" name="Line 118">
              <a:extLst>
                <a:ext uri="{FF2B5EF4-FFF2-40B4-BE49-F238E27FC236}">
                  <a16:creationId xmlns:a16="http://schemas.microsoft.com/office/drawing/2014/main" id="{4DB11A2D-506F-037C-1CCD-E96081665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1" name="Line 119">
              <a:extLst>
                <a:ext uri="{FF2B5EF4-FFF2-40B4-BE49-F238E27FC236}">
                  <a16:creationId xmlns:a16="http://schemas.microsoft.com/office/drawing/2014/main" id="{0B92014F-4DDD-0DE7-FB2F-580F15076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2" name="Line 120">
              <a:extLst>
                <a:ext uri="{FF2B5EF4-FFF2-40B4-BE49-F238E27FC236}">
                  <a16:creationId xmlns:a16="http://schemas.microsoft.com/office/drawing/2014/main" id="{F34D09B1-D955-5C78-6793-F5F11B361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3" name="Line 121">
              <a:extLst>
                <a:ext uri="{FF2B5EF4-FFF2-40B4-BE49-F238E27FC236}">
                  <a16:creationId xmlns:a16="http://schemas.microsoft.com/office/drawing/2014/main" id="{3F0C75A9-50D3-9494-047C-52744E6FC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4" name="Line 122">
              <a:extLst>
                <a:ext uri="{FF2B5EF4-FFF2-40B4-BE49-F238E27FC236}">
                  <a16:creationId xmlns:a16="http://schemas.microsoft.com/office/drawing/2014/main" id="{846A3A03-68FD-2E54-FB85-B68C2D0B3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5" name="Line 123">
              <a:extLst>
                <a:ext uri="{FF2B5EF4-FFF2-40B4-BE49-F238E27FC236}">
                  <a16:creationId xmlns:a16="http://schemas.microsoft.com/office/drawing/2014/main" id="{505A2302-B029-B486-3C10-1DAEA1AD8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6" name="Line 124">
              <a:extLst>
                <a:ext uri="{FF2B5EF4-FFF2-40B4-BE49-F238E27FC236}">
                  <a16:creationId xmlns:a16="http://schemas.microsoft.com/office/drawing/2014/main" id="{B7AE5FBF-6141-7A92-A6A5-815FF5EA9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25" name="Text Box 133">
            <a:extLst>
              <a:ext uri="{FF2B5EF4-FFF2-40B4-BE49-F238E27FC236}">
                <a16:creationId xmlns:a16="http://schemas.microsoft.com/office/drawing/2014/main" id="{2BCB209E-C0B0-5C19-73D2-830819A6F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4732" name="Rectangle 140">
            <a:extLst>
              <a:ext uri="{FF2B5EF4-FFF2-40B4-BE49-F238E27FC236}">
                <a16:creationId xmlns:a16="http://schemas.microsoft.com/office/drawing/2014/main" id="{F8F9B8E7-D50F-9D79-2C55-510180DAB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15</a:t>
            </a:r>
          </a:p>
        </p:txBody>
      </p:sp>
      <p:sp>
        <p:nvSpPr>
          <p:cNvPr id="494735" name="Rectangle 143">
            <a:extLst>
              <a:ext uri="{FF2B5EF4-FFF2-40B4-BE49-F238E27FC236}">
                <a16:creationId xmlns:a16="http://schemas.microsoft.com/office/drawing/2014/main" id="{890CE7F4-88D8-8CCB-980D-FFFA052E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36" name="Group 144">
            <a:extLst>
              <a:ext uri="{FF2B5EF4-FFF2-40B4-BE49-F238E27FC236}">
                <a16:creationId xmlns:a16="http://schemas.microsoft.com/office/drawing/2014/main" id="{AB426CE0-69F3-EE09-8256-63044455E350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305050"/>
            <a:ext cx="4476750" cy="3192463"/>
            <a:chOff x="68" y="1452"/>
            <a:chExt cx="2820" cy="2011"/>
          </a:xfrm>
        </p:grpSpPr>
        <p:sp>
          <p:nvSpPr>
            <p:cNvPr id="494606" name="AutoShape 14">
              <a:extLst>
                <a:ext uri="{FF2B5EF4-FFF2-40B4-BE49-F238E27FC236}">
                  <a16:creationId xmlns:a16="http://schemas.microsoft.com/office/drawing/2014/main" id="{60DD205B-F713-CD14-2808-68DAF77A0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" y="1841"/>
              <a:ext cx="936" cy="756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4637" name="Group 45">
              <a:extLst>
                <a:ext uri="{FF2B5EF4-FFF2-40B4-BE49-F238E27FC236}">
                  <a16:creationId xmlns:a16="http://schemas.microsoft.com/office/drawing/2014/main" id="{7C64B9D7-81F4-3CAE-B556-642841A09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" y="1452"/>
              <a:ext cx="2820" cy="2011"/>
              <a:chOff x="68" y="1452"/>
              <a:chExt cx="2820" cy="2011"/>
            </a:xfrm>
          </p:grpSpPr>
          <p:sp>
            <p:nvSpPr>
              <p:cNvPr id="494638" name="Rectangle 46">
                <a:extLst>
                  <a:ext uri="{FF2B5EF4-FFF2-40B4-BE49-F238E27FC236}">
                    <a16:creationId xmlns:a16="http://schemas.microsoft.com/office/drawing/2014/main" id="{8FAB2CFF-D839-509F-61DA-E73E9F3BA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977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39" name="Rectangle 47">
                <a:extLst>
                  <a:ext uri="{FF2B5EF4-FFF2-40B4-BE49-F238E27FC236}">
                    <a16:creationId xmlns:a16="http://schemas.microsoft.com/office/drawing/2014/main" id="{568C3C0D-2F92-9151-1741-06A3E6382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" y="1486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800" b="0">
                    <a:solidFill>
                      <a:srgbClr val="790015"/>
                    </a:solidFill>
                    <a:latin typeface="Times" panose="020F07020304040A0204" pitchFamily="34" charset="0"/>
                  </a:rPr>
                  <a:t>ABRAHAM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anose="020F07020304040A0204" pitchFamily="34" charset="0"/>
                </a:endParaRPr>
              </a:p>
            </p:txBody>
          </p:sp>
          <p:sp>
            <p:nvSpPr>
              <p:cNvPr id="494640" name="Rectangle 48">
                <a:extLst>
                  <a:ext uri="{FF2B5EF4-FFF2-40B4-BE49-F238E27FC236}">
                    <a16:creationId xmlns:a16="http://schemas.microsoft.com/office/drawing/2014/main" id="{F3AB753C-1F77-5223-D3F7-132938B7E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1" name="AutoShape 49">
                <a:extLst>
                  <a:ext uri="{FF2B5EF4-FFF2-40B4-BE49-F238E27FC236}">
                    <a16:creationId xmlns:a16="http://schemas.microsoft.com/office/drawing/2014/main" id="{0604150D-D4D6-223B-B982-A9CFA304C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452"/>
                <a:ext cx="803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2" name="Rectangle 50">
                <a:extLst>
                  <a:ext uri="{FF2B5EF4-FFF2-40B4-BE49-F238E27FC236}">
                    <a16:creationId xmlns:a16="http://schemas.microsoft.com/office/drawing/2014/main" id="{B0E95453-646F-F547-68A0-B68074FE8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673"/>
                <a:ext cx="977" cy="376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3" name="Rectangle 51">
                <a:extLst>
                  <a:ext uri="{FF2B5EF4-FFF2-40B4-BE49-F238E27FC236}">
                    <a16:creationId xmlns:a16="http://schemas.microsoft.com/office/drawing/2014/main" id="{86991062-D622-D27E-2543-058FEA5A0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" y="1463"/>
                <a:ext cx="75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1200">
                    <a:solidFill>
                      <a:srgbClr val="790015"/>
                    </a:solidFill>
                    <a:latin typeface="Helvetica" pitchFamily="2" charset="0"/>
                  </a:rPr>
                  <a:t>   СОТВОРЕНИЕ</a:t>
                </a:r>
                <a:endParaRPr lang="en-US" altLang="en-US" sz="12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44" name="Line 52">
                <a:extLst>
                  <a:ext uri="{FF2B5EF4-FFF2-40B4-BE49-F238E27FC236}">
                    <a16:creationId xmlns:a16="http://schemas.microsoft.com/office/drawing/2014/main" id="{3E941347-88C1-59E9-40BF-D98F0E828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" y="1589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5" name="Line 53">
                <a:extLst>
                  <a:ext uri="{FF2B5EF4-FFF2-40B4-BE49-F238E27FC236}">
                    <a16:creationId xmlns:a16="http://schemas.microsoft.com/office/drawing/2014/main" id="{2BBF07C8-2C47-DF30-6BD9-B1E699B1D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5" y="1636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6" name="Rectangle 54">
                <a:extLst>
                  <a:ext uri="{FF2B5EF4-FFF2-40B4-BE49-F238E27FC236}">
                    <a16:creationId xmlns:a16="http://schemas.microsoft.com/office/drawing/2014/main" id="{4A62FD52-A518-C3F9-FD73-B372318EE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977" cy="43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7" name="Rectangle 55">
                <a:extLst>
                  <a:ext uri="{FF2B5EF4-FFF2-40B4-BE49-F238E27FC236}">
                    <a16:creationId xmlns:a16="http://schemas.microsoft.com/office/drawing/2014/main" id="{DDA94AB8-55DC-7CB5-3066-DB4A8E20F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" y="1636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800" b="0">
                    <a:solidFill>
                      <a:srgbClr val="790015"/>
                    </a:solidFill>
                    <a:latin typeface="Times" panose="020F07020304040A0204" pitchFamily="34" charset="0"/>
                  </a:rPr>
                  <a:t>ABRAHAM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anose="020F07020304040A0204" pitchFamily="34" charset="0"/>
                </a:endParaRPr>
              </a:p>
            </p:txBody>
          </p:sp>
          <p:sp>
            <p:nvSpPr>
              <p:cNvPr id="494648" name="Rectangle 56">
                <a:extLst>
                  <a:ext uri="{FF2B5EF4-FFF2-40B4-BE49-F238E27FC236}">
                    <a16:creationId xmlns:a16="http://schemas.microsoft.com/office/drawing/2014/main" id="{DBC3D35A-5FB8-C0C3-5093-35F0A201D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9" name="AutoShape 57">
                <a:extLst>
                  <a:ext uri="{FF2B5EF4-FFF2-40B4-BE49-F238E27FC236}">
                    <a16:creationId xmlns:a16="http://schemas.microsoft.com/office/drawing/2014/main" id="{C62D1CBD-8041-F150-F53F-D66DEDDF7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589"/>
                <a:ext cx="789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0" name="Rectangle 58">
                <a:extLst>
                  <a:ext uri="{FF2B5EF4-FFF2-40B4-BE49-F238E27FC236}">
                    <a16:creationId xmlns:a16="http://schemas.microsoft.com/office/drawing/2014/main" id="{0284DF42-A90A-BD4E-5BB0-B80A10D08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" y="1805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1" name="Rectangle 59">
                <a:extLst>
                  <a:ext uri="{FF2B5EF4-FFF2-40B4-BE49-F238E27FC236}">
                    <a16:creationId xmlns:a16="http://schemas.microsoft.com/office/drawing/2014/main" id="{A9541DBA-1777-3344-AF24-E258517A8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" y="1606"/>
                <a:ext cx="49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АВРААМ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52" name="Line 60">
                <a:extLst>
                  <a:ext uri="{FF2B5EF4-FFF2-40B4-BE49-F238E27FC236}">
                    <a16:creationId xmlns:a16="http://schemas.microsoft.com/office/drawing/2014/main" id="{37C099E4-897D-619C-D0DB-ACEFFD1C1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" y="173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3" name="Line 61">
                <a:extLst>
                  <a:ext uri="{FF2B5EF4-FFF2-40B4-BE49-F238E27FC236}">
                    <a16:creationId xmlns:a16="http://schemas.microsoft.com/office/drawing/2014/main" id="{D5652AF3-50A4-7A3B-36C3-0119F3605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1779"/>
                <a:ext cx="429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4" name="Rectangle 62">
                <a:extLst>
                  <a:ext uri="{FF2B5EF4-FFF2-40B4-BE49-F238E27FC236}">
                    <a16:creationId xmlns:a16="http://schemas.microsoft.com/office/drawing/2014/main" id="{BF6FEA24-FFD0-B906-126D-B2B1445E0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964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5" name="Rectangle 63">
                <a:extLst>
                  <a:ext uri="{FF2B5EF4-FFF2-40B4-BE49-F238E27FC236}">
                    <a16:creationId xmlns:a16="http://schemas.microsoft.com/office/drawing/2014/main" id="{4B2BF67A-DA49-C42D-17BA-3B6E51A45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" y="1772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800" b="0">
                    <a:solidFill>
                      <a:srgbClr val="790015"/>
                    </a:solidFill>
                    <a:latin typeface="Times" panose="020F07020304040A0204" pitchFamily="34" charset="0"/>
                  </a:rPr>
                  <a:t>ABRAHAM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anose="020F07020304040A0204" pitchFamily="34" charset="0"/>
                </a:endParaRPr>
              </a:p>
            </p:txBody>
          </p:sp>
          <p:sp>
            <p:nvSpPr>
              <p:cNvPr id="494656" name="Rectangle 64">
                <a:extLst>
                  <a:ext uri="{FF2B5EF4-FFF2-40B4-BE49-F238E27FC236}">
                    <a16:creationId xmlns:a16="http://schemas.microsoft.com/office/drawing/2014/main" id="{010E0002-0C29-CBB9-537B-DEDA94C91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7" name="AutoShape 65">
                <a:extLst>
                  <a:ext uri="{FF2B5EF4-FFF2-40B4-BE49-F238E27FC236}">
                    <a16:creationId xmlns:a16="http://schemas.microsoft.com/office/drawing/2014/main" id="{FB3DFC5E-684C-380D-6CC6-916CBB5E9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739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8" name="Rectangle 66">
                <a:extLst>
                  <a:ext uri="{FF2B5EF4-FFF2-40B4-BE49-F238E27FC236}">
                    <a16:creationId xmlns:a16="http://schemas.microsoft.com/office/drawing/2014/main" id="{6B2A0582-F732-290F-931B-0D217DEEA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954"/>
                <a:ext cx="964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9" name="Rectangle 67">
                <a:extLst>
                  <a:ext uri="{FF2B5EF4-FFF2-40B4-BE49-F238E27FC236}">
                    <a16:creationId xmlns:a16="http://schemas.microsoft.com/office/drawing/2014/main" id="{B149A890-92F6-B372-770A-7ACFA2675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" y="1751"/>
                <a:ext cx="42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ИОСИФ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60" name="Line 68">
                <a:extLst>
                  <a:ext uri="{FF2B5EF4-FFF2-40B4-BE49-F238E27FC236}">
                    <a16:creationId xmlns:a16="http://schemas.microsoft.com/office/drawing/2014/main" id="{81C46D14-2317-599F-7D87-DE22A0360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" y="1890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1" name="Line 69">
                <a:extLst>
                  <a:ext uri="{FF2B5EF4-FFF2-40B4-BE49-F238E27FC236}">
                    <a16:creationId xmlns:a16="http://schemas.microsoft.com/office/drawing/2014/main" id="{FF6E21B7-B3E2-8948-AA76-240BC0363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6" y="1904"/>
                <a:ext cx="442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2" name="Rectangle 70">
                <a:extLst>
                  <a:ext uri="{FF2B5EF4-FFF2-40B4-BE49-F238E27FC236}">
                    <a16:creationId xmlns:a16="http://schemas.microsoft.com/office/drawing/2014/main" id="{C5AE1FF4-913F-C375-1C8F-A91D7D3E8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" y="2065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3" name="AutoShape 71">
                <a:extLst>
                  <a:ext uri="{FF2B5EF4-FFF2-40B4-BE49-F238E27FC236}">
                    <a16:creationId xmlns:a16="http://schemas.microsoft.com/office/drawing/2014/main" id="{0ACDAD70-D6D5-3F31-B478-374861A92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" y="189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4" name="Rectangle 72">
                <a:extLst>
                  <a:ext uri="{FF2B5EF4-FFF2-40B4-BE49-F238E27FC236}">
                    <a16:creationId xmlns:a16="http://schemas.microsoft.com/office/drawing/2014/main" id="{E0247E8B-F71F-C3EF-B58B-68CA228E2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" y="2110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5" name="Rectangle 73">
                <a:extLst>
                  <a:ext uri="{FF2B5EF4-FFF2-40B4-BE49-F238E27FC236}">
                    <a16:creationId xmlns:a16="http://schemas.microsoft.com/office/drawing/2014/main" id="{F8FE9A52-4E3F-5EBD-40C6-54DD95996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" y="1896"/>
                <a:ext cx="59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4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МОИСЕЙ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66" name="Line 74">
                <a:extLst>
                  <a:ext uri="{FF2B5EF4-FFF2-40B4-BE49-F238E27FC236}">
                    <a16:creationId xmlns:a16="http://schemas.microsoft.com/office/drawing/2014/main" id="{6EB6A32E-C70A-B23D-ACAD-0C090945D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" y="2025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7" name="Line 75">
                <a:extLst>
                  <a:ext uri="{FF2B5EF4-FFF2-40B4-BE49-F238E27FC236}">
                    <a16:creationId xmlns:a16="http://schemas.microsoft.com/office/drawing/2014/main" id="{402343BC-47ED-67DE-2B8C-673CF9CBF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4" y="2065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8" name="Rectangle 76">
                <a:extLst>
                  <a:ext uri="{FF2B5EF4-FFF2-40B4-BE49-F238E27FC236}">
                    <a16:creationId xmlns:a16="http://schemas.microsoft.com/office/drawing/2014/main" id="{0FBC600E-AD35-ADB9-34E4-86254C7E8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" y="220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9" name="AutoShape 77">
                <a:extLst>
                  <a:ext uri="{FF2B5EF4-FFF2-40B4-BE49-F238E27FC236}">
                    <a16:creationId xmlns:a16="http://schemas.microsoft.com/office/drawing/2014/main" id="{24C8CAC3-96C4-DDFC-A643-7146DAE3F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" y="2025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0" name="Rectangle 78">
                <a:extLst>
                  <a:ext uri="{FF2B5EF4-FFF2-40B4-BE49-F238E27FC236}">
                    <a16:creationId xmlns:a16="http://schemas.microsoft.com/office/drawing/2014/main" id="{1C25486D-A60C-4762-37F3-6D900F508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" y="2237"/>
                <a:ext cx="964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1" name="Rectangle 79">
                <a:extLst>
                  <a:ext uri="{FF2B5EF4-FFF2-40B4-BE49-F238E27FC236}">
                    <a16:creationId xmlns:a16="http://schemas.microsoft.com/office/drawing/2014/main" id="{29543DDA-703C-455D-AE8B-49CAA910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" y="2031"/>
                <a:ext cx="6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4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И.НАВИН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72" name="Line 80">
                <a:extLst>
                  <a:ext uri="{FF2B5EF4-FFF2-40B4-BE49-F238E27FC236}">
                    <a16:creationId xmlns:a16="http://schemas.microsoft.com/office/drawing/2014/main" id="{56F76454-1EDB-AD61-570E-C0F2D1AB7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" y="2162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3" name="Line 81">
                <a:extLst>
                  <a:ext uri="{FF2B5EF4-FFF2-40B4-BE49-F238E27FC236}">
                    <a16:creationId xmlns:a16="http://schemas.microsoft.com/office/drawing/2014/main" id="{6DBAC3CE-93DC-EE11-0CBB-06E4AD32B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1" y="220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4" name="Rectangle 82">
                <a:extLst>
                  <a:ext uri="{FF2B5EF4-FFF2-40B4-BE49-F238E27FC236}">
                    <a16:creationId xmlns:a16="http://schemas.microsoft.com/office/drawing/2014/main" id="{DD45E902-32CF-06CF-A919-5E4B689F2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" y="235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5" name="AutoShape 83">
                <a:extLst>
                  <a:ext uri="{FF2B5EF4-FFF2-40B4-BE49-F238E27FC236}">
                    <a16:creationId xmlns:a16="http://schemas.microsoft.com/office/drawing/2014/main" id="{0B015233-2686-2DC2-595F-06A3A0913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" y="2162"/>
                <a:ext cx="803" cy="591"/>
              </a:xfrm>
              <a:prstGeom prst="roundRect">
                <a:avLst>
                  <a:gd name="adj" fmla="val 1074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6" name="Rectangle 84">
                <a:extLst>
                  <a:ext uri="{FF2B5EF4-FFF2-40B4-BE49-F238E27FC236}">
                    <a16:creationId xmlns:a16="http://schemas.microsoft.com/office/drawing/2014/main" id="{01D110CD-B89E-DEB5-41BE-F91C31A94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" y="237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7" name="Rectangle 85">
                <a:extLst>
                  <a:ext uri="{FF2B5EF4-FFF2-40B4-BE49-F238E27FC236}">
                    <a16:creationId xmlns:a16="http://schemas.microsoft.com/office/drawing/2014/main" id="{7452E960-F39D-001F-8417-699716305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" y="2177"/>
                <a:ext cx="6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4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АНАРХИЯ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78" name="Line 86">
                <a:extLst>
                  <a:ext uri="{FF2B5EF4-FFF2-40B4-BE49-F238E27FC236}">
                    <a16:creationId xmlns:a16="http://schemas.microsoft.com/office/drawing/2014/main" id="{2F9769E8-A6B0-0F68-64DD-24CE63EBC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" y="231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9" name="Rectangle 87">
                <a:extLst>
                  <a:ext uri="{FF2B5EF4-FFF2-40B4-BE49-F238E27FC236}">
                    <a16:creationId xmlns:a16="http://schemas.microsoft.com/office/drawing/2014/main" id="{FF92EA49-C2F2-EFF3-0E7D-5CCD7708E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507"/>
                <a:ext cx="1365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0" name="AutoShape 88">
                <a:extLst>
                  <a:ext uri="{FF2B5EF4-FFF2-40B4-BE49-F238E27FC236}">
                    <a16:creationId xmlns:a16="http://schemas.microsoft.com/office/drawing/2014/main" id="{C8C3A7C2-5EC3-4903-96FB-EB7850BE0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12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1" name="Rectangle 89">
                <a:extLst>
                  <a:ext uri="{FF2B5EF4-FFF2-40B4-BE49-F238E27FC236}">
                    <a16:creationId xmlns:a16="http://schemas.microsoft.com/office/drawing/2014/main" id="{757925DA-BD34-7409-F4BA-319CE1924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532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2" name="Rectangle 90">
                <a:extLst>
                  <a:ext uri="{FF2B5EF4-FFF2-40B4-BE49-F238E27FC236}">
                    <a16:creationId xmlns:a16="http://schemas.microsoft.com/office/drawing/2014/main" id="{248E10A8-13F4-05CE-68F1-50E19F3E9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" y="2320"/>
                <a:ext cx="6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4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ЦАРСТВО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83" name="Line 91">
                <a:extLst>
                  <a:ext uri="{FF2B5EF4-FFF2-40B4-BE49-F238E27FC236}">
                    <a16:creationId xmlns:a16="http://schemas.microsoft.com/office/drawing/2014/main" id="{3FEE766A-B677-7477-691E-5CC2EC44B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" y="2454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4" name="Rectangle 92">
                <a:extLst>
                  <a:ext uri="{FF2B5EF4-FFF2-40B4-BE49-F238E27FC236}">
                    <a16:creationId xmlns:a16="http://schemas.microsoft.com/office/drawing/2014/main" id="{F04BE62C-8C70-16C0-6958-8AAB9B429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6" y="263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5" name="AutoShape 93">
                <a:extLst>
                  <a:ext uri="{FF2B5EF4-FFF2-40B4-BE49-F238E27FC236}">
                    <a16:creationId xmlns:a16="http://schemas.microsoft.com/office/drawing/2014/main" id="{CD309654-AA4D-A295-E6E3-EB64EFBE4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6" y="2454"/>
                <a:ext cx="803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6" name="Rectangle 94">
                <a:extLst>
                  <a:ext uri="{FF2B5EF4-FFF2-40B4-BE49-F238E27FC236}">
                    <a16:creationId xmlns:a16="http://schemas.microsoft.com/office/drawing/2014/main" id="{6370B9C6-E0CD-41A1-37A5-B97591547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2674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7" name="Rectangle 95">
                <a:extLst>
                  <a:ext uri="{FF2B5EF4-FFF2-40B4-BE49-F238E27FC236}">
                    <a16:creationId xmlns:a16="http://schemas.microsoft.com/office/drawing/2014/main" id="{CA93042F-43A0-A17F-C678-0FDE06070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2471"/>
                <a:ext cx="72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4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ПЛЕНЕНИЕ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88" name="Line 96">
                <a:extLst>
                  <a:ext uri="{FF2B5EF4-FFF2-40B4-BE49-F238E27FC236}">
                    <a16:creationId xmlns:a16="http://schemas.microsoft.com/office/drawing/2014/main" id="{6C17E5BD-82CF-96BE-F566-6FC2133EF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6" y="259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9" name="Rectangle 97">
                <a:extLst>
                  <a:ext uri="{FF2B5EF4-FFF2-40B4-BE49-F238E27FC236}">
                    <a16:creationId xmlns:a16="http://schemas.microsoft.com/office/drawing/2014/main" id="{1AE985D6-D02A-124C-7A7E-6F49681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2790"/>
                <a:ext cx="1364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0" name="AutoShape 98">
                <a:extLst>
                  <a:ext uri="{FF2B5EF4-FFF2-40B4-BE49-F238E27FC236}">
                    <a16:creationId xmlns:a16="http://schemas.microsoft.com/office/drawing/2014/main" id="{32013DCB-B841-9676-7D95-324B2F3C6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2599"/>
                <a:ext cx="789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1" name="Rectangle 99">
                <a:extLst>
                  <a:ext uri="{FF2B5EF4-FFF2-40B4-BE49-F238E27FC236}">
                    <a16:creationId xmlns:a16="http://schemas.microsoft.com/office/drawing/2014/main" id="{F6BDA131-85FD-CE15-354F-44689DFA8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2839"/>
                <a:ext cx="963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2" name="Rectangle 100">
                <a:extLst>
                  <a:ext uri="{FF2B5EF4-FFF2-40B4-BE49-F238E27FC236}">
                    <a16:creationId xmlns:a16="http://schemas.microsoft.com/office/drawing/2014/main" id="{79C56B09-8269-70E2-E4AD-ECDD03FB7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" y="2617"/>
                <a:ext cx="74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4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1400">
                    <a:solidFill>
                      <a:srgbClr val="790015"/>
                    </a:solidFill>
                    <a:latin typeface="Helvetica" pitchFamily="2" charset="0"/>
                  </a:rPr>
                  <a:t>МОЛЧАНИЕ</a:t>
                </a:r>
                <a:endParaRPr lang="en-US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94693" name="Line 101">
                <a:extLst>
                  <a:ext uri="{FF2B5EF4-FFF2-40B4-BE49-F238E27FC236}">
                    <a16:creationId xmlns:a16="http://schemas.microsoft.com/office/drawing/2014/main" id="{0161D5FF-125D-6D23-C39C-E2C8F7255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2790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4" name="Rectangle 102">
                <a:extLst>
                  <a:ext uri="{FF2B5EF4-FFF2-40B4-BE49-F238E27FC236}">
                    <a16:creationId xmlns:a16="http://schemas.microsoft.com/office/drawing/2014/main" id="{F1497BA9-49E6-4D46-041A-A708D37B3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99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5" name="AutoShape 103">
                <a:extLst>
                  <a:ext uri="{FF2B5EF4-FFF2-40B4-BE49-F238E27FC236}">
                    <a16:creationId xmlns:a16="http://schemas.microsoft.com/office/drawing/2014/main" id="{71C1F8D0-39DD-CBBA-62C0-7F5BAB417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75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6" name="Rectangle 104">
                <a:extLst>
                  <a:ext uri="{FF2B5EF4-FFF2-40B4-BE49-F238E27FC236}">
                    <a16:creationId xmlns:a16="http://schemas.microsoft.com/office/drawing/2014/main" id="{3F6922A1-D5FF-3628-17B7-8F2EB11BA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299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94697" name="Group 105">
                <a:extLst>
                  <a:ext uri="{FF2B5EF4-FFF2-40B4-BE49-F238E27FC236}">
                    <a16:creationId xmlns:a16="http://schemas.microsoft.com/office/drawing/2014/main" id="{1D175708-0E79-5AF0-989A-4D038EBBB1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1" y="2765"/>
                <a:ext cx="589" cy="203"/>
                <a:chOff x="3083" y="3101"/>
                <a:chExt cx="589" cy="203"/>
              </a:xfrm>
            </p:grpSpPr>
            <p:sp>
              <p:nvSpPr>
                <p:cNvPr id="494698" name="Rectangle 106">
                  <a:extLst>
                    <a:ext uri="{FF2B5EF4-FFF2-40B4-BE49-F238E27FC236}">
                      <a16:creationId xmlns:a16="http://schemas.microsoft.com/office/drawing/2014/main" id="{8260EC16-264E-CB1C-92AF-D02D1D295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9" y="3112"/>
                  <a:ext cx="13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2000">
                      <a:solidFill>
                        <a:srgbClr val="790015"/>
                      </a:solidFill>
                      <a:latin typeface="Helvetica" pitchFamily="2" charset="0"/>
                    </a:rPr>
                    <a:t>   </a:t>
                  </a:r>
                  <a:endParaRPr lang="en-US" alt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2" charset="0"/>
                  </a:endParaRPr>
                </a:p>
              </p:txBody>
            </p:sp>
            <p:sp>
              <p:nvSpPr>
                <p:cNvPr id="494699" name="Rectangle 107">
                  <a:extLst>
                    <a:ext uri="{FF2B5EF4-FFF2-40B4-BE49-F238E27FC236}">
                      <a16:creationId xmlns:a16="http://schemas.microsoft.com/office/drawing/2014/main" id="{90454314-F464-1573-21D0-8319657AE2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3" y="3101"/>
                  <a:ext cx="589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ru-RU" altLang="en-US" sz="2100">
                      <a:solidFill>
                        <a:srgbClr val="790015"/>
                      </a:solidFill>
                      <a:latin typeface="Helvetica" pitchFamily="2" charset="0"/>
                    </a:rPr>
                    <a:t>ИИСУС</a:t>
                  </a:r>
                  <a:endParaRPr lang="en-US" alt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2" charset="0"/>
                  </a:endParaRPr>
                </a:p>
              </p:txBody>
            </p:sp>
          </p:grpSp>
          <p:sp>
            <p:nvSpPr>
              <p:cNvPr id="494700" name="Line 108">
                <a:extLst>
                  <a:ext uri="{FF2B5EF4-FFF2-40B4-BE49-F238E27FC236}">
                    <a16:creationId xmlns:a16="http://schemas.microsoft.com/office/drawing/2014/main" id="{DB934130-4109-3735-D4AC-106F03DD12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95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701" name="Line 109">
                <a:extLst>
                  <a:ext uri="{FF2B5EF4-FFF2-40B4-BE49-F238E27FC236}">
                    <a16:creationId xmlns:a16="http://schemas.microsoft.com/office/drawing/2014/main" id="{6F9BF58B-6012-F860-EB62-9F0AF7AAB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5" y="299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4756" name="Group 164">
            <a:extLst>
              <a:ext uri="{FF2B5EF4-FFF2-40B4-BE49-F238E27FC236}">
                <a16:creationId xmlns:a16="http://schemas.microsoft.com/office/drawing/2014/main" id="{75B768F9-F95C-118D-3A18-83BCDE2CE9D4}"/>
              </a:ext>
            </a:extLst>
          </p:cNvPr>
          <p:cNvGrpSpPr>
            <a:grpSpLocks/>
          </p:cNvGrpSpPr>
          <p:nvPr/>
        </p:nvGrpSpPr>
        <p:grpSpPr bwMode="auto">
          <a:xfrm>
            <a:off x="3762375" y="2701925"/>
            <a:ext cx="4895850" cy="1239838"/>
            <a:chOff x="2370" y="1686"/>
            <a:chExt cx="3084" cy="781"/>
          </a:xfrm>
        </p:grpSpPr>
        <p:sp>
          <p:nvSpPr>
            <p:cNvPr id="494599" name="Rectangle 7">
              <a:extLst>
                <a:ext uri="{FF2B5EF4-FFF2-40B4-BE49-F238E27FC236}">
                  <a16:creationId xmlns:a16="http://schemas.microsoft.com/office/drawing/2014/main" id="{831166F8-ABD8-8793-CD1E-E7F775CCB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" y="2142"/>
              <a:ext cx="106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2800">
                  <a:solidFill>
                    <a:schemeClr val="accent2"/>
                  </a:solidFill>
                </a:rPr>
                <a:t>ДЕЯНИЯ</a:t>
              </a:r>
              <a:endParaRPr lang="en-US" altLang="en-US" sz="2800">
                <a:solidFill>
                  <a:schemeClr val="bg2"/>
                </a:solidFill>
              </a:endParaRPr>
            </a:p>
          </p:txBody>
        </p:sp>
        <p:sp>
          <p:nvSpPr>
            <p:cNvPr id="494630" name="Rectangle 38">
              <a:extLst>
                <a:ext uri="{FF2B5EF4-FFF2-40B4-BE49-F238E27FC236}">
                  <a16:creationId xmlns:a16="http://schemas.microsoft.com/office/drawing/2014/main" id="{47AFCECE-AFAA-F6F1-E8DB-157C5469D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686"/>
              <a:ext cx="1182" cy="57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История</a:t>
              </a:r>
              <a:endParaRPr lang="en-US" altLang="en-US" sz="3200">
                <a:solidFill>
                  <a:srgbClr val="FFFF00"/>
                </a:solidFill>
              </a:endParaRPr>
            </a:p>
            <a:p>
              <a:pPr algn="ctr">
                <a:lnSpc>
                  <a:spcPct val="8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Церкви</a:t>
              </a:r>
              <a:endParaRPr lang="en-US" altLang="en-US" sz="3200">
                <a:solidFill>
                  <a:srgbClr val="FFFF00"/>
                </a:solidFill>
              </a:endParaRPr>
            </a:p>
          </p:txBody>
        </p:sp>
        <p:sp>
          <p:nvSpPr>
            <p:cNvPr id="494631" name="Line 39">
              <a:extLst>
                <a:ext uri="{FF2B5EF4-FFF2-40B4-BE49-F238E27FC236}">
                  <a16:creationId xmlns:a16="http://schemas.microsoft.com/office/drawing/2014/main" id="{25F5A406-633E-B944-358F-90861F6CA5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3" y="1816"/>
              <a:ext cx="549" cy="45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4758" dir="60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41" name="Rectangle 149">
            <a:extLst>
              <a:ext uri="{FF2B5EF4-FFF2-40B4-BE49-F238E27FC236}">
                <a16:creationId xmlns:a16="http://schemas.microsoft.com/office/drawing/2014/main" id="{382265AD-173B-05E1-DC4F-14038D3E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592138"/>
            <a:ext cx="1638300" cy="819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bg2"/>
                </a:solidFill>
              </a:rPr>
              <a:t>Первый век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494743" name="Text Box 151">
            <a:extLst>
              <a:ext uri="{FF2B5EF4-FFF2-40B4-BE49-F238E27FC236}">
                <a16:creationId xmlns:a16="http://schemas.microsoft.com/office/drawing/2014/main" id="{D2B6F17B-A148-B5CF-0BFB-63BE373F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494731" name="Text Box 139">
            <a:extLst>
              <a:ext uri="{FF2B5EF4-FFF2-40B4-BE49-F238E27FC236}">
                <a16:creationId xmlns:a16="http://schemas.microsoft.com/office/drawing/2014/main" id="{C4332153-F38F-933A-C13A-62721A723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494753" name="Rectangle 161">
            <a:extLst>
              <a:ext uri="{FF2B5EF4-FFF2-40B4-BE49-F238E27FC236}">
                <a16:creationId xmlns:a16="http://schemas.microsoft.com/office/drawing/2014/main" id="{C59C30CC-69EB-EDB5-1009-15EADFA37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3971925"/>
            <a:ext cx="1882775" cy="10493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57" name="Group 165">
            <a:extLst>
              <a:ext uri="{FF2B5EF4-FFF2-40B4-BE49-F238E27FC236}">
                <a16:creationId xmlns:a16="http://schemas.microsoft.com/office/drawing/2014/main" id="{1567C060-89A3-3897-FBB0-09893ABD7098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3889375"/>
            <a:ext cx="5272087" cy="960438"/>
            <a:chOff x="2335" y="2458"/>
            <a:chExt cx="3321" cy="605"/>
          </a:xfrm>
        </p:grpSpPr>
        <p:sp>
          <p:nvSpPr>
            <p:cNvPr id="494600" name="Rectangle 8">
              <a:extLst>
                <a:ext uri="{FF2B5EF4-FFF2-40B4-BE49-F238E27FC236}">
                  <a16:creationId xmlns:a16="http://schemas.microsoft.com/office/drawing/2014/main" id="{F39DADF3-ACD1-AD8B-3215-DC5D4D019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2458"/>
              <a:ext cx="141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2800">
                  <a:solidFill>
                    <a:schemeClr val="accent2"/>
                  </a:solidFill>
                </a:rPr>
                <a:t>ПОСЛАНИЯ</a:t>
              </a:r>
              <a:endParaRPr lang="en-US" altLang="en-US" sz="2800">
                <a:solidFill>
                  <a:schemeClr val="bg2"/>
                </a:solidFill>
              </a:endParaRPr>
            </a:p>
          </p:txBody>
        </p:sp>
        <p:sp>
          <p:nvSpPr>
            <p:cNvPr id="494626" name="Line 34">
              <a:extLst>
                <a:ext uri="{FF2B5EF4-FFF2-40B4-BE49-F238E27FC236}">
                  <a16:creationId xmlns:a16="http://schemas.microsoft.com/office/drawing/2014/main" id="{7484EA04-C424-98E7-BD7E-F0BED74DE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1" y="2609"/>
              <a:ext cx="387" cy="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40161" dir="65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54" name="Rectangle 162">
              <a:extLst>
                <a:ext uri="{FF2B5EF4-FFF2-40B4-BE49-F238E27FC236}">
                  <a16:creationId xmlns:a16="http://schemas.microsoft.com/office/drawing/2014/main" id="{7B65BA9F-3BA1-D08C-E0F3-48938F57F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485"/>
              <a:ext cx="1556" cy="578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Церковные</a:t>
              </a:r>
              <a:endParaRPr lang="en-US" altLang="en-US" sz="3200">
                <a:solidFill>
                  <a:srgbClr val="FFFF00"/>
                </a:solidFill>
              </a:endParaRPr>
            </a:p>
            <a:p>
              <a:pPr algn="ctr">
                <a:lnSpc>
                  <a:spcPct val="8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вопросы</a:t>
              </a:r>
              <a:endParaRPr lang="en-US" altLang="en-US" sz="1800">
                <a:solidFill>
                  <a:srgbClr val="FFFF00"/>
                </a:solidFill>
              </a:endParaRPr>
            </a:p>
          </p:txBody>
        </p:sp>
      </p:grpSp>
      <p:grpSp>
        <p:nvGrpSpPr>
          <p:cNvPr id="494755" name="Group 163">
            <a:extLst>
              <a:ext uri="{FF2B5EF4-FFF2-40B4-BE49-F238E27FC236}">
                <a16:creationId xmlns:a16="http://schemas.microsoft.com/office/drawing/2014/main" id="{26DE8F53-989F-239C-6FE4-F8FDA3C9D6FD}"/>
              </a:ext>
            </a:extLst>
          </p:cNvPr>
          <p:cNvGrpSpPr>
            <a:grpSpLocks/>
          </p:cNvGrpSpPr>
          <p:nvPr/>
        </p:nvGrpSpPr>
        <p:grpSpPr bwMode="auto">
          <a:xfrm>
            <a:off x="3557588" y="1384300"/>
            <a:ext cx="5449887" cy="2100263"/>
            <a:chOff x="2241" y="888"/>
            <a:chExt cx="3433" cy="1323"/>
          </a:xfrm>
        </p:grpSpPr>
        <p:sp>
          <p:nvSpPr>
            <p:cNvPr id="494598" name="Rectangle 6">
              <a:extLst>
                <a:ext uri="{FF2B5EF4-FFF2-40B4-BE49-F238E27FC236}">
                  <a16:creationId xmlns:a16="http://schemas.microsoft.com/office/drawing/2014/main" id="{E9121169-7C39-7A76-6AA6-A0C4E027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886"/>
              <a:ext cx="150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2800">
                  <a:solidFill>
                    <a:schemeClr val="accent2"/>
                  </a:solidFill>
                </a:rPr>
                <a:t>ЕВАНГЕЛИЯ</a:t>
              </a:r>
              <a:endParaRPr lang="en-US" altLang="en-US" sz="2800">
                <a:solidFill>
                  <a:schemeClr val="bg2"/>
                </a:solidFill>
              </a:endParaRPr>
            </a:p>
          </p:txBody>
        </p:sp>
        <p:sp>
          <p:nvSpPr>
            <p:cNvPr id="494636" name="Line 44">
              <a:extLst>
                <a:ext uri="{FF2B5EF4-FFF2-40B4-BE49-F238E27FC236}">
                  <a16:creationId xmlns:a16="http://schemas.microsoft.com/office/drawing/2014/main" id="{C4B6DF58-0CAE-5ECD-F587-310861224D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8" y="1042"/>
              <a:ext cx="599" cy="98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635" name="Rectangle 43">
              <a:extLst>
                <a:ext uri="{FF2B5EF4-FFF2-40B4-BE49-F238E27FC236}">
                  <a16:creationId xmlns:a16="http://schemas.microsoft.com/office/drawing/2014/main" id="{3445E93A-27F8-C086-DD18-ABA5EB5F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6" y="888"/>
              <a:ext cx="1608" cy="57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Факты и</a:t>
              </a:r>
              <a:endParaRPr lang="en-US" altLang="en-US" sz="2400">
                <a:solidFill>
                  <a:srgbClr val="FFFF00"/>
                </a:solidFill>
              </a:endParaRPr>
            </a:p>
            <a:p>
              <a:pPr algn="ctr">
                <a:lnSpc>
                  <a:spcPct val="8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богословие</a:t>
              </a:r>
              <a:endParaRPr lang="en-US" altLang="en-US" sz="18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474" name="Group 2">
            <a:extLst>
              <a:ext uri="{FF2B5EF4-FFF2-40B4-BE49-F238E27FC236}">
                <a16:creationId xmlns:a16="http://schemas.microsoft.com/office/drawing/2014/main" id="{C280C52D-A694-BE11-274A-9EDFAA9C02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17475" name="Rectangle 3">
              <a:extLst>
                <a:ext uri="{FF2B5EF4-FFF2-40B4-BE49-F238E27FC236}">
                  <a16:creationId xmlns:a16="http://schemas.microsoft.com/office/drawing/2014/main" id="{467425F8-4D48-DDB8-3E03-A6E57B2F0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76" name="Rectangle 4">
              <a:extLst>
                <a:ext uri="{FF2B5EF4-FFF2-40B4-BE49-F238E27FC236}">
                  <a16:creationId xmlns:a16="http://schemas.microsoft.com/office/drawing/2014/main" id="{F44FF821-F123-2E45-E694-346272598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77" name="Rectangle 5">
              <a:extLst>
                <a:ext uri="{FF2B5EF4-FFF2-40B4-BE49-F238E27FC236}">
                  <a16:creationId xmlns:a16="http://schemas.microsoft.com/office/drawing/2014/main" id="{234EC424-7AD5-D11C-7DE9-89D47794E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7478" name="Picture 6">
            <a:extLst>
              <a:ext uri="{FF2B5EF4-FFF2-40B4-BE49-F238E27FC236}">
                <a16:creationId xmlns:a16="http://schemas.microsoft.com/office/drawing/2014/main" id="{F4A275CC-313F-EBB8-8A81-69AA3484D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79" name="Picture 7">
            <a:extLst>
              <a:ext uri="{FF2B5EF4-FFF2-40B4-BE49-F238E27FC236}">
                <a16:creationId xmlns:a16="http://schemas.microsoft.com/office/drawing/2014/main" id="{C7CAD620-473E-4602-0BCA-01BC0595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80" name="Picture 8">
            <a:extLst>
              <a:ext uri="{FF2B5EF4-FFF2-40B4-BE49-F238E27FC236}">
                <a16:creationId xmlns:a16="http://schemas.microsoft.com/office/drawing/2014/main" id="{C46B0E4B-6F17-2C3B-2A14-32A460EF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81" name="Picture 9">
            <a:extLst>
              <a:ext uri="{FF2B5EF4-FFF2-40B4-BE49-F238E27FC236}">
                <a16:creationId xmlns:a16="http://schemas.microsoft.com/office/drawing/2014/main" id="{AD581190-97F0-3FFC-A7C0-9FB90845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482" name="Text Box 10">
            <a:extLst>
              <a:ext uri="{FF2B5EF4-FFF2-40B4-BE49-F238E27FC236}">
                <a16:creationId xmlns:a16="http://schemas.microsoft.com/office/drawing/2014/main" id="{89ABE274-AC83-146A-DC69-E4D13E836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17483" name="Group 11">
            <a:extLst>
              <a:ext uri="{FF2B5EF4-FFF2-40B4-BE49-F238E27FC236}">
                <a16:creationId xmlns:a16="http://schemas.microsoft.com/office/drawing/2014/main" id="{7569A10D-9C88-1566-A1B6-71FD996EFEDE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617484" name="Picture 12">
              <a:extLst>
                <a:ext uri="{FF2B5EF4-FFF2-40B4-BE49-F238E27FC236}">
                  <a16:creationId xmlns:a16="http://schemas.microsoft.com/office/drawing/2014/main" id="{0E205B1D-8D77-FA87-2FBD-F9145C336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485" name="AutoShape 13">
              <a:extLst>
                <a:ext uri="{FF2B5EF4-FFF2-40B4-BE49-F238E27FC236}">
                  <a16:creationId xmlns:a16="http://schemas.microsoft.com/office/drawing/2014/main" id="{6744B274-AEEA-A80D-90F0-85281C5CD0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847104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17486" name="Text Box 14">
              <a:extLst>
                <a:ext uri="{FF2B5EF4-FFF2-40B4-BE49-F238E27FC236}">
                  <a16:creationId xmlns:a16="http://schemas.microsoft.com/office/drawing/2014/main" id="{7E900200-0755-3F81-C5DC-712FE0FAF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</a:rPr>
                <a:t>Священное Писание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617487" name="Text Box 15">
            <a:extLst>
              <a:ext uri="{FF2B5EF4-FFF2-40B4-BE49-F238E27FC236}">
                <a16:creationId xmlns:a16="http://schemas.microsoft.com/office/drawing/2014/main" id="{35505031-8C7C-2804-DE3B-B77FE6AE1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17488" name="Rectangle 16">
            <a:extLst>
              <a:ext uri="{FF2B5EF4-FFF2-40B4-BE49-F238E27FC236}">
                <a16:creationId xmlns:a16="http://schemas.microsoft.com/office/drawing/2014/main" id="{B8218F80-070D-E08A-5AAF-38F96A12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5010150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9" name="Freeform 17">
            <a:extLst>
              <a:ext uri="{FF2B5EF4-FFF2-40B4-BE49-F238E27FC236}">
                <a16:creationId xmlns:a16="http://schemas.microsoft.com/office/drawing/2014/main" id="{1473A6CC-A431-BBF0-F3C9-8F4A934ADE35}"/>
              </a:ext>
            </a:extLst>
          </p:cNvPr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30 w 138"/>
              <a:gd name="T1" fmla="*/ 104 h 153"/>
              <a:gd name="T2" fmla="*/ 6 w 138"/>
              <a:gd name="T3" fmla="*/ 76 h 153"/>
              <a:gd name="T4" fmla="*/ 18 w 138"/>
              <a:gd name="T5" fmla="*/ 44 h 153"/>
              <a:gd name="T6" fmla="*/ 34 w 138"/>
              <a:gd name="T7" fmla="*/ 8 h 153"/>
              <a:gd name="T8" fmla="*/ 58 w 138"/>
              <a:gd name="T9" fmla="*/ 0 h 153"/>
              <a:gd name="T10" fmla="*/ 70 w 138"/>
              <a:gd name="T11" fmla="*/ 4 h 153"/>
              <a:gd name="T12" fmla="*/ 74 w 138"/>
              <a:gd name="T13" fmla="*/ 16 h 153"/>
              <a:gd name="T14" fmla="*/ 98 w 138"/>
              <a:gd name="T15" fmla="*/ 24 h 153"/>
              <a:gd name="T16" fmla="*/ 122 w 138"/>
              <a:gd name="T17" fmla="*/ 40 h 153"/>
              <a:gd name="T18" fmla="*/ 130 w 138"/>
              <a:gd name="T19" fmla="*/ 72 h 153"/>
              <a:gd name="T20" fmla="*/ 138 w 138"/>
              <a:gd name="T21" fmla="*/ 124 h 153"/>
              <a:gd name="T22" fmla="*/ 114 w 138"/>
              <a:gd name="T23" fmla="*/ 152 h 153"/>
              <a:gd name="T24" fmla="*/ 38 w 138"/>
              <a:gd name="T25" fmla="*/ 144 h 153"/>
              <a:gd name="T26" fmla="*/ 30 w 138"/>
              <a:gd name="T27" fmla="*/ 10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 w="38100" cap="flat" cmpd="sng">
            <a:solidFill>
              <a:srgbClr val="2F30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7490" name="Group 18">
            <a:extLst>
              <a:ext uri="{FF2B5EF4-FFF2-40B4-BE49-F238E27FC236}">
                <a16:creationId xmlns:a16="http://schemas.microsoft.com/office/drawing/2014/main" id="{4DEF25A1-D856-5BFA-98A8-8E98E797C77B}"/>
              </a:ext>
            </a:extLst>
          </p:cNvPr>
          <p:cNvGrpSpPr>
            <a:grpSpLocks/>
          </p:cNvGrpSpPr>
          <p:nvPr/>
        </p:nvGrpSpPr>
        <p:grpSpPr bwMode="auto">
          <a:xfrm>
            <a:off x="309563" y="1947863"/>
            <a:ext cx="8412162" cy="2713037"/>
            <a:chOff x="157" y="0"/>
            <a:chExt cx="5299" cy="1709"/>
          </a:xfrm>
        </p:grpSpPr>
        <p:sp>
          <p:nvSpPr>
            <p:cNvPr id="617491" name="Text Box 19">
              <a:extLst>
                <a:ext uri="{FF2B5EF4-FFF2-40B4-BE49-F238E27FC236}">
                  <a16:creationId xmlns:a16="http://schemas.microsoft.com/office/drawing/2014/main" id="{EB298DE0-76AD-ACD0-839A-43876A409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" y="0"/>
              <a:ext cx="5299" cy="1709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7200">
                  <a:solidFill>
                    <a:srgbClr val="7AFEEE"/>
                  </a:solidFill>
                </a:rPr>
                <a:t>C 7 </a:t>
              </a:r>
              <a:r>
                <a:rPr lang="ru-RU" altLang="en-US" sz="17200">
                  <a:solidFill>
                    <a:srgbClr val="7AFEEE"/>
                  </a:solidFill>
                </a:rPr>
                <a:t>М И</a:t>
              </a:r>
              <a:endParaRPr lang="en-US" altLang="en-US" sz="17200">
                <a:solidFill>
                  <a:srgbClr val="7AFEEE"/>
                </a:solidFill>
              </a:endParaRPr>
            </a:p>
          </p:txBody>
        </p:sp>
        <p:sp>
          <p:nvSpPr>
            <p:cNvPr id="617492" name="Rectangle 20">
              <a:extLst>
                <a:ext uri="{FF2B5EF4-FFF2-40B4-BE49-F238E27FC236}">
                  <a16:creationId xmlns:a16="http://schemas.microsoft.com/office/drawing/2014/main" id="{1033CE2A-A184-46C9-9A8C-631D5C90D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" y="806"/>
              <a:ext cx="429" cy="133"/>
            </a:xfrm>
            <a:prstGeom prst="rect">
              <a:avLst/>
            </a:prstGeom>
            <a:solidFill>
              <a:srgbClr val="7AFEEE"/>
            </a:solidFill>
            <a:ln w="12700">
              <a:solidFill>
                <a:srgbClr val="7AFEEE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7493" name="Group 21">
            <a:extLst>
              <a:ext uri="{FF2B5EF4-FFF2-40B4-BE49-F238E27FC236}">
                <a16:creationId xmlns:a16="http://schemas.microsoft.com/office/drawing/2014/main" id="{106B3DD1-7EA0-B5D1-A825-EF5B9390BFD7}"/>
              </a:ext>
            </a:extLst>
          </p:cNvPr>
          <p:cNvGrpSpPr>
            <a:grpSpLocks/>
          </p:cNvGrpSpPr>
          <p:nvPr/>
        </p:nvGrpSpPr>
        <p:grpSpPr bwMode="auto">
          <a:xfrm>
            <a:off x="2058988" y="1152525"/>
            <a:ext cx="2946400" cy="1343025"/>
            <a:chOff x="2297" y="2052"/>
            <a:chExt cx="1856" cy="846"/>
          </a:xfrm>
        </p:grpSpPr>
        <p:sp>
          <p:nvSpPr>
            <p:cNvPr id="617494" name="Rectangle 22">
              <a:extLst>
                <a:ext uri="{FF2B5EF4-FFF2-40B4-BE49-F238E27FC236}">
                  <a16:creationId xmlns:a16="http://schemas.microsoft.com/office/drawing/2014/main" id="{F96DEB3D-111A-9A2D-A92E-F202B0872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95" name="AutoShape 23">
              <a:extLst>
                <a:ext uri="{FF2B5EF4-FFF2-40B4-BE49-F238E27FC236}">
                  <a16:creationId xmlns:a16="http://schemas.microsoft.com/office/drawing/2014/main" id="{6522F3EB-A8C6-5298-F20E-8D9E6E11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96" name="Rectangle 24">
              <a:extLst>
                <a:ext uri="{FF2B5EF4-FFF2-40B4-BE49-F238E27FC236}">
                  <a16:creationId xmlns:a16="http://schemas.microsoft.com/office/drawing/2014/main" id="{21D9BEA2-E07F-F8DD-0422-2FE777156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97" name="Rectangle 25">
              <a:extLst>
                <a:ext uri="{FF2B5EF4-FFF2-40B4-BE49-F238E27FC236}">
                  <a16:creationId xmlns:a16="http://schemas.microsoft.com/office/drawing/2014/main" id="{B33CA88B-8EB5-E43B-E4EE-7294E744C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078"/>
              <a:ext cx="1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chemeClr val="bg2"/>
                  </a:solidFill>
                </a:rPr>
                <a:t>   СОТВОРЕНИЕ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498" name="Line 26">
              <a:extLst>
                <a:ext uri="{FF2B5EF4-FFF2-40B4-BE49-F238E27FC236}">
                  <a16:creationId xmlns:a16="http://schemas.microsoft.com/office/drawing/2014/main" id="{6F598DC6-9042-90A7-9247-98B7A78D0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499" name="Group 27">
            <a:extLst>
              <a:ext uri="{FF2B5EF4-FFF2-40B4-BE49-F238E27FC236}">
                <a16:creationId xmlns:a16="http://schemas.microsoft.com/office/drawing/2014/main" id="{A6F7FCB4-909A-D100-3231-0F963F6CAA01}"/>
              </a:ext>
            </a:extLst>
          </p:cNvPr>
          <p:cNvGrpSpPr>
            <a:grpSpLocks/>
          </p:cNvGrpSpPr>
          <p:nvPr/>
        </p:nvGrpSpPr>
        <p:grpSpPr bwMode="auto">
          <a:xfrm>
            <a:off x="2482850" y="1508125"/>
            <a:ext cx="2763838" cy="1343025"/>
            <a:chOff x="2412" y="2052"/>
            <a:chExt cx="1741" cy="846"/>
          </a:xfrm>
        </p:grpSpPr>
        <p:sp>
          <p:nvSpPr>
            <p:cNvPr id="617500" name="Rectangle 28">
              <a:extLst>
                <a:ext uri="{FF2B5EF4-FFF2-40B4-BE49-F238E27FC236}">
                  <a16:creationId xmlns:a16="http://schemas.microsoft.com/office/drawing/2014/main" id="{6B97359E-43AA-A477-108E-69FE63DC7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01" name="AutoShape 29">
              <a:extLst>
                <a:ext uri="{FF2B5EF4-FFF2-40B4-BE49-F238E27FC236}">
                  <a16:creationId xmlns:a16="http://schemas.microsoft.com/office/drawing/2014/main" id="{F9DD685E-3AC0-DAB5-90DF-A99225C41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02" name="Rectangle 30">
              <a:extLst>
                <a:ext uri="{FF2B5EF4-FFF2-40B4-BE49-F238E27FC236}">
                  <a16:creationId xmlns:a16="http://schemas.microsoft.com/office/drawing/2014/main" id="{EFDF0A30-1AD8-4EF0-1E32-FBD55236D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03" name="Rectangle 31">
              <a:extLst>
                <a:ext uri="{FF2B5EF4-FFF2-40B4-BE49-F238E27FC236}">
                  <a16:creationId xmlns:a16="http://schemas.microsoft.com/office/drawing/2014/main" id="{009D1E5D-DA61-EB6D-19D6-900F661E3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078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chemeClr val="bg2"/>
                  </a:solidFill>
                </a:rPr>
                <a:t>АВРААМ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04" name="Line 32">
              <a:extLst>
                <a:ext uri="{FF2B5EF4-FFF2-40B4-BE49-F238E27FC236}">
                  <a16:creationId xmlns:a16="http://schemas.microsoft.com/office/drawing/2014/main" id="{03D64EDA-10AC-B00B-58B5-F4CBCBD7C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05" name="Group 33">
            <a:extLst>
              <a:ext uri="{FF2B5EF4-FFF2-40B4-BE49-F238E27FC236}">
                <a16:creationId xmlns:a16="http://schemas.microsoft.com/office/drawing/2014/main" id="{4CE2F5CD-10FD-0A1D-116F-E1C329E8D374}"/>
              </a:ext>
            </a:extLst>
          </p:cNvPr>
          <p:cNvGrpSpPr>
            <a:grpSpLocks/>
          </p:cNvGrpSpPr>
          <p:nvPr/>
        </p:nvGrpSpPr>
        <p:grpSpPr bwMode="auto">
          <a:xfrm>
            <a:off x="2762250" y="1851025"/>
            <a:ext cx="2763838" cy="1343025"/>
            <a:chOff x="2412" y="2052"/>
            <a:chExt cx="1741" cy="846"/>
          </a:xfrm>
        </p:grpSpPr>
        <p:sp>
          <p:nvSpPr>
            <p:cNvPr id="617506" name="Rectangle 34">
              <a:extLst>
                <a:ext uri="{FF2B5EF4-FFF2-40B4-BE49-F238E27FC236}">
                  <a16:creationId xmlns:a16="http://schemas.microsoft.com/office/drawing/2014/main" id="{3C799368-C1D5-FE7C-87F2-11F9E652C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07" name="AutoShape 35">
              <a:extLst>
                <a:ext uri="{FF2B5EF4-FFF2-40B4-BE49-F238E27FC236}">
                  <a16:creationId xmlns:a16="http://schemas.microsoft.com/office/drawing/2014/main" id="{8747EC28-2E3A-FAAD-A5B7-E8820999E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08" name="Rectangle 36">
              <a:extLst>
                <a:ext uri="{FF2B5EF4-FFF2-40B4-BE49-F238E27FC236}">
                  <a16:creationId xmlns:a16="http://schemas.microsoft.com/office/drawing/2014/main" id="{8EEC5188-D2FD-4961-20AE-85EA6DF2E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09" name="Rectangle 37">
              <a:extLst>
                <a:ext uri="{FF2B5EF4-FFF2-40B4-BE49-F238E27FC236}">
                  <a16:creationId xmlns:a16="http://schemas.microsoft.com/office/drawing/2014/main" id="{B3E033B7-0B5A-95E7-B9B4-F80883969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" y="2078"/>
              <a:ext cx="6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bg2"/>
                  </a:solidFill>
                </a:rPr>
                <a:t>   </a:t>
              </a:r>
              <a:r>
                <a:rPr lang="ru-RU" altLang="en-US" sz="1800">
                  <a:solidFill>
                    <a:schemeClr val="bg2"/>
                  </a:solidFill>
                </a:rPr>
                <a:t>ИОСИФ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10" name="Line 38">
              <a:extLst>
                <a:ext uri="{FF2B5EF4-FFF2-40B4-BE49-F238E27FC236}">
                  <a16:creationId xmlns:a16="http://schemas.microsoft.com/office/drawing/2014/main" id="{6E7D330B-F5DE-8E99-3D9D-44AF2A97A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11" name="Group 39">
            <a:extLst>
              <a:ext uri="{FF2B5EF4-FFF2-40B4-BE49-F238E27FC236}">
                <a16:creationId xmlns:a16="http://schemas.microsoft.com/office/drawing/2014/main" id="{094B1600-C098-0AE4-17CD-3ACF1BCE8625}"/>
              </a:ext>
            </a:extLst>
          </p:cNvPr>
          <p:cNvGrpSpPr>
            <a:grpSpLocks/>
          </p:cNvGrpSpPr>
          <p:nvPr/>
        </p:nvGrpSpPr>
        <p:grpSpPr bwMode="auto">
          <a:xfrm>
            <a:off x="3054350" y="2168525"/>
            <a:ext cx="2763838" cy="1343025"/>
            <a:chOff x="2412" y="2052"/>
            <a:chExt cx="1741" cy="846"/>
          </a:xfrm>
        </p:grpSpPr>
        <p:sp>
          <p:nvSpPr>
            <p:cNvPr id="617512" name="Rectangle 40">
              <a:extLst>
                <a:ext uri="{FF2B5EF4-FFF2-40B4-BE49-F238E27FC236}">
                  <a16:creationId xmlns:a16="http://schemas.microsoft.com/office/drawing/2014/main" id="{D1B89885-C5FD-831F-5BE6-0BDBA5FC8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13" name="AutoShape 41">
              <a:extLst>
                <a:ext uri="{FF2B5EF4-FFF2-40B4-BE49-F238E27FC236}">
                  <a16:creationId xmlns:a16="http://schemas.microsoft.com/office/drawing/2014/main" id="{B723410F-3EAB-8223-8665-4B0E1BB63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14" name="Rectangle 42">
              <a:extLst>
                <a:ext uri="{FF2B5EF4-FFF2-40B4-BE49-F238E27FC236}">
                  <a16:creationId xmlns:a16="http://schemas.microsoft.com/office/drawing/2014/main" id="{4D055E22-D0A4-4097-C3B4-DADB7C368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15" name="Rectangle 43">
              <a:extLst>
                <a:ext uri="{FF2B5EF4-FFF2-40B4-BE49-F238E27FC236}">
                  <a16:creationId xmlns:a16="http://schemas.microsoft.com/office/drawing/2014/main" id="{D6A560FC-8857-6882-9DB1-85E9EFA33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" y="2078"/>
              <a:ext cx="7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bg2"/>
                  </a:solidFill>
                </a:rPr>
                <a:t>   </a:t>
              </a:r>
              <a:r>
                <a:rPr lang="ru-RU" altLang="en-US" sz="1800">
                  <a:solidFill>
                    <a:schemeClr val="bg2"/>
                  </a:solidFill>
                </a:rPr>
                <a:t>МОИСЕЙ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16" name="Line 44">
              <a:extLst>
                <a:ext uri="{FF2B5EF4-FFF2-40B4-BE49-F238E27FC236}">
                  <a16:creationId xmlns:a16="http://schemas.microsoft.com/office/drawing/2014/main" id="{2CDDAEA8-3E51-DD67-5CFF-21DE94D92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17" name="Group 45">
            <a:extLst>
              <a:ext uri="{FF2B5EF4-FFF2-40B4-BE49-F238E27FC236}">
                <a16:creationId xmlns:a16="http://schemas.microsoft.com/office/drawing/2014/main" id="{1B1B759D-8024-E325-0DFA-62BDB80B4C3A}"/>
              </a:ext>
            </a:extLst>
          </p:cNvPr>
          <p:cNvGrpSpPr>
            <a:grpSpLocks/>
          </p:cNvGrpSpPr>
          <p:nvPr/>
        </p:nvGrpSpPr>
        <p:grpSpPr bwMode="auto">
          <a:xfrm>
            <a:off x="3321050" y="2473325"/>
            <a:ext cx="2763838" cy="1343025"/>
            <a:chOff x="2412" y="2052"/>
            <a:chExt cx="1741" cy="846"/>
          </a:xfrm>
        </p:grpSpPr>
        <p:sp>
          <p:nvSpPr>
            <p:cNvPr id="617518" name="Rectangle 46">
              <a:extLst>
                <a:ext uri="{FF2B5EF4-FFF2-40B4-BE49-F238E27FC236}">
                  <a16:creationId xmlns:a16="http://schemas.microsoft.com/office/drawing/2014/main" id="{96D16FFC-DCB7-119D-6709-CC6878A0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19" name="AutoShape 47">
              <a:extLst>
                <a:ext uri="{FF2B5EF4-FFF2-40B4-BE49-F238E27FC236}">
                  <a16:creationId xmlns:a16="http://schemas.microsoft.com/office/drawing/2014/main" id="{ABC85FD9-9E5F-846A-70EE-49C82B5AE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20" name="Rectangle 48">
              <a:extLst>
                <a:ext uri="{FF2B5EF4-FFF2-40B4-BE49-F238E27FC236}">
                  <a16:creationId xmlns:a16="http://schemas.microsoft.com/office/drawing/2014/main" id="{74BC2C1B-ED21-3253-D4FF-DA09029A5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21" name="Rectangle 49">
              <a:extLst>
                <a:ext uri="{FF2B5EF4-FFF2-40B4-BE49-F238E27FC236}">
                  <a16:creationId xmlns:a16="http://schemas.microsoft.com/office/drawing/2014/main" id="{3F8A847B-D37D-DD26-8089-ECCEDD7C8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bg2"/>
                  </a:solidFill>
                </a:rPr>
                <a:t>  </a:t>
              </a:r>
              <a:r>
                <a:rPr lang="ru-RU" altLang="en-US" sz="1800">
                  <a:solidFill>
                    <a:schemeClr val="bg2"/>
                  </a:solidFill>
                </a:rPr>
                <a:t>И.НАВИН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22" name="Line 50">
              <a:extLst>
                <a:ext uri="{FF2B5EF4-FFF2-40B4-BE49-F238E27FC236}">
                  <a16:creationId xmlns:a16="http://schemas.microsoft.com/office/drawing/2014/main" id="{481B1C60-8797-F95D-3901-197733C99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23" name="Group 51">
            <a:extLst>
              <a:ext uri="{FF2B5EF4-FFF2-40B4-BE49-F238E27FC236}">
                <a16:creationId xmlns:a16="http://schemas.microsoft.com/office/drawing/2014/main" id="{6682A6F0-AFA4-CEDA-3207-A1713B8114AF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2778125"/>
            <a:ext cx="2763838" cy="1343025"/>
            <a:chOff x="2412" y="2052"/>
            <a:chExt cx="1741" cy="846"/>
          </a:xfrm>
        </p:grpSpPr>
        <p:sp>
          <p:nvSpPr>
            <p:cNvPr id="617524" name="Rectangle 52">
              <a:extLst>
                <a:ext uri="{FF2B5EF4-FFF2-40B4-BE49-F238E27FC236}">
                  <a16:creationId xmlns:a16="http://schemas.microsoft.com/office/drawing/2014/main" id="{1AE1DE06-A954-96EC-7097-FFCB167F1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25" name="AutoShape 53">
              <a:extLst>
                <a:ext uri="{FF2B5EF4-FFF2-40B4-BE49-F238E27FC236}">
                  <a16:creationId xmlns:a16="http://schemas.microsoft.com/office/drawing/2014/main" id="{ACD15657-FE3C-23BC-4A46-84042BD8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26" name="Rectangle 54">
              <a:extLst>
                <a:ext uri="{FF2B5EF4-FFF2-40B4-BE49-F238E27FC236}">
                  <a16:creationId xmlns:a16="http://schemas.microsoft.com/office/drawing/2014/main" id="{0A427BCF-5187-4FAB-28A2-6642020FB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27" name="Rectangle 55">
              <a:extLst>
                <a:ext uri="{FF2B5EF4-FFF2-40B4-BE49-F238E27FC236}">
                  <a16:creationId xmlns:a16="http://schemas.microsoft.com/office/drawing/2014/main" id="{300EEBDE-6D30-FFE4-74C4-CA279AA95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" y="2078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bg2"/>
                  </a:solidFill>
                </a:rPr>
                <a:t>   </a:t>
              </a:r>
              <a:r>
                <a:rPr lang="ru-RU" altLang="en-US" sz="1800">
                  <a:solidFill>
                    <a:schemeClr val="bg2"/>
                  </a:solidFill>
                </a:rPr>
                <a:t>АНАРХИЯ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28" name="Line 56">
              <a:extLst>
                <a:ext uri="{FF2B5EF4-FFF2-40B4-BE49-F238E27FC236}">
                  <a16:creationId xmlns:a16="http://schemas.microsoft.com/office/drawing/2014/main" id="{B03DA763-309D-B005-540B-BCBF0EFCC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29" name="Group 57">
            <a:extLst>
              <a:ext uri="{FF2B5EF4-FFF2-40B4-BE49-F238E27FC236}">
                <a16:creationId xmlns:a16="http://schemas.microsoft.com/office/drawing/2014/main" id="{24ACDBE8-BF7D-8163-BEAD-A43798540D34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3095625"/>
            <a:ext cx="2763838" cy="1343025"/>
            <a:chOff x="2412" y="2052"/>
            <a:chExt cx="1741" cy="846"/>
          </a:xfrm>
        </p:grpSpPr>
        <p:sp>
          <p:nvSpPr>
            <p:cNvPr id="617530" name="Rectangle 58">
              <a:extLst>
                <a:ext uri="{FF2B5EF4-FFF2-40B4-BE49-F238E27FC236}">
                  <a16:creationId xmlns:a16="http://schemas.microsoft.com/office/drawing/2014/main" id="{CCC6EAC4-F82F-858E-52C9-0ABFF7896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31" name="AutoShape 59">
              <a:extLst>
                <a:ext uri="{FF2B5EF4-FFF2-40B4-BE49-F238E27FC236}">
                  <a16:creationId xmlns:a16="http://schemas.microsoft.com/office/drawing/2014/main" id="{1DF1726F-8382-C0D2-7ECD-4D6FC746F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32" name="Rectangle 60">
              <a:extLst>
                <a:ext uri="{FF2B5EF4-FFF2-40B4-BE49-F238E27FC236}">
                  <a16:creationId xmlns:a16="http://schemas.microsoft.com/office/drawing/2014/main" id="{6FC0D688-C78D-A14B-603E-EA3023FD3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33" name="Rectangle 61">
              <a:extLst>
                <a:ext uri="{FF2B5EF4-FFF2-40B4-BE49-F238E27FC236}">
                  <a16:creationId xmlns:a16="http://schemas.microsoft.com/office/drawing/2014/main" id="{98D7F370-4049-CF43-F2C1-8A49A340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2078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bg2"/>
                  </a:solidFill>
                </a:rPr>
                <a:t>   </a:t>
              </a:r>
              <a:r>
                <a:rPr lang="ru-RU" altLang="en-US" sz="1800">
                  <a:solidFill>
                    <a:schemeClr val="bg2"/>
                  </a:solidFill>
                </a:rPr>
                <a:t>ЦАРСТВО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34" name="Line 62">
              <a:extLst>
                <a:ext uri="{FF2B5EF4-FFF2-40B4-BE49-F238E27FC236}">
                  <a16:creationId xmlns:a16="http://schemas.microsoft.com/office/drawing/2014/main" id="{09CA2B93-B26E-0726-CF2E-48F457EE2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35" name="Group 63">
            <a:extLst>
              <a:ext uri="{FF2B5EF4-FFF2-40B4-BE49-F238E27FC236}">
                <a16:creationId xmlns:a16="http://schemas.microsoft.com/office/drawing/2014/main" id="{25086707-6B17-E0D8-E42E-190B35F96B1D}"/>
              </a:ext>
            </a:extLst>
          </p:cNvPr>
          <p:cNvGrpSpPr>
            <a:grpSpLocks/>
          </p:cNvGrpSpPr>
          <p:nvPr/>
        </p:nvGrpSpPr>
        <p:grpSpPr bwMode="auto">
          <a:xfrm>
            <a:off x="4119563" y="3451225"/>
            <a:ext cx="2778125" cy="1343025"/>
            <a:chOff x="2403" y="2052"/>
            <a:chExt cx="1750" cy="846"/>
          </a:xfrm>
        </p:grpSpPr>
        <p:sp>
          <p:nvSpPr>
            <p:cNvPr id="617536" name="Rectangle 64">
              <a:extLst>
                <a:ext uri="{FF2B5EF4-FFF2-40B4-BE49-F238E27FC236}">
                  <a16:creationId xmlns:a16="http://schemas.microsoft.com/office/drawing/2014/main" id="{822CDC1F-12A9-C613-43A0-4DF06E94D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37" name="AutoShape 65">
              <a:extLst>
                <a:ext uri="{FF2B5EF4-FFF2-40B4-BE49-F238E27FC236}">
                  <a16:creationId xmlns:a16="http://schemas.microsoft.com/office/drawing/2014/main" id="{45FC36D4-FE53-6D69-A3EF-D9CA129DE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38" name="Rectangle 66">
              <a:extLst>
                <a:ext uri="{FF2B5EF4-FFF2-40B4-BE49-F238E27FC236}">
                  <a16:creationId xmlns:a16="http://schemas.microsoft.com/office/drawing/2014/main" id="{13E899DA-2958-8F33-4E00-EC0284D84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39" name="Rectangle 67">
              <a:extLst>
                <a:ext uri="{FF2B5EF4-FFF2-40B4-BE49-F238E27FC236}">
                  <a16:creationId xmlns:a16="http://schemas.microsoft.com/office/drawing/2014/main" id="{7E5ECDBF-315F-F715-FAAA-0AF2497B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2078"/>
              <a:ext cx="9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bg2"/>
                  </a:solidFill>
                </a:rPr>
                <a:t>   </a:t>
              </a:r>
              <a:r>
                <a:rPr lang="ru-RU" altLang="en-US" sz="1800">
                  <a:solidFill>
                    <a:schemeClr val="bg2"/>
                  </a:solidFill>
                </a:rPr>
                <a:t>ПЛЕНЕНИЕ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617540" name="Line 68">
              <a:extLst>
                <a:ext uri="{FF2B5EF4-FFF2-40B4-BE49-F238E27FC236}">
                  <a16:creationId xmlns:a16="http://schemas.microsoft.com/office/drawing/2014/main" id="{D040A36D-C597-793C-CE5F-293CD83AF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41" name="Group 69">
            <a:extLst>
              <a:ext uri="{FF2B5EF4-FFF2-40B4-BE49-F238E27FC236}">
                <a16:creationId xmlns:a16="http://schemas.microsoft.com/office/drawing/2014/main" id="{E0437A2F-98D5-FA06-9E17-28051A0B0164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786188"/>
            <a:ext cx="2760663" cy="1333500"/>
            <a:chOff x="2652" y="2271"/>
            <a:chExt cx="1739" cy="840"/>
          </a:xfrm>
        </p:grpSpPr>
        <p:sp>
          <p:nvSpPr>
            <p:cNvPr id="617542" name="Rectangle 70">
              <a:extLst>
                <a:ext uri="{FF2B5EF4-FFF2-40B4-BE49-F238E27FC236}">
                  <a16:creationId xmlns:a16="http://schemas.microsoft.com/office/drawing/2014/main" id="{3683E1A7-5F1B-2AED-46FC-9A9517D1D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43" name="AutoShape 71">
              <a:extLst>
                <a:ext uri="{FF2B5EF4-FFF2-40B4-BE49-F238E27FC236}">
                  <a16:creationId xmlns:a16="http://schemas.microsoft.com/office/drawing/2014/main" id="{FD4CA840-2275-1CFE-AC84-3019F236B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44" name="Rectangle 72">
              <a:extLst>
                <a:ext uri="{FF2B5EF4-FFF2-40B4-BE49-F238E27FC236}">
                  <a16:creationId xmlns:a16="http://schemas.microsoft.com/office/drawing/2014/main" id="{570187D6-33EB-F667-5395-3480373F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45" name="Rectangle 73">
              <a:extLst>
                <a:ext uri="{FF2B5EF4-FFF2-40B4-BE49-F238E27FC236}">
                  <a16:creationId xmlns:a16="http://schemas.microsoft.com/office/drawing/2014/main" id="{04DEDE9A-B847-6198-C206-6F12EBCD9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298"/>
              <a:ext cx="8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chemeClr val="bg2"/>
                  </a:solidFill>
                </a:rPr>
                <a:t>МОЛЧАНИЕ</a:t>
              </a:r>
              <a:endParaRPr lang="en-US" altLang="en-US" sz="1800">
                <a:solidFill>
                  <a:schemeClr val="bg2"/>
                </a:solidFill>
              </a:endParaRPr>
            </a:p>
          </p:txBody>
        </p:sp>
      </p:grpSp>
      <p:grpSp>
        <p:nvGrpSpPr>
          <p:cNvPr id="617546" name="Group 74">
            <a:extLst>
              <a:ext uri="{FF2B5EF4-FFF2-40B4-BE49-F238E27FC236}">
                <a16:creationId xmlns:a16="http://schemas.microsoft.com/office/drawing/2014/main" id="{AF29E0EA-C9CC-FC1A-2FA3-EF0678DE123B}"/>
              </a:ext>
            </a:extLst>
          </p:cNvPr>
          <p:cNvGrpSpPr>
            <a:grpSpLocks/>
          </p:cNvGrpSpPr>
          <p:nvPr/>
        </p:nvGrpSpPr>
        <p:grpSpPr bwMode="auto">
          <a:xfrm>
            <a:off x="4705350" y="4135438"/>
            <a:ext cx="2762250" cy="1479550"/>
            <a:chOff x="3948" y="107"/>
            <a:chExt cx="1740" cy="932"/>
          </a:xfrm>
        </p:grpSpPr>
        <p:sp>
          <p:nvSpPr>
            <p:cNvPr id="617547" name="Rectangle 75">
              <a:extLst>
                <a:ext uri="{FF2B5EF4-FFF2-40B4-BE49-F238E27FC236}">
                  <a16:creationId xmlns:a16="http://schemas.microsoft.com/office/drawing/2014/main" id="{A4D4DE29-4ABF-01C0-52BB-FF18E3C29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48" name="AutoShape 76">
              <a:extLst>
                <a:ext uri="{FF2B5EF4-FFF2-40B4-BE49-F238E27FC236}">
                  <a16:creationId xmlns:a16="http://schemas.microsoft.com/office/drawing/2014/main" id="{B1536D5D-3685-079F-37DA-D13F6A8F8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49" name="Rectangle 77">
              <a:extLst>
                <a:ext uri="{FF2B5EF4-FFF2-40B4-BE49-F238E27FC236}">
                  <a16:creationId xmlns:a16="http://schemas.microsoft.com/office/drawing/2014/main" id="{4E87A7D1-6709-9989-F791-C51B9FA63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550" name="Group 78">
              <a:extLst>
                <a:ext uri="{FF2B5EF4-FFF2-40B4-BE49-F238E27FC236}">
                  <a16:creationId xmlns:a16="http://schemas.microsoft.com/office/drawing/2014/main" id="{357B1CF0-C007-69F3-353F-441AB185D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2" y="130"/>
              <a:ext cx="595" cy="187"/>
              <a:chOff x="3109" y="3101"/>
              <a:chExt cx="465" cy="155"/>
            </a:xfrm>
          </p:grpSpPr>
          <p:sp>
            <p:nvSpPr>
              <p:cNvPr id="617551" name="Rectangle 79">
                <a:extLst>
                  <a:ext uri="{FF2B5EF4-FFF2-40B4-BE49-F238E27FC236}">
                    <a16:creationId xmlns:a16="http://schemas.microsoft.com/office/drawing/2014/main" id="{CB6CC934-97F9-3953-CE73-64F8775F8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3113"/>
                <a:ext cx="94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800">
                    <a:solidFill>
                      <a:schemeClr val="bg2"/>
                    </a:solidFill>
                  </a:rPr>
                  <a:t>   </a:t>
                </a:r>
              </a:p>
            </p:txBody>
          </p:sp>
          <p:sp>
            <p:nvSpPr>
              <p:cNvPr id="617552" name="Rectangle 80">
                <a:extLst>
                  <a:ext uri="{FF2B5EF4-FFF2-40B4-BE49-F238E27FC236}">
                    <a16:creationId xmlns:a16="http://schemas.microsoft.com/office/drawing/2014/main" id="{2EDECC97-9392-1B35-254D-D659F11BD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" y="3101"/>
                <a:ext cx="39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1800">
                    <a:solidFill>
                      <a:schemeClr val="bg2"/>
                    </a:solidFill>
                  </a:rPr>
                  <a:t>ИИСУС</a:t>
                </a:r>
                <a:endParaRPr lang="en-US" altLang="en-US" sz="180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617553" name="Line 81">
              <a:extLst>
                <a:ext uri="{FF2B5EF4-FFF2-40B4-BE49-F238E27FC236}">
                  <a16:creationId xmlns:a16="http://schemas.microsoft.com/office/drawing/2014/main" id="{C4FD0714-9822-919C-37B1-350B6AB24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54" name="Line 82">
              <a:extLst>
                <a:ext uri="{FF2B5EF4-FFF2-40B4-BE49-F238E27FC236}">
                  <a16:creationId xmlns:a16="http://schemas.microsoft.com/office/drawing/2014/main" id="{DFCFBC9A-F611-9B14-A5E3-03ECA04D63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7556" name="Rectangle 84">
            <a:extLst>
              <a:ext uri="{FF2B5EF4-FFF2-40B4-BE49-F238E27FC236}">
                <a16:creationId xmlns:a16="http://schemas.microsoft.com/office/drawing/2014/main" id="{1E742CF5-9284-9DE3-F9CC-3F1766182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16</a:t>
            </a:r>
          </a:p>
        </p:txBody>
      </p:sp>
      <p:sp>
        <p:nvSpPr>
          <p:cNvPr id="617557" name="Text Box 85">
            <a:extLst>
              <a:ext uri="{FF2B5EF4-FFF2-40B4-BE49-F238E27FC236}">
                <a16:creationId xmlns:a16="http://schemas.microsoft.com/office/drawing/2014/main" id="{E5ED4F5A-B33C-7417-A0E5-BAD39F0AD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17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278" name="Group 22">
            <a:extLst>
              <a:ext uri="{FF2B5EF4-FFF2-40B4-BE49-F238E27FC236}">
                <a16:creationId xmlns:a16="http://schemas.microsoft.com/office/drawing/2014/main" id="{11F64A95-7B4B-E32C-03D2-C14609E0C16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08279" name="Rectangle 23">
              <a:extLst>
                <a:ext uri="{FF2B5EF4-FFF2-40B4-BE49-F238E27FC236}">
                  <a16:creationId xmlns:a16="http://schemas.microsoft.com/office/drawing/2014/main" id="{7C3A803A-70E6-EC84-62AB-5EE4CBDC7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80" name="Rectangle 24">
              <a:extLst>
                <a:ext uri="{FF2B5EF4-FFF2-40B4-BE49-F238E27FC236}">
                  <a16:creationId xmlns:a16="http://schemas.microsoft.com/office/drawing/2014/main" id="{04817CF1-9AE7-61CA-4EF5-D886FC711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81" name="Rectangle 25">
              <a:extLst>
                <a:ext uri="{FF2B5EF4-FFF2-40B4-BE49-F238E27FC236}">
                  <a16:creationId xmlns:a16="http://schemas.microsoft.com/office/drawing/2014/main" id="{FB1BA0EF-D4D9-BAEC-5108-8956F851F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8258" name="Freeform 2">
            <a:extLst>
              <a:ext uri="{FF2B5EF4-FFF2-40B4-BE49-F238E27FC236}">
                <a16:creationId xmlns:a16="http://schemas.microsoft.com/office/drawing/2014/main" id="{3A42D6FD-00C0-9B05-4029-B639F5DE7F82}"/>
              </a:ext>
            </a:extLst>
          </p:cNvPr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30 w 138"/>
              <a:gd name="T1" fmla="*/ 104 h 153"/>
              <a:gd name="T2" fmla="*/ 6 w 138"/>
              <a:gd name="T3" fmla="*/ 76 h 153"/>
              <a:gd name="T4" fmla="*/ 18 w 138"/>
              <a:gd name="T5" fmla="*/ 44 h 153"/>
              <a:gd name="T6" fmla="*/ 34 w 138"/>
              <a:gd name="T7" fmla="*/ 8 h 153"/>
              <a:gd name="T8" fmla="*/ 58 w 138"/>
              <a:gd name="T9" fmla="*/ 0 h 153"/>
              <a:gd name="T10" fmla="*/ 70 w 138"/>
              <a:gd name="T11" fmla="*/ 4 h 153"/>
              <a:gd name="T12" fmla="*/ 74 w 138"/>
              <a:gd name="T13" fmla="*/ 16 h 153"/>
              <a:gd name="T14" fmla="*/ 98 w 138"/>
              <a:gd name="T15" fmla="*/ 24 h 153"/>
              <a:gd name="T16" fmla="*/ 122 w 138"/>
              <a:gd name="T17" fmla="*/ 40 h 153"/>
              <a:gd name="T18" fmla="*/ 130 w 138"/>
              <a:gd name="T19" fmla="*/ 72 h 153"/>
              <a:gd name="T20" fmla="*/ 138 w 138"/>
              <a:gd name="T21" fmla="*/ 124 h 153"/>
              <a:gd name="T22" fmla="*/ 114 w 138"/>
              <a:gd name="T23" fmla="*/ 152 h 153"/>
              <a:gd name="T24" fmla="*/ 38 w 138"/>
              <a:gd name="T25" fmla="*/ 144 h 153"/>
              <a:gd name="T26" fmla="*/ 30 w 138"/>
              <a:gd name="T27" fmla="*/ 10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 w="38100" cap="flat" cmpd="sng">
            <a:solidFill>
              <a:srgbClr val="2F30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8259" name="Picture 3">
            <a:extLst>
              <a:ext uri="{FF2B5EF4-FFF2-40B4-BE49-F238E27FC236}">
                <a16:creationId xmlns:a16="http://schemas.microsoft.com/office/drawing/2014/main" id="{47200709-5E8B-9C1F-2861-035DD629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60" name="Picture 4">
            <a:extLst>
              <a:ext uri="{FF2B5EF4-FFF2-40B4-BE49-F238E27FC236}">
                <a16:creationId xmlns:a16="http://schemas.microsoft.com/office/drawing/2014/main" id="{FEE1A32F-F766-CE0A-510F-4CD64876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61" name="Picture 5">
            <a:extLst>
              <a:ext uri="{FF2B5EF4-FFF2-40B4-BE49-F238E27FC236}">
                <a16:creationId xmlns:a16="http://schemas.microsoft.com/office/drawing/2014/main" id="{0AE23E42-9A0B-EE13-7022-C1BEAE4D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62" name="Picture 6">
            <a:extLst>
              <a:ext uri="{FF2B5EF4-FFF2-40B4-BE49-F238E27FC236}">
                <a16:creationId xmlns:a16="http://schemas.microsoft.com/office/drawing/2014/main" id="{2146F0DB-63F6-2F15-F6F6-DEB053A8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263" name="Text Box 7">
            <a:extLst>
              <a:ext uri="{FF2B5EF4-FFF2-40B4-BE49-F238E27FC236}">
                <a16:creationId xmlns:a16="http://schemas.microsoft.com/office/drawing/2014/main" id="{5281B02F-5190-ADA8-D6C1-3AE3E912D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08264" name="Group 8">
            <a:extLst>
              <a:ext uri="{FF2B5EF4-FFF2-40B4-BE49-F238E27FC236}">
                <a16:creationId xmlns:a16="http://schemas.microsoft.com/office/drawing/2014/main" id="{40CE876E-2F38-2561-4479-FFD29624FD8D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608265" name="Picture 9">
              <a:extLst>
                <a:ext uri="{FF2B5EF4-FFF2-40B4-BE49-F238E27FC236}">
                  <a16:creationId xmlns:a16="http://schemas.microsoft.com/office/drawing/2014/main" id="{4A9E580D-D580-4E52-D39C-94553A716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8266" name="AutoShape 10">
              <a:extLst>
                <a:ext uri="{FF2B5EF4-FFF2-40B4-BE49-F238E27FC236}">
                  <a16:creationId xmlns:a16="http://schemas.microsoft.com/office/drawing/2014/main" id="{50F4F2C5-182E-9DFD-A3AC-87F40FA9C1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847104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08267" name="Text Box 11">
              <a:extLst>
                <a:ext uri="{FF2B5EF4-FFF2-40B4-BE49-F238E27FC236}">
                  <a16:creationId xmlns:a16="http://schemas.microsoft.com/office/drawing/2014/main" id="{6A7DA069-1852-CAB8-E3FE-4C75154B1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</a:rPr>
                <a:t>Священное Писание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608274" name="Rectangle 18">
            <a:extLst>
              <a:ext uri="{FF2B5EF4-FFF2-40B4-BE49-F238E27FC236}">
                <a16:creationId xmlns:a16="http://schemas.microsoft.com/office/drawing/2014/main" id="{027FD6A8-2D26-A779-12EC-66D48E567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5010150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8269" name="Text Box 13">
            <a:extLst>
              <a:ext uri="{FF2B5EF4-FFF2-40B4-BE49-F238E27FC236}">
                <a16:creationId xmlns:a16="http://schemas.microsoft.com/office/drawing/2014/main" id="{691A993F-5BB9-07C1-2424-994898DF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08270" name="Text Box 14">
            <a:extLst>
              <a:ext uri="{FF2B5EF4-FFF2-40B4-BE49-F238E27FC236}">
                <a16:creationId xmlns:a16="http://schemas.microsoft.com/office/drawing/2014/main" id="{18F31047-5062-CD20-CB73-BA9B83B59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08271" name="Text Box 15">
            <a:extLst>
              <a:ext uri="{FF2B5EF4-FFF2-40B4-BE49-F238E27FC236}">
                <a16:creationId xmlns:a16="http://schemas.microsoft.com/office/drawing/2014/main" id="{3C3950FA-BA9F-406E-0253-6AFEDB43C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175" y="6550025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10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608272" name="Text Box 16">
            <a:extLst>
              <a:ext uri="{FF2B5EF4-FFF2-40B4-BE49-F238E27FC236}">
                <a16:creationId xmlns:a16="http://schemas.microsoft.com/office/drawing/2014/main" id="{F1248BF8-782A-EA2D-FF98-8E4EC500F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1871663"/>
            <a:ext cx="6297613" cy="3111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600">
                <a:solidFill>
                  <a:srgbClr val="FFEA18"/>
                </a:solidFill>
              </a:rPr>
              <a:t>“</a:t>
            </a:r>
            <a:r>
              <a:rPr lang="ru-RU" altLang="en-US" sz="6600">
                <a:solidFill>
                  <a:srgbClr val="FFEA18"/>
                </a:solidFill>
              </a:rPr>
              <a:t>Итак идите, научите все народы</a:t>
            </a:r>
            <a:r>
              <a:rPr lang="en-US" altLang="en-US" sz="6600">
                <a:solidFill>
                  <a:srgbClr val="FFEA18"/>
                </a:solidFill>
              </a:rPr>
              <a:t>…”</a:t>
            </a:r>
          </a:p>
        </p:txBody>
      </p:sp>
      <p:sp>
        <p:nvSpPr>
          <p:cNvPr id="608273" name="Text Box 17">
            <a:extLst>
              <a:ext uri="{FF2B5EF4-FFF2-40B4-BE49-F238E27FC236}">
                <a16:creationId xmlns:a16="http://schemas.microsoft.com/office/drawing/2014/main" id="{61A3886C-F837-F0FA-F42B-C8BE19C8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1368425"/>
            <a:ext cx="6197600" cy="4117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И ВОТ ВСЯ БИБЛИЯ</a:t>
            </a:r>
            <a:r>
              <a:rPr lang="en-US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 …</a:t>
            </a:r>
            <a:r>
              <a:rPr lang="ru-RU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ЗА</a:t>
            </a:r>
            <a:r>
              <a:rPr lang="en-US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БЫСТРОЕ ВРЕМЯ</a:t>
            </a:r>
            <a:r>
              <a:rPr lang="en-US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!</a:t>
            </a:r>
          </a:p>
        </p:txBody>
      </p:sp>
      <p:sp>
        <p:nvSpPr>
          <p:cNvPr id="608276" name="Rectangle 20">
            <a:extLst>
              <a:ext uri="{FF2B5EF4-FFF2-40B4-BE49-F238E27FC236}">
                <a16:creationId xmlns:a16="http://schemas.microsoft.com/office/drawing/2014/main" id="{067C4F93-B966-1710-15FE-3F1957698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17</a:t>
            </a:r>
          </a:p>
        </p:txBody>
      </p:sp>
      <p:sp>
        <p:nvSpPr>
          <p:cNvPr id="608277" name="Text Box 21">
            <a:extLst>
              <a:ext uri="{FF2B5EF4-FFF2-40B4-BE49-F238E27FC236}">
                <a16:creationId xmlns:a16="http://schemas.microsoft.com/office/drawing/2014/main" id="{1BB4078A-10F9-D8DD-567F-084AFF23A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4087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8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8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08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0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72" grpId="0"/>
      <p:bldP spid="608273" grpId="0"/>
      <p:bldP spid="6082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2">
            <a:extLst>
              <a:ext uri="{FF2B5EF4-FFF2-40B4-BE49-F238E27FC236}">
                <a16:creationId xmlns:a16="http://schemas.microsoft.com/office/drawing/2014/main" id="{B8F9514B-A8B6-F19C-93DE-AC41B423D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2324100"/>
            <a:ext cx="6319838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700">
                <a:solidFill>
                  <a:schemeClr val="tx1"/>
                </a:solidFill>
              </a:rPr>
              <a:t>PPPPPP</a:t>
            </a:r>
          </a:p>
        </p:txBody>
      </p:sp>
      <p:pic>
        <p:nvPicPr>
          <p:cNvPr id="601091" name="Picture 3">
            <a:extLst>
              <a:ext uri="{FF2B5EF4-FFF2-40B4-BE49-F238E27FC236}">
                <a16:creationId xmlns:a16="http://schemas.microsoft.com/office/drawing/2014/main" id="{224C0EBF-3C65-7BBC-8DE7-49DCFCFD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7" name="Text Box 9">
            <a:extLst>
              <a:ext uri="{FF2B5EF4-FFF2-40B4-BE49-F238E27FC236}">
                <a16:creationId xmlns:a16="http://schemas.microsoft.com/office/drawing/2014/main" id="{310155A3-CDF0-7431-6C13-8445169E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 </a:t>
            </a:r>
            <a:r>
              <a:rPr lang="en-US" altLang="en-US" sz="1000">
                <a:solidFill>
                  <a:srgbClr val="FFFFFF"/>
                </a:solidFill>
              </a:rPr>
              <a:t>2006 </a:t>
            </a:r>
            <a:r>
              <a:rPr lang="en-US" altLang="en-US" sz="900">
                <a:solidFill>
                  <a:srgbClr val="FFFFFF"/>
                </a:solidFill>
              </a:rPr>
              <a:t>TBBMI</a:t>
            </a:r>
          </a:p>
        </p:txBody>
      </p:sp>
      <p:sp>
        <p:nvSpPr>
          <p:cNvPr id="601098" name="Rectangle 10">
            <a:extLst>
              <a:ext uri="{FF2B5EF4-FFF2-40B4-BE49-F238E27FC236}">
                <a16:creationId xmlns:a16="http://schemas.microsoft.com/office/drawing/2014/main" id="{81066767-5E09-8F9C-1D58-9EEC1F8F1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6532563"/>
            <a:ext cx="819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8.0.04SL.</a:t>
            </a:r>
          </a:p>
        </p:txBody>
      </p:sp>
      <p:sp>
        <p:nvSpPr>
          <p:cNvPr id="601099" name="Rectangle 11">
            <a:extLst>
              <a:ext uri="{FF2B5EF4-FFF2-40B4-BE49-F238E27FC236}">
                <a16:creationId xmlns:a16="http://schemas.microsoft.com/office/drawing/2014/main" id="{629C268F-71CE-DAAD-CEBF-CB99D771E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18</a:t>
            </a:r>
          </a:p>
        </p:txBody>
      </p:sp>
      <p:grpSp>
        <p:nvGrpSpPr>
          <p:cNvPr id="601100" name="Group 12">
            <a:extLst>
              <a:ext uri="{FF2B5EF4-FFF2-40B4-BE49-F238E27FC236}">
                <a16:creationId xmlns:a16="http://schemas.microsoft.com/office/drawing/2014/main" id="{E40DC3C2-F688-908B-4FD4-6E802C79C91B}"/>
              </a:ext>
            </a:extLst>
          </p:cNvPr>
          <p:cNvGrpSpPr>
            <a:grpSpLocks/>
          </p:cNvGrpSpPr>
          <p:nvPr/>
        </p:nvGrpSpPr>
        <p:grpSpPr bwMode="auto">
          <a:xfrm>
            <a:off x="560388" y="5727700"/>
            <a:ext cx="8023225" cy="1098550"/>
            <a:chOff x="409" y="3424"/>
            <a:chExt cx="5054" cy="692"/>
          </a:xfrm>
        </p:grpSpPr>
        <p:sp>
          <p:nvSpPr>
            <p:cNvPr id="601101" name="Text Box 13">
              <a:extLst>
                <a:ext uri="{FF2B5EF4-FFF2-40B4-BE49-F238E27FC236}">
                  <a16:creationId xmlns:a16="http://schemas.microsoft.com/office/drawing/2014/main" id="{6185EFF5-8938-7F1E-84D8-522E5F18C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Презентация</a:t>
              </a:r>
              <a:r>
                <a:rPr lang="en-US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 </a:t>
              </a:r>
              <a:r>
                <a:rPr lang="ru-RU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Международной миссии «О Библии… просто»</a:t>
              </a:r>
              <a:r>
                <a:rPr lang="en-US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 </a:t>
              </a:r>
              <a:r>
                <a:rPr lang="ru-RU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               Форт-Уорт, Техас</a:t>
              </a:r>
              <a:endParaRPr lang="en-US" altLang="en-US"/>
            </a:p>
          </p:txBody>
        </p:sp>
        <p:sp>
          <p:nvSpPr>
            <p:cNvPr id="601102" name="Text Box 14">
              <a:extLst>
                <a:ext uri="{FF2B5EF4-FFF2-40B4-BE49-F238E27FC236}">
                  <a16:creationId xmlns:a16="http://schemas.microsoft.com/office/drawing/2014/main" id="{EEE7C0D8-ACE5-D6D1-8A10-8E415E8BD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80435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>
                  <a:solidFill>
                    <a:srgbClr val="FFFB0C"/>
                  </a:solidFill>
                  <a:latin typeface="Helvetica" pitchFamily="2" charset="0"/>
                </a:rPr>
                <a:t>www.biblebasically.com</a:t>
              </a:r>
              <a:endParaRPr lang="en-US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Text Box 2">
            <a:extLst>
              <a:ext uri="{FF2B5EF4-FFF2-40B4-BE49-F238E27FC236}">
                <a16:creationId xmlns:a16="http://schemas.microsoft.com/office/drawing/2014/main" id="{CA502ADD-80BE-48D7-F0A1-D1229C626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2324100"/>
            <a:ext cx="6319838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700">
                <a:solidFill>
                  <a:schemeClr val="tx1"/>
                </a:solidFill>
              </a:rPr>
              <a:t>PPPPPP</a:t>
            </a:r>
          </a:p>
        </p:txBody>
      </p:sp>
      <p:pic>
        <p:nvPicPr>
          <p:cNvPr id="600067" name="Picture 3">
            <a:extLst>
              <a:ext uri="{FF2B5EF4-FFF2-40B4-BE49-F238E27FC236}">
                <a16:creationId xmlns:a16="http://schemas.microsoft.com/office/drawing/2014/main" id="{60ABE661-7A91-8E9F-E65B-94E80D81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0077" name="Text Box 13">
            <a:extLst>
              <a:ext uri="{FF2B5EF4-FFF2-40B4-BE49-F238E27FC236}">
                <a16:creationId xmlns:a16="http://schemas.microsoft.com/office/drawing/2014/main" id="{CD8B0828-B569-8441-0445-740099AE6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727700"/>
            <a:ext cx="80232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Презентация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Международной миссии «О Библии… просто»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              Форт-Уорт, Техас</a:t>
            </a:r>
            <a:endParaRPr lang="en-US" altLang="en-US"/>
          </a:p>
        </p:txBody>
      </p:sp>
      <p:sp>
        <p:nvSpPr>
          <p:cNvPr id="600079" name="Text Box 15">
            <a:extLst>
              <a:ext uri="{FF2B5EF4-FFF2-40B4-BE49-F238E27FC236}">
                <a16:creationId xmlns:a16="http://schemas.microsoft.com/office/drawing/2014/main" id="{51C4DA09-A39F-B94F-7829-C65A07337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 2006 TBBMI</a:t>
            </a:r>
          </a:p>
        </p:txBody>
      </p:sp>
      <p:sp>
        <p:nvSpPr>
          <p:cNvPr id="600080" name="Rectangle 16">
            <a:extLst>
              <a:ext uri="{FF2B5EF4-FFF2-40B4-BE49-F238E27FC236}">
                <a16:creationId xmlns:a16="http://schemas.microsoft.com/office/drawing/2014/main" id="{2EE42DDB-91FA-82DC-BED7-DCA1AAA73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6532563"/>
            <a:ext cx="758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8.0.04sl.</a:t>
            </a:r>
          </a:p>
        </p:txBody>
      </p:sp>
      <p:sp>
        <p:nvSpPr>
          <p:cNvPr id="600081" name="Rectangle 17">
            <a:extLst>
              <a:ext uri="{FF2B5EF4-FFF2-40B4-BE49-F238E27FC236}">
                <a16:creationId xmlns:a16="http://schemas.microsoft.com/office/drawing/2014/main" id="{43AE94B9-8CCF-CAEB-EC92-260B6B324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01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Text Box 2">
            <a:extLst>
              <a:ext uri="{FF2B5EF4-FFF2-40B4-BE49-F238E27FC236}">
                <a16:creationId xmlns:a16="http://schemas.microsoft.com/office/drawing/2014/main" id="{F5507C7A-EA25-4269-AC1F-B620694B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2324100"/>
            <a:ext cx="6319838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700">
                <a:solidFill>
                  <a:schemeClr val="tx1"/>
                </a:solidFill>
              </a:rPr>
              <a:t>PPPPPP</a:t>
            </a:r>
          </a:p>
        </p:txBody>
      </p:sp>
      <p:grpSp>
        <p:nvGrpSpPr>
          <p:cNvPr id="605191" name="Group 7">
            <a:extLst>
              <a:ext uri="{FF2B5EF4-FFF2-40B4-BE49-F238E27FC236}">
                <a16:creationId xmlns:a16="http://schemas.microsoft.com/office/drawing/2014/main" id="{D43B3616-F07A-B8BE-10B9-E270B245D68F}"/>
              </a:ext>
            </a:extLst>
          </p:cNvPr>
          <p:cNvGrpSpPr>
            <a:grpSpLocks/>
          </p:cNvGrpSpPr>
          <p:nvPr/>
        </p:nvGrpSpPr>
        <p:grpSpPr bwMode="auto">
          <a:xfrm>
            <a:off x="560388" y="5727700"/>
            <a:ext cx="8023225" cy="1098550"/>
            <a:chOff x="409" y="3424"/>
            <a:chExt cx="5054" cy="692"/>
          </a:xfrm>
        </p:grpSpPr>
        <p:sp>
          <p:nvSpPr>
            <p:cNvPr id="605192" name="Text Box 8">
              <a:extLst>
                <a:ext uri="{FF2B5EF4-FFF2-40B4-BE49-F238E27FC236}">
                  <a16:creationId xmlns:a16="http://schemas.microsoft.com/office/drawing/2014/main" id="{B3D4DA9C-993F-AE56-9CED-1570BA265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Презентация</a:t>
              </a:r>
              <a:r>
                <a:rPr lang="en-US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 </a:t>
              </a:r>
              <a:r>
                <a:rPr lang="ru-RU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Международной миссии «О Библии… просто»</a:t>
              </a:r>
              <a:r>
                <a:rPr lang="en-US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 </a:t>
              </a:r>
              <a:r>
                <a:rPr lang="ru-RU" altLang="en-US" sz="2000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               Форт-Уорт, Техас</a:t>
              </a:r>
              <a:endParaRPr lang="en-US" altLang="en-US"/>
            </a:p>
          </p:txBody>
        </p:sp>
        <p:sp>
          <p:nvSpPr>
            <p:cNvPr id="605193" name="Text Box 9">
              <a:extLst>
                <a:ext uri="{FF2B5EF4-FFF2-40B4-BE49-F238E27FC236}">
                  <a16:creationId xmlns:a16="http://schemas.microsoft.com/office/drawing/2014/main" id="{D533BEE8-F85B-3DFD-856C-AE2EEA80D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80435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>
                  <a:solidFill>
                    <a:srgbClr val="FFFB0C"/>
                  </a:solidFill>
                  <a:latin typeface="Helvetica" pitchFamily="2" charset="0"/>
                </a:rPr>
                <a:t>www.biblebasically.com</a:t>
              </a:r>
              <a:endParaRPr lang="en-US" altLang="en-US"/>
            </a:p>
          </p:txBody>
        </p:sp>
      </p:grpSp>
      <p:sp>
        <p:nvSpPr>
          <p:cNvPr id="605194" name="Rectangle 10">
            <a:extLst>
              <a:ext uri="{FF2B5EF4-FFF2-40B4-BE49-F238E27FC236}">
                <a16:creationId xmlns:a16="http://schemas.microsoft.com/office/drawing/2014/main" id="{1790140A-D08B-0D03-163F-5C4FC13A4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8" name="Text Box 4">
            <a:extLst>
              <a:ext uri="{FF2B5EF4-FFF2-40B4-BE49-F238E27FC236}">
                <a16:creationId xmlns:a16="http://schemas.microsoft.com/office/drawing/2014/main" id="{69A73A06-490A-87CB-0D3E-D3B2137BF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 </a:t>
            </a:r>
            <a:r>
              <a:rPr lang="en-US" altLang="en-US" sz="1000">
                <a:solidFill>
                  <a:srgbClr val="FFFFFF"/>
                </a:solidFill>
              </a:rPr>
              <a:t>2006 </a:t>
            </a:r>
            <a:r>
              <a:rPr lang="en-US" altLang="en-US" sz="900">
                <a:solidFill>
                  <a:srgbClr val="FFFFFF"/>
                </a:solidFill>
              </a:rPr>
              <a:t>TBBMI</a:t>
            </a:r>
          </a:p>
        </p:txBody>
      </p:sp>
      <p:sp>
        <p:nvSpPr>
          <p:cNvPr id="605189" name="Rectangle 5">
            <a:extLst>
              <a:ext uri="{FF2B5EF4-FFF2-40B4-BE49-F238E27FC236}">
                <a16:creationId xmlns:a16="http://schemas.microsoft.com/office/drawing/2014/main" id="{790A2D05-7E23-B717-FB45-68A6AD15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6532563"/>
            <a:ext cx="819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8.0.04SL.</a:t>
            </a:r>
          </a:p>
        </p:txBody>
      </p:sp>
      <p:sp>
        <p:nvSpPr>
          <p:cNvPr id="605190" name="Rectangle 6">
            <a:extLst>
              <a:ext uri="{FF2B5EF4-FFF2-40B4-BE49-F238E27FC236}">
                <a16:creationId xmlns:a16="http://schemas.microsoft.com/office/drawing/2014/main" id="{E8E1C113-CF82-1898-372C-6DE975DF5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2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>
            <a:extLst>
              <a:ext uri="{FF2B5EF4-FFF2-40B4-BE49-F238E27FC236}">
                <a16:creationId xmlns:a16="http://schemas.microsoft.com/office/drawing/2014/main" id="{373E00EB-EC61-5103-5964-09BD850C2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19" name="Rectangle 3">
            <a:extLst>
              <a:ext uri="{FF2B5EF4-FFF2-40B4-BE49-F238E27FC236}">
                <a16:creationId xmlns:a16="http://schemas.microsoft.com/office/drawing/2014/main" id="{FC0D8739-3D7E-F623-55F6-552DF9911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0" name="Rectangle 4">
            <a:extLst>
              <a:ext uri="{FF2B5EF4-FFF2-40B4-BE49-F238E27FC236}">
                <a16:creationId xmlns:a16="http://schemas.microsoft.com/office/drawing/2014/main" id="{72EF1A73-FEF3-003B-77FE-B5A21FE0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1" name="Rectangle 5">
            <a:extLst>
              <a:ext uri="{FF2B5EF4-FFF2-40B4-BE49-F238E27FC236}">
                <a16:creationId xmlns:a16="http://schemas.microsoft.com/office/drawing/2014/main" id="{2A457747-53E1-01E3-B128-FA3EC65C2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3622" name="Picture 6">
            <a:extLst>
              <a:ext uri="{FF2B5EF4-FFF2-40B4-BE49-F238E27FC236}">
                <a16:creationId xmlns:a16="http://schemas.microsoft.com/office/drawing/2014/main" id="{10A6A906-5B35-024B-21BF-503DE8C6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pic>
        <p:nvPicPr>
          <p:cNvPr id="623623" name="Picture 7">
            <a:extLst>
              <a:ext uri="{FF2B5EF4-FFF2-40B4-BE49-F238E27FC236}">
                <a16:creationId xmlns:a16="http://schemas.microsoft.com/office/drawing/2014/main" id="{87F7D84B-7635-5095-DC97-F5322A99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685800" y="679450"/>
            <a:ext cx="766445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623624" name="Rectangle 8">
            <a:extLst>
              <a:ext uri="{FF2B5EF4-FFF2-40B4-BE49-F238E27FC236}">
                <a16:creationId xmlns:a16="http://schemas.microsoft.com/office/drawing/2014/main" id="{E77C959D-AFD3-5AB5-5C4F-FC9482123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" y="654050"/>
            <a:ext cx="7677150" cy="5457825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5" name="Rectangle 9">
            <a:extLst>
              <a:ext uri="{FF2B5EF4-FFF2-40B4-BE49-F238E27FC236}">
                <a16:creationId xmlns:a16="http://schemas.microsoft.com/office/drawing/2014/main" id="{42BA02AB-2441-A925-E6EC-51EE9A8DD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566738"/>
            <a:ext cx="7870825" cy="5640387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9" name="Text Box 13">
            <a:extLst>
              <a:ext uri="{FF2B5EF4-FFF2-40B4-BE49-F238E27FC236}">
                <a16:creationId xmlns:a16="http://schemas.microsoft.com/office/drawing/2014/main" id="{03946BFE-2DFC-7383-5096-5EC10E3E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363" y="3516313"/>
            <a:ext cx="4184650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ЧАСТЬ ЧЕТВЕРТАЯ</a:t>
            </a:r>
            <a:endParaRPr lang="en-US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3630" name="Text Box 14">
            <a:extLst>
              <a:ext uri="{FF2B5EF4-FFF2-40B4-BE49-F238E27FC236}">
                <a16:creationId xmlns:a16="http://schemas.microsoft.com/office/drawing/2014/main" id="{637B67B2-8F0E-DC86-6957-4FA911DDB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4270375"/>
            <a:ext cx="7024687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БИБЛЕЙСКАЯ ИСТОРИЯ</a:t>
            </a:r>
            <a:r>
              <a:rPr lang="en-US" altLang="en-US" sz="36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</a:t>
            </a:r>
            <a:r>
              <a:rPr lang="ru-RU" altLang="en-US" sz="36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БЫСТРОЕ ВРЕМЯ</a:t>
            </a:r>
            <a:endParaRPr lang="en-US" altLang="en-US" sz="3600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3631" name="Text Box 15">
            <a:extLst>
              <a:ext uri="{FF2B5EF4-FFF2-40B4-BE49-F238E27FC236}">
                <a16:creationId xmlns:a16="http://schemas.microsoft.com/office/drawing/2014/main" id="{122B47DE-B7C9-2F40-5170-FC61FD58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5824538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Версия для слайдового показа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23632" name="Text Box 16">
            <a:extLst>
              <a:ext uri="{FF2B5EF4-FFF2-40B4-BE49-F238E27FC236}">
                <a16:creationId xmlns:a16="http://schemas.microsoft.com/office/drawing/2014/main" id="{30B05B9B-A4B1-C161-7884-7ED84B9FC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13779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alt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</a:t>
            </a:r>
            <a:r>
              <a:rPr lang="en-US" alt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 </a:t>
            </a:r>
            <a:r>
              <a:rPr lang="ru-RU" alt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ВСЁ вместе</a:t>
            </a:r>
            <a:r>
              <a:rPr lang="en-US" alt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?)</a:t>
            </a:r>
          </a:p>
        </p:txBody>
      </p:sp>
      <p:grpSp>
        <p:nvGrpSpPr>
          <p:cNvPr id="623633" name="Group 17">
            <a:extLst>
              <a:ext uri="{FF2B5EF4-FFF2-40B4-BE49-F238E27FC236}">
                <a16:creationId xmlns:a16="http://schemas.microsoft.com/office/drawing/2014/main" id="{1B0C0B49-6339-314D-7ABD-3AC17667B928}"/>
              </a:ext>
            </a:extLst>
          </p:cNvPr>
          <p:cNvGrpSpPr>
            <a:grpSpLocks/>
          </p:cNvGrpSpPr>
          <p:nvPr/>
        </p:nvGrpSpPr>
        <p:grpSpPr bwMode="auto">
          <a:xfrm>
            <a:off x="192088" y="2413000"/>
            <a:ext cx="8642350" cy="1006475"/>
            <a:chOff x="157" y="1385"/>
            <a:chExt cx="5444" cy="634"/>
          </a:xfrm>
        </p:grpSpPr>
        <p:sp>
          <p:nvSpPr>
            <p:cNvPr id="623634" name="Text Box 18">
              <a:extLst>
                <a:ext uri="{FF2B5EF4-FFF2-40B4-BE49-F238E27FC236}">
                  <a16:creationId xmlns:a16="http://schemas.microsoft.com/office/drawing/2014/main" id="{881659B1-9BE2-D715-4F21-6DBED392D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" y="1385"/>
              <a:ext cx="5444" cy="634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6000" i="1">
                  <a:solidFill>
                    <a:srgbClr val="FFFC1E"/>
                  </a:solidFill>
                  <a:latin typeface="Kosher-Normal" charset="0"/>
                </a:rPr>
                <a:t>О Библии… просто</a:t>
              </a:r>
              <a:endParaRPr lang="en-US" altLang="en-US" sz="6000" i="1" baseline="100000">
                <a:solidFill>
                  <a:srgbClr val="27FC31"/>
                </a:solidFill>
                <a:latin typeface="Kosher-Normal" charset="0"/>
              </a:endParaRPr>
            </a:p>
          </p:txBody>
        </p:sp>
        <p:sp>
          <p:nvSpPr>
            <p:cNvPr id="623635" name="Text Box 19">
              <a:extLst>
                <a:ext uri="{FF2B5EF4-FFF2-40B4-BE49-F238E27FC236}">
                  <a16:creationId xmlns:a16="http://schemas.microsoft.com/office/drawing/2014/main" id="{9C9A8211-C3AD-4F58-AA36-B42C1FE52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6" y="1451"/>
              <a:ext cx="234" cy="23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7" tIns="45694" rIns="91387" bIns="45694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623636" name="Text Box 20">
            <a:extLst>
              <a:ext uri="{FF2B5EF4-FFF2-40B4-BE49-F238E27FC236}">
                <a16:creationId xmlns:a16="http://schemas.microsoft.com/office/drawing/2014/main" id="{E76A5B1A-B334-326F-4F3A-FBDB49F9C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 2006 TBBMI</a:t>
            </a:r>
          </a:p>
        </p:txBody>
      </p:sp>
      <p:sp>
        <p:nvSpPr>
          <p:cNvPr id="623637" name="Rectangle 21">
            <a:extLst>
              <a:ext uri="{FF2B5EF4-FFF2-40B4-BE49-F238E27FC236}">
                <a16:creationId xmlns:a16="http://schemas.microsoft.com/office/drawing/2014/main" id="{4A3DE811-F539-45F0-CEAC-C9A62A0D8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6532563"/>
            <a:ext cx="758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8.0.04sl.</a:t>
            </a:r>
          </a:p>
        </p:txBody>
      </p:sp>
      <p:sp>
        <p:nvSpPr>
          <p:cNvPr id="623638" name="Rectangle 22">
            <a:extLst>
              <a:ext uri="{FF2B5EF4-FFF2-40B4-BE49-F238E27FC236}">
                <a16:creationId xmlns:a16="http://schemas.microsoft.com/office/drawing/2014/main" id="{D0CF614F-EBB8-7E4D-1782-3AC3694A8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23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23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29" grpId="0"/>
      <p:bldP spid="623630" grpId="0" autoUpdateAnimBg="0"/>
      <p:bldP spid="623631" grpId="0" autoUpdateAnimBg="0"/>
      <p:bldP spid="6236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228" name="Group 20">
            <a:extLst>
              <a:ext uri="{FF2B5EF4-FFF2-40B4-BE49-F238E27FC236}">
                <a16:creationId xmlns:a16="http://schemas.microsoft.com/office/drawing/2014/main" id="{173DFF80-2365-AA14-5724-D7A06E605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06229" name="Rectangle 21">
              <a:extLst>
                <a:ext uri="{FF2B5EF4-FFF2-40B4-BE49-F238E27FC236}">
                  <a16:creationId xmlns:a16="http://schemas.microsoft.com/office/drawing/2014/main" id="{73BAFDE0-C48C-7A62-8995-0A22F456D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30" name="Rectangle 22">
              <a:extLst>
                <a:ext uri="{FF2B5EF4-FFF2-40B4-BE49-F238E27FC236}">
                  <a16:creationId xmlns:a16="http://schemas.microsoft.com/office/drawing/2014/main" id="{EC8D9580-390D-EB17-CFEE-2131D64CC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31" name="Rectangle 23">
              <a:extLst>
                <a:ext uri="{FF2B5EF4-FFF2-40B4-BE49-F238E27FC236}">
                  <a16:creationId xmlns:a16="http://schemas.microsoft.com/office/drawing/2014/main" id="{A2FFE2E2-59A2-3C56-B6DB-CE78D42FC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10" name="Freeform 2">
            <a:extLst>
              <a:ext uri="{FF2B5EF4-FFF2-40B4-BE49-F238E27FC236}">
                <a16:creationId xmlns:a16="http://schemas.microsoft.com/office/drawing/2014/main" id="{70D20620-AF56-1E57-DB2F-7A8EA28F05F1}"/>
              </a:ext>
            </a:extLst>
          </p:cNvPr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30 w 138"/>
              <a:gd name="T1" fmla="*/ 104 h 153"/>
              <a:gd name="T2" fmla="*/ 6 w 138"/>
              <a:gd name="T3" fmla="*/ 76 h 153"/>
              <a:gd name="T4" fmla="*/ 18 w 138"/>
              <a:gd name="T5" fmla="*/ 44 h 153"/>
              <a:gd name="T6" fmla="*/ 34 w 138"/>
              <a:gd name="T7" fmla="*/ 8 h 153"/>
              <a:gd name="T8" fmla="*/ 58 w 138"/>
              <a:gd name="T9" fmla="*/ 0 h 153"/>
              <a:gd name="T10" fmla="*/ 70 w 138"/>
              <a:gd name="T11" fmla="*/ 4 h 153"/>
              <a:gd name="T12" fmla="*/ 74 w 138"/>
              <a:gd name="T13" fmla="*/ 16 h 153"/>
              <a:gd name="T14" fmla="*/ 98 w 138"/>
              <a:gd name="T15" fmla="*/ 24 h 153"/>
              <a:gd name="T16" fmla="*/ 122 w 138"/>
              <a:gd name="T17" fmla="*/ 40 h 153"/>
              <a:gd name="T18" fmla="*/ 130 w 138"/>
              <a:gd name="T19" fmla="*/ 72 h 153"/>
              <a:gd name="T20" fmla="*/ 138 w 138"/>
              <a:gd name="T21" fmla="*/ 124 h 153"/>
              <a:gd name="T22" fmla="*/ 114 w 138"/>
              <a:gd name="T23" fmla="*/ 152 h 153"/>
              <a:gd name="T24" fmla="*/ 38 w 138"/>
              <a:gd name="T25" fmla="*/ 144 h 153"/>
              <a:gd name="T26" fmla="*/ 30 w 138"/>
              <a:gd name="T27" fmla="*/ 10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 w="38100" cap="flat" cmpd="sng">
            <a:solidFill>
              <a:srgbClr val="2F30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6211" name="Picture 3">
            <a:extLst>
              <a:ext uri="{FF2B5EF4-FFF2-40B4-BE49-F238E27FC236}">
                <a16:creationId xmlns:a16="http://schemas.microsoft.com/office/drawing/2014/main" id="{EEDB76E8-F73D-448D-4B4C-5A0F6BEF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212" name="Picture 4">
            <a:extLst>
              <a:ext uri="{FF2B5EF4-FFF2-40B4-BE49-F238E27FC236}">
                <a16:creationId xmlns:a16="http://schemas.microsoft.com/office/drawing/2014/main" id="{C01920EC-B07E-456D-DFF7-A7E08F1D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213" name="Picture 5">
            <a:extLst>
              <a:ext uri="{FF2B5EF4-FFF2-40B4-BE49-F238E27FC236}">
                <a16:creationId xmlns:a16="http://schemas.microsoft.com/office/drawing/2014/main" id="{F4500E10-FDC3-38C5-3E40-40932969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214" name="Picture 6">
            <a:extLst>
              <a:ext uri="{FF2B5EF4-FFF2-40B4-BE49-F238E27FC236}">
                <a16:creationId xmlns:a16="http://schemas.microsoft.com/office/drawing/2014/main" id="{B57A19BA-0E1B-CE7E-997B-BDFA6FF78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6215" name="Text Box 7">
            <a:extLst>
              <a:ext uri="{FF2B5EF4-FFF2-40B4-BE49-F238E27FC236}">
                <a16:creationId xmlns:a16="http://schemas.microsoft.com/office/drawing/2014/main" id="{0A7C41DC-9182-36EB-54AF-33DF82558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06216" name="Group 8">
            <a:extLst>
              <a:ext uri="{FF2B5EF4-FFF2-40B4-BE49-F238E27FC236}">
                <a16:creationId xmlns:a16="http://schemas.microsoft.com/office/drawing/2014/main" id="{1CB26726-D2B9-FA23-26E1-F4A1813DC572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606217" name="Picture 9">
              <a:extLst>
                <a:ext uri="{FF2B5EF4-FFF2-40B4-BE49-F238E27FC236}">
                  <a16:creationId xmlns:a16="http://schemas.microsoft.com/office/drawing/2014/main" id="{994BEBC3-E487-D471-CF0A-C7077B590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6218" name="AutoShape 10">
              <a:extLst>
                <a:ext uri="{FF2B5EF4-FFF2-40B4-BE49-F238E27FC236}">
                  <a16:creationId xmlns:a16="http://schemas.microsoft.com/office/drawing/2014/main" id="{6BBCBCE2-055C-F424-5E56-D8037E55B0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847104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06219" name="Text Box 11">
              <a:extLst>
                <a:ext uri="{FF2B5EF4-FFF2-40B4-BE49-F238E27FC236}">
                  <a16:creationId xmlns:a16="http://schemas.microsoft.com/office/drawing/2014/main" id="{15067A70-BC06-B898-4298-19EEB5D1B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</a:rPr>
                <a:t>Священное Писание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606221" name="Text Box 13">
            <a:extLst>
              <a:ext uri="{FF2B5EF4-FFF2-40B4-BE49-F238E27FC236}">
                <a16:creationId xmlns:a16="http://schemas.microsoft.com/office/drawing/2014/main" id="{759E7B2A-72C0-852F-3E8E-2E40A1FF0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06233" name="Rectangle 25">
            <a:extLst>
              <a:ext uri="{FF2B5EF4-FFF2-40B4-BE49-F238E27FC236}">
                <a16:creationId xmlns:a16="http://schemas.microsoft.com/office/drawing/2014/main" id="{C4A9CF9D-68F7-56BE-DBC6-77004CAA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502602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4" name="Text Box 26">
            <a:extLst>
              <a:ext uri="{FF2B5EF4-FFF2-40B4-BE49-F238E27FC236}">
                <a16:creationId xmlns:a16="http://schemas.microsoft.com/office/drawing/2014/main" id="{ED4AFE13-21C1-B1B7-8456-028CFDF58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1087438"/>
            <a:ext cx="7467600" cy="46640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ПРИГОТОВЬТЕСЬ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РАССКАЗАТЬ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БИБЛЕЙСКУЮ ИСТОРИЮ ЗА БЫСТРОЕ ВРЕМЯ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!</a:t>
            </a:r>
          </a:p>
        </p:txBody>
      </p:sp>
      <p:sp>
        <p:nvSpPr>
          <p:cNvPr id="606235" name="Rectangle 27">
            <a:extLst>
              <a:ext uri="{FF2B5EF4-FFF2-40B4-BE49-F238E27FC236}">
                <a16:creationId xmlns:a16="http://schemas.microsoft.com/office/drawing/2014/main" id="{A771E9C5-2F07-D2F6-ED16-24B2970B5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03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282" name="Group 2">
            <a:extLst>
              <a:ext uri="{FF2B5EF4-FFF2-40B4-BE49-F238E27FC236}">
                <a16:creationId xmlns:a16="http://schemas.microsoft.com/office/drawing/2014/main" id="{CE8BAC24-8353-4191-B9C3-A4D6979854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09283" name="Rectangle 3">
              <a:extLst>
                <a:ext uri="{FF2B5EF4-FFF2-40B4-BE49-F238E27FC236}">
                  <a16:creationId xmlns:a16="http://schemas.microsoft.com/office/drawing/2014/main" id="{F31A82C1-2D2F-16E5-22FC-464977BFC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84" name="Rectangle 4">
              <a:extLst>
                <a:ext uri="{FF2B5EF4-FFF2-40B4-BE49-F238E27FC236}">
                  <a16:creationId xmlns:a16="http://schemas.microsoft.com/office/drawing/2014/main" id="{F60E7EA4-7D98-639A-E338-2E9F0E7C4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85" name="Rectangle 5">
              <a:extLst>
                <a:ext uri="{FF2B5EF4-FFF2-40B4-BE49-F238E27FC236}">
                  <a16:creationId xmlns:a16="http://schemas.microsoft.com/office/drawing/2014/main" id="{A13647C5-B687-D130-DF8C-BB5C58753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9286" name="Freeform 6">
            <a:extLst>
              <a:ext uri="{FF2B5EF4-FFF2-40B4-BE49-F238E27FC236}">
                <a16:creationId xmlns:a16="http://schemas.microsoft.com/office/drawing/2014/main" id="{A12D9B22-42CA-8B93-4C7C-1CC2492AF5CE}"/>
              </a:ext>
            </a:extLst>
          </p:cNvPr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30 w 138"/>
              <a:gd name="T1" fmla="*/ 104 h 153"/>
              <a:gd name="T2" fmla="*/ 6 w 138"/>
              <a:gd name="T3" fmla="*/ 76 h 153"/>
              <a:gd name="T4" fmla="*/ 18 w 138"/>
              <a:gd name="T5" fmla="*/ 44 h 153"/>
              <a:gd name="T6" fmla="*/ 34 w 138"/>
              <a:gd name="T7" fmla="*/ 8 h 153"/>
              <a:gd name="T8" fmla="*/ 58 w 138"/>
              <a:gd name="T9" fmla="*/ 0 h 153"/>
              <a:gd name="T10" fmla="*/ 70 w 138"/>
              <a:gd name="T11" fmla="*/ 4 h 153"/>
              <a:gd name="T12" fmla="*/ 74 w 138"/>
              <a:gd name="T13" fmla="*/ 16 h 153"/>
              <a:gd name="T14" fmla="*/ 98 w 138"/>
              <a:gd name="T15" fmla="*/ 24 h 153"/>
              <a:gd name="T16" fmla="*/ 122 w 138"/>
              <a:gd name="T17" fmla="*/ 40 h 153"/>
              <a:gd name="T18" fmla="*/ 130 w 138"/>
              <a:gd name="T19" fmla="*/ 72 h 153"/>
              <a:gd name="T20" fmla="*/ 138 w 138"/>
              <a:gd name="T21" fmla="*/ 124 h 153"/>
              <a:gd name="T22" fmla="*/ 114 w 138"/>
              <a:gd name="T23" fmla="*/ 152 h 153"/>
              <a:gd name="T24" fmla="*/ 38 w 138"/>
              <a:gd name="T25" fmla="*/ 144 h 153"/>
              <a:gd name="T26" fmla="*/ 30 w 138"/>
              <a:gd name="T27" fmla="*/ 10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 w="38100" cap="flat" cmpd="sng">
            <a:solidFill>
              <a:srgbClr val="2F30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9287" name="Picture 7">
            <a:extLst>
              <a:ext uri="{FF2B5EF4-FFF2-40B4-BE49-F238E27FC236}">
                <a16:creationId xmlns:a16="http://schemas.microsoft.com/office/drawing/2014/main" id="{AFB89356-77E1-BF53-13E4-9E326D27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8" name="Picture 8">
            <a:extLst>
              <a:ext uri="{FF2B5EF4-FFF2-40B4-BE49-F238E27FC236}">
                <a16:creationId xmlns:a16="http://schemas.microsoft.com/office/drawing/2014/main" id="{9F16DC86-2AA6-BD34-854B-88795845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9" name="Picture 9">
            <a:extLst>
              <a:ext uri="{FF2B5EF4-FFF2-40B4-BE49-F238E27FC236}">
                <a16:creationId xmlns:a16="http://schemas.microsoft.com/office/drawing/2014/main" id="{5578DAC8-A5BB-DB36-8735-5FD12A541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90" name="Picture 10">
            <a:extLst>
              <a:ext uri="{FF2B5EF4-FFF2-40B4-BE49-F238E27FC236}">
                <a16:creationId xmlns:a16="http://schemas.microsoft.com/office/drawing/2014/main" id="{9716F061-C700-5114-39D5-E169DF98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9291" name="Text Box 11">
            <a:extLst>
              <a:ext uri="{FF2B5EF4-FFF2-40B4-BE49-F238E27FC236}">
                <a16:creationId xmlns:a16="http://schemas.microsoft.com/office/drawing/2014/main" id="{9CEC3350-4BDB-97CA-F64C-8EE90C074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09292" name="Group 12">
            <a:extLst>
              <a:ext uri="{FF2B5EF4-FFF2-40B4-BE49-F238E27FC236}">
                <a16:creationId xmlns:a16="http://schemas.microsoft.com/office/drawing/2014/main" id="{294C2AC0-131E-63B2-7AEA-75D2AAC19582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609293" name="Picture 13">
              <a:extLst>
                <a:ext uri="{FF2B5EF4-FFF2-40B4-BE49-F238E27FC236}">
                  <a16:creationId xmlns:a16="http://schemas.microsoft.com/office/drawing/2014/main" id="{D37141B5-4B29-FC49-A4AD-1F98F26A3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9294" name="AutoShape 14">
              <a:extLst>
                <a:ext uri="{FF2B5EF4-FFF2-40B4-BE49-F238E27FC236}">
                  <a16:creationId xmlns:a16="http://schemas.microsoft.com/office/drawing/2014/main" id="{4DFFE6E4-ABED-12D6-EFB9-8F54E3164B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847104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09295" name="Text Box 15">
              <a:extLst>
                <a:ext uri="{FF2B5EF4-FFF2-40B4-BE49-F238E27FC236}">
                  <a16:creationId xmlns:a16="http://schemas.microsoft.com/office/drawing/2014/main" id="{BE661016-EB13-75E3-0CE1-0B84B2B7D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</a:rPr>
                <a:t>Священное Писание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609296" name="Text Box 16">
            <a:extLst>
              <a:ext uri="{FF2B5EF4-FFF2-40B4-BE49-F238E27FC236}">
                <a16:creationId xmlns:a16="http://schemas.microsoft.com/office/drawing/2014/main" id="{CDF543B0-2BF5-6516-9032-47894C89B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09297" name="Rectangle 17">
            <a:extLst>
              <a:ext uri="{FF2B5EF4-FFF2-40B4-BE49-F238E27FC236}">
                <a16:creationId xmlns:a16="http://schemas.microsoft.com/office/drawing/2014/main" id="{18C78AEC-CEE3-614B-53DA-0FB8F2BC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5010150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9298" name="Text Box 18">
            <a:extLst>
              <a:ext uri="{FF2B5EF4-FFF2-40B4-BE49-F238E27FC236}">
                <a16:creationId xmlns:a16="http://schemas.microsoft.com/office/drawing/2014/main" id="{27B5DBED-BEA5-42D2-8212-C40BE4321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546225"/>
            <a:ext cx="6426200" cy="3749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СМОЖЕТЕ ТОЛЬКО ЗА </a:t>
            </a:r>
            <a:r>
              <a:rPr lang="ru-RU" altLang="en-US" sz="6000" i="1" u="sng">
                <a:solidFill>
                  <a:srgbClr val="7AFEEE"/>
                </a:solidFill>
                <a:latin typeface="Comic Sans MS" panose="030F0902030302020204" pitchFamily="66" charset="0"/>
              </a:rPr>
              <a:t>ДВЕНАДЦАТЬ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МИНУТ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609299" name="Rectangle 19">
            <a:extLst>
              <a:ext uri="{FF2B5EF4-FFF2-40B4-BE49-F238E27FC236}">
                <a16:creationId xmlns:a16="http://schemas.microsoft.com/office/drawing/2014/main" id="{83D3FDE0-158C-6441-4A42-471FD53C5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04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378" name="Group 2">
            <a:extLst>
              <a:ext uri="{FF2B5EF4-FFF2-40B4-BE49-F238E27FC236}">
                <a16:creationId xmlns:a16="http://schemas.microsoft.com/office/drawing/2014/main" id="{87B9F471-96E5-ADBE-66F9-0CB4585E73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13379" name="Rectangle 3">
              <a:extLst>
                <a:ext uri="{FF2B5EF4-FFF2-40B4-BE49-F238E27FC236}">
                  <a16:creationId xmlns:a16="http://schemas.microsoft.com/office/drawing/2014/main" id="{38652890-F422-6ECA-E163-CE1206831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380" name="Rectangle 4">
              <a:extLst>
                <a:ext uri="{FF2B5EF4-FFF2-40B4-BE49-F238E27FC236}">
                  <a16:creationId xmlns:a16="http://schemas.microsoft.com/office/drawing/2014/main" id="{9F435E59-E48D-4307-270B-0D43EF31C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381" name="Rectangle 5">
              <a:extLst>
                <a:ext uri="{FF2B5EF4-FFF2-40B4-BE49-F238E27FC236}">
                  <a16:creationId xmlns:a16="http://schemas.microsoft.com/office/drawing/2014/main" id="{D73EBDBF-AAB0-4C1D-0D0D-055E912E1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3383" name="Picture 7">
            <a:extLst>
              <a:ext uri="{FF2B5EF4-FFF2-40B4-BE49-F238E27FC236}">
                <a16:creationId xmlns:a16="http://schemas.microsoft.com/office/drawing/2014/main" id="{E178FF27-1417-6BC7-F627-DC4602F2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4" name="Picture 8">
            <a:extLst>
              <a:ext uri="{FF2B5EF4-FFF2-40B4-BE49-F238E27FC236}">
                <a16:creationId xmlns:a16="http://schemas.microsoft.com/office/drawing/2014/main" id="{DF167D29-CEB7-70DF-DAA0-FBF3AD2B0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5" name="Picture 9">
            <a:extLst>
              <a:ext uri="{FF2B5EF4-FFF2-40B4-BE49-F238E27FC236}">
                <a16:creationId xmlns:a16="http://schemas.microsoft.com/office/drawing/2014/main" id="{BCB4ED6B-9EAF-621C-EE6A-8AC97FB0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6" name="Picture 10">
            <a:extLst>
              <a:ext uri="{FF2B5EF4-FFF2-40B4-BE49-F238E27FC236}">
                <a16:creationId xmlns:a16="http://schemas.microsoft.com/office/drawing/2014/main" id="{FEDF02A2-65A6-C205-F269-5C20E0EB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3387" name="Text Box 11">
            <a:extLst>
              <a:ext uri="{FF2B5EF4-FFF2-40B4-BE49-F238E27FC236}">
                <a16:creationId xmlns:a16="http://schemas.microsoft.com/office/drawing/2014/main" id="{7544D2D8-27A1-D296-88D1-0AED3F015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13388" name="Group 12">
            <a:extLst>
              <a:ext uri="{FF2B5EF4-FFF2-40B4-BE49-F238E27FC236}">
                <a16:creationId xmlns:a16="http://schemas.microsoft.com/office/drawing/2014/main" id="{437FDFB0-3F81-757E-5CD0-5ADE20EB4B28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613389" name="Picture 13">
              <a:extLst>
                <a:ext uri="{FF2B5EF4-FFF2-40B4-BE49-F238E27FC236}">
                  <a16:creationId xmlns:a16="http://schemas.microsoft.com/office/drawing/2014/main" id="{7AF28394-FC95-4979-9FD8-834F4FBC1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3390" name="AutoShape 14">
              <a:extLst>
                <a:ext uri="{FF2B5EF4-FFF2-40B4-BE49-F238E27FC236}">
                  <a16:creationId xmlns:a16="http://schemas.microsoft.com/office/drawing/2014/main" id="{9D2839E6-A157-2F39-194D-620197E117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847104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13391" name="Text Box 15">
              <a:extLst>
                <a:ext uri="{FF2B5EF4-FFF2-40B4-BE49-F238E27FC236}">
                  <a16:creationId xmlns:a16="http://schemas.microsoft.com/office/drawing/2014/main" id="{5BB45486-122D-1178-6D09-28357CFC9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</a:rPr>
                <a:t>Священное Писание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613392" name="Text Box 16">
            <a:extLst>
              <a:ext uri="{FF2B5EF4-FFF2-40B4-BE49-F238E27FC236}">
                <a16:creationId xmlns:a16="http://schemas.microsoft.com/office/drawing/2014/main" id="{C1A55F88-BD70-841D-9E78-59869652B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13397" name="Rectangle 21">
            <a:extLst>
              <a:ext uri="{FF2B5EF4-FFF2-40B4-BE49-F238E27FC236}">
                <a16:creationId xmlns:a16="http://schemas.microsoft.com/office/drawing/2014/main" id="{95D499C4-D0F5-2AAF-47E0-AF09CB519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05</a:t>
            </a:r>
          </a:p>
        </p:txBody>
      </p:sp>
      <p:sp>
        <p:nvSpPr>
          <p:cNvPr id="613398" name="Rectangle 22">
            <a:extLst>
              <a:ext uri="{FF2B5EF4-FFF2-40B4-BE49-F238E27FC236}">
                <a16:creationId xmlns:a16="http://schemas.microsoft.com/office/drawing/2014/main" id="{817AB8A2-F28F-7306-4909-38E1A8925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5010150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3382" name="Freeform 6">
            <a:extLst>
              <a:ext uri="{FF2B5EF4-FFF2-40B4-BE49-F238E27FC236}">
                <a16:creationId xmlns:a16="http://schemas.microsoft.com/office/drawing/2014/main" id="{F5F4F62C-7CFD-501E-0132-41C4E5AEC741}"/>
              </a:ext>
            </a:extLst>
          </p:cNvPr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30 w 138"/>
              <a:gd name="T1" fmla="*/ 104 h 153"/>
              <a:gd name="T2" fmla="*/ 6 w 138"/>
              <a:gd name="T3" fmla="*/ 76 h 153"/>
              <a:gd name="T4" fmla="*/ 18 w 138"/>
              <a:gd name="T5" fmla="*/ 44 h 153"/>
              <a:gd name="T6" fmla="*/ 34 w 138"/>
              <a:gd name="T7" fmla="*/ 8 h 153"/>
              <a:gd name="T8" fmla="*/ 58 w 138"/>
              <a:gd name="T9" fmla="*/ 0 h 153"/>
              <a:gd name="T10" fmla="*/ 70 w 138"/>
              <a:gd name="T11" fmla="*/ 4 h 153"/>
              <a:gd name="T12" fmla="*/ 74 w 138"/>
              <a:gd name="T13" fmla="*/ 16 h 153"/>
              <a:gd name="T14" fmla="*/ 98 w 138"/>
              <a:gd name="T15" fmla="*/ 24 h 153"/>
              <a:gd name="T16" fmla="*/ 122 w 138"/>
              <a:gd name="T17" fmla="*/ 40 h 153"/>
              <a:gd name="T18" fmla="*/ 130 w 138"/>
              <a:gd name="T19" fmla="*/ 72 h 153"/>
              <a:gd name="T20" fmla="*/ 138 w 138"/>
              <a:gd name="T21" fmla="*/ 124 h 153"/>
              <a:gd name="T22" fmla="*/ 114 w 138"/>
              <a:gd name="T23" fmla="*/ 152 h 153"/>
              <a:gd name="T24" fmla="*/ 38 w 138"/>
              <a:gd name="T25" fmla="*/ 144 h 153"/>
              <a:gd name="T26" fmla="*/ 30 w 138"/>
              <a:gd name="T27" fmla="*/ 10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 w="38100" cap="flat" cmpd="sng">
            <a:solidFill>
              <a:srgbClr val="2F30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3396" name="Text Box 20">
            <a:extLst>
              <a:ext uri="{FF2B5EF4-FFF2-40B4-BE49-F238E27FC236}">
                <a16:creationId xmlns:a16="http://schemas.microsoft.com/office/drawing/2014/main" id="{192C06E8-3AB0-9FF4-84DF-6EA89977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22425"/>
            <a:ext cx="6845300" cy="35956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ГОТОВЫ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?            </a:t>
            </a:r>
            <a:r>
              <a:rPr lang="ru-RU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НАЧИНАЕМ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FAFD00"/>
                </a:solidFill>
                <a:latin typeface="Comic Sans MS" panose="030F0902030302020204" pitchFamily="66" charset="0"/>
              </a:rPr>
              <a:t>(</a:t>
            </a:r>
            <a:r>
              <a:rPr lang="ru-RU" altLang="en-US" sz="4400">
                <a:solidFill>
                  <a:srgbClr val="FAFD00"/>
                </a:solidFill>
                <a:latin typeface="Comic Sans MS" panose="030F0902030302020204" pitchFamily="66" charset="0"/>
              </a:rPr>
              <a:t>Следуйте библейскому архиву</a:t>
            </a:r>
            <a:r>
              <a:rPr lang="en-US" altLang="en-US" sz="4400">
                <a:solidFill>
                  <a:srgbClr val="FAFD00"/>
                </a:solidFill>
                <a:latin typeface="Comic Sans MS" panose="030F0902030302020204" pitchFamily="66" charset="0"/>
              </a:rPr>
              <a:t>)</a:t>
            </a:r>
            <a:endParaRPr lang="en-US" altLang="en-US" sz="6000">
              <a:solidFill>
                <a:srgbClr val="FAFD00"/>
              </a:solidFill>
              <a:latin typeface="Comic Sans MS" panose="030F0902030302020204" pitchFamily="66" charset="0"/>
            </a:endParaRPr>
          </a:p>
        </p:txBody>
      </p:sp>
      <p:sp>
        <p:nvSpPr>
          <p:cNvPr id="613395" name="Text Box 19">
            <a:extLst>
              <a:ext uri="{FF2B5EF4-FFF2-40B4-BE49-F238E27FC236}">
                <a16:creationId xmlns:a16="http://schemas.microsoft.com/office/drawing/2014/main" id="{D24E82E3-5503-0DB2-207A-822A419E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5702300"/>
            <a:ext cx="5111750" cy="5143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ПРИЛОЖЕНИЯ</a:t>
            </a:r>
            <a:r>
              <a:rPr lang="en-US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№</a:t>
            </a:r>
            <a:r>
              <a:rPr lang="en-US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04 </a:t>
            </a:r>
            <a:r>
              <a:rPr lang="ru-RU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ИЛИ</a:t>
            </a:r>
            <a:r>
              <a:rPr lang="en-US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№</a:t>
            </a:r>
            <a:r>
              <a:rPr lang="en-US" altLang="en-US" sz="2400">
                <a:solidFill>
                  <a:srgbClr val="FFFF00"/>
                </a:solidFill>
                <a:latin typeface="Comic Sans MS" panose="030F0902030302020204" pitchFamily="66" charset="0"/>
              </a:rPr>
              <a:t>31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93" name="Rectangle 61">
            <a:extLst>
              <a:ext uri="{FF2B5EF4-FFF2-40B4-BE49-F238E27FC236}">
                <a16:creationId xmlns:a16="http://schemas.microsoft.com/office/drawing/2014/main" id="{EF99D069-0665-59E9-7714-36A2DABA8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0495" name="Group 63">
            <a:extLst>
              <a:ext uri="{FF2B5EF4-FFF2-40B4-BE49-F238E27FC236}">
                <a16:creationId xmlns:a16="http://schemas.microsoft.com/office/drawing/2014/main" id="{13B68C38-A2FE-A741-2851-B38E6CBD4DC0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530496" name="Rectangle 64">
              <a:extLst>
                <a:ext uri="{FF2B5EF4-FFF2-40B4-BE49-F238E27FC236}">
                  <a16:creationId xmlns:a16="http://schemas.microsoft.com/office/drawing/2014/main" id="{F3ECB355-3E10-8354-4917-DB2AA59FF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0497" name="Group 65">
              <a:extLst>
                <a:ext uri="{FF2B5EF4-FFF2-40B4-BE49-F238E27FC236}">
                  <a16:creationId xmlns:a16="http://schemas.microsoft.com/office/drawing/2014/main" id="{16536924-E222-0931-1514-F7AE0D281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>
                <a:extLst>
                  <a:ext uri="{FF2B5EF4-FFF2-40B4-BE49-F238E27FC236}">
                    <a16:creationId xmlns:a16="http://schemas.microsoft.com/office/drawing/2014/main" id="{8BE67897-6214-C607-8AB7-E405B1E76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99" name="AutoShape 67">
                <a:extLst>
                  <a:ext uri="{FF2B5EF4-FFF2-40B4-BE49-F238E27FC236}">
                    <a16:creationId xmlns:a16="http://schemas.microsoft.com/office/drawing/2014/main" id="{5EC29E8B-9FD4-E0C2-931C-D37D6E58B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0" name="Rectangle 68">
                <a:extLst>
                  <a:ext uri="{FF2B5EF4-FFF2-40B4-BE49-F238E27FC236}">
                    <a16:creationId xmlns:a16="http://schemas.microsoft.com/office/drawing/2014/main" id="{3831F52C-78CC-E99E-4E5A-5D8ED448B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1" name="Rectangle 69">
                <a:extLst>
                  <a:ext uri="{FF2B5EF4-FFF2-40B4-BE49-F238E27FC236}">
                    <a16:creationId xmlns:a16="http://schemas.microsoft.com/office/drawing/2014/main" id="{5A74C15F-2AEB-F2CB-9510-BFE938176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2000">
                    <a:solidFill>
                      <a:schemeClr val="bg2"/>
                    </a:solidFill>
                    <a:latin typeface="Times" panose="020F07020304040A0204" pitchFamily="34" charset="0"/>
                  </a:rPr>
                  <a:t>CREATION</a:t>
                </a:r>
                <a:endParaRPr lang="en-US" altLang="en-US" sz="2400">
                  <a:solidFill>
                    <a:schemeClr val="accent2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530502" name="Rectangle 70">
                <a:extLst>
                  <a:ext uri="{FF2B5EF4-FFF2-40B4-BE49-F238E27FC236}">
                    <a16:creationId xmlns:a16="http://schemas.microsoft.com/office/drawing/2014/main" id="{7CF39B83-02C0-1BCD-29D5-60E41A0ED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3" name="Line 71">
                <a:extLst>
                  <a:ext uri="{FF2B5EF4-FFF2-40B4-BE49-F238E27FC236}">
                    <a16:creationId xmlns:a16="http://schemas.microsoft.com/office/drawing/2014/main" id="{34DF9055-849B-240A-F78B-B0B93F64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4" name="Line 72">
                <a:extLst>
                  <a:ext uri="{FF2B5EF4-FFF2-40B4-BE49-F238E27FC236}">
                    <a16:creationId xmlns:a16="http://schemas.microsoft.com/office/drawing/2014/main" id="{141228C9-C0F5-FE41-7AF7-0BFD16C9A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5" name="Line 73">
                <a:extLst>
                  <a:ext uri="{FF2B5EF4-FFF2-40B4-BE49-F238E27FC236}">
                    <a16:creationId xmlns:a16="http://schemas.microsoft.com/office/drawing/2014/main" id="{78152034-04D8-AD79-41FF-BB58843C7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6" name="Line 74">
                <a:extLst>
                  <a:ext uri="{FF2B5EF4-FFF2-40B4-BE49-F238E27FC236}">
                    <a16:creationId xmlns:a16="http://schemas.microsoft.com/office/drawing/2014/main" id="{D506CCF7-036C-48AA-D7AB-1404C2682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7" name="Line 75">
                <a:extLst>
                  <a:ext uri="{FF2B5EF4-FFF2-40B4-BE49-F238E27FC236}">
                    <a16:creationId xmlns:a16="http://schemas.microsoft.com/office/drawing/2014/main" id="{B5DBE3C8-D14D-0D1C-0F3E-8D4512681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8" name="Line 76">
                <a:extLst>
                  <a:ext uri="{FF2B5EF4-FFF2-40B4-BE49-F238E27FC236}">
                    <a16:creationId xmlns:a16="http://schemas.microsoft.com/office/drawing/2014/main" id="{6F3E7195-D82A-7FDC-0DEE-9ECEA17B3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9" name="Line 77">
                <a:extLst>
                  <a:ext uri="{FF2B5EF4-FFF2-40B4-BE49-F238E27FC236}">
                    <a16:creationId xmlns:a16="http://schemas.microsoft.com/office/drawing/2014/main" id="{F6D2F76F-AB44-CA94-209E-B74CCFC92C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0" name="Line 78">
                <a:extLst>
                  <a:ext uri="{FF2B5EF4-FFF2-40B4-BE49-F238E27FC236}">
                    <a16:creationId xmlns:a16="http://schemas.microsoft.com/office/drawing/2014/main" id="{FBFF18A4-7E21-8F63-0B80-FE02009B8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1" name="Line 79">
                <a:extLst>
                  <a:ext uri="{FF2B5EF4-FFF2-40B4-BE49-F238E27FC236}">
                    <a16:creationId xmlns:a16="http://schemas.microsoft.com/office/drawing/2014/main" id="{57592A63-234D-4A4A-1D2B-49E410E6D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2" name="Line 80">
                <a:extLst>
                  <a:ext uri="{FF2B5EF4-FFF2-40B4-BE49-F238E27FC236}">
                    <a16:creationId xmlns:a16="http://schemas.microsoft.com/office/drawing/2014/main" id="{97487F33-2CAB-C0DC-797C-DD576B7B0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3" name="Line 81">
                <a:extLst>
                  <a:ext uri="{FF2B5EF4-FFF2-40B4-BE49-F238E27FC236}">
                    <a16:creationId xmlns:a16="http://schemas.microsoft.com/office/drawing/2014/main" id="{95A21B0F-F2A4-7B24-DBB1-E42268D23F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4" name="Line 82">
                <a:extLst>
                  <a:ext uri="{FF2B5EF4-FFF2-40B4-BE49-F238E27FC236}">
                    <a16:creationId xmlns:a16="http://schemas.microsoft.com/office/drawing/2014/main" id="{DBD98A54-B13B-B075-5F75-1555F6C20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30515" name="Picture 83">
              <a:extLst>
                <a:ext uri="{FF2B5EF4-FFF2-40B4-BE49-F238E27FC236}">
                  <a16:creationId xmlns:a16="http://schemas.microsoft.com/office/drawing/2014/main" id="{7A8AE59E-0E8A-10E5-0C5F-9A74D9C38FA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30516" name="Rectangle 84">
            <a:extLst>
              <a:ext uri="{FF2B5EF4-FFF2-40B4-BE49-F238E27FC236}">
                <a16:creationId xmlns:a16="http://schemas.microsoft.com/office/drawing/2014/main" id="{C7CA7B2F-1114-0852-9604-E5A101EA9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>
            <a:extLst>
              <a:ext uri="{FF2B5EF4-FFF2-40B4-BE49-F238E27FC236}">
                <a16:creationId xmlns:a16="http://schemas.microsoft.com/office/drawing/2014/main" id="{1A88A586-564A-DAC4-0FFB-9E8641557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7" name="Rectangle 55">
            <a:extLst>
              <a:ext uri="{FF2B5EF4-FFF2-40B4-BE49-F238E27FC236}">
                <a16:creationId xmlns:a16="http://schemas.microsoft.com/office/drawing/2014/main" id="{DB7DEC06-5189-5F3C-2C50-538DAB7A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3985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7" name="Rectangle 5">
            <a:extLst>
              <a:ext uri="{FF2B5EF4-FFF2-40B4-BE49-F238E27FC236}">
                <a16:creationId xmlns:a16="http://schemas.microsoft.com/office/drawing/2014/main" id="{963F2C0C-D9E0-5B61-7C77-11C7192E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76313"/>
            <a:ext cx="18954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800">
                <a:solidFill>
                  <a:schemeClr val="accent2"/>
                </a:solidFill>
              </a:rPr>
              <a:t>СОТВОРЕНИЕ</a:t>
            </a:r>
            <a:endParaRPr lang="en-US" altLang="en-US" sz="1800">
              <a:solidFill>
                <a:schemeClr val="accent2"/>
              </a:solidFill>
            </a:endParaRPr>
          </a:p>
        </p:txBody>
      </p:sp>
      <p:sp>
        <p:nvSpPr>
          <p:cNvPr id="530438" name="Rectangle 6">
            <a:extLst>
              <a:ext uri="{FF2B5EF4-FFF2-40B4-BE49-F238E27FC236}">
                <a16:creationId xmlns:a16="http://schemas.microsoft.com/office/drawing/2014/main" id="{CE244C68-A72D-9967-61C3-F536FF64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9" name="Rectangle 7">
            <a:extLst>
              <a:ext uri="{FF2B5EF4-FFF2-40B4-BE49-F238E27FC236}">
                <a16:creationId xmlns:a16="http://schemas.microsoft.com/office/drawing/2014/main" id="{828BDBB0-B3DC-6E4F-F696-7B70DB52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1" name="Line 9">
            <a:extLst>
              <a:ext uri="{FF2B5EF4-FFF2-40B4-BE49-F238E27FC236}">
                <a16:creationId xmlns:a16="http://schemas.microsoft.com/office/drawing/2014/main" id="{79756F7E-61C2-1974-2F70-A715CC286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2" name="Line 10">
            <a:extLst>
              <a:ext uri="{FF2B5EF4-FFF2-40B4-BE49-F238E27FC236}">
                <a16:creationId xmlns:a16="http://schemas.microsoft.com/office/drawing/2014/main" id="{3FFD6640-F653-CE00-09F0-AC2F5948E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3" name="Line 11">
            <a:extLst>
              <a:ext uri="{FF2B5EF4-FFF2-40B4-BE49-F238E27FC236}">
                <a16:creationId xmlns:a16="http://schemas.microsoft.com/office/drawing/2014/main" id="{4C432BD9-8396-3C67-F261-94825C34A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4" name="Line 12">
            <a:extLst>
              <a:ext uri="{FF2B5EF4-FFF2-40B4-BE49-F238E27FC236}">
                <a16:creationId xmlns:a16="http://schemas.microsoft.com/office/drawing/2014/main" id="{6A2661C7-9EC8-660B-D059-4B66B74FDF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5" name="Line 13">
            <a:extLst>
              <a:ext uri="{FF2B5EF4-FFF2-40B4-BE49-F238E27FC236}">
                <a16:creationId xmlns:a16="http://schemas.microsoft.com/office/drawing/2014/main" id="{C6688884-E711-FD08-192D-82BECE22B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6" name="Line 14">
            <a:extLst>
              <a:ext uri="{FF2B5EF4-FFF2-40B4-BE49-F238E27FC236}">
                <a16:creationId xmlns:a16="http://schemas.microsoft.com/office/drawing/2014/main" id="{22E386B7-8E06-F254-78C4-EB7331CFB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7" name="Line 15">
            <a:extLst>
              <a:ext uri="{FF2B5EF4-FFF2-40B4-BE49-F238E27FC236}">
                <a16:creationId xmlns:a16="http://schemas.microsoft.com/office/drawing/2014/main" id="{74918CAC-7C1D-621A-20A8-3FDCA1522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>
            <a:extLst>
              <a:ext uri="{FF2B5EF4-FFF2-40B4-BE49-F238E27FC236}">
                <a16:creationId xmlns:a16="http://schemas.microsoft.com/office/drawing/2014/main" id="{13E25FF2-E874-9437-F94A-24613944A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4359275"/>
            <a:ext cx="15636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2800">
                <a:solidFill>
                  <a:schemeClr val="accent2"/>
                </a:solidFill>
              </a:rPr>
              <a:t>БАШНЯ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30452" name="Text Box 20">
            <a:extLst>
              <a:ext uri="{FF2B5EF4-FFF2-40B4-BE49-F238E27FC236}">
                <a16:creationId xmlns:a16="http://schemas.microsoft.com/office/drawing/2014/main" id="{DECAFC67-C1D1-26AF-1739-081A99193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4400550"/>
            <a:ext cx="3575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</a:t>
            </a: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ru-RU" altLang="en-US" sz="2400">
                <a:solidFill>
                  <a:schemeClr val="tx1"/>
                </a:solidFill>
              </a:rPr>
              <a:t>Прог.№</a:t>
            </a:r>
            <a:r>
              <a:rPr lang="en-US" altLang="en-US" sz="2400">
                <a:solidFill>
                  <a:schemeClr val="tx1"/>
                </a:solidFill>
              </a:rPr>
              <a:t>2: </a:t>
            </a:r>
            <a:r>
              <a:rPr lang="ru-RU" altLang="en-US" sz="2400">
                <a:solidFill>
                  <a:schemeClr val="tx1"/>
                </a:solidFill>
              </a:rPr>
              <a:t>Вавилон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54" name="Rectangle 22">
            <a:extLst>
              <a:ext uri="{FF2B5EF4-FFF2-40B4-BE49-F238E27FC236}">
                <a16:creationId xmlns:a16="http://schemas.microsoft.com/office/drawing/2014/main" id="{BA27EE58-DE0E-CAA3-1C2C-3EC956E50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663" y="2979738"/>
            <a:ext cx="21542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2800">
                <a:solidFill>
                  <a:schemeClr val="accent2"/>
                </a:solidFill>
              </a:rPr>
              <a:t>1</a:t>
            </a:r>
            <a:r>
              <a:rPr lang="ru-RU" altLang="en-US" sz="2800">
                <a:solidFill>
                  <a:schemeClr val="accent2"/>
                </a:solidFill>
              </a:rPr>
              <a:t>-Я СЕМЬЯ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30455" name="Text Box 23">
            <a:extLst>
              <a:ext uri="{FF2B5EF4-FFF2-40B4-BE49-F238E27FC236}">
                <a16:creationId xmlns:a16="http://schemas.microsoft.com/office/drawing/2014/main" id="{898F90AE-134F-F4EF-2C1E-FDCB1372D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38" y="2987675"/>
            <a:ext cx="22621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(Раздор)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30457" name="Rectangle 25">
            <a:extLst>
              <a:ext uri="{FF2B5EF4-FFF2-40B4-BE49-F238E27FC236}">
                <a16:creationId xmlns:a16="http://schemas.microsoft.com/office/drawing/2014/main" id="{CE2C0386-AAF6-2C8A-9677-9ABA0C185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5304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2800">
                <a:solidFill>
                  <a:schemeClr val="accent2"/>
                </a:solidFill>
              </a:rPr>
              <a:t>1</a:t>
            </a:r>
            <a:r>
              <a:rPr lang="ru-RU" altLang="en-US" sz="2800">
                <a:solidFill>
                  <a:schemeClr val="accent2"/>
                </a:solidFill>
              </a:rPr>
              <a:t>-Е ЕВАНГЕЛИЕ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30458" name="Text Box 26">
            <a:extLst>
              <a:ext uri="{FF2B5EF4-FFF2-40B4-BE49-F238E27FC236}">
                <a16:creationId xmlns:a16="http://schemas.microsoft.com/office/drawing/2014/main" id="{C2D29EC8-84FA-4169-858E-13FCC0BA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525713"/>
            <a:ext cx="24749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</a:t>
            </a: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ru-RU" altLang="en-US" sz="2400">
                <a:solidFill>
                  <a:schemeClr val="tx1"/>
                </a:solidFill>
              </a:rPr>
              <a:t>Искупитель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0" name="Rectangle 28">
            <a:extLst>
              <a:ext uri="{FF2B5EF4-FFF2-40B4-BE49-F238E27FC236}">
                <a16:creationId xmlns:a16="http://schemas.microsoft.com/office/drawing/2014/main" id="{B41B0727-037F-4EC9-7C47-902ED4E84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63" y="2071688"/>
            <a:ext cx="17637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2800">
                <a:solidFill>
                  <a:schemeClr val="accent2"/>
                </a:solidFill>
              </a:rPr>
              <a:t>1-Й ГРЕХ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30461" name="Text Box 29">
            <a:extLst>
              <a:ext uri="{FF2B5EF4-FFF2-40B4-BE49-F238E27FC236}">
                <a16:creationId xmlns:a16="http://schemas.microsoft.com/office/drawing/2014/main" id="{FC501207-B5F9-BFFF-3C01-4CA9209B9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20701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</a:t>
            </a: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ru-RU" altLang="en-US" sz="2400">
                <a:solidFill>
                  <a:schemeClr val="tx1"/>
                </a:solidFill>
              </a:rPr>
              <a:t>Мимо цели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3" name="Rectangle 31">
            <a:extLst>
              <a:ext uri="{FF2B5EF4-FFF2-40B4-BE49-F238E27FC236}">
                <a16:creationId xmlns:a16="http://schemas.microsoft.com/office/drawing/2014/main" id="{3DEAF41B-1EE5-61EF-5F85-9BE284AB7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1609725"/>
            <a:ext cx="27305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2400">
                <a:solidFill>
                  <a:schemeClr val="accent2"/>
                </a:solidFill>
              </a:rPr>
              <a:t>1</a:t>
            </a:r>
            <a:r>
              <a:rPr lang="ru-RU" altLang="en-US" sz="2400">
                <a:solidFill>
                  <a:schemeClr val="accent2"/>
                </a:solidFill>
              </a:rPr>
              <a:t>-Й МУЖ. И ЖЕН.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530464" name="Text Box 32">
            <a:extLst>
              <a:ext uri="{FF2B5EF4-FFF2-40B4-BE49-F238E27FC236}">
                <a16:creationId xmlns:a16="http://schemas.microsoft.com/office/drawing/2014/main" id="{D943F23D-D823-A24E-B4A5-51E1D6B9E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713" y="1611313"/>
            <a:ext cx="28241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</a:t>
            </a: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ru-RU" altLang="en-US" sz="2400">
                <a:solidFill>
                  <a:schemeClr val="tx1"/>
                </a:solidFill>
              </a:rPr>
              <a:t>Совершенство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6" name="Rectangle 34">
            <a:extLst>
              <a:ext uri="{FF2B5EF4-FFF2-40B4-BE49-F238E27FC236}">
                <a16:creationId xmlns:a16="http://schemas.microsoft.com/office/drawing/2014/main" id="{EAFCE03D-15EE-427F-DBA9-BD2BE7747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3444875"/>
            <a:ext cx="2828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2800">
                <a:solidFill>
                  <a:schemeClr val="accent2"/>
                </a:solidFill>
              </a:rPr>
              <a:t>1</a:t>
            </a:r>
            <a:r>
              <a:rPr lang="ru-RU" altLang="en-US" sz="2800">
                <a:solidFill>
                  <a:schemeClr val="accent2"/>
                </a:solidFill>
              </a:rPr>
              <a:t>-Е УБИЙСТВО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30467" name="Text Box 35">
            <a:extLst>
              <a:ext uri="{FF2B5EF4-FFF2-40B4-BE49-F238E27FC236}">
                <a16:creationId xmlns:a16="http://schemas.microsoft.com/office/drawing/2014/main" id="{19692B77-99EB-A7E8-2435-30287330F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600" y="3440113"/>
            <a:ext cx="29686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(Смертный грех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9" name="Text Box 37">
            <a:extLst>
              <a:ext uri="{FF2B5EF4-FFF2-40B4-BE49-F238E27FC236}">
                <a16:creationId xmlns:a16="http://schemas.microsoft.com/office/drawing/2014/main" id="{AF472800-665C-8F3A-6B26-EFDD55D12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063" y="3927475"/>
            <a:ext cx="28670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  </a:t>
            </a: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ru-RU" altLang="en-US" sz="2400">
                <a:solidFill>
                  <a:schemeClr val="tx1"/>
                </a:solidFill>
              </a:rPr>
              <a:t>Прог.№</a:t>
            </a:r>
            <a:r>
              <a:rPr lang="en-US" altLang="en-US" sz="2400">
                <a:solidFill>
                  <a:schemeClr val="tx1"/>
                </a:solidFill>
              </a:rPr>
              <a:t>1:</a:t>
            </a:r>
            <a:r>
              <a:rPr lang="ru-RU" altLang="en-US" sz="2400">
                <a:solidFill>
                  <a:schemeClr val="tx1"/>
                </a:solidFill>
              </a:rPr>
              <a:t> Ной)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30470" name="Rectangle 38">
            <a:extLst>
              <a:ext uri="{FF2B5EF4-FFF2-40B4-BE49-F238E27FC236}">
                <a16:creationId xmlns:a16="http://schemas.microsoft.com/office/drawing/2014/main" id="{848B7BCD-4DCC-D386-F23D-6F488818A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917950"/>
            <a:ext cx="28860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2700">
                <a:solidFill>
                  <a:schemeClr val="accent2"/>
                </a:solidFill>
              </a:rPr>
              <a:t>ПОТОП/РАДУГА</a:t>
            </a:r>
            <a:endParaRPr lang="en-US" altLang="en-US" sz="2700">
              <a:solidFill>
                <a:schemeClr val="accent2"/>
              </a:solidFill>
            </a:endParaRPr>
          </a:p>
        </p:txBody>
      </p:sp>
      <p:sp>
        <p:nvSpPr>
          <p:cNvPr id="530479" name="Text Box 47">
            <a:extLst>
              <a:ext uri="{FF2B5EF4-FFF2-40B4-BE49-F238E27FC236}">
                <a16:creationId xmlns:a16="http://schemas.microsoft.com/office/drawing/2014/main" id="{C1B15D91-FA3F-DF2A-08E0-E26335745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Бытие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1-11</a:t>
            </a:r>
          </a:p>
        </p:txBody>
      </p:sp>
      <p:sp>
        <p:nvSpPr>
          <p:cNvPr id="530489" name="Text Box 57">
            <a:extLst>
              <a:ext uri="{FF2B5EF4-FFF2-40B4-BE49-F238E27FC236}">
                <a16:creationId xmlns:a16="http://schemas.microsoft.com/office/drawing/2014/main" id="{B0249877-623D-0EC0-810A-9A2013541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55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Comic Sans MS" panose="030F0902030302020204" pitchFamily="66" charset="0"/>
              </a:rPr>
              <a:t>9</a:t>
            </a:r>
          </a:p>
        </p:txBody>
      </p:sp>
      <p:sp>
        <p:nvSpPr>
          <p:cNvPr id="530490" name="Rectangle 58">
            <a:extLst>
              <a:ext uri="{FF2B5EF4-FFF2-40B4-BE49-F238E27FC236}">
                <a16:creationId xmlns:a16="http://schemas.microsoft.com/office/drawing/2014/main" id="{B97DA01C-80CE-67DA-0CAD-2EFDFF402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06</a:t>
            </a:r>
          </a:p>
        </p:txBody>
      </p:sp>
      <p:sp>
        <p:nvSpPr>
          <p:cNvPr id="530491" name="Text Box 59">
            <a:extLst>
              <a:ext uri="{FF2B5EF4-FFF2-40B4-BE49-F238E27FC236}">
                <a16:creationId xmlns:a16="http://schemas.microsoft.com/office/drawing/2014/main" id="{95CC0AC6-BF0D-723A-0627-0AE9ECEF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grpSp>
        <p:nvGrpSpPr>
          <p:cNvPr id="530494" name="Group 62">
            <a:extLst>
              <a:ext uri="{FF2B5EF4-FFF2-40B4-BE49-F238E27FC236}">
                <a16:creationId xmlns:a16="http://schemas.microsoft.com/office/drawing/2014/main" id="{1458DF42-F95C-510C-423C-13C78A6D9CAA}"/>
              </a:ext>
            </a:extLst>
          </p:cNvPr>
          <p:cNvGrpSpPr>
            <a:grpSpLocks/>
          </p:cNvGrpSpPr>
          <p:nvPr/>
        </p:nvGrpSpPr>
        <p:grpSpPr bwMode="auto">
          <a:xfrm>
            <a:off x="65088" y="2305050"/>
            <a:ext cx="2254250" cy="1028700"/>
            <a:chOff x="41" y="1452"/>
            <a:chExt cx="1420" cy="648"/>
          </a:xfrm>
        </p:grpSpPr>
        <p:sp>
          <p:nvSpPr>
            <p:cNvPr id="530471" name="Rectangle 39">
              <a:extLst>
                <a:ext uri="{FF2B5EF4-FFF2-40B4-BE49-F238E27FC236}">
                  <a16:creationId xmlns:a16="http://schemas.microsoft.com/office/drawing/2014/main" id="{F201DBF9-61B3-2C11-2AFE-DEFB4BF7D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>
              <a:extLst>
                <a:ext uri="{FF2B5EF4-FFF2-40B4-BE49-F238E27FC236}">
                  <a16:creationId xmlns:a16="http://schemas.microsoft.com/office/drawing/2014/main" id="{7FECB22C-44B0-B48A-DC75-606242E45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530473" name="Rectangle 41">
              <a:extLst>
                <a:ext uri="{FF2B5EF4-FFF2-40B4-BE49-F238E27FC236}">
                  <a16:creationId xmlns:a16="http://schemas.microsoft.com/office/drawing/2014/main" id="{AAB87382-9EB0-0816-12BA-400CE23F9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4" name="AutoShape 42">
              <a:extLst>
                <a:ext uri="{FF2B5EF4-FFF2-40B4-BE49-F238E27FC236}">
                  <a16:creationId xmlns:a16="http://schemas.microsoft.com/office/drawing/2014/main" id="{3A76123C-5A38-C27A-6664-F13D68926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5" name="Rectangle 43">
              <a:extLst>
                <a:ext uri="{FF2B5EF4-FFF2-40B4-BE49-F238E27FC236}">
                  <a16:creationId xmlns:a16="http://schemas.microsoft.com/office/drawing/2014/main" id="{F82417A2-6B4D-4664-ADF7-342E1A2F2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6" name="Rectangle 44">
              <a:extLst>
                <a:ext uri="{FF2B5EF4-FFF2-40B4-BE49-F238E27FC236}">
                  <a16:creationId xmlns:a16="http://schemas.microsoft.com/office/drawing/2014/main" id="{7DE0BB13-AD83-4206-172B-A5AE47614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" y="1463"/>
              <a:ext cx="8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2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30477" name="Line 45">
              <a:extLst>
                <a:ext uri="{FF2B5EF4-FFF2-40B4-BE49-F238E27FC236}">
                  <a16:creationId xmlns:a16="http://schemas.microsoft.com/office/drawing/2014/main" id="{D0F2FC78-EC24-8E37-DCB6-3852FEE5C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>
            <a:extLst>
              <a:ext uri="{FF2B5EF4-FFF2-40B4-BE49-F238E27FC236}">
                <a16:creationId xmlns:a16="http://schemas.microsoft.com/office/drawing/2014/main" id="{30C4463C-0448-7391-83B8-9E4DBDB6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30288"/>
            <a:ext cx="3125787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</a:rPr>
              <a:t>Всё время до Авраама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30519" name="Text Box 87">
            <a:extLst>
              <a:ext uri="{FF2B5EF4-FFF2-40B4-BE49-F238E27FC236}">
                <a16:creationId xmlns:a16="http://schemas.microsoft.com/office/drawing/2014/main" id="{90287D74-CE94-EB36-16A0-3D0AD494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chemeClr val="tx1"/>
                </a:solidFill>
              </a:rPr>
              <a:t>5+2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>
            <a:extLst>
              <a:ext uri="{FF2B5EF4-FFF2-40B4-BE49-F238E27FC236}">
                <a16:creationId xmlns:a16="http://schemas.microsoft.com/office/drawing/2014/main" id="{3E65257C-FFD4-1673-0E54-493E88FC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2179" name="AutoShape 3">
            <a:extLst>
              <a:ext uri="{FF2B5EF4-FFF2-40B4-BE49-F238E27FC236}">
                <a16:creationId xmlns:a16="http://schemas.microsoft.com/office/drawing/2014/main" id="{B6B7D923-7AA4-F81A-9D40-BDF64BDD2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>
            <a:extLst>
              <a:ext uri="{FF2B5EF4-FFF2-40B4-BE49-F238E27FC236}">
                <a16:creationId xmlns:a16="http://schemas.microsoft.com/office/drawing/2014/main" id="{6CB6915B-9AB3-F691-4428-78716B398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1" name="Rectangle 5">
            <a:extLst>
              <a:ext uri="{FF2B5EF4-FFF2-40B4-BE49-F238E27FC236}">
                <a16:creationId xmlns:a16="http://schemas.microsoft.com/office/drawing/2014/main" id="{5492A75D-4D3B-57E8-4D1C-00FF23D6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965200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</a:rPr>
              <a:t>АВРААМ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562182" name="Rectangle 6">
            <a:extLst>
              <a:ext uri="{FF2B5EF4-FFF2-40B4-BE49-F238E27FC236}">
                <a16:creationId xmlns:a16="http://schemas.microsoft.com/office/drawing/2014/main" id="{B18F763B-8773-3BB5-F99D-A59239BCA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2000 </a:t>
            </a:r>
            <a:r>
              <a:rPr lang="ru-RU" altLang="en-US" sz="2000">
                <a:solidFill>
                  <a:schemeClr val="tx1"/>
                </a:solidFill>
              </a:rPr>
              <a:t>до Р.Х</a:t>
            </a:r>
            <a:r>
              <a:rPr lang="en-US" altLang="en-US" sz="2000">
                <a:solidFill>
                  <a:schemeClr val="tx1"/>
                </a:solidFill>
              </a:rPr>
              <a:t>.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62183" name="Rectangle 7">
            <a:extLst>
              <a:ext uri="{FF2B5EF4-FFF2-40B4-BE49-F238E27FC236}">
                <a16:creationId xmlns:a16="http://schemas.microsoft.com/office/drawing/2014/main" id="{208EC837-9FB2-4A9E-BD0B-1F775EAC8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8" y="1577975"/>
            <a:ext cx="17557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ПРИЗЫВ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62184" name="Rectangle 8">
            <a:extLst>
              <a:ext uri="{FF2B5EF4-FFF2-40B4-BE49-F238E27FC236}">
                <a16:creationId xmlns:a16="http://schemas.microsoft.com/office/drawing/2014/main" id="{3AD709D6-8388-2C9D-9316-7FAA23AFE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2085975"/>
            <a:ext cx="1803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З – П – Б 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562185" name="Rectangle 9">
            <a:extLst>
              <a:ext uri="{FF2B5EF4-FFF2-40B4-BE49-F238E27FC236}">
                <a16:creationId xmlns:a16="http://schemas.microsoft.com/office/drawing/2014/main" id="{D55B0191-C4B7-3AD7-E34B-9343A02DF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486025"/>
            <a:ext cx="17795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chemeClr val="accent2"/>
                </a:solidFill>
              </a:rPr>
              <a:t>И – И </a:t>
            </a:r>
            <a:r>
              <a:rPr lang="en-US" altLang="en-US" sz="3200">
                <a:solidFill>
                  <a:schemeClr val="accent2"/>
                </a:solidFill>
              </a:rPr>
              <a:t>    </a:t>
            </a:r>
          </a:p>
        </p:txBody>
      </p:sp>
      <p:sp>
        <p:nvSpPr>
          <p:cNvPr id="562186" name="Rectangle 10">
            <a:extLst>
              <a:ext uri="{FF2B5EF4-FFF2-40B4-BE49-F238E27FC236}">
                <a16:creationId xmlns:a16="http://schemas.microsoft.com/office/drawing/2014/main" id="{1DED86E6-1113-BF25-D010-58E5C2AF8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2930525"/>
            <a:ext cx="132873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chemeClr val="accent2"/>
                </a:solidFill>
              </a:rPr>
              <a:t>И – И </a:t>
            </a:r>
            <a:endParaRPr lang="en-US" altLang="en-US" sz="3200">
              <a:solidFill>
                <a:schemeClr val="accent2"/>
              </a:solidFill>
            </a:endParaRPr>
          </a:p>
        </p:txBody>
      </p:sp>
      <p:sp>
        <p:nvSpPr>
          <p:cNvPr id="562188" name="Rectangle 12">
            <a:extLst>
              <a:ext uri="{FF2B5EF4-FFF2-40B4-BE49-F238E27FC236}">
                <a16:creationId xmlns:a16="http://schemas.microsoft.com/office/drawing/2014/main" id="{9EEA173F-E2EE-D5C7-D0DD-C4FB1D9A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Rectangle 18">
            <a:extLst>
              <a:ext uri="{FF2B5EF4-FFF2-40B4-BE49-F238E27FC236}">
                <a16:creationId xmlns:a16="http://schemas.microsoft.com/office/drawing/2014/main" id="{AD946D7A-B065-8D5E-63BA-166BAF3F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3403600"/>
            <a:ext cx="13081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562195" name="Text Box 19">
            <a:extLst>
              <a:ext uri="{FF2B5EF4-FFF2-40B4-BE49-F238E27FC236}">
                <a16:creationId xmlns:a16="http://schemas.microsoft.com/office/drawing/2014/main" id="{D2388347-31CF-2FFB-CCF1-EAD9035BD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Бытие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12 - 36</a:t>
            </a:r>
          </a:p>
        </p:txBody>
      </p:sp>
      <p:sp>
        <p:nvSpPr>
          <p:cNvPr id="562196" name="Line 20">
            <a:extLst>
              <a:ext uri="{FF2B5EF4-FFF2-40B4-BE49-F238E27FC236}">
                <a16:creationId xmlns:a16="http://schemas.microsoft.com/office/drawing/2014/main" id="{2DF569C4-303C-5069-45B4-32C7EDC90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21">
            <a:extLst>
              <a:ext uri="{FF2B5EF4-FFF2-40B4-BE49-F238E27FC236}">
                <a16:creationId xmlns:a16="http://schemas.microsoft.com/office/drawing/2014/main" id="{21F6518D-0FBC-516E-AF57-2E6C17A32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22">
            <a:extLst>
              <a:ext uri="{FF2B5EF4-FFF2-40B4-BE49-F238E27FC236}">
                <a16:creationId xmlns:a16="http://schemas.microsoft.com/office/drawing/2014/main" id="{59424C83-3CDB-52A5-4B78-E77CCFFCA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Line 23">
            <a:extLst>
              <a:ext uri="{FF2B5EF4-FFF2-40B4-BE49-F238E27FC236}">
                <a16:creationId xmlns:a16="http://schemas.microsoft.com/office/drawing/2014/main" id="{16227C2A-0DB6-44C7-A856-BC8B0CE49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Line 24">
            <a:extLst>
              <a:ext uri="{FF2B5EF4-FFF2-40B4-BE49-F238E27FC236}">
                <a16:creationId xmlns:a16="http://schemas.microsoft.com/office/drawing/2014/main" id="{169A7953-EA9A-AB8D-03D5-35876D623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Text Box 25">
            <a:extLst>
              <a:ext uri="{FF2B5EF4-FFF2-40B4-BE49-F238E27FC236}">
                <a16:creationId xmlns:a16="http://schemas.microsoft.com/office/drawing/2014/main" id="{07C79809-F25D-BD95-D3AA-4D8E14FB0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82729375-BD7F-4973-614C-995C94033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07</a:t>
            </a:r>
          </a:p>
        </p:txBody>
      </p:sp>
      <p:sp>
        <p:nvSpPr>
          <p:cNvPr id="562205" name="Rectangle 29">
            <a:extLst>
              <a:ext uri="{FF2B5EF4-FFF2-40B4-BE49-F238E27FC236}">
                <a16:creationId xmlns:a16="http://schemas.microsoft.com/office/drawing/2014/main" id="{F4928397-57A2-B359-EF97-805EA1E8D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06" name="Group 30">
            <a:extLst>
              <a:ext uri="{FF2B5EF4-FFF2-40B4-BE49-F238E27FC236}">
                <a16:creationId xmlns:a16="http://schemas.microsoft.com/office/drawing/2014/main" id="{6AA41913-6CEE-5E07-1555-CFE20A0F7C89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305050"/>
            <a:ext cx="2444750" cy="1266825"/>
            <a:chOff x="68" y="1452"/>
            <a:chExt cx="1540" cy="798"/>
          </a:xfrm>
        </p:grpSpPr>
        <p:sp>
          <p:nvSpPr>
            <p:cNvPr id="562207" name="Rectangle 31">
              <a:extLst>
                <a:ext uri="{FF2B5EF4-FFF2-40B4-BE49-F238E27FC236}">
                  <a16:creationId xmlns:a16="http://schemas.microsoft.com/office/drawing/2014/main" id="{0FF05654-8FF6-419E-7187-9417A85B5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>
              <a:extLst>
                <a:ext uri="{FF2B5EF4-FFF2-40B4-BE49-F238E27FC236}">
                  <a16:creationId xmlns:a16="http://schemas.microsoft.com/office/drawing/2014/main" id="{D81402A4-AEA2-A18B-3FF3-4A19D872B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562209" name="Rectangle 33">
              <a:extLst>
                <a:ext uri="{FF2B5EF4-FFF2-40B4-BE49-F238E27FC236}">
                  <a16:creationId xmlns:a16="http://schemas.microsoft.com/office/drawing/2014/main" id="{16222F2E-AFAB-BDB1-B501-C927A1C9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0" name="AutoShape 34">
              <a:extLst>
                <a:ext uri="{FF2B5EF4-FFF2-40B4-BE49-F238E27FC236}">
                  <a16:creationId xmlns:a16="http://schemas.microsoft.com/office/drawing/2014/main" id="{61AC858E-52A0-CCA8-48AC-AC9347655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1" name="Rectangle 35">
              <a:extLst>
                <a:ext uri="{FF2B5EF4-FFF2-40B4-BE49-F238E27FC236}">
                  <a16:creationId xmlns:a16="http://schemas.microsoft.com/office/drawing/2014/main" id="{65213C3F-5DE9-9093-9351-2C9E447D9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Rectangle 36">
              <a:extLst>
                <a:ext uri="{FF2B5EF4-FFF2-40B4-BE49-F238E27FC236}">
                  <a16:creationId xmlns:a16="http://schemas.microsoft.com/office/drawing/2014/main" id="{49FBF5A5-BF85-CAF7-0318-D6BB050F8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1463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62213" name="Line 37">
              <a:extLst>
                <a:ext uri="{FF2B5EF4-FFF2-40B4-BE49-F238E27FC236}">
                  <a16:creationId xmlns:a16="http://schemas.microsoft.com/office/drawing/2014/main" id="{4734E802-9DB8-1EEC-C00B-5E711C526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4" name="Line 38">
              <a:extLst>
                <a:ext uri="{FF2B5EF4-FFF2-40B4-BE49-F238E27FC236}">
                  <a16:creationId xmlns:a16="http://schemas.microsoft.com/office/drawing/2014/main" id="{89ADC427-D1BC-B099-57A6-36459CF64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5" name="Rectangle 39">
              <a:extLst>
                <a:ext uri="{FF2B5EF4-FFF2-40B4-BE49-F238E27FC236}">
                  <a16:creationId xmlns:a16="http://schemas.microsoft.com/office/drawing/2014/main" id="{262E1604-F651-F1F2-35D6-6CE5E686D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>
              <a:extLst>
                <a:ext uri="{FF2B5EF4-FFF2-40B4-BE49-F238E27FC236}">
                  <a16:creationId xmlns:a16="http://schemas.microsoft.com/office/drawing/2014/main" id="{3AB5CF3A-2F20-4423-9A7F-AF1B81290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562217" name="Rectangle 41">
              <a:extLst>
                <a:ext uri="{FF2B5EF4-FFF2-40B4-BE49-F238E27FC236}">
                  <a16:creationId xmlns:a16="http://schemas.microsoft.com/office/drawing/2014/main" id="{44810D90-9CDA-B8F4-4061-9CBA0AACA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8" name="AutoShape 42">
              <a:extLst>
                <a:ext uri="{FF2B5EF4-FFF2-40B4-BE49-F238E27FC236}">
                  <a16:creationId xmlns:a16="http://schemas.microsoft.com/office/drawing/2014/main" id="{4EC78700-0A53-2AA1-6DDC-D3CB50090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9" name="Rectangle 43">
              <a:extLst>
                <a:ext uri="{FF2B5EF4-FFF2-40B4-BE49-F238E27FC236}">
                  <a16:creationId xmlns:a16="http://schemas.microsoft.com/office/drawing/2014/main" id="{7DA43C59-471A-A7EA-4246-3A4A8D498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20" name="Rectangle 44">
              <a:extLst>
                <a:ext uri="{FF2B5EF4-FFF2-40B4-BE49-F238E27FC236}">
                  <a16:creationId xmlns:a16="http://schemas.microsoft.com/office/drawing/2014/main" id="{8325C8EA-F559-2BA4-A507-9340F4CEA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" y="1606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62221" name="Line 45">
              <a:extLst>
                <a:ext uri="{FF2B5EF4-FFF2-40B4-BE49-F238E27FC236}">
                  <a16:creationId xmlns:a16="http://schemas.microsoft.com/office/drawing/2014/main" id="{73BFD577-49C6-B81B-1A3E-C6338BF05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22" name="Line 46">
              <a:extLst>
                <a:ext uri="{FF2B5EF4-FFF2-40B4-BE49-F238E27FC236}">
                  <a16:creationId xmlns:a16="http://schemas.microsoft.com/office/drawing/2014/main" id="{3454CF8B-4B15-DF90-72BD-3D942D14D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2256" name="Group 80">
            <a:extLst>
              <a:ext uri="{FF2B5EF4-FFF2-40B4-BE49-F238E27FC236}">
                <a16:creationId xmlns:a16="http://schemas.microsoft.com/office/drawing/2014/main" id="{404A10D7-50D2-D7C8-0FC7-4FB68C51A05E}"/>
              </a:ext>
            </a:extLst>
          </p:cNvPr>
          <p:cNvGrpSpPr>
            <a:grpSpLocks/>
          </p:cNvGrpSpPr>
          <p:nvPr/>
        </p:nvGrpSpPr>
        <p:grpSpPr bwMode="auto">
          <a:xfrm>
            <a:off x="5892800" y="1108075"/>
            <a:ext cx="2039938" cy="2144713"/>
            <a:chOff x="3712" y="698"/>
            <a:chExt cx="1285" cy="1351"/>
          </a:xfrm>
        </p:grpSpPr>
        <p:grpSp>
          <p:nvGrpSpPr>
            <p:cNvPr id="562243" name="Group 67">
              <a:extLst>
                <a:ext uri="{FF2B5EF4-FFF2-40B4-BE49-F238E27FC236}">
                  <a16:creationId xmlns:a16="http://schemas.microsoft.com/office/drawing/2014/main" id="{9B519B9C-EB0C-A52E-0782-CFC9B6DD6E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2" y="698"/>
              <a:ext cx="1285" cy="1351"/>
              <a:chOff x="1084" y="711"/>
              <a:chExt cx="2950" cy="2769"/>
            </a:xfrm>
          </p:grpSpPr>
          <p:grpSp>
            <p:nvGrpSpPr>
              <p:cNvPr id="562244" name="Group 68">
                <a:extLst>
                  <a:ext uri="{FF2B5EF4-FFF2-40B4-BE49-F238E27FC236}">
                    <a16:creationId xmlns:a16="http://schemas.microsoft.com/office/drawing/2014/main" id="{E5C72C35-C39E-2B4A-1A4A-33053BA333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62245" name="Group 69">
                  <a:extLst>
                    <a:ext uri="{FF2B5EF4-FFF2-40B4-BE49-F238E27FC236}">
                      <a16:creationId xmlns:a16="http://schemas.microsoft.com/office/drawing/2014/main" id="{8103CF6E-5854-F43B-874F-58263F3134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62246" name="Freeform 70">
                    <a:extLst>
                      <a:ext uri="{FF2B5EF4-FFF2-40B4-BE49-F238E27FC236}">
                        <a16:creationId xmlns:a16="http://schemas.microsoft.com/office/drawing/2014/main" id="{A81CCD85-C5A2-27F6-D75C-3A2385A6E2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247" name="Freeform 71">
                    <a:extLst>
                      <a:ext uri="{FF2B5EF4-FFF2-40B4-BE49-F238E27FC236}">
                        <a16:creationId xmlns:a16="http://schemas.microsoft.com/office/drawing/2014/main" id="{631D5B2A-D5B3-FF97-724B-3566BC20A2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62248" name="Picture 72">
                  <a:extLst>
                    <a:ext uri="{FF2B5EF4-FFF2-40B4-BE49-F238E27FC236}">
                      <a16:creationId xmlns:a16="http://schemas.microsoft.com/office/drawing/2014/main" id="{F8145DDB-1952-C15F-FCF2-41370FFE3E6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62249" name="Freeform 73">
                <a:extLst>
                  <a:ext uri="{FF2B5EF4-FFF2-40B4-BE49-F238E27FC236}">
                    <a16:creationId xmlns:a16="http://schemas.microsoft.com/office/drawing/2014/main" id="{69043B67-DB12-072A-9F06-345A6AB30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0" name="Freeform 74">
                <a:extLst>
                  <a:ext uri="{FF2B5EF4-FFF2-40B4-BE49-F238E27FC236}">
                    <a16:creationId xmlns:a16="http://schemas.microsoft.com/office/drawing/2014/main" id="{67013127-F46D-B387-C829-61B6FDC2A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1" name="Freeform 75">
                <a:extLst>
                  <a:ext uri="{FF2B5EF4-FFF2-40B4-BE49-F238E27FC236}">
                    <a16:creationId xmlns:a16="http://schemas.microsoft.com/office/drawing/2014/main" id="{DCCB0A91-2047-E6FF-750B-44900B7AA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2" name="Freeform 76">
                <a:extLst>
                  <a:ext uri="{FF2B5EF4-FFF2-40B4-BE49-F238E27FC236}">
                    <a16:creationId xmlns:a16="http://schemas.microsoft.com/office/drawing/2014/main" id="{9B2F1199-946A-D917-7F3D-52FEF0F3A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3" name="Freeform 77">
                <a:extLst>
                  <a:ext uri="{FF2B5EF4-FFF2-40B4-BE49-F238E27FC236}">
                    <a16:creationId xmlns:a16="http://schemas.microsoft.com/office/drawing/2014/main" id="{02D25290-F6F2-A7F5-D5F6-B4ADBCCB2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2191" name="Group 15">
              <a:extLst>
                <a:ext uri="{FF2B5EF4-FFF2-40B4-BE49-F238E27FC236}">
                  <a16:creationId xmlns:a16="http://schemas.microsoft.com/office/drawing/2014/main" id="{807BC5AC-D4B8-0C37-F1D8-6DD725E32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921"/>
              <a:ext cx="856" cy="883"/>
              <a:chOff x="3888" y="970"/>
              <a:chExt cx="856" cy="883"/>
            </a:xfrm>
          </p:grpSpPr>
          <p:sp>
            <p:nvSpPr>
              <p:cNvPr id="562192" name="Rectangle 16">
                <a:extLst>
                  <a:ext uri="{FF2B5EF4-FFF2-40B4-BE49-F238E27FC236}">
                    <a16:creationId xmlns:a16="http://schemas.microsoft.com/office/drawing/2014/main" id="{1F79EA0E-65B8-3195-FE12-2E0C3DA1B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69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221219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6000" i="1">
                    <a:solidFill>
                      <a:schemeClr val="tx1"/>
                    </a:solidFill>
                    <a:latin typeface="Kosher-Normal" charset="0"/>
                  </a:rPr>
                  <a:t>A</a:t>
                </a:r>
                <a:r>
                  <a:rPr lang="ru-RU" altLang="en-US" sz="6000" i="1">
                    <a:solidFill>
                      <a:schemeClr val="tx1"/>
                    </a:solidFill>
                    <a:latin typeface="Kosher-Normal" charset="0"/>
                  </a:rPr>
                  <a:t>З</a:t>
                </a:r>
                <a:endParaRPr lang="en-US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562193" name="Rectangle 17">
                <a:extLst>
                  <a:ext uri="{FF2B5EF4-FFF2-40B4-BE49-F238E27FC236}">
                    <a16:creationId xmlns:a16="http://schemas.microsoft.com/office/drawing/2014/main" id="{CCF591ED-E053-F8A1-208A-9EBCD39D2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2363" dir="84217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562255" name="Text Box 79">
            <a:extLst>
              <a:ext uri="{FF2B5EF4-FFF2-40B4-BE49-F238E27FC236}">
                <a16:creationId xmlns:a16="http://schemas.microsoft.com/office/drawing/2014/main" id="{92DEF16C-AE8D-A554-07B0-BE7966408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562202" name="Text Box 26">
            <a:extLst>
              <a:ext uri="{FF2B5EF4-FFF2-40B4-BE49-F238E27FC236}">
                <a16:creationId xmlns:a16="http://schemas.microsoft.com/office/drawing/2014/main" id="{73809E10-4830-0AD9-7183-76D9510D2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325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96" name="Picture 120">
            <a:extLst>
              <a:ext uri="{FF2B5EF4-FFF2-40B4-BE49-F238E27FC236}">
                <a16:creationId xmlns:a16="http://schemas.microsoft.com/office/drawing/2014/main" id="{E7F868BC-FFA8-4BB5-CA8D-902D9D75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489" name="AutoShape 113">
            <a:extLst>
              <a:ext uri="{FF2B5EF4-FFF2-40B4-BE49-F238E27FC236}">
                <a16:creationId xmlns:a16="http://schemas.microsoft.com/office/drawing/2014/main" id="{1B6F4F0E-574A-75EB-EB90-6DAFD56D9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0" name="Rectangle 114">
            <a:extLst>
              <a:ext uri="{FF2B5EF4-FFF2-40B4-BE49-F238E27FC236}">
                <a16:creationId xmlns:a16="http://schemas.microsoft.com/office/drawing/2014/main" id="{AE7FEF50-6E44-4C7C-1DA2-2E5DB74D6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3" name="Rectangle 7">
            <a:extLst>
              <a:ext uri="{FF2B5EF4-FFF2-40B4-BE49-F238E27FC236}">
                <a16:creationId xmlns:a16="http://schemas.microsoft.com/office/drawing/2014/main" id="{CEC2075E-A922-A760-341C-898BD1795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965200"/>
            <a:ext cx="15890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chemeClr val="accent2"/>
                </a:solidFill>
              </a:rPr>
              <a:t>   </a:t>
            </a:r>
            <a:r>
              <a:rPr lang="ru-RU" altLang="en-US" sz="2400">
                <a:solidFill>
                  <a:schemeClr val="accent2"/>
                </a:solidFill>
              </a:rPr>
              <a:t>ИОСИФ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485387" name="Rectangle 11">
            <a:extLst>
              <a:ext uri="{FF2B5EF4-FFF2-40B4-BE49-F238E27FC236}">
                <a16:creationId xmlns:a16="http://schemas.microsoft.com/office/drawing/2014/main" id="{965D7BB9-6107-2FF6-89A9-CDCC7268E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3" y="2073275"/>
            <a:ext cx="7762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430</a:t>
            </a:r>
          </a:p>
        </p:txBody>
      </p:sp>
      <p:sp>
        <p:nvSpPr>
          <p:cNvPr id="485465" name="Text Box 89">
            <a:extLst>
              <a:ext uri="{FF2B5EF4-FFF2-40B4-BE49-F238E27FC236}">
                <a16:creationId xmlns:a16="http://schemas.microsoft.com/office/drawing/2014/main" id="{04436F87-8025-C446-6074-1B51EF620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Бытие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37-50</a:t>
            </a:r>
          </a:p>
        </p:txBody>
      </p:sp>
      <p:sp>
        <p:nvSpPr>
          <p:cNvPr id="485473" name="Line 97">
            <a:extLst>
              <a:ext uri="{FF2B5EF4-FFF2-40B4-BE49-F238E27FC236}">
                <a16:creationId xmlns:a16="http://schemas.microsoft.com/office/drawing/2014/main" id="{02542E72-99D2-4C59-F781-D0893C0FD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86" name="Text Box 110">
            <a:extLst>
              <a:ext uri="{FF2B5EF4-FFF2-40B4-BE49-F238E27FC236}">
                <a16:creationId xmlns:a16="http://schemas.microsoft.com/office/drawing/2014/main" id="{54338A4B-B452-A437-0D46-0F2070F5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85491" name="Line 115">
            <a:extLst>
              <a:ext uri="{FF2B5EF4-FFF2-40B4-BE49-F238E27FC236}">
                <a16:creationId xmlns:a16="http://schemas.microsoft.com/office/drawing/2014/main" id="{C867FB6A-17C8-9538-46D3-0EBA04456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4" name="Rectangle 118">
            <a:extLst>
              <a:ext uri="{FF2B5EF4-FFF2-40B4-BE49-F238E27FC236}">
                <a16:creationId xmlns:a16="http://schemas.microsoft.com/office/drawing/2014/main" id="{D4F34B7A-8F82-C25F-204F-A43D8FB49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08</a:t>
            </a:r>
          </a:p>
        </p:txBody>
      </p:sp>
      <p:sp>
        <p:nvSpPr>
          <p:cNvPr id="485498" name="Rectangle 122">
            <a:extLst>
              <a:ext uri="{FF2B5EF4-FFF2-40B4-BE49-F238E27FC236}">
                <a16:creationId xmlns:a16="http://schemas.microsoft.com/office/drawing/2014/main" id="{4A2EF4B9-037A-B5A7-43C3-907C4D98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5497" name="Group 121">
            <a:extLst>
              <a:ext uri="{FF2B5EF4-FFF2-40B4-BE49-F238E27FC236}">
                <a16:creationId xmlns:a16="http://schemas.microsoft.com/office/drawing/2014/main" id="{9A8ABF6D-CFC9-824A-896A-585AF1DCA54B}"/>
              </a:ext>
            </a:extLst>
          </p:cNvPr>
          <p:cNvGrpSpPr>
            <a:grpSpLocks/>
          </p:cNvGrpSpPr>
          <p:nvPr/>
        </p:nvGrpSpPr>
        <p:grpSpPr bwMode="auto">
          <a:xfrm>
            <a:off x="65088" y="2305050"/>
            <a:ext cx="2827337" cy="1520825"/>
            <a:chOff x="41" y="1452"/>
            <a:chExt cx="1781" cy="958"/>
          </a:xfrm>
        </p:grpSpPr>
        <p:sp>
          <p:nvSpPr>
            <p:cNvPr id="485388" name="Rectangle 12">
              <a:extLst>
                <a:ext uri="{FF2B5EF4-FFF2-40B4-BE49-F238E27FC236}">
                  <a16:creationId xmlns:a16="http://schemas.microsoft.com/office/drawing/2014/main" id="{540AD24A-1209-240E-67B4-0540F3C39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89" name="Rectangle 13">
              <a:extLst>
                <a:ext uri="{FF2B5EF4-FFF2-40B4-BE49-F238E27FC236}">
                  <a16:creationId xmlns:a16="http://schemas.microsoft.com/office/drawing/2014/main" id="{3D7D8420-711F-D32B-9602-EA940AC3C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98" name="Rectangle 22">
              <a:extLst>
                <a:ext uri="{FF2B5EF4-FFF2-40B4-BE49-F238E27FC236}">
                  <a16:creationId xmlns:a16="http://schemas.microsoft.com/office/drawing/2014/main" id="{EBD6C0FE-034A-B457-A5A4-9429101A1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>
              <a:extLst>
                <a:ext uri="{FF2B5EF4-FFF2-40B4-BE49-F238E27FC236}">
                  <a16:creationId xmlns:a16="http://schemas.microsoft.com/office/drawing/2014/main" id="{D0A92369-B7E9-942D-FB10-DA42464A1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85400" name="Rectangle 24">
              <a:extLst>
                <a:ext uri="{FF2B5EF4-FFF2-40B4-BE49-F238E27FC236}">
                  <a16:creationId xmlns:a16="http://schemas.microsoft.com/office/drawing/2014/main" id="{10C51823-C635-873F-FE1B-D10F8A38D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1" name="AutoShape 25">
              <a:extLst>
                <a:ext uri="{FF2B5EF4-FFF2-40B4-BE49-F238E27FC236}">
                  <a16:creationId xmlns:a16="http://schemas.microsoft.com/office/drawing/2014/main" id="{3A44A9FC-33F4-891A-2D1E-F6FF21EC2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2" name="Rectangle 26">
              <a:extLst>
                <a:ext uri="{FF2B5EF4-FFF2-40B4-BE49-F238E27FC236}">
                  <a16:creationId xmlns:a16="http://schemas.microsoft.com/office/drawing/2014/main" id="{CF04B2C9-4C00-074C-58E9-3AF095286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3" name="Rectangle 27">
              <a:extLst>
                <a:ext uri="{FF2B5EF4-FFF2-40B4-BE49-F238E27FC236}">
                  <a16:creationId xmlns:a16="http://schemas.microsoft.com/office/drawing/2014/main" id="{F24E9C19-86FD-2EC0-4D00-5272218FB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" y="1463"/>
              <a:ext cx="8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2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85404" name="Line 28">
              <a:extLst>
                <a:ext uri="{FF2B5EF4-FFF2-40B4-BE49-F238E27FC236}">
                  <a16:creationId xmlns:a16="http://schemas.microsoft.com/office/drawing/2014/main" id="{89AF4729-FEEA-5242-6145-E7A1FCC30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05" name="Line 29">
              <a:extLst>
                <a:ext uri="{FF2B5EF4-FFF2-40B4-BE49-F238E27FC236}">
                  <a16:creationId xmlns:a16="http://schemas.microsoft.com/office/drawing/2014/main" id="{792A5A6C-EA2A-EF07-B2D6-34D0CE947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06" name="Rectangle 30">
              <a:extLst>
                <a:ext uri="{FF2B5EF4-FFF2-40B4-BE49-F238E27FC236}">
                  <a16:creationId xmlns:a16="http://schemas.microsoft.com/office/drawing/2014/main" id="{8D73154F-0F05-245A-F182-1D8140075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>
              <a:extLst>
                <a:ext uri="{FF2B5EF4-FFF2-40B4-BE49-F238E27FC236}">
                  <a16:creationId xmlns:a16="http://schemas.microsoft.com/office/drawing/2014/main" id="{B1E01DBA-9EF8-4313-F1A9-87525EC16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85408" name="Rectangle 32">
              <a:extLst>
                <a:ext uri="{FF2B5EF4-FFF2-40B4-BE49-F238E27FC236}">
                  <a16:creationId xmlns:a16="http://schemas.microsoft.com/office/drawing/2014/main" id="{A06BB752-A29C-025E-7FAC-CDD2C50E3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9" name="AutoShape 33">
              <a:extLst>
                <a:ext uri="{FF2B5EF4-FFF2-40B4-BE49-F238E27FC236}">
                  <a16:creationId xmlns:a16="http://schemas.microsoft.com/office/drawing/2014/main" id="{71592BFD-F1E7-AB0F-1017-A9DE41A83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0" name="Rectangle 34">
              <a:extLst>
                <a:ext uri="{FF2B5EF4-FFF2-40B4-BE49-F238E27FC236}">
                  <a16:creationId xmlns:a16="http://schemas.microsoft.com/office/drawing/2014/main" id="{07F1F11B-2227-5455-1528-D770760AB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1" name="Rectangle 35">
              <a:extLst>
                <a:ext uri="{FF2B5EF4-FFF2-40B4-BE49-F238E27FC236}">
                  <a16:creationId xmlns:a16="http://schemas.microsoft.com/office/drawing/2014/main" id="{C7828D62-332F-5AC9-5ECD-718289F43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606"/>
              <a:ext cx="49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85412" name="Line 36">
              <a:extLst>
                <a:ext uri="{FF2B5EF4-FFF2-40B4-BE49-F238E27FC236}">
                  <a16:creationId xmlns:a16="http://schemas.microsoft.com/office/drawing/2014/main" id="{C7E94F4F-279A-89FF-FEB7-050797157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3" name="Line 37">
              <a:extLst>
                <a:ext uri="{FF2B5EF4-FFF2-40B4-BE49-F238E27FC236}">
                  <a16:creationId xmlns:a16="http://schemas.microsoft.com/office/drawing/2014/main" id="{87B9B872-6D22-2681-8F41-81F5782E7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4" name="Rectangle 38">
              <a:extLst>
                <a:ext uri="{FF2B5EF4-FFF2-40B4-BE49-F238E27FC236}">
                  <a16:creationId xmlns:a16="http://schemas.microsoft.com/office/drawing/2014/main" id="{42A8A43E-DC80-37C0-9673-936326C4A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>
              <a:extLst>
                <a:ext uri="{FF2B5EF4-FFF2-40B4-BE49-F238E27FC236}">
                  <a16:creationId xmlns:a16="http://schemas.microsoft.com/office/drawing/2014/main" id="{9E36F6B4-8CE3-3ADE-F9BD-0335E02F6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85416" name="Rectangle 40">
              <a:extLst>
                <a:ext uri="{FF2B5EF4-FFF2-40B4-BE49-F238E27FC236}">
                  <a16:creationId xmlns:a16="http://schemas.microsoft.com/office/drawing/2014/main" id="{D0239B72-34DF-D086-841A-67FC29741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7" name="AutoShape 41">
              <a:extLst>
                <a:ext uri="{FF2B5EF4-FFF2-40B4-BE49-F238E27FC236}">
                  <a16:creationId xmlns:a16="http://schemas.microsoft.com/office/drawing/2014/main" id="{081C8238-2630-FE10-8A46-0D88537AB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9" name="Rectangle 43">
              <a:extLst>
                <a:ext uri="{FF2B5EF4-FFF2-40B4-BE49-F238E27FC236}">
                  <a16:creationId xmlns:a16="http://schemas.microsoft.com/office/drawing/2014/main" id="{B8DF9AB3-D39C-C65B-D592-69F2C1949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1751"/>
              <a:ext cx="5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85420" name="Line 44">
              <a:extLst>
                <a:ext uri="{FF2B5EF4-FFF2-40B4-BE49-F238E27FC236}">
                  <a16:creationId xmlns:a16="http://schemas.microsoft.com/office/drawing/2014/main" id="{7A4A90A8-4E83-CF41-0093-454DB7703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1" name="Line 45">
              <a:extLst>
                <a:ext uri="{FF2B5EF4-FFF2-40B4-BE49-F238E27FC236}">
                  <a16:creationId xmlns:a16="http://schemas.microsoft.com/office/drawing/2014/main" id="{3675F34F-9B34-F27B-D40F-2C7DA23FB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2" name="Rectangle 86">
              <a:extLst>
                <a:ext uri="{FF2B5EF4-FFF2-40B4-BE49-F238E27FC236}">
                  <a16:creationId xmlns:a16="http://schemas.microsoft.com/office/drawing/2014/main" id="{DEFC708C-37BB-63CE-D589-FFCEF2E02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1A000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499" name="Rectangle 123">
            <a:extLst>
              <a:ext uri="{FF2B5EF4-FFF2-40B4-BE49-F238E27FC236}">
                <a16:creationId xmlns:a16="http://schemas.microsoft.com/office/drawing/2014/main" id="{BEC755DB-CCED-F659-8272-4BFB7AAE3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1576388"/>
            <a:ext cx="19383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</a:rPr>
              <a:t>РАБСТВО</a:t>
            </a: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485502" name="Text Box 126">
            <a:extLst>
              <a:ext uri="{FF2B5EF4-FFF2-40B4-BE49-F238E27FC236}">
                <a16:creationId xmlns:a16="http://schemas.microsoft.com/office/drawing/2014/main" id="{B6658A71-B652-4CE4-DA62-D6A7C433D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49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485503" name="Rectangle 127">
            <a:extLst>
              <a:ext uri="{FF2B5EF4-FFF2-40B4-BE49-F238E27FC236}">
                <a16:creationId xmlns:a16="http://schemas.microsoft.com/office/drawing/2014/main" id="{0CE6B971-E934-8159-8B5D-FCFF6F930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2000 </a:t>
            </a:r>
            <a:r>
              <a:rPr lang="ru-RU" altLang="en-US" sz="2000">
                <a:solidFill>
                  <a:schemeClr val="tx1"/>
                </a:solidFill>
              </a:rPr>
              <a:t>до Р.Х</a:t>
            </a:r>
            <a:r>
              <a:rPr lang="en-US" altLang="en-US" sz="2000">
                <a:solidFill>
                  <a:schemeClr val="tx1"/>
                </a:solidFill>
              </a:rPr>
              <a:t>.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85493" name="Text Box 117">
            <a:extLst>
              <a:ext uri="{FF2B5EF4-FFF2-40B4-BE49-F238E27FC236}">
                <a16:creationId xmlns:a16="http://schemas.microsoft.com/office/drawing/2014/main" id="{69003E17-D801-9507-6F3A-E9790B029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64357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3" grpId="0" autoUpdateAnimBg="0"/>
    </p:bld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7370</TotalTime>
  <Pages>52</Pages>
  <Words>740</Words>
  <Application>Microsoft Macintosh PowerPoint</Application>
  <PresentationFormat>On-screen Show (4:3)</PresentationFormat>
  <Paragraphs>306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Times</vt:lpstr>
      <vt:lpstr>Monotype Sorts</vt:lpstr>
      <vt:lpstr>Arial</vt:lpstr>
      <vt:lpstr>Comic Sans MS</vt:lpstr>
      <vt:lpstr>Times New Roman</vt:lpstr>
      <vt:lpstr>Helvetica</vt:lpstr>
      <vt:lpstr>Kosher-Normal</vt:lpstr>
      <vt:lpstr>untitled 1</vt:lpstr>
      <vt:lpstr>1_untitled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384</cp:revision>
  <cp:lastPrinted>1997-02-12T13:49:34Z</cp:lastPrinted>
  <dcterms:created xsi:type="dcterms:W3CDTF">1999-07-29T18:12:04Z</dcterms:created>
  <dcterms:modified xsi:type="dcterms:W3CDTF">2025-01-05T04:28:42Z</dcterms:modified>
</cp:coreProperties>
</file>