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84" r:id="rId4"/>
    <p:sldMasterId id="2147483696" r:id="rId5"/>
  </p:sldMasterIdLst>
  <p:notesMasterIdLst>
    <p:notesMasterId r:id="rId93"/>
  </p:notesMasterIdLst>
  <p:handoutMasterIdLst>
    <p:handoutMasterId r:id="rId94"/>
  </p:handoutMasterIdLst>
  <p:sldIdLst>
    <p:sldId id="455" r:id="rId6"/>
    <p:sldId id="447" r:id="rId7"/>
    <p:sldId id="454" r:id="rId8"/>
    <p:sldId id="451" r:id="rId9"/>
    <p:sldId id="401" r:id="rId10"/>
    <p:sldId id="393" r:id="rId11"/>
    <p:sldId id="257" r:id="rId12"/>
    <p:sldId id="378" r:id="rId13"/>
    <p:sldId id="259" r:id="rId14"/>
    <p:sldId id="394" r:id="rId15"/>
    <p:sldId id="402" r:id="rId16"/>
    <p:sldId id="260" r:id="rId17"/>
    <p:sldId id="261" r:id="rId18"/>
    <p:sldId id="446" r:id="rId19"/>
    <p:sldId id="443" r:id="rId20"/>
    <p:sldId id="444" r:id="rId21"/>
    <p:sldId id="445" r:id="rId22"/>
    <p:sldId id="265" r:id="rId23"/>
    <p:sldId id="266" r:id="rId24"/>
    <p:sldId id="268" r:id="rId25"/>
    <p:sldId id="269" r:id="rId26"/>
    <p:sldId id="270" r:id="rId27"/>
    <p:sldId id="271" r:id="rId28"/>
    <p:sldId id="279" r:id="rId29"/>
    <p:sldId id="272" r:id="rId30"/>
    <p:sldId id="450" r:id="rId31"/>
    <p:sldId id="397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3" r:id="rId44"/>
    <p:sldId id="292" r:id="rId45"/>
    <p:sldId id="294" r:id="rId46"/>
    <p:sldId id="297" r:id="rId47"/>
    <p:sldId id="298" r:id="rId48"/>
    <p:sldId id="299" r:id="rId49"/>
    <p:sldId id="300" r:id="rId50"/>
    <p:sldId id="302" r:id="rId51"/>
    <p:sldId id="398" r:id="rId52"/>
    <p:sldId id="303" r:id="rId53"/>
    <p:sldId id="305" r:id="rId54"/>
    <p:sldId id="306" r:id="rId55"/>
    <p:sldId id="307" r:id="rId56"/>
    <p:sldId id="399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6" r:id="rId78"/>
    <p:sldId id="335" r:id="rId79"/>
    <p:sldId id="337" r:id="rId80"/>
    <p:sldId id="387" r:id="rId81"/>
    <p:sldId id="340" r:id="rId82"/>
    <p:sldId id="413" r:id="rId83"/>
    <p:sldId id="434" r:id="rId84"/>
    <p:sldId id="362" r:id="rId85"/>
    <p:sldId id="409" r:id="rId86"/>
    <p:sldId id="382" r:id="rId87"/>
    <p:sldId id="381" r:id="rId88"/>
    <p:sldId id="427" r:id="rId89"/>
    <p:sldId id="448" r:id="rId90"/>
    <p:sldId id="412" r:id="rId91"/>
    <p:sldId id="456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28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FFFF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93" autoAdjust="0"/>
    <p:restoredTop sz="94639" autoAdjust="0"/>
  </p:normalViewPr>
  <p:slideViewPr>
    <p:cSldViewPr snapToGrid="0">
      <p:cViewPr varScale="1">
        <p:scale>
          <a:sx n="80" d="100"/>
          <a:sy n="80" d="100"/>
        </p:scale>
        <p:origin x="208" y="1648"/>
      </p:cViewPr>
      <p:guideLst>
        <p:guide orient="horz" pos="2179"/>
        <p:guide pos="28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06C3C6E-9AD8-2C40-B43E-40032AA20AC3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28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FA4B3985-F002-3041-B170-E20D8396FDDB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20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/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/>
          </a:p>
        </p:txBody>
      </p:sp>
      <p:sp>
        <p:nvSpPr>
          <p:cNvPr id="3051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/>
          </a:p>
        </p:txBody>
      </p:sp>
      <p:sp>
        <p:nvSpPr>
          <p:cNvPr id="214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/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/>
          </a:p>
        </p:txBody>
      </p:sp>
      <p:sp>
        <p:nvSpPr>
          <p:cNvPr id="95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/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ru-RU"/>
          </a:p>
        </p:txBody>
      </p:sp>
      <p:sp>
        <p:nvSpPr>
          <p:cNvPr id="116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636114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491052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659459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063952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24610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92819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92802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967999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217789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63639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36655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480492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842426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62179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761230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85552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703615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72136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585049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5193857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93788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39506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4007195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551776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54779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10773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803323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8559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1504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2881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8302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4114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474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62226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5475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4581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6602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5612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5924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4764613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867839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5135725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69836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13944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2957839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499247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110778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2706358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70635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422996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371784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149202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55050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56048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98754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50" name="Group 26"/>
          <p:cNvGrpSpPr>
            <a:grpSpLocks/>
          </p:cNvGrpSpPr>
          <p:nvPr/>
        </p:nvGrpSpPr>
        <p:grpSpPr bwMode="auto">
          <a:xfrm>
            <a:off x="390525" y="323850"/>
            <a:ext cx="8367713" cy="6173788"/>
            <a:chOff x="246" y="204"/>
            <a:chExt cx="5271" cy="3889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54" name="Group 30"/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87313" y="492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 i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ru-RU" sz="2000" b="1" i="0">
                <a:solidFill>
                  <a:srgbClr val="FFFF00"/>
                </a:solidFill>
                <a:effectLst/>
                <a:latin typeface="Arial" charset="0"/>
              </a:rPr>
              <a:t>ПОДГОТОВКА</a:t>
            </a:r>
          </a:p>
          <a:p>
            <a:r>
              <a:rPr lang="ru-RU" sz="2000" b="1" i="0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2000" b="1" i="0">
                <a:solidFill>
                  <a:srgbClr val="FFFF00"/>
                </a:solidFill>
                <a:effectLst/>
                <a:latin typeface="Arial" charset="0"/>
              </a:rPr>
              <a:t>  </a:t>
            </a:r>
            <a:r>
              <a:rPr lang="ru-RU" sz="2000" b="1" i="0">
                <a:solidFill>
                  <a:srgbClr val="FFFF00"/>
                </a:solidFill>
                <a:effectLst/>
                <a:latin typeface="Arial" charset="0"/>
              </a:rPr>
              <a:t>СЦЕНЫ</a:t>
            </a:r>
            <a:endParaRPr lang="en-US" sz="2000" b="1" i="0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718425" y="6564313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  <p:sp>
        <p:nvSpPr>
          <p:cNvPr id="1080" name="Text Box 56"/>
          <p:cNvSpPr txBox="1">
            <a:spLocks noChangeArrowheads="1"/>
          </p:cNvSpPr>
          <p:nvPr userDrawn="1"/>
        </p:nvSpPr>
        <p:spPr bwMode="auto">
          <a:xfrm>
            <a:off x="2447925" y="1331913"/>
            <a:ext cx="4019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9251" name="Group 3"/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309252" name="Rectangle 4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53" name="Freeform 5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54" name="Freeform 6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55" name="Freeform 7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56" name="Freeform 8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57" name="Freeform 9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58" name="Freeform 10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59" name="Freeform 11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60" name="Freeform 12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61" name="Freeform 13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62" name="Freeform 14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63" name="Freeform 15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64" name="Freeform 16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65" name="Freeform 17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66" name="Freeform 18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67" name="Freeform 19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68" name="Freeform 20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69" name="Freeform 21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70" name="Freeform 22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71" name="Freeform 23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72" name="Freeform 24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73" name="Freeform 25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274" name="Freeform 26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275" name="Group 27"/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309276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77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278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9279" name="Text Box 31"/>
          <p:cNvSpPr txBox="1">
            <a:spLocks noChangeArrowheads="1"/>
          </p:cNvSpPr>
          <p:nvPr userDrawn="1"/>
        </p:nvSpPr>
        <p:spPr bwMode="auto">
          <a:xfrm>
            <a:off x="509588" y="655796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 2006 TBBMI</a:t>
            </a:r>
          </a:p>
        </p:txBody>
      </p:sp>
      <p:sp>
        <p:nvSpPr>
          <p:cNvPr id="309280" name="Rectangle 32"/>
          <p:cNvSpPr>
            <a:spLocks noChangeArrowheads="1"/>
          </p:cNvSpPr>
          <p:nvPr userDrawn="1"/>
        </p:nvSpPr>
        <p:spPr bwMode="auto">
          <a:xfrm>
            <a:off x="7724775" y="6550025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  <p:sp>
        <p:nvSpPr>
          <p:cNvPr id="309281" name="Text Box 33"/>
          <p:cNvSpPr txBox="1">
            <a:spLocks noChangeArrowheads="1"/>
          </p:cNvSpPr>
          <p:nvPr userDrawn="1"/>
        </p:nvSpPr>
        <p:spPr bwMode="auto">
          <a:xfrm>
            <a:off x="4841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700" i="0">
                <a:solidFill>
                  <a:srgbClr val="FFFF00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309282" name="Line 34"/>
          <p:cNvSpPr>
            <a:spLocks noChangeShapeType="1"/>
          </p:cNvSpPr>
          <p:nvPr userDrawn="1"/>
        </p:nvSpPr>
        <p:spPr bwMode="auto">
          <a:xfrm>
            <a:off x="7810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5395" name="Group 3"/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315396" name="Rectangle 4"/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blurRad="63500" dist="197566" dir="2700000" algn="ctr" rotWithShape="0">
                <a:srgbClr val="000000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397" name="Freeform 5"/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398" name="Freeform 6"/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399" name="Freeform 7"/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0" name="Freeform 8"/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1" name="Freeform 9"/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2" name="Freeform 10"/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3" name="Freeform 11"/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4" name="Freeform 12"/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5" name="Freeform 13"/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6" name="Freeform 14"/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7" name="Freeform 15"/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8" name="Freeform 16"/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9" name="Freeform 17"/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10" name="Freeform 18"/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11" name="Freeform 19"/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12" name="Freeform 20"/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13" name="Freeform 21"/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14" name="Freeform 22"/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15" name="Freeform 23"/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16" name="Freeform 24"/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17" name="Freeform 25"/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18" name="Freeform 26"/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5419" name="Group 27"/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315420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1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2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5423" name="Text Box 31"/>
          <p:cNvSpPr txBox="1">
            <a:spLocks noChangeArrowheads="1"/>
          </p:cNvSpPr>
          <p:nvPr userDrawn="1"/>
        </p:nvSpPr>
        <p:spPr bwMode="auto">
          <a:xfrm>
            <a:off x="509588" y="655796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 2006 TBBMI</a:t>
            </a:r>
          </a:p>
        </p:txBody>
      </p:sp>
      <p:sp>
        <p:nvSpPr>
          <p:cNvPr id="315424" name="Rectangle 32"/>
          <p:cNvSpPr>
            <a:spLocks noChangeArrowheads="1"/>
          </p:cNvSpPr>
          <p:nvPr userDrawn="1"/>
        </p:nvSpPr>
        <p:spPr bwMode="auto">
          <a:xfrm>
            <a:off x="7724775" y="6550025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17143155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C683EF-1BCC-F884-D1FF-BF80514C7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027" name="Group 26">
            <a:extLst>
              <a:ext uri="{FF2B5EF4-FFF2-40B4-BE49-F238E27FC236}">
                <a16:creationId xmlns:a16="http://schemas.microsoft.com/office/drawing/2014/main" id="{7E0DA03E-B439-101E-AD4E-BC5B9C821884}"/>
              </a:ext>
            </a:extLst>
          </p:cNvPr>
          <p:cNvGrpSpPr>
            <a:grpSpLocks/>
          </p:cNvGrpSpPr>
          <p:nvPr/>
        </p:nvGrpSpPr>
        <p:grpSpPr bwMode="auto">
          <a:xfrm>
            <a:off x="390525" y="323850"/>
            <a:ext cx="8367713" cy="6173788"/>
            <a:chOff x="246" y="204"/>
            <a:chExt cx="5271" cy="3889"/>
          </a:xfrm>
        </p:grpSpPr>
        <p:sp>
          <p:nvSpPr>
            <p:cNvPr id="2" name="Rectangle 3">
              <a:extLst>
                <a:ext uri="{FF2B5EF4-FFF2-40B4-BE49-F238E27FC236}">
                  <a16:creationId xmlns:a16="http://schemas.microsoft.com/office/drawing/2014/main" id="{46ECB965-3165-5D43-7EC6-0AB9025D0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DD1DA31A-FD85-E0B7-015A-2CBC856C2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29" name="Freeform 5">
              <a:extLst>
                <a:ext uri="{FF2B5EF4-FFF2-40B4-BE49-F238E27FC236}">
                  <a16:creationId xmlns:a16="http://schemas.microsoft.com/office/drawing/2014/main" id="{F8D876FB-AC00-4779-ED39-C4716C264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30" name="Freeform 6">
              <a:extLst>
                <a:ext uri="{FF2B5EF4-FFF2-40B4-BE49-F238E27FC236}">
                  <a16:creationId xmlns:a16="http://schemas.microsoft.com/office/drawing/2014/main" id="{C603C982-E604-07F6-4872-F838F551C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31" name="Freeform 7">
              <a:extLst>
                <a:ext uri="{FF2B5EF4-FFF2-40B4-BE49-F238E27FC236}">
                  <a16:creationId xmlns:a16="http://schemas.microsoft.com/office/drawing/2014/main" id="{9974EE8C-91C7-BECF-D946-DDD1B79F4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32" name="Freeform 8">
              <a:extLst>
                <a:ext uri="{FF2B5EF4-FFF2-40B4-BE49-F238E27FC236}">
                  <a16:creationId xmlns:a16="http://schemas.microsoft.com/office/drawing/2014/main" id="{EED1B3B7-EFA1-2B91-E84A-21DA146E4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FE9E99D1-1993-A1C2-7627-884CE5773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34" name="Freeform 10">
              <a:extLst>
                <a:ext uri="{FF2B5EF4-FFF2-40B4-BE49-F238E27FC236}">
                  <a16:creationId xmlns:a16="http://schemas.microsoft.com/office/drawing/2014/main" id="{577F97F7-F6E4-CA66-CE32-6CC5C82D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D277E2FD-A049-9DC3-41F7-1DDB924AB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36" name="Freeform 12">
              <a:extLst>
                <a:ext uri="{FF2B5EF4-FFF2-40B4-BE49-F238E27FC236}">
                  <a16:creationId xmlns:a16="http://schemas.microsoft.com/office/drawing/2014/main" id="{5192FD97-9EC1-A7C7-454E-878AA28A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37" name="Freeform 13">
              <a:extLst>
                <a:ext uri="{FF2B5EF4-FFF2-40B4-BE49-F238E27FC236}">
                  <a16:creationId xmlns:a16="http://schemas.microsoft.com/office/drawing/2014/main" id="{FB87D581-50CF-A380-599D-FC466FA76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38" name="Freeform 14">
              <a:extLst>
                <a:ext uri="{FF2B5EF4-FFF2-40B4-BE49-F238E27FC236}">
                  <a16:creationId xmlns:a16="http://schemas.microsoft.com/office/drawing/2014/main" id="{3A2DE0CE-4F06-B53B-071B-515B6A0FE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39" name="Freeform 15">
              <a:extLst>
                <a:ext uri="{FF2B5EF4-FFF2-40B4-BE49-F238E27FC236}">
                  <a16:creationId xmlns:a16="http://schemas.microsoft.com/office/drawing/2014/main" id="{6EBCF031-52DD-7F51-F7A9-DB846A523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40" name="Freeform 16">
              <a:extLst>
                <a:ext uri="{FF2B5EF4-FFF2-40B4-BE49-F238E27FC236}">
                  <a16:creationId xmlns:a16="http://schemas.microsoft.com/office/drawing/2014/main" id="{70230CB5-0D88-6297-3D38-3358B992A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41" name="Freeform 17">
              <a:extLst>
                <a:ext uri="{FF2B5EF4-FFF2-40B4-BE49-F238E27FC236}">
                  <a16:creationId xmlns:a16="http://schemas.microsoft.com/office/drawing/2014/main" id="{81F6EF8B-527A-6FCB-0910-6EFC576D9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42" name="Freeform 18">
              <a:extLst>
                <a:ext uri="{FF2B5EF4-FFF2-40B4-BE49-F238E27FC236}">
                  <a16:creationId xmlns:a16="http://schemas.microsoft.com/office/drawing/2014/main" id="{44F608EA-EEE4-309F-22F9-D986E994F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43" name="Freeform 19">
              <a:extLst>
                <a:ext uri="{FF2B5EF4-FFF2-40B4-BE49-F238E27FC236}">
                  <a16:creationId xmlns:a16="http://schemas.microsoft.com/office/drawing/2014/main" id="{DB7BF3F9-1DA5-959B-BD69-1C9A43F1F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44" name="Freeform 20">
              <a:extLst>
                <a:ext uri="{FF2B5EF4-FFF2-40B4-BE49-F238E27FC236}">
                  <a16:creationId xmlns:a16="http://schemas.microsoft.com/office/drawing/2014/main" id="{39CA9DBB-C163-B4B2-B383-2173E7F51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45" name="Freeform 21">
              <a:extLst>
                <a:ext uri="{FF2B5EF4-FFF2-40B4-BE49-F238E27FC236}">
                  <a16:creationId xmlns:a16="http://schemas.microsoft.com/office/drawing/2014/main" id="{5A2134F4-91CF-16B5-08F6-09FD357CB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46" name="Freeform 22">
              <a:extLst>
                <a:ext uri="{FF2B5EF4-FFF2-40B4-BE49-F238E27FC236}">
                  <a16:creationId xmlns:a16="http://schemas.microsoft.com/office/drawing/2014/main" id="{E83E989F-24CA-0DAA-1FEC-C21DE20BE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47" name="Freeform 23">
              <a:extLst>
                <a:ext uri="{FF2B5EF4-FFF2-40B4-BE49-F238E27FC236}">
                  <a16:creationId xmlns:a16="http://schemas.microsoft.com/office/drawing/2014/main" id="{6830E1AA-8A82-A0D9-6E81-00F5039CB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48" name="Freeform 24">
              <a:extLst>
                <a:ext uri="{FF2B5EF4-FFF2-40B4-BE49-F238E27FC236}">
                  <a16:creationId xmlns:a16="http://schemas.microsoft.com/office/drawing/2014/main" id="{97668B17-B7C1-25F1-6A36-62366E33E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49" name="Freeform 25">
              <a:extLst>
                <a:ext uri="{FF2B5EF4-FFF2-40B4-BE49-F238E27FC236}">
                  <a16:creationId xmlns:a16="http://schemas.microsoft.com/office/drawing/2014/main" id="{A973AA1F-35E3-CF03-D58D-4BD870417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28" name="Group 30">
            <a:extLst>
              <a:ext uri="{FF2B5EF4-FFF2-40B4-BE49-F238E27FC236}">
                <a16:creationId xmlns:a16="http://schemas.microsoft.com/office/drawing/2014/main" id="{19A382A1-9338-0863-F823-9E025B316ED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1051" name="Rectangle 27">
              <a:extLst>
                <a:ext uri="{FF2B5EF4-FFF2-40B4-BE49-F238E27FC236}">
                  <a16:creationId xmlns:a16="http://schemas.microsoft.com/office/drawing/2014/main" id="{217BDB94-D6AF-2892-871C-52C1F2E00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52" name="Rectangle 28">
              <a:extLst>
                <a:ext uri="{FF2B5EF4-FFF2-40B4-BE49-F238E27FC236}">
                  <a16:creationId xmlns:a16="http://schemas.microsoft.com/office/drawing/2014/main" id="{E931C70E-7395-8C20-CF7E-82601C711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53" name="Rectangle 29">
              <a:extLst>
                <a:ext uri="{FF2B5EF4-FFF2-40B4-BE49-F238E27FC236}">
                  <a16:creationId xmlns:a16="http://schemas.microsoft.com/office/drawing/2014/main" id="{A44E98EB-AEB9-3DC7-2617-8B03BC323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059" name="Rectangle 35">
            <a:extLst>
              <a:ext uri="{FF2B5EF4-FFF2-40B4-BE49-F238E27FC236}">
                <a16:creationId xmlns:a16="http://schemas.microsoft.com/office/drawing/2014/main" id="{1B1CE365-CD5C-06E1-D167-5D6295B52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60" name="Rectangle 36">
            <a:extLst>
              <a:ext uri="{FF2B5EF4-FFF2-40B4-BE49-F238E27FC236}">
                <a16:creationId xmlns:a16="http://schemas.microsoft.com/office/drawing/2014/main" id="{5B8F5858-0278-0E99-E380-1006BAD5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61" name="Rectangle 37">
            <a:extLst>
              <a:ext uri="{FF2B5EF4-FFF2-40B4-BE49-F238E27FC236}">
                <a16:creationId xmlns:a16="http://schemas.microsoft.com/office/drawing/2014/main" id="{5848BFF3-C4AA-B58E-FAFE-9977653A3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63" name="Rectangle 39">
            <a:extLst>
              <a:ext uri="{FF2B5EF4-FFF2-40B4-BE49-F238E27FC236}">
                <a16:creationId xmlns:a16="http://schemas.microsoft.com/office/drawing/2014/main" id="{559C2AAF-F2C5-66D6-9781-3473F3C5D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33" name="Rectangle 42">
            <a:extLst>
              <a:ext uri="{FF2B5EF4-FFF2-40B4-BE49-F238E27FC236}">
                <a16:creationId xmlns:a16="http://schemas.microsoft.com/office/drawing/2014/main" id="{5835F3FB-E725-CFF2-A744-16B4B32E2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492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000" b="1" i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 b="1" i="0">
                <a:solidFill>
                  <a:srgbClr val="FFFF00"/>
                </a:solidFill>
                <a:latin typeface="Arial" panose="020B0604020202020204" pitchFamily="34" charset="0"/>
              </a:rPr>
              <a:t>ПОДГОТОВКА</a:t>
            </a:r>
          </a:p>
          <a:p>
            <a:pPr>
              <a:defRPr/>
            </a:pPr>
            <a:r>
              <a:rPr lang="ru-RU" altLang="en-US" sz="2000" b="1" i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="1" i="0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2000" b="1" i="0">
                <a:solidFill>
                  <a:srgbClr val="FFFF00"/>
                </a:solidFill>
                <a:latin typeface="Arial" panose="020B0604020202020204" pitchFamily="34" charset="0"/>
              </a:rPr>
              <a:t>СЦЕНЫ</a:t>
            </a:r>
            <a:endParaRPr lang="en-US" altLang="en-US" sz="2000" b="1" i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67" name="Line 43">
            <a:extLst>
              <a:ext uri="{FF2B5EF4-FFF2-40B4-BE49-F238E27FC236}">
                <a16:creationId xmlns:a16="http://schemas.microsoft.com/office/drawing/2014/main" id="{1717FEF0-6291-BA4E-7570-B01BB38DCC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35" name="Text Box 50">
            <a:extLst>
              <a:ext uri="{FF2B5EF4-FFF2-40B4-BE49-F238E27FC236}">
                <a16:creationId xmlns:a16="http://schemas.microsoft.com/office/drawing/2014/main" id="{FA5B9B99-BA06-8716-1476-0943BDE5E0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900" b="1" i="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1075" name="Rectangle 51">
            <a:extLst>
              <a:ext uri="{FF2B5EF4-FFF2-40B4-BE49-F238E27FC236}">
                <a16:creationId xmlns:a16="http://schemas.microsoft.com/office/drawing/2014/main" id="{175E8703-8B90-60C2-A9A7-260EFEDD4F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18425" y="6564313"/>
            <a:ext cx="661988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8.0.02.</a:t>
            </a:r>
          </a:p>
        </p:txBody>
      </p:sp>
      <p:sp>
        <p:nvSpPr>
          <p:cNvPr id="1080" name="Text Box 56">
            <a:extLst>
              <a:ext uri="{FF2B5EF4-FFF2-40B4-BE49-F238E27FC236}">
                <a16:creationId xmlns:a16="http://schemas.microsoft.com/office/drawing/2014/main" id="{B1E0E8EF-8B4A-046C-6199-CB9F8E6368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47925" y="1331913"/>
            <a:ext cx="401955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422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2.emf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jpeg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>
            <a:extLst>
              <a:ext uri="{FF2B5EF4-FFF2-40B4-BE49-F238E27FC236}">
                <a16:creationId xmlns:a16="http://schemas.microsoft.com/office/drawing/2014/main" id="{B287AD73-4A3B-24BD-4273-39F4DE97C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28" name="Freeform 16">
            <a:extLst>
              <a:ext uri="{FF2B5EF4-FFF2-40B4-BE49-F238E27FC236}">
                <a16:creationId xmlns:a16="http://schemas.microsoft.com/office/drawing/2014/main" id="{47758D2F-5A14-139D-D60B-EBF13CE972F7}"/>
              </a:ext>
            </a:extLst>
          </p:cNvPr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29" name="Freeform 17">
            <a:extLst>
              <a:ext uri="{FF2B5EF4-FFF2-40B4-BE49-F238E27FC236}">
                <a16:creationId xmlns:a16="http://schemas.microsoft.com/office/drawing/2014/main" id="{18FB8732-1412-9B74-938A-3F61F6293A12}"/>
              </a:ext>
            </a:extLst>
          </p:cNvPr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30" name="Line 18">
            <a:extLst>
              <a:ext uri="{FF2B5EF4-FFF2-40B4-BE49-F238E27FC236}">
                <a16:creationId xmlns:a16="http://schemas.microsoft.com/office/drawing/2014/main" id="{1A35EDA6-A590-9DB6-5F2C-5FCEF3F03C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36" name="Line 24">
            <a:extLst>
              <a:ext uri="{FF2B5EF4-FFF2-40B4-BE49-F238E27FC236}">
                <a16:creationId xmlns:a16="http://schemas.microsoft.com/office/drawing/2014/main" id="{7C62A5FE-72C9-0F19-0F5A-7F6F6EDEA4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41" name="Line 29">
            <a:extLst>
              <a:ext uri="{FF2B5EF4-FFF2-40B4-BE49-F238E27FC236}">
                <a16:creationId xmlns:a16="http://schemas.microsoft.com/office/drawing/2014/main" id="{B9C966CE-FDF2-B67E-68BA-D7FAFC50FD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49" name="Freeform 37">
            <a:extLst>
              <a:ext uri="{FF2B5EF4-FFF2-40B4-BE49-F238E27FC236}">
                <a16:creationId xmlns:a16="http://schemas.microsoft.com/office/drawing/2014/main" id="{5869F093-17E5-B80E-2EB9-4E17D4F64DCB}"/>
              </a:ext>
            </a:extLst>
          </p:cNvPr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51" name="Freeform 39">
            <a:extLst>
              <a:ext uri="{FF2B5EF4-FFF2-40B4-BE49-F238E27FC236}">
                <a16:creationId xmlns:a16="http://schemas.microsoft.com/office/drawing/2014/main" id="{6C52E575-43D9-4B30-AB20-6689D6991694}"/>
              </a:ext>
            </a:extLst>
          </p:cNvPr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52" name="Freeform 40">
            <a:extLst>
              <a:ext uri="{FF2B5EF4-FFF2-40B4-BE49-F238E27FC236}">
                <a16:creationId xmlns:a16="http://schemas.microsoft.com/office/drawing/2014/main" id="{D7B7F516-F761-6129-E320-CC916F3ADF0C}"/>
              </a:ext>
            </a:extLst>
          </p:cNvPr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56" name="Freeform 44">
            <a:extLst>
              <a:ext uri="{FF2B5EF4-FFF2-40B4-BE49-F238E27FC236}">
                <a16:creationId xmlns:a16="http://schemas.microsoft.com/office/drawing/2014/main" id="{B86078E2-CCB8-82A1-0125-C766290D24E2}"/>
              </a:ext>
            </a:extLst>
          </p:cNvPr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57" name="Freeform 45">
            <a:extLst>
              <a:ext uri="{FF2B5EF4-FFF2-40B4-BE49-F238E27FC236}">
                <a16:creationId xmlns:a16="http://schemas.microsoft.com/office/drawing/2014/main" id="{EA01B921-DD09-3A9B-A181-B6AAD47F8114}"/>
              </a:ext>
            </a:extLst>
          </p:cNvPr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58" name="Freeform 46">
            <a:extLst>
              <a:ext uri="{FF2B5EF4-FFF2-40B4-BE49-F238E27FC236}">
                <a16:creationId xmlns:a16="http://schemas.microsoft.com/office/drawing/2014/main" id="{96BC687F-3880-A5FB-0284-B72E3F99100F}"/>
              </a:ext>
            </a:extLst>
          </p:cNvPr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61" name="Oval 49">
            <a:extLst>
              <a:ext uri="{FF2B5EF4-FFF2-40B4-BE49-F238E27FC236}">
                <a16:creationId xmlns:a16="http://schemas.microsoft.com/office/drawing/2014/main" id="{CC0BB772-F452-6E63-D725-A86DC74D6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78" name="Text Box 66">
            <a:extLst>
              <a:ext uri="{FF2B5EF4-FFF2-40B4-BE49-F238E27FC236}">
                <a16:creationId xmlns:a16="http://schemas.microsoft.com/office/drawing/2014/main" id="{F7B643FE-C6DE-C503-F6D9-F72DF4FD8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ru-RU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Средиземное море</a:t>
            </a:r>
            <a:endParaRPr kumimoji="0" lang="en-US" altLang="en-US" sz="1600" b="1" i="1" u="none" strike="noStrike" kern="1200" cap="none" spc="0" normalizeH="0" baseline="0" noProof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218179" name="Oval 67">
            <a:extLst>
              <a:ext uri="{FF2B5EF4-FFF2-40B4-BE49-F238E27FC236}">
                <a16:creationId xmlns:a16="http://schemas.microsoft.com/office/drawing/2014/main" id="{A9EC244B-B468-367D-BDA7-54E6C634C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183" name="Text Box 71">
            <a:extLst>
              <a:ext uri="{FF2B5EF4-FFF2-40B4-BE49-F238E27FC236}">
                <a16:creationId xmlns:a16="http://schemas.microsoft.com/office/drawing/2014/main" id="{A81B70A9-D803-A890-6FFB-C43348EFA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Залив   Акаба</a:t>
            </a:r>
            <a:endParaRPr kumimoji="0" lang="en-US" altLang="en-US" sz="1400" b="0" i="1" u="none" strike="noStrike" kern="1200" cap="none" spc="0" normalizeH="0" baseline="0" noProof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218195" name="Text Box 83">
            <a:extLst>
              <a:ext uri="{FF2B5EF4-FFF2-40B4-BE49-F238E27FC236}">
                <a16:creationId xmlns:a16="http://schemas.microsoft.com/office/drawing/2014/main" id="{80948219-7948-2400-B404-4E8F806E6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ИОРДАНИЯ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97" name="Text Box 85">
            <a:extLst>
              <a:ext uri="{FF2B5EF4-FFF2-40B4-BE49-F238E27FC236}">
                <a16:creationId xmlns:a16="http://schemas.microsoft.com/office/drawing/2014/main" id="{C487CBCF-A699-1788-E768-BA511A327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ЕГИПЕТ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98" name="Text Box 86">
            <a:extLst>
              <a:ext uri="{FF2B5EF4-FFF2-40B4-BE49-F238E27FC236}">
                <a16:creationId xmlns:a16="http://schemas.microsoft.com/office/drawing/2014/main" id="{EB81FA8D-03BF-8D55-DBE1-825203B3A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ИРАК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99" name="Text Box 87">
            <a:extLst>
              <a:ext uri="{FF2B5EF4-FFF2-40B4-BE49-F238E27FC236}">
                <a16:creationId xmlns:a16="http://schemas.microsoft.com/office/drawing/2014/main" id="{C907DC69-BDA6-0B0E-9ABB-DBB4BAF07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СИРИЯ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200" name="Text Box 88">
            <a:extLst>
              <a:ext uri="{FF2B5EF4-FFF2-40B4-BE49-F238E27FC236}">
                <a16:creationId xmlns:a16="http://schemas.microsoft.com/office/drawing/2014/main" id="{56314CC8-8D88-E8BD-7185-0187E271A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ЛИВАН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202" name="Line 90">
            <a:extLst>
              <a:ext uri="{FF2B5EF4-FFF2-40B4-BE49-F238E27FC236}">
                <a16:creationId xmlns:a16="http://schemas.microsoft.com/office/drawing/2014/main" id="{56D58731-6816-EEB6-95CC-F759292E62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03" name="Text Box 91">
            <a:extLst>
              <a:ext uri="{FF2B5EF4-FFF2-40B4-BE49-F238E27FC236}">
                <a16:creationId xmlns:a16="http://schemas.microsoft.com/office/drawing/2014/main" id="{36D590FB-98F2-66E8-781B-1C1599D4F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4699000"/>
            <a:ext cx="1720850" cy="581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САУДОВСКАЯ АРАВИЯ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206" name="Text Box 94">
            <a:extLst>
              <a:ext uri="{FF2B5EF4-FFF2-40B4-BE49-F238E27FC236}">
                <a16:creationId xmlns:a16="http://schemas.microsoft.com/office/drawing/2014/main" id="{52204DF1-4D4A-751E-970F-0A5CA925A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АММАН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234" name="Line 122">
            <a:extLst>
              <a:ext uri="{FF2B5EF4-FFF2-40B4-BE49-F238E27FC236}">
                <a16:creationId xmlns:a16="http://schemas.microsoft.com/office/drawing/2014/main" id="{4E6BEABB-2AA0-5853-EC33-8A66F458FB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35" name="Line 123">
            <a:extLst>
              <a:ext uri="{FF2B5EF4-FFF2-40B4-BE49-F238E27FC236}">
                <a16:creationId xmlns:a16="http://schemas.microsoft.com/office/drawing/2014/main" id="{204B2995-0513-A4E9-6908-C5761AB16B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36" name="Line 124">
            <a:extLst>
              <a:ext uri="{FF2B5EF4-FFF2-40B4-BE49-F238E27FC236}">
                <a16:creationId xmlns:a16="http://schemas.microsoft.com/office/drawing/2014/main" id="{1E2977F6-D0A2-4AF5-D7D3-A2CC671D6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37" name="Line 125">
            <a:extLst>
              <a:ext uri="{FF2B5EF4-FFF2-40B4-BE49-F238E27FC236}">
                <a16:creationId xmlns:a16="http://schemas.microsoft.com/office/drawing/2014/main" id="{26EC50A3-3553-285B-17D7-92EAE3581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38" name="Line 126">
            <a:extLst>
              <a:ext uri="{FF2B5EF4-FFF2-40B4-BE49-F238E27FC236}">
                <a16:creationId xmlns:a16="http://schemas.microsoft.com/office/drawing/2014/main" id="{70434A85-E24B-A304-AB80-5B9234F23A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39" name="Line 127">
            <a:extLst>
              <a:ext uri="{FF2B5EF4-FFF2-40B4-BE49-F238E27FC236}">
                <a16:creationId xmlns:a16="http://schemas.microsoft.com/office/drawing/2014/main" id="{D1A75578-DCCD-69A7-FDF0-98A745DF5E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40" name="Line 128">
            <a:extLst>
              <a:ext uri="{FF2B5EF4-FFF2-40B4-BE49-F238E27FC236}">
                <a16:creationId xmlns:a16="http://schemas.microsoft.com/office/drawing/2014/main" id="{D47FC329-37C2-AF7A-040B-70C3299A96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41" name="Line 129">
            <a:extLst>
              <a:ext uri="{FF2B5EF4-FFF2-40B4-BE49-F238E27FC236}">
                <a16:creationId xmlns:a16="http://schemas.microsoft.com/office/drawing/2014/main" id="{526E568E-6119-8E57-8C99-F472332465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42" name="Line 130">
            <a:extLst>
              <a:ext uri="{FF2B5EF4-FFF2-40B4-BE49-F238E27FC236}">
                <a16:creationId xmlns:a16="http://schemas.microsoft.com/office/drawing/2014/main" id="{9D700742-1D60-180D-9962-58C041614E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43" name="Line 131">
            <a:extLst>
              <a:ext uri="{FF2B5EF4-FFF2-40B4-BE49-F238E27FC236}">
                <a16:creationId xmlns:a16="http://schemas.microsoft.com/office/drawing/2014/main" id="{28527D08-DBE2-962B-653E-D97DC636D6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44" name="Line 132">
            <a:extLst>
              <a:ext uri="{FF2B5EF4-FFF2-40B4-BE49-F238E27FC236}">
                <a16:creationId xmlns:a16="http://schemas.microsoft.com/office/drawing/2014/main" id="{EBACE84B-41E9-268E-5846-864A05AC21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45" name="Line 133">
            <a:extLst>
              <a:ext uri="{FF2B5EF4-FFF2-40B4-BE49-F238E27FC236}">
                <a16:creationId xmlns:a16="http://schemas.microsoft.com/office/drawing/2014/main" id="{8FD44F5E-922A-3AF3-08E6-918167960F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46" name="Line 134">
            <a:extLst>
              <a:ext uri="{FF2B5EF4-FFF2-40B4-BE49-F238E27FC236}">
                <a16:creationId xmlns:a16="http://schemas.microsoft.com/office/drawing/2014/main" id="{AB739B74-DBAD-71A0-58ED-53A315B01D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47" name="Freeform 135">
            <a:extLst>
              <a:ext uri="{FF2B5EF4-FFF2-40B4-BE49-F238E27FC236}">
                <a16:creationId xmlns:a16="http://schemas.microsoft.com/office/drawing/2014/main" id="{621AFF6E-D098-6F38-9ECB-B71E76C81FBC}"/>
              </a:ext>
            </a:extLst>
          </p:cNvPr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48" name="Freeform 136">
            <a:extLst>
              <a:ext uri="{FF2B5EF4-FFF2-40B4-BE49-F238E27FC236}">
                <a16:creationId xmlns:a16="http://schemas.microsoft.com/office/drawing/2014/main" id="{4DA75908-7D31-27B9-CF73-C2DD168895E6}"/>
              </a:ext>
            </a:extLst>
          </p:cNvPr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49" name="Freeform 137">
            <a:extLst>
              <a:ext uri="{FF2B5EF4-FFF2-40B4-BE49-F238E27FC236}">
                <a16:creationId xmlns:a16="http://schemas.microsoft.com/office/drawing/2014/main" id="{0FD50E08-049A-DA43-ADB8-359EB2389528}"/>
              </a:ext>
            </a:extLst>
          </p:cNvPr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pSp>
        <p:nvGrpSpPr>
          <p:cNvPr id="218311" name="Group 199">
            <a:extLst>
              <a:ext uri="{FF2B5EF4-FFF2-40B4-BE49-F238E27FC236}">
                <a16:creationId xmlns:a16="http://schemas.microsoft.com/office/drawing/2014/main" id="{2368B653-6B77-4133-EEC2-C38CBABEF38D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>
              <a:extLst>
                <a:ext uri="{FF2B5EF4-FFF2-40B4-BE49-F238E27FC236}">
                  <a16:creationId xmlns:a16="http://schemas.microsoft.com/office/drawing/2014/main" id="{BD55ABE0-6EA0-0A4B-6D6F-C8D8E8A6F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6216" name="Group 196">
              <a:extLst>
                <a:ext uri="{FF2B5EF4-FFF2-40B4-BE49-F238E27FC236}">
                  <a16:creationId xmlns:a16="http://schemas.microsoft.com/office/drawing/2014/main" id="{E31A97E1-98B0-39D7-D832-424F72251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>
                <a:extLst>
                  <a:ext uri="{FF2B5EF4-FFF2-40B4-BE49-F238E27FC236}">
                    <a16:creationId xmlns:a16="http://schemas.microsoft.com/office/drawing/2014/main" id="{CB979BD0-BA3D-F820-2657-41E9A082A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307" name="Freeform 195">
                <a:extLst>
                  <a:ext uri="{FF2B5EF4-FFF2-40B4-BE49-F238E27FC236}">
                    <a16:creationId xmlns:a16="http://schemas.microsoft.com/office/drawing/2014/main" id="{3630FE7D-5C71-BAF1-4894-23EBACF4F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8280" name="Text Box 168">
            <a:extLst>
              <a:ext uri="{FF2B5EF4-FFF2-40B4-BE49-F238E27FC236}">
                <a16:creationId xmlns:a16="http://schemas.microsoft.com/office/drawing/2014/main" id="{0AD407B5-539A-DD1E-9AAA-1894FEAFE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3144838"/>
            <a:ext cx="11938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Иерихон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282" name="Oval 170">
            <a:extLst>
              <a:ext uri="{FF2B5EF4-FFF2-40B4-BE49-F238E27FC236}">
                <a16:creationId xmlns:a16="http://schemas.microsoft.com/office/drawing/2014/main" id="{2E0CBF98-9508-2B15-94C5-42C2E007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50" y="55213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83" name="Oval 171">
            <a:extLst>
              <a:ext uri="{FF2B5EF4-FFF2-40B4-BE49-F238E27FC236}">
                <a16:creationId xmlns:a16="http://schemas.microsoft.com/office/drawing/2014/main" id="{C8CECE72-E15A-C6DD-5BB3-F39C9FCA9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700" y="54260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84" name="Text Box 172">
            <a:extLst>
              <a:ext uri="{FF2B5EF4-FFF2-40B4-BE49-F238E27FC236}">
                <a16:creationId xmlns:a16="http://schemas.microsoft.com/office/drawing/2014/main" id="{5B97B12C-855D-4F68-B680-5E055C096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3330575"/>
            <a:ext cx="1204912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 </a:t>
            </a:r>
            <a:r>
              <a:rPr kumimoji="0" lang="ru-RU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Мёртвое море</a:t>
            </a:r>
            <a:endParaRPr kumimoji="0" lang="en-US" altLang="en-US" sz="1400" b="0" i="1" u="none" strike="noStrike" kern="1200" cap="none" spc="0" normalizeH="0" baseline="0" noProof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Book Antiqua" panose="02040602050305030304" pitchFamily="18" charset="0"/>
              <a:ea typeface="+mn-ea"/>
              <a:cs typeface="+mn-cs"/>
            </a:endParaRPr>
          </a:p>
        </p:txBody>
      </p:sp>
      <p:sp>
        <p:nvSpPr>
          <p:cNvPr id="218285" name="Text Box 173">
            <a:extLst>
              <a:ext uri="{FF2B5EF4-FFF2-40B4-BE49-F238E27FC236}">
                <a16:creationId xmlns:a16="http://schemas.microsoft.com/office/drawing/2014/main" id="{83676204-6ED6-930B-9AB7-A787F75B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00" y="3305175"/>
            <a:ext cx="11938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Хеврон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286" name="Text Box 174">
            <a:extLst>
              <a:ext uri="{FF2B5EF4-FFF2-40B4-BE49-F238E27FC236}">
                <a16:creationId xmlns:a16="http://schemas.microsoft.com/office/drawing/2014/main" id="{F4E3F23B-48F0-2B26-D6F2-553648E5F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1908175"/>
            <a:ext cx="1333500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Галилейское море</a:t>
            </a:r>
            <a:endParaRPr kumimoji="0" lang="en-US" altLang="en-US" sz="1400" b="0" i="1" u="none" strike="noStrike" kern="1200" cap="none" spc="0" normalizeH="0" baseline="0" noProof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287" name="Text Box 175">
            <a:extLst>
              <a:ext uri="{FF2B5EF4-FFF2-40B4-BE49-F238E27FC236}">
                <a16:creationId xmlns:a16="http://schemas.microsoft.com/office/drawing/2014/main" id="{3383D0F9-4BDE-185B-A10C-8E86C09A3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5324475"/>
            <a:ext cx="11938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Эйлат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288" name="Text Box 176">
            <a:extLst>
              <a:ext uri="{FF2B5EF4-FFF2-40B4-BE49-F238E27FC236}">
                <a16:creationId xmlns:a16="http://schemas.microsoft.com/office/drawing/2014/main" id="{324E1E05-2EED-B7F0-D5D5-DCF647659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9575"/>
            <a:ext cx="11938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Аль Акаба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289" name="Oval 177">
            <a:extLst>
              <a:ext uri="{FF2B5EF4-FFF2-40B4-BE49-F238E27FC236}">
                <a16:creationId xmlns:a16="http://schemas.microsoft.com/office/drawing/2014/main" id="{7C0FFB1A-5F0D-D16C-DE6A-E2F104915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21431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90" name="Oval 178">
            <a:extLst>
              <a:ext uri="{FF2B5EF4-FFF2-40B4-BE49-F238E27FC236}">
                <a16:creationId xmlns:a16="http://schemas.microsoft.com/office/drawing/2014/main" id="{1E918A48-6BB8-C7E0-C104-25D176426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0605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91" name="Oval 179">
            <a:extLst>
              <a:ext uri="{FF2B5EF4-FFF2-40B4-BE49-F238E27FC236}">
                <a16:creationId xmlns:a16="http://schemas.microsoft.com/office/drawing/2014/main" id="{81EA6019-7ACF-FBE4-0B70-D832EB62B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30702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92" name="Oval 180">
            <a:extLst>
              <a:ext uri="{FF2B5EF4-FFF2-40B4-BE49-F238E27FC236}">
                <a16:creationId xmlns:a16="http://schemas.microsoft.com/office/drawing/2014/main" id="{5A77A6A6-CDE2-2C5B-8338-B772C6126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0" y="36798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93" name="Oval 181">
            <a:extLst>
              <a:ext uri="{FF2B5EF4-FFF2-40B4-BE49-F238E27FC236}">
                <a16:creationId xmlns:a16="http://schemas.microsoft.com/office/drawing/2014/main" id="{A3C1A7CD-7ED8-D021-CCB3-0A483ADAB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550" y="34067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94" name="Oval 182">
            <a:extLst>
              <a:ext uri="{FF2B5EF4-FFF2-40B4-BE49-F238E27FC236}">
                <a16:creationId xmlns:a16="http://schemas.microsoft.com/office/drawing/2014/main" id="{59EC4DB0-5654-6466-DC47-04AE5ACAE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28860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95" name="Oval 183">
            <a:extLst>
              <a:ext uri="{FF2B5EF4-FFF2-40B4-BE49-F238E27FC236}">
                <a16:creationId xmlns:a16="http://schemas.microsoft.com/office/drawing/2014/main" id="{5194D474-7A01-A63D-95CE-D447A31BB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34067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96" name="Oval 184">
            <a:extLst>
              <a:ext uri="{FF2B5EF4-FFF2-40B4-BE49-F238E27FC236}">
                <a16:creationId xmlns:a16="http://schemas.microsoft.com/office/drawing/2014/main" id="{EF44612B-AE33-58F4-6012-D2AC388E3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25749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97" name="Text Box 185">
            <a:extLst>
              <a:ext uri="{FF2B5EF4-FFF2-40B4-BE49-F238E27FC236}">
                <a16:creationId xmlns:a16="http://schemas.microsoft.com/office/drawing/2014/main" id="{BEAE2642-EDF8-50F8-39F2-57EA76983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1857375"/>
            <a:ext cx="11938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Хайфа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298" name="Text Box 186">
            <a:extLst>
              <a:ext uri="{FF2B5EF4-FFF2-40B4-BE49-F238E27FC236}">
                <a16:creationId xmlns:a16="http://schemas.microsoft.com/office/drawing/2014/main" id="{3C9F9E8C-FA2A-FF9E-DFE9-610885A73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2162175"/>
            <a:ext cx="11938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Назарет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299" name="Text Box 187">
            <a:extLst>
              <a:ext uri="{FF2B5EF4-FFF2-40B4-BE49-F238E27FC236}">
                <a16:creationId xmlns:a16="http://schemas.microsoft.com/office/drawing/2014/main" id="{645D835A-2BD3-3E54-B603-D80D15800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2479675"/>
            <a:ext cx="11938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Нетанья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300" name="Text Box 188">
            <a:extLst>
              <a:ext uri="{FF2B5EF4-FFF2-40B4-BE49-F238E27FC236}">
                <a16:creationId xmlns:a16="http://schemas.microsoft.com/office/drawing/2014/main" id="{6679176B-8E88-5B99-C09E-BF80CBE1B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2784475"/>
            <a:ext cx="180975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Тель Авив - Йаффа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301" name="Text Box 189">
            <a:extLst>
              <a:ext uri="{FF2B5EF4-FFF2-40B4-BE49-F238E27FC236}">
                <a16:creationId xmlns:a16="http://schemas.microsoft.com/office/drawing/2014/main" id="{944C3512-DCEA-6C05-2D26-E5AECC93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3025775"/>
            <a:ext cx="13208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ИЕРУСАЛИМ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302" name="Text Box 190">
            <a:extLst>
              <a:ext uri="{FF2B5EF4-FFF2-40B4-BE49-F238E27FC236}">
                <a16:creationId xmlns:a16="http://schemas.microsoft.com/office/drawing/2014/main" id="{ACEAF9A3-259F-DA86-06E7-570A8D3C6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635375"/>
            <a:ext cx="11938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Вифсаида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303" name="Text Box 191">
            <a:extLst>
              <a:ext uri="{FF2B5EF4-FFF2-40B4-BE49-F238E27FC236}">
                <a16:creationId xmlns:a16="http://schemas.microsoft.com/office/drawing/2014/main" id="{E47DD9E9-6A7A-E18F-9D7F-3A2B50E59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294063"/>
            <a:ext cx="11938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Газа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18304" name="Text Box 192">
            <a:extLst>
              <a:ext uri="{FF2B5EF4-FFF2-40B4-BE49-F238E27FC236}">
                <a16:creationId xmlns:a16="http://schemas.microsoft.com/office/drawing/2014/main" id="{4D56825E-A831-433F-72AD-7300DDAF2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3876675"/>
            <a:ext cx="14605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ИЗРАИЛЬ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305" name="Oval 193">
            <a:extLst>
              <a:ext uri="{FF2B5EF4-FFF2-40B4-BE49-F238E27FC236}">
                <a16:creationId xmlns:a16="http://schemas.microsoft.com/office/drawing/2014/main" id="{511276C9-EBAC-93DF-B43A-5753FCE05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0" y="2981325"/>
            <a:ext cx="298450" cy="273050"/>
          </a:xfrm>
          <a:prstGeom prst="ellipse">
            <a:avLst/>
          </a:prstGeom>
          <a:solidFill>
            <a:srgbClr val="FAF2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8210" name="Oval 98">
            <a:extLst>
              <a:ext uri="{FF2B5EF4-FFF2-40B4-BE49-F238E27FC236}">
                <a16:creationId xmlns:a16="http://schemas.microsoft.com/office/drawing/2014/main" id="{98FFA5BE-1469-2C4F-07E2-6E8D1D28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25" y="1074738"/>
            <a:ext cx="2286000" cy="4876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213" name="Text Box 200">
            <a:extLst>
              <a:ext uri="{FF2B5EF4-FFF2-40B4-BE49-F238E27FC236}">
                <a16:creationId xmlns:a16="http://schemas.microsoft.com/office/drawing/2014/main" id="{621A1193-92EE-508B-560E-F94878657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214" name="TextBox 6">
            <a:extLst>
              <a:ext uri="{FF2B5EF4-FFF2-40B4-BE49-F238E27FC236}">
                <a16:creationId xmlns:a16="http://schemas.microsoft.com/office/drawing/2014/main" id="{E6903310-3CE4-90E0-EF76-B0779AFFA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149475"/>
            <a:ext cx="4572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F0502020204030204" pitchFamily="34" charset="0"/>
                <a:ea typeface="+mn-ea"/>
                <a:cs typeface="+mn-cs"/>
              </a:rPr>
              <a:t>карта</a:t>
            </a:r>
            <a:endParaRPr kumimoji="0" lang="en-US" altLang="en-US" sz="2800" b="0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CCE86A-07B6-4590-084E-D11E42B7B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33256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98700" y="1330325"/>
            <a:ext cx="52578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ПЕРВОЕ</a:t>
            </a:r>
            <a:r>
              <a:rPr lang="en-US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6 </a:t>
            </a:r>
            <a:r>
              <a:rPr lang="ru-RU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ВОДОЁМОВ</a:t>
            </a:r>
            <a:endParaRPr lang="en-US" sz="40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906713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ВТОРОЕ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10 </a:t>
            </a:r>
            <a:r>
              <a:rPr lang="ru-RU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СУХОПУТНЫХ МЕСТ </a:t>
            </a:r>
            <a:endParaRPr lang="en-US" sz="36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86250"/>
            <a:ext cx="6019800" cy="173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ТРЕТЬЕ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</a:t>
            </a:r>
            <a:r>
              <a:rPr lang="ru-RU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ОТНОСИТЕЛЬНЫЕ РАССТОЯНИЯ</a:t>
            </a:r>
            <a:endParaRPr lang="en-US" sz="36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 b="1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2089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09942" name="Text Box 22"/>
          <p:cNvSpPr txBox="1">
            <a:spLocks noChangeArrowheads="1"/>
          </p:cNvSpPr>
          <p:nvPr/>
        </p:nvSpPr>
        <p:spPr bwMode="auto">
          <a:xfrm>
            <a:off x="8743950" y="64452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9944" name="Rectangle 24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1930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21202" name="Text Box 18"/>
          <p:cNvSpPr txBox="1">
            <a:spLocks noChangeArrowheads="1"/>
          </p:cNvSpPr>
          <p:nvPr/>
        </p:nvSpPr>
        <p:spPr bwMode="auto">
          <a:xfrm>
            <a:off x="8737600" y="64452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221203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  <p:bldP spid="2211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1930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824038" y="2400300"/>
            <a:ext cx="6326187" cy="23098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65000"/>
              </a:lnSpc>
            </a:pPr>
            <a:r>
              <a:rPr lang="ru-RU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используйте названия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  <a:p>
            <a:pPr algn="ctr">
              <a:lnSpc>
                <a:spcPct val="65000"/>
              </a:lnSpc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65000"/>
              </a:lnSpc>
            </a:pPr>
            <a:r>
              <a:rPr lang="ru-RU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Используйте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ТОЛЬКО</a:t>
            </a:r>
            <a:r>
              <a:rPr 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lnSpc>
                <a:spcPct val="65000"/>
              </a:lnSpc>
            </a:pPr>
            <a:endParaRPr lang="en-US" b="1" u="sng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65000"/>
              </a:lnSpc>
            </a:pPr>
            <a:r>
              <a:rPr lang="ru-RU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НАЧАЛЬНЫЕ БУКВЫ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названий,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  <a:p>
            <a:pPr algn="ctr">
              <a:lnSpc>
                <a:spcPct val="65000"/>
              </a:lnSpc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65000"/>
              </a:lnSpc>
            </a:pPr>
            <a:r>
              <a:rPr lang="ru-RU" sz="44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 НЕ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полные слова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1930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020888" y="935038"/>
            <a:ext cx="939800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СМ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5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1930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95960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5961" name="Rectangle 25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919288" y="7842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887412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С</a:t>
            </a: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РЕ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9288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1962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292888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2889" name="Rectangle 25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59313" y="27781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ПЗ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101758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С</a:t>
            </a: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РЕ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9390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1962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293912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3913" name="Rectangle 25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077075" y="50720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4113" y="4248150"/>
            <a:ext cx="3198812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ПЗ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99218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СМ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РЕ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СРЕДИЗЕМНОЕ МОРЕ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2713038" y="33940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РЕКА ЕВФРАТ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1930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294935" name="Text Box 23"/>
          <p:cNvSpPr txBox="1">
            <a:spLocks noChangeArrowheads="1"/>
          </p:cNvSpPr>
          <p:nvPr/>
        </p:nvSpPr>
        <p:spPr bwMode="auto">
          <a:xfrm>
            <a:off x="8740775" y="64484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294936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4937" name="Rectangle 25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pic>
        <p:nvPicPr>
          <p:cNvPr id="294939" name="Picture 2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4113" y="4248150"/>
            <a:ext cx="3198812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765800"/>
            <a:ext cx="4094163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ПЕРСИДСКИЙ ЗАЛИВ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0" grpId="0"/>
      <p:bldP spid="294931" grpId="0" autoUpdateAnimBg="0"/>
      <p:bldP spid="29493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196263" y="65690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438" y="982663"/>
            <a:ext cx="5081587" cy="38115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414588" y="5640388"/>
            <a:ext cx="8763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КМ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1962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438" y="982663"/>
            <a:ext cx="5081587" cy="38115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343400" y="4244975"/>
            <a:ext cx="310515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КРАСНОЕ МОРЕ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1009650" y="2324100"/>
            <a:ext cx="6319838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700" b="1" i="0">
                <a:solidFill>
                  <a:schemeClr val="tx1"/>
                </a:solidFill>
                <a:effectLst/>
                <a:latin typeface="Arial" charset="0"/>
              </a:rPr>
              <a:t>PPPPPP</a:t>
            </a:r>
          </a:p>
        </p:txBody>
      </p:sp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96981" name="Group 21"/>
          <p:cNvGrpSpPr>
            <a:grpSpLocks/>
          </p:cNvGrpSpPr>
          <p:nvPr/>
        </p:nvGrpSpPr>
        <p:grpSpPr bwMode="auto">
          <a:xfrm>
            <a:off x="560388" y="5727700"/>
            <a:ext cx="8023225" cy="1098550"/>
            <a:chOff x="409" y="3424"/>
            <a:chExt cx="5054" cy="692"/>
          </a:xfrm>
        </p:grpSpPr>
        <p:sp>
          <p:nvSpPr>
            <p:cNvPr id="296982" name="Text Box 22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 b="1">
                  <a:solidFill>
                    <a:srgbClr val="FAFD00"/>
                  </a:solidFill>
                  <a:effectLst/>
                  <a:latin typeface="Times New Roman" charset="0"/>
                </a:rPr>
                <a:t>Презентация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Times New Roman" charset="0"/>
                </a:rPr>
                <a:t> </a:t>
              </a:r>
              <a:r>
                <a:rPr lang="ru-RU" sz="2000" b="1">
                  <a:solidFill>
                    <a:srgbClr val="FAFD00"/>
                  </a:solidFill>
                  <a:effectLst/>
                  <a:latin typeface="Times New Roman" charset="0"/>
                </a:rPr>
                <a:t>Международной миссии «О Библии… просто»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Times New Roman" charset="0"/>
                </a:rPr>
                <a:t> </a:t>
              </a:r>
              <a:r>
                <a:rPr lang="ru-RU" sz="2000" b="1">
                  <a:solidFill>
                    <a:srgbClr val="FAFD00"/>
                  </a:solidFill>
                  <a:effectLst/>
                  <a:latin typeface="Times New Roman" charset="0"/>
                </a:rPr>
                <a:t>               Форт-Уорт, Техас</a:t>
              </a:r>
              <a:endParaRPr lang="en-US" sz="2000" b="1" i="0">
                <a:solidFill>
                  <a:srgbClr val="FAFD00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6983" name="Text Box 23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i="0">
                  <a:solidFill>
                    <a:srgbClr val="FFFB0C"/>
                  </a:solidFill>
                  <a:effectLst/>
                  <a:latin typeface="Helvetica" charset="0"/>
                </a:rPr>
                <a:t>Biblebasically.org</a:t>
              </a:r>
            </a:p>
          </p:txBody>
        </p:sp>
      </p:grpSp>
      <p:sp>
        <p:nvSpPr>
          <p:cNvPr id="296984" name="Text Box 24"/>
          <p:cNvSpPr txBox="1">
            <a:spLocks noChangeArrowheads="1"/>
          </p:cNvSpPr>
          <p:nvPr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 2006 TBBMI</a:t>
            </a:r>
          </a:p>
        </p:txBody>
      </p:sp>
      <p:sp>
        <p:nvSpPr>
          <p:cNvPr id="296985" name="Rectangle 25"/>
          <p:cNvSpPr>
            <a:spLocks noChangeArrowheads="1"/>
          </p:cNvSpPr>
          <p:nvPr/>
        </p:nvSpPr>
        <p:spPr bwMode="auto">
          <a:xfrm>
            <a:off x="7718425" y="6564313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  <p:sp>
        <p:nvSpPr>
          <p:cNvPr id="296986" name="Rectangle 26"/>
          <p:cNvSpPr>
            <a:spLocks noChangeArrowheads="1"/>
          </p:cNvSpPr>
          <p:nvPr/>
        </p:nvSpPr>
        <p:spPr bwMode="auto">
          <a:xfrm>
            <a:off x="82026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1930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2026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ГМ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86138" y="2276475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8" name="Text Box 38"/>
          <p:cNvSpPr txBox="1">
            <a:spLocks noChangeArrowheads="1"/>
          </p:cNvSpPr>
          <p:nvPr/>
        </p:nvSpPr>
        <p:spPr bwMode="auto">
          <a:xfrm>
            <a:off x="4179888" y="2500313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ГАЛИЛЕЙСКОЕ МОРЕ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ММ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633663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19943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179888" y="2500313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ГАЛИЛЕЙСКОЕ МОРЕ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3333750" y="5114925"/>
            <a:ext cx="4094163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МЁРТВОЕ МОРЕ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2026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468813" y="1712913"/>
            <a:ext cx="4368800" cy="29368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3865563" y="3557588"/>
            <a:ext cx="27082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ru-RU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РЕКА ИОРДАН</a:t>
            </a:r>
            <a:endParaRPr lang="en-US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2026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8750300" y="64293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7</a:t>
            </a: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2569" name="Rectangle 41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2360612" cy="16081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2528888" cy="17097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15913" y="3249613"/>
            <a:ext cx="2341562" cy="1768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785813"/>
            <a:ext cx="1946275" cy="147955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4821238"/>
            <a:ext cx="2212975" cy="1658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4635500"/>
            <a:ext cx="1870075" cy="12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81" name="Text Box 53"/>
          <p:cNvSpPr txBox="1">
            <a:spLocks noChangeArrowheads="1"/>
          </p:cNvSpPr>
          <p:nvPr/>
        </p:nvSpPr>
        <p:spPr bwMode="auto">
          <a:xfrm>
            <a:off x="2232025" y="4772025"/>
            <a:ext cx="5376863" cy="823913"/>
          </a:xfrm>
          <a:prstGeom prst="rect">
            <a:avLst/>
          </a:prstGeom>
          <a:noFill/>
          <a:ln>
            <a:noFill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ВОДОЁМОВ</a:t>
            </a:r>
            <a:endParaRPr lang="en-US" sz="48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82" name="Text Box 54"/>
          <p:cNvSpPr txBox="1">
            <a:spLocks noChangeArrowheads="1"/>
          </p:cNvSpPr>
          <p:nvPr/>
        </p:nvSpPr>
        <p:spPr bwMode="auto">
          <a:xfrm>
            <a:off x="2738438" y="279400"/>
            <a:ext cx="3870325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6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  <p:bldP spid="22581" grpId="0"/>
      <p:bldP spid="2258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1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1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1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1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041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1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041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1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1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41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041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041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041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1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1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147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04148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149" name="Freeform 21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150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04151" name="Text Box 2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ru-RU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ЗЕМЛЯ</a:t>
            </a: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4152" name="Rectangle 24"/>
          <p:cNvSpPr>
            <a:spLocks noChangeArrowheads="1"/>
          </p:cNvSpPr>
          <p:nvPr/>
        </p:nvSpPr>
        <p:spPr bwMode="auto">
          <a:xfrm>
            <a:off x="81994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304153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04154" name="Rectangle 26"/>
          <p:cNvSpPr>
            <a:spLocks noChangeArrowheads="1"/>
          </p:cNvSpPr>
          <p:nvPr/>
        </p:nvSpPr>
        <p:spPr bwMode="auto">
          <a:xfrm>
            <a:off x="7148513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304156" name="Text Box 28"/>
          <p:cNvSpPr txBox="1">
            <a:spLocks noChangeArrowheads="1"/>
          </p:cNvSpPr>
          <p:nvPr/>
        </p:nvSpPr>
        <p:spPr bwMode="auto">
          <a:xfrm>
            <a:off x="8737600" y="64452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1</a:t>
            </a:r>
          </a:p>
        </p:txBody>
      </p:sp>
      <p:pic>
        <p:nvPicPr>
          <p:cNvPr id="30415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963" y="914400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49" grpId="0" animBg="1"/>
      <p:bldP spid="30415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3017" name="Group 25"/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i="0">
                  <a:solidFill>
                    <a:srgbClr val="FAF200"/>
                  </a:solidFill>
                  <a:effectLst/>
                  <a:latin typeface="Times" charset="0"/>
                </a:rPr>
                <a:t>10 </a:t>
              </a:r>
              <a:r>
                <a:rPr lang="ru-RU" sz="2400" b="1" i="0">
                  <a:solidFill>
                    <a:srgbClr val="FAF200"/>
                  </a:solidFill>
                  <a:effectLst/>
                  <a:latin typeface="Times" charset="0"/>
                </a:rPr>
                <a:t>МЕСТ</a:t>
              </a:r>
              <a:endParaRPr lang="en-US" sz="2400" b="1" i="0">
                <a:solidFill>
                  <a:srgbClr val="FAF200"/>
                </a:solidFill>
                <a:effectLst/>
                <a:latin typeface="Times" charset="0"/>
              </a:endParaRP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8740775" y="64452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1</a:t>
            </a:r>
          </a:p>
        </p:txBody>
      </p:sp>
      <p:grpSp>
        <p:nvGrpSpPr>
          <p:cNvPr id="213035" name="Group 43"/>
          <p:cNvGrpSpPr>
            <a:grpSpLocks/>
          </p:cNvGrpSpPr>
          <p:nvPr/>
        </p:nvGrpSpPr>
        <p:grpSpPr bwMode="auto">
          <a:xfrm>
            <a:off x="2187575" y="342900"/>
            <a:ext cx="5737225" cy="6040438"/>
            <a:chOff x="1378" y="336"/>
            <a:chExt cx="3614" cy="3805"/>
          </a:xfrm>
        </p:grpSpPr>
        <p:sp>
          <p:nvSpPr>
            <p:cNvPr id="213036" name="Text Box 44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13037" name="Text Box 45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1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66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сухопутных мест</a:t>
              </a:r>
              <a:endParaRPr lang="en-US" sz="6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3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3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4935538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2026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2970213" y="3254375"/>
            <a:ext cx="5070475" cy="25590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Библейская </a:t>
            </a:r>
            <a:r>
              <a:rPr lang="ja-JP" altLang="en-US" sz="5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ru-RU" sz="5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сцена действий</a:t>
            </a:r>
            <a:r>
              <a:rPr lang="ja-JP" altLang="en-US" sz="5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5400" b="1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9" grpId="0" animBg="1"/>
      <p:bldP spid="338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03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04" name="Rectangle 4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05" name="Rectangle 5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28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280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679450"/>
            <a:ext cx="7664450" cy="543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2808" name="Rectangle 8"/>
          <p:cNvSpPr>
            <a:spLocks noChangeArrowheads="1"/>
          </p:cNvSpPr>
          <p:nvPr/>
        </p:nvSpPr>
        <p:spPr bwMode="auto">
          <a:xfrm>
            <a:off x="688975" y="654050"/>
            <a:ext cx="7677150" cy="5457825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09" name="Rectangle 9"/>
          <p:cNvSpPr>
            <a:spLocks noChangeArrowheads="1"/>
          </p:cNvSpPr>
          <p:nvPr/>
        </p:nvSpPr>
        <p:spPr bwMode="auto">
          <a:xfrm>
            <a:off x="596900" y="566738"/>
            <a:ext cx="7870825" cy="5640387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3" name="Text Box 13"/>
          <p:cNvSpPr txBox="1">
            <a:spLocks noChangeArrowheads="1"/>
          </p:cNvSpPr>
          <p:nvPr/>
        </p:nvSpPr>
        <p:spPr bwMode="auto">
          <a:xfrm>
            <a:off x="2762250" y="3502025"/>
            <a:ext cx="3424238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ЧАСТЬ ВТОРАЯ</a:t>
            </a:r>
            <a:endParaRPr lang="en-US" sz="32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32814" name="Text Box 14"/>
          <p:cNvSpPr txBox="1">
            <a:spLocks noChangeArrowheads="1"/>
          </p:cNvSpPr>
          <p:nvPr/>
        </p:nvSpPr>
        <p:spPr bwMode="auto">
          <a:xfrm>
            <a:off x="508000" y="1392238"/>
            <a:ext cx="8061325" cy="4889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Где же это место, в конце концов</a:t>
            </a: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?)</a:t>
            </a:r>
          </a:p>
        </p:txBody>
      </p:sp>
      <p:sp>
        <p:nvSpPr>
          <p:cNvPr id="332815" name="Text Box 15"/>
          <p:cNvSpPr txBox="1">
            <a:spLocks noChangeArrowheads="1"/>
          </p:cNvSpPr>
          <p:nvPr/>
        </p:nvSpPr>
        <p:spPr bwMode="auto">
          <a:xfrm>
            <a:off x="708025" y="4152900"/>
            <a:ext cx="7626350" cy="17399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ПОДГОТОВКА СЦЕНЫ</a:t>
            </a:r>
            <a:r>
              <a:rPr lang="en-US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                                     </a:t>
            </a:r>
            <a:r>
              <a:rPr lang="ru-RU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СОЗДАНИЕ КАРТЫ</a:t>
            </a:r>
            <a:r>
              <a:rPr lang="en-US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ДРЕВНЕГО БЛИЖНЕГО ВОСТОКА</a:t>
            </a:r>
            <a:endParaRPr lang="en-US" sz="3600" b="1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332816" name="Group 16"/>
          <p:cNvGrpSpPr>
            <a:grpSpLocks/>
          </p:cNvGrpSpPr>
          <p:nvPr/>
        </p:nvGrpSpPr>
        <p:grpSpPr bwMode="auto">
          <a:xfrm>
            <a:off x="192088" y="2413001"/>
            <a:ext cx="8642350" cy="708025"/>
            <a:chOff x="157" y="1385"/>
            <a:chExt cx="5444" cy="446"/>
          </a:xfrm>
        </p:grpSpPr>
        <p:sp>
          <p:nvSpPr>
            <p:cNvPr id="332817" name="Text Box 17"/>
            <p:cNvSpPr txBox="1">
              <a:spLocks noChangeArrowheads="1"/>
            </p:cNvSpPr>
            <p:nvPr/>
          </p:nvSpPr>
          <p:spPr bwMode="auto">
            <a:xfrm>
              <a:off x="157" y="1385"/>
              <a:ext cx="5444" cy="4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4000" b="1">
                  <a:solidFill>
                    <a:srgbClr val="FFFC1E"/>
                  </a:solidFill>
                  <a:effectLst/>
                  <a:latin typeface="Kosher-Normal" charset="0"/>
                </a:rPr>
                <a:t>О Библии… просто</a:t>
              </a:r>
              <a:endParaRPr lang="en-US" sz="4000" b="1" baseline="100000">
                <a:solidFill>
                  <a:srgbClr val="27FC31"/>
                </a:solidFill>
                <a:effectLst/>
                <a:latin typeface="Kosher-Normal" charset="0"/>
              </a:endParaRPr>
            </a:p>
          </p:txBody>
        </p:sp>
        <p:sp>
          <p:nvSpPr>
            <p:cNvPr id="332818" name="Text Box 18"/>
            <p:cNvSpPr txBox="1">
              <a:spLocks noChangeArrowheads="1"/>
            </p:cNvSpPr>
            <p:nvPr/>
          </p:nvSpPr>
          <p:spPr bwMode="auto">
            <a:xfrm>
              <a:off x="5216" y="1451"/>
              <a:ext cx="23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7" tIns="45694" rIns="91387" bIns="45694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>
                  <a:solidFill>
                    <a:srgbClr val="FFFC1E"/>
                  </a:solidFill>
                  <a:effectLst/>
                  <a:latin typeface="Arial" charset="0"/>
                </a:rPr>
                <a:t>®</a:t>
              </a:r>
            </a:p>
          </p:txBody>
        </p:sp>
      </p:grpSp>
      <p:sp>
        <p:nvSpPr>
          <p:cNvPr id="332819" name="Text Box 19"/>
          <p:cNvSpPr txBox="1">
            <a:spLocks noChangeArrowheads="1"/>
          </p:cNvSpPr>
          <p:nvPr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 2006 TBBMI</a:t>
            </a:r>
          </a:p>
        </p:txBody>
      </p:sp>
      <p:sp>
        <p:nvSpPr>
          <p:cNvPr id="332820" name="Rectangle 20"/>
          <p:cNvSpPr>
            <a:spLocks noChangeArrowheads="1"/>
          </p:cNvSpPr>
          <p:nvPr/>
        </p:nvSpPr>
        <p:spPr bwMode="auto">
          <a:xfrm>
            <a:off x="7718425" y="6564313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  <p:sp>
        <p:nvSpPr>
          <p:cNvPr id="332821" name="Rectangle 21"/>
          <p:cNvSpPr>
            <a:spLocks noChangeArrowheads="1"/>
          </p:cNvSpPr>
          <p:nvPr/>
        </p:nvSpPr>
        <p:spPr bwMode="auto">
          <a:xfrm>
            <a:off x="82026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08" grpId="0" animBg="1"/>
      <p:bldP spid="332813" grpId="0"/>
      <p:bldP spid="332814" grpId="0"/>
      <p:bldP spid="3328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У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5881" name="Rectangle 41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pic>
        <p:nvPicPr>
          <p:cNvPr id="35882" name="Picture 4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538" y="3228975"/>
            <a:ext cx="4348162" cy="32305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1046163" y="3238500"/>
            <a:ext cx="47085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 ХАЛДЕЙСКИЙ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В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199438" y="65595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6907" name="Rectangle 43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75" y="2532063"/>
            <a:ext cx="4579938" cy="339725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352675" y="5000625"/>
            <a:ext cx="2659063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ВАВИЛОН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В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Х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1994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2460625"/>
            <a:ext cx="4752975" cy="35258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849563" y="5200650"/>
            <a:ext cx="265906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ХАРРАН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DS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В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Н</a:t>
            </a: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1994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2328863"/>
            <a:ext cx="5238750" cy="38862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890588" y="5060950"/>
            <a:ext cx="4679950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НИНЕВИЯ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АССИРИЯ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МОСУЛ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ИРАК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3896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В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1994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9988" name="Rectangle 52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Х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1962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8737600" y="64452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641725" y="2203450"/>
            <a:ext cx="4073525" cy="51911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ХАНААН СЕГОДНЯ</a:t>
            </a:r>
            <a:endParaRPr lang="en-US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15" name="Rectangle 55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595563" y="3025775"/>
            <a:ext cx="49688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И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559050" y="29781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1994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949700" y="2522538"/>
            <a:ext cx="4951413" cy="3495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21113" y="2546350"/>
            <a:ext cx="265906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ИЕРУСАЛИМ</a:t>
            </a:r>
            <a:endParaRPr lang="en-US" b="1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43" name="Rectangle 59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43062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719513" y="2987675"/>
            <a:ext cx="755650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ГН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419600" y="3000375"/>
            <a:ext cx="2659063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ГОРА НЕВО</a:t>
            </a:r>
            <a:endParaRPr lang="en-US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066" name="Rectangle 58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733675" y="429101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2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19943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650" y="1928813"/>
            <a:ext cx="4368800" cy="28781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13225" y="1990725"/>
            <a:ext cx="42164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КАДЕС-ВАРНИ</a:t>
            </a:r>
            <a:endParaRPr lang="en-US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093" name="Rectangle 61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2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1994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4613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519488" y="1858963"/>
            <a:ext cx="5381625" cy="3824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348038" y="1946275"/>
            <a:ext cx="20447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ЕГИПЕТ</a:t>
            </a:r>
            <a:endParaRPr lang="en-US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143" name="Rectangle 63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8227" name="Rectangle 3"/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28" name="Rectangle 4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29" name="Oval 5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230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8" y="877888"/>
            <a:ext cx="6813550" cy="5286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8231" name="Text Box 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08233" name="Rectangle 9"/>
          <p:cNvSpPr>
            <a:spLocks noChangeArrowheads="1"/>
          </p:cNvSpPr>
          <p:nvPr/>
        </p:nvSpPr>
        <p:spPr bwMode="auto">
          <a:xfrm>
            <a:off x="82026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8753475" y="64452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308235" name="Oval 11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36" name="Oval 12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8237" name="Oval 13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38" name="Oval 14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39" name="Text Box 15"/>
          <p:cNvSpPr txBox="1">
            <a:spLocks noChangeArrowheads="1"/>
          </p:cNvSpPr>
          <p:nvPr/>
        </p:nvSpPr>
        <p:spPr bwMode="auto">
          <a:xfrm>
            <a:off x="3509963" y="592138"/>
            <a:ext cx="1100137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308240" name="Text Box 16"/>
          <p:cNvSpPr txBox="1">
            <a:spLocks noChangeArrowheads="1"/>
          </p:cNvSpPr>
          <p:nvPr/>
        </p:nvSpPr>
        <p:spPr bwMode="auto">
          <a:xfrm>
            <a:off x="1955800" y="4975225"/>
            <a:ext cx="4951413" cy="9461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Средиземноморская сцена</a:t>
            </a: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библейского действия</a:t>
            </a:r>
            <a:endParaRPr lang="en-US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8241" name="AutoShape 17"/>
          <p:cNvSpPr>
            <a:spLocks noChangeArrowheads="1"/>
          </p:cNvSpPr>
          <p:nvPr/>
        </p:nvSpPr>
        <p:spPr bwMode="auto">
          <a:xfrm>
            <a:off x="88900" y="303213"/>
            <a:ext cx="1960563" cy="7477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9" grpId="0" animBg="1"/>
      <p:bldP spid="308235" grpId="0" animBg="1"/>
      <p:bldP spid="308236" grpId="0" animBg="1" autoUpdateAnimBg="0"/>
      <p:bldP spid="308237" grpId="0" animBg="1"/>
      <p:bldP spid="308238" grpId="0" animBg="1"/>
      <p:bldP spid="308239" grpId="0" autoUpdateAnimBg="0"/>
      <p:bldP spid="308240" grpId="0" autoUpdateAnimBg="0"/>
      <p:bldP spid="30824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72338" y="5372100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68650" y="5073650"/>
            <a:ext cx="73342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ГС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6766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1962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ГОРА СИНАЙ</a:t>
            </a:r>
            <a:endParaRPr lang="en-US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122" name="Rectangle 66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ПС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200400" y="5164138"/>
            <a:ext cx="595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89363" y="3078163"/>
            <a:ext cx="6111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67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69" name="Text Box 6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8747125" y="64484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2</a:t>
            </a: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7178" name="Rectangle 74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47180" name="Rectangle 76"/>
          <p:cNvSpPr>
            <a:spLocks noChangeArrowheads="1"/>
          </p:cNvSpPr>
          <p:nvPr/>
        </p:nvSpPr>
        <p:spPr bwMode="auto">
          <a:xfrm>
            <a:off x="1601788" y="863600"/>
            <a:ext cx="6784975" cy="5264150"/>
          </a:xfrm>
          <a:prstGeom prst="rect">
            <a:avLst/>
          </a:prstGeom>
          <a:solidFill>
            <a:srgbClr val="1A0004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79" name="Text Box 75"/>
          <p:cNvSpPr txBox="1">
            <a:spLocks noChangeArrowheads="1"/>
          </p:cNvSpPr>
          <p:nvPr/>
        </p:nvSpPr>
        <p:spPr bwMode="auto">
          <a:xfrm>
            <a:off x="828675" y="1014413"/>
            <a:ext cx="80295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   </a:t>
            </a:r>
            <a:r>
              <a:rPr lang="ru-RU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СУХОПУТНЫХ МЕСТ</a:t>
            </a:r>
            <a:endParaRPr lang="en-US" sz="129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80" grpId="0" animBg="1"/>
      <p:bldP spid="4717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789363" y="3078163"/>
            <a:ext cx="6111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rgbClr val="9999FF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rgbClr val="9999FF"/>
              </a:solidFill>
              <a:effectLst/>
              <a:latin typeface="Times" charset="0"/>
            </a:endParaRP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rgbClr val="9999FF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rgbClr val="9999FF"/>
              </a:solidFill>
              <a:effectLst/>
              <a:latin typeface="Times" charset="0"/>
            </a:endParaRP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19191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919191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919191"/>
              </a:solidFill>
              <a:effectLst/>
              <a:latin typeface="Times" charset="0"/>
            </a:endParaRP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rgbClr val="9999FF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rgbClr val="9999FF"/>
              </a:solidFill>
              <a:effectLst/>
              <a:latin typeface="Times" charset="0"/>
            </a:endParaRP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rgbClr val="9999FF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rgbClr val="9999FF"/>
              </a:solidFill>
              <a:effectLst/>
              <a:latin typeface="Times" charset="0"/>
            </a:endParaRP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200400" y="5164138"/>
            <a:ext cx="595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grpSp>
        <p:nvGrpSpPr>
          <p:cNvPr id="50252" name="Group 76"/>
          <p:cNvGrpSpPr>
            <a:grpSpLocks/>
          </p:cNvGrpSpPr>
          <p:nvPr/>
        </p:nvGrpSpPr>
        <p:grpSpPr bwMode="auto">
          <a:xfrm>
            <a:off x="3683000" y="3327400"/>
            <a:ext cx="3521075" cy="2619375"/>
            <a:chOff x="2448" y="2208"/>
            <a:chExt cx="1584" cy="1650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ru-RU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ОТ</a:t>
              </a:r>
              <a:endPara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ru-RU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ДАНА</a:t>
              </a:r>
              <a:endPara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ru-RU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ДО</a:t>
              </a:r>
              <a:endPara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ru-RU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ВИРСАВИИ</a:t>
              </a:r>
              <a:r>
                <a:rPr lang="ja-JP" altLang="en-US" sz="4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endPara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635668">
            <a:off x="2078037" y="3243263"/>
            <a:ext cx="2162175" cy="342900"/>
          </a:xfrm>
          <a:prstGeom prst="leftRightArrow">
            <a:avLst>
              <a:gd name="adj1" fmla="val 50000"/>
              <a:gd name="adj2" fmla="val 126111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 algn="ctr"/>
            <a:endParaRPr lang="ru-RU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490538" y="5638800"/>
            <a:ext cx="1146175" cy="5810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Судьи</a:t>
            </a:r>
            <a:r>
              <a:rPr lang="en-US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 20:1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265" name="Group 89"/>
          <p:cNvGrpSpPr>
            <a:grpSpLocks/>
          </p:cNvGrpSpPr>
          <p:nvPr/>
        </p:nvGrpSpPr>
        <p:grpSpPr bwMode="auto">
          <a:xfrm>
            <a:off x="1614488" y="804863"/>
            <a:ext cx="808037" cy="3687762"/>
            <a:chOff x="1017" y="507"/>
            <a:chExt cx="509" cy="2323"/>
          </a:xfrm>
        </p:grpSpPr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 rot="18000000">
              <a:off x="142" y="1468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ЗЕМЛЯ</a:t>
              </a:r>
              <a:endPara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</p:grp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474663" y="5489575"/>
            <a:ext cx="1157287" cy="8509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56" name="Text Box 8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2089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50262" name="Text Box 8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0264" name="Text Box 88"/>
          <p:cNvSpPr txBox="1">
            <a:spLocks noChangeArrowheads="1"/>
          </p:cNvSpPr>
          <p:nvPr/>
        </p:nvSpPr>
        <p:spPr bwMode="auto">
          <a:xfrm>
            <a:off x="8740775" y="64420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50266" name="Rectangle 9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25" grpId="0" animBg="1"/>
      <p:bldP spid="50226" grpId="0" animBg="1"/>
      <p:bldP spid="502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200400" y="5164138"/>
            <a:ext cx="595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89363" y="3078163"/>
            <a:ext cx="6111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287713" y="3721100"/>
            <a:ext cx="3849687" cy="1722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45000"/>
              </a:lnSpc>
              <a:spcBef>
                <a:spcPct val="50000"/>
              </a:spcBef>
            </a:pPr>
            <a:r>
              <a:rPr lang="ru-RU" sz="1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ctr">
              <a:lnSpc>
                <a:spcPct val="45000"/>
              </a:lnSpc>
              <a:spcBef>
                <a:spcPct val="50000"/>
              </a:spcBef>
            </a:pPr>
            <a:r>
              <a:rPr lang="ja-JP" altLang="en-US" sz="4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ru-RU" sz="4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СЦЕНА</a:t>
            </a:r>
            <a:endParaRPr lang="en-US" sz="44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45000"/>
              </a:lnSpc>
              <a:spcBef>
                <a:spcPct val="50000"/>
              </a:spcBef>
            </a:pPr>
            <a:r>
              <a:rPr lang="en-US" sz="2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lnSpc>
                <a:spcPct val="45000"/>
              </a:lnSpc>
              <a:spcBef>
                <a:spcPct val="50000"/>
              </a:spcBef>
            </a:pPr>
            <a:r>
              <a:rPr lang="ru-RU" sz="4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ДЕЙСТВИЙ</a:t>
            </a:r>
            <a:r>
              <a:rPr lang="en-US" sz="4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r>
              <a:rPr lang="ja-JP" altLang="en-US" sz="4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44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1254" name="Rectangle 54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301875" y="2809875"/>
            <a:ext cx="5668963" cy="1311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ТЕПЕРЬ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r>
              <a:rPr lang="ru-RU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БЫСТРОЕ ПОВТОРЕНИЕ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208963" y="65595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208963" y="65595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7060" name="Rectangle 2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216900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9108" name="Rectangle 2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2089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5060" name="Rectangle 2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0134" name="Rectangle 22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9366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СМ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208963" y="65595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3207" name="Rectangle 23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ru-RU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Средиземное море</a:t>
            </a:r>
            <a:endParaRPr lang="en-US" sz="1600" b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Залив   Акаба</a:t>
            </a:r>
            <a:endParaRPr lang="en-US" sz="140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ИОРДАНИЯ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ЕГИПЕТ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ИРАК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СИРИЯ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ЛИВАН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720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САУДОВСКАЯ АРАВИЯ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АММАН</a:t>
            </a:r>
            <a:endParaRPr lang="en-US" sz="14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830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8280" name="Text Box 168"/>
          <p:cNvSpPr txBox="1">
            <a:spLocks noChangeArrowheads="1"/>
          </p:cNvSpPr>
          <p:nvPr/>
        </p:nvSpPr>
        <p:spPr bwMode="auto">
          <a:xfrm>
            <a:off x="3403600" y="3144838"/>
            <a:ext cx="1193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Иерихон</a:t>
            </a:r>
            <a:endParaRPr lang="en-US" sz="12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282" name="Oval 170"/>
          <p:cNvSpPr>
            <a:spLocks noChangeArrowheads="1"/>
          </p:cNvSpPr>
          <p:nvPr/>
        </p:nvSpPr>
        <p:spPr bwMode="auto">
          <a:xfrm>
            <a:off x="3295650" y="55213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83" name="Oval 171"/>
          <p:cNvSpPr>
            <a:spLocks noChangeArrowheads="1"/>
          </p:cNvSpPr>
          <p:nvPr/>
        </p:nvSpPr>
        <p:spPr bwMode="auto">
          <a:xfrm>
            <a:off x="3187700" y="54260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84" name="Text Box 172"/>
          <p:cNvSpPr txBox="1">
            <a:spLocks noChangeArrowheads="1"/>
          </p:cNvSpPr>
          <p:nvPr/>
        </p:nvSpPr>
        <p:spPr bwMode="auto">
          <a:xfrm>
            <a:off x="3563938" y="3330575"/>
            <a:ext cx="12049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  <a:r>
              <a:rPr lang="ru-RU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Мёртвое море</a:t>
            </a:r>
            <a:endParaRPr lang="en-US" sz="140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charset="0"/>
            </a:endParaRPr>
          </a:p>
        </p:txBody>
      </p:sp>
      <p:sp>
        <p:nvSpPr>
          <p:cNvPr id="218285" name="Text Box 173"/>
          <p:cNvSpPr txBox="1">
            <a:spLocks noChangeArrowheads="1"/>
          </p:cNvSpPr>
          <p:nvPr/>
        </p:nvSpPr>
        <p:spPr bwMode="auto">
          <a:xfrm>
            <a:off x="2578100" y="33051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Хеврон</a:t>
            </a:r>
            <a:endParaRPr lang="en-US" sz="12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286" name="Text Box 174"/>
          <p:cNvSpPr txBox="1">
            <a:spLocks noChangeArrowheads="1"/>
          </p:cNvSpPr>
          <p:nvPr/>
        </p:nvSpPr>
        <p:spPr bwMode="auto">
          <a:xfrm>
            <a:off x="3729038" y="1908175"/>
            <a:ext cx="1333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</a:t>
            </a:r>
            <a:r>
              <a:rPr lang="ru-RU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Галилейское море</a:t>
            </a:r>
            <a:endParaRPr lang="en-US" sz="140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287" name="Text Box 175"/>
          <p:cNvSpPr txBox="1">
            <a:spLocks noChangeArrowheads="1"/>
          </p:cNvSpPr>
          <p:nvPr/>
        </p:nvSpPr>
        <p:spPr bwMode="auto">
          <a:xfrm>
            <a:off x="2387600" y="53244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Эйлат</a:t>
            </a:r>
            <a:endParaRPr lang="en-US" sz="12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288" name="Text Box 176"/>
          <p:cNvSpPr txBox="1">
            <a:spLocks noChangeArrowheads="1"/>
          </p:cNvSpPr>
          <p:nvPr/>
        </p:nvSpPr>
        <p:spPr bwMode="auto">
          <a:xfrm>
            <a:off x="3200400" y="54895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Аль Акаба</a:t>
            </a:r>
            <a:endParaRPr lang="en-US" sz="12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289" name="Oval 177"/>
          <p:cNvSpPr>
            <a:spLocks noChangeArrowheads="1"/>
          </p:cNvSpPr>
          <p:nvPr/>
        </p:nvSpPr>
        <p:spPr bwMode="auto">
          <a:xfrm>
            <a:off x="3670300" y="21431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90" name="Oval 178"/>
          <p:cNvSpPr>
            <a:spLocks noChangeArrowheads="1"/>
          </p:cNvSpPr>
          <p:nvPr/>
        </p:nvSpPr>
        <p:spPr bwMode="auto">
          <a:xfrm>
            <a:off x="3352800" y="20605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91" name="Oval 179"/>
          <p:cNvSpPr>
            <a:spLocks noChangeArrowheads="1"/>
          </p:cNvSpPr>
          <p:nvPr/>
        </p:nvSpPr>
        <p:spPr bwMode="auto">
          <a:xfrm>
            <a:off x="3765550" y="30702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92" name="Oval 180"/>
          <p:cNvSpPr>
            <a:spLocks noChangeArrowheads="1"/>
          </p:cNvSpPr>
          <p:nvPr/>
        </p:nvSpPr>
        <p:spPr bwMode="auto">
          <a:xfrm>
            <a:off x="3111500" y="36798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93" name="Oval 181"/>
          <p:cNvSpPr>
            <a:spLocks noChangeArrowheads="1"/>
          </p:cNvSpPr>
          <p:nvPr/>
        </p:nvSpPr>
        <p:spPr bwMode="auto">
          <a:xfrm>
            <a:off x="2749550" y="34067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94" name="Oval 182"/>
          <p:cNvSpPr>
            <a:spLocks noChangeArrowheads="1"/>
          </p:cNvSpPr>
          <p:nvPr/>
        </p:nvSpPr>
        <p:spPr bwMode="auto">
          <a:xfrm>
            <a:off x="3086100" y="28860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95" name="Oval 183"/>
          <p:cNvSpPr>
            <a:spLocks noChangeArrowheads="1"/>
          </p:cNvSpPr>
          <p:nvPr/>
        </p:nvSpPr>
        <p:spPr bwMode="auto">
          <a:xfrm>
            <a:off x="3435350" y="340677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96" name="Oval 184"/>
          <p:cNvSpPr>
            <a:spLocks noChangeArrowheads="1"/>
          </p:cNvSpPr>
          <p:nvPr/>
        </p:nvSpPr>
        <p:spPr bwMode="auto">
          <a:xfrm>
            <a:off x="3194050" y="2574925"/>
            <a:ext cx="146050" cy="139700"/>
          </a:xfrm>
          <a:prstGeom prst="ellipse">
            <a:avLst/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97" name="Text Box 185"/>
          <p:cNvSpPr txBox="1">
            <a:spLocks noChangeArrowheads="1"/>
          </p:cNvSpPr>
          <p:nvPr/>
        </p:nvSpPr>
        <p:spPr bwMode="auto">
          <a:xfrm>
            <a:off x="2451100" y="18573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Хайфа</a:t>
            </a:r>
            <a:endParaRPr lang="en-US" sz="12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298" name="Text Box 186"/>
          <p:cNvSpPr txBox="1">
            <a:spLocks noChangeArrowheads="1"/>
          </p:cNvSpPr>
          <p:nvPr/>
        </p:nvSpPr>
        <p:spPr bwMode="auto">
          <a:xfrm>
            <a:off x="2654300" y="21621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Назарет</a:t>
            </a:r>
            <a:endParaRPr lang="en-US" sz="12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299" name="Text Box 187"/>
          <p:cNvSpPr txBox="1">
            <a:spLocks noChangeArrowheads="1"/>
          </p:cNvSpPr>
          <p:nvPr/>
        </p:nvSpPr>
        <p:spPr bwMode="auto">
          <a:xfrm>
            <a:off x="2159000" y="24796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Нетанья</a:t>
            </a:r>
            <a:endParaRPr lang="en-US" sz="12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300" name="Text Box 188"/>
          <p:cNvSpPr txBox="1">
            <a:spLocks noChangeArrowheads="1"/>
          </p:cNvSpPr>
          <p:nvPr/>
        </p:nvSpPr>
        <p:spPr bwMode="auto">
          <a:xfrm>
            <a:off x="1606550" y="2784475"/>
            <a:ext cx="1809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Тель Авив - Йаффа</a:t>
            </a:r>
            <a:endParaRPr lang="en-US" sz="12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301" name="Text Box 189"/>
          <p:cNvSpPr txBox="1">
            <a:spLocks noChangeArrowheads="1"/>
          </p:cNvSpPr>
          <p:nvPr/>
        </p:nvSpPr>
        <p:spPr bwMode="auto">
          <a:xfrm>
            <a:off x="1943100" y="3025775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ИЕРУСАЛИМ</a:t>
            </a:r>
            <a:endParaRPr lang="en-US" sz="14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302" name="Text Box 190"/>
          <p:cNvSpPr txBox="1">
            <a:spLocks noChangeArrowheads="1"/>
          </p:cNvSpPr>
          <p:nvPr/>
        </p:nvSpPr>
        <p:spPr bwMode="auto">
          <a:xfrm>
            <a:off x="1981200" y="3635375"/>
            <a:ext cx="119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Вифсаида</a:t>
            </a:r>
            <a:endParaRPr lang="en-US" sz="12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303" name="Text Box 191"/>
          <p:cNvSpPr txBox="1">
            <a:spLocks noChangeArrowheads="1"/>
          </p:cNvSpPr>
          <p:nvPr/>
        </p:nvSpPr>
        <p:spPr bwMode="auto">
          <a:xfrm>
            <a:off x="1866900" y="3294063"/>
            <a:ext cx="1193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Газа</a:t>
            </a:r>
            <a:endParaRPr lang="en-US" sz="1200" b="1" i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  <p:sp>
        <p:nvSpPr>
          <p:cNvPr id="218304" name="Text Box 192"/>
          <p:cNvSpPr txBox="1">
            <a:spLocks noChangeArrowheads="1"/>
          </p:cNvSpPr>
          <p:nvPr/>
        </p:nvSpPr>
        <p:spPr bwMode="auto">
          <a:xfrm>
            <a:off x="2527300" y="3876675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ИЗРАИЛЬ</a:t>
            </a:r>
            <a:endParaRPr lang="en-US" sz="1600" b="1" i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218305" name="Oval 193"/>
          <p:cNvSpPr>
            <a:spLocks noChangeArrowheads="1"/>
          </p:cNvSpPr>
          <p:nvPr/>
        </p:nvSpPr>
        <p:spPr bwMode="auto">
          <a:xfrm>
            <a:off x="3359150" y="2981325"/>
            <a:ext cx="298450" cy="273050"/>
          </a:xfrm>
          <a:prstGeom prst="ellipse">
            <a:avLst/>
          </a:prstGeom>
          <a:solidFill>
            <a:srgbClr val="FAF2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333625" y="1074738"/>
            <a:ext cx="2286000" cy="4876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2089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37600" y="6448425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9953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СМ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РЕ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208963" y="65595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4232" name="Rectangle 24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ПЗ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1038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СМ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РЕ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202613" y="65595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6281" name="Rectangle 25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ПЗ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9223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СМ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РЕ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1374775" y="1471613"/>
            <a:ext cx="49530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СРЕДИЗЕМНОЕ МОРЕ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РЕКА ЕВФРАТ)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337050" y="5732463"/>
            <a:ext cx="4402138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ru-RU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ПЕРСИДСКИЙ ЗАЛИВ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216085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6093" name="Rectangle 29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7306" name="Rectangle 26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8636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КМ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5019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2057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8331" name="Rectangle 27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9358" name="Rectangle 3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1994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00380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0382" name="Rectangle 3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1406" name="Rectangle 3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ГМ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433763" y="2225675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2431" name="Rectangle 31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ММ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603500" y="34988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3456" name="Rectangle 32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200400" y="5164138"/>
            <a:ext cx="5953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89363" y="3078163"/>
            <a:ext cx="6111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7923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7933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20578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0668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Вот зачем нужна карта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207940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7941" name="Rectangle 69"/>
          <p:cNvSpPr>
            <a:spLocks noChangeArrowheads="1"/>
          </p:cNvSpPr>
          <p:nvPr/>
        </p:nvSpPr>
        <p:spPr bwMode="auto">
          <a:xfrm>
            <a:off x="7148513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207942" name="Text Box 70"/>
          <p:cNvSpPr txBox="1">
            <a:spLocks noChangeArrowheads="1"/>
          </p:cNvSpPr>
          <p:nvPr/>
        </p:nvSpPr>
        <p:spPr bwMode="auto">
          <a:xfrm>
            <a:off x="8734425" y="6448425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5" grpId="0" animBg="1"/>
      <p:bldP spid="207916" grpId="0" animBg="1"/>
      <p:bldP spid="207917" grpId="0" animBg="1"/>
      <p:bldP spid="207918" grpId="0" animBg="1"/>
      <p:bldP spid="207919" grpId="0" animBg="1"/>
      <p:bldP spid="207920" grpId="0" animBg="1"/>
      <p:bldP spid="207921" grpId="0" animBg="1"/>
      <p:bldP spid="207922" grpId="0" animBg="1"/>
      <p:bldP spid="207928" grpId="0" animBg="1"/>
      <p:bldP spid="207929" grpId="0" animBg="1"/>
      <p:bldP spid="2079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919538" y="3130550"/>
            <a:ext cx="270827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ru-RU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РЕКА ИОРДАН</a:t>
            </a:r>
            <a:endParaRPr lang="en-US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609850" y="3498850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1654" name="Rectangle 38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8734425" y="64452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56000" y="682625"/>
            <a:ext cx="2624138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5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2026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2673" name="Rectangle 33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1994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4725" name="Rectangle 37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1994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1574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5750" name="Rectangle 38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У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7801" name="Rectangle 41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1882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8827" name="Rectangle 43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Х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5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5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202613" y="65595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9853" name="Rectangle 45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Н</a:t>
            </a: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1" name="Text Box 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0879" name="Rectangle 47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1906" name="Rectangle 5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Х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1994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2929" name="Rectangle 49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2026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с.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020763" y="944563"/>
            <a:ext cx="7459662" cy="5026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sz="4400" b="1">
                <a:solidFill>
                  <a:srgbClr val="00FF00"/>
                </a:solidFill>
                <a:effectLst/>
              </a:rPr>
              <a:t>       ВОЗЬМИТЕ</a:t>
            </a:r>
            <a:endParaRPr lang="en-US" sz="4400" b="1">
              <a:solidFill>
                <a:srgbClr val="00FF00"/>
              </a:solidFill>
              <a:effectLst/>
            </a:endParaRPr>
          </a:p>
          <a:p>
            <a:pPr algn="ctr"/>
            <a:r>
              <a:rPr lang="ru-RU" sz="4400" b="1">
                <a:solidFill>
                  <a:srgbClr val="00FF00"/>
                </a:solidFill>
                <a:effectLst/>
              </a:rPr>
              <a:t> ЛИСТ</a:t>
            </a:r>
            <a:endParaRPr lang="en-US" sz="4400" b="1">
              <a:solidFill>
                <a:srgbClr val="00FF00"/>
              </a:solidFill>
              <a:effectLst/>
            </a:endParaRPr>
          </a:p>
          <a:p>
            <a:pPr algn="ctr"/>
            <a:r>
              <a:rPr lang="ru-RU" sz="4400" b="1">
                <a:solidFill>
                  <a:srgbClr val="00FF00"/>
                </a:solidFill>
                <a:effectLst/>
              </a:rPr>
              <a:t>   БУМАГИ</a:t>
            </a:r>
            <a:endParaRPr lang="en-US" sz="4400">
              <a:solidFill>
                <a:srgbClr val="00FF00"/>
              </a:solidFill>
              <a:effectLst/>
            </a:endParaRPr>
          </a:p>
          <a:p>
            <a:r>
              <a:rPr lang="ru-RU" sz="4800">
                <a:solidFill>
                  <a:srgbClr val="FAFD00"/>
                </a:solidFill>
                <a:effectLst/>
              </a:rPr>
              <a:t>     И СЛОЖИТЕ </a:t>
            </a:r>
          </a:p>
          <a:p>
            <a:pPr algn="ctr"/>
            <a:r>
              <a:rPr lang="ru-RU" sz="4800">
                <a:solidFill>
                  <a:srgbClr val="FAFD00"/>
                </a:solidFill>
                <a:effectLst/>
              </a:rPr>
              <a:t>ЕГО </a:t>
            </a:r>
          </a:p>
          <a:p>
            <a:pPr algn="ctr"/>
            <a:r>
              <a:rPr lang="ru-RU" sz="4800">
                <a:solidFill>
                  <a:srgbClr val="FAFD00"/>
                </a:solidFill>
                <a:effectLst/>
              </a:rPr>
              <a:t>ГОРИЗОНТАЛЬНО</a:t>
            </a:r>
            <a:r>
              <a:rPr lang="en-US" sz="4800">
                <a:solidFill>
                  <a:srgbClr val="FAFD00"/>
                </a:solidFill>
                <a:effectLst/>
              </a:rPr>
              <a:t> </a:t>
            </a:r>
            <a:endParaRPr lang="ru-RU" sz="4800">
              <a:solidFill>
                <a:srgbClr val="FAFD00"/>
              </a:solidFill>
              <a:effectLst/>
            </a:endParaRPr>
          </a:p>
          <a:p>
            <a:pPr algn="ctr"/>
            <a:r>
              <a:rPr lang="ru-RU" sz="4800">
                <a:solidFill>
                  <a:srgbClr val="FAFD00"/>
                </a:solidFill>
                <a:effectLst/>
              </a:rPr>
              <a:t>В ДЛИНУ ОДИН РАЗ</a:t>
            </a:r>
            <a:endParaRPr lang="en-US" sz="4800">
              <a:solidFill>
                <a:srgbClr val="FAFD00"/>
              </a:solidFill>
              <a:effectLst/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311400" y="158750"/>
            <a:ext cx="6618288" cy="4540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0">
                <a:solidFill>
                  <a:srgbClr val="FFFF00"/>
                </a:solidFill>
                <a:effectLst/>
              </a:rPr>
              <a:t>Приложение</a:t>
            </a:r>
            <a:r>
              <a:rPr lang="en-US" sz="2000" b="1" i="0">
                <a:solidFill>
                  <a:srgbClr val="FFFF00"/>
                </a:solidFill>
                <a:effectLst/>
              </a:rPr>
              <a:t>  </a:t>
            </a:r>
            <a:r>
              <a:rPr lang="ru-RU" sz="2000" b="1" i="0">
                <a:solidFill>
                  <a:srgbClr val="FFFF00"/>
                </a:solidFill>
                <a:effectLst/>
              </a:rPr>
              <a:t>№</a:t>
            </a:r>
            <a:r>
              <a:rPr lang="en-US" sz="2000" b="1" i="0">
                <a:solidFill>
                  <a:srgbClr val="FFFF00"/>
                </a:solidFill>
                <a:effectLst/>
              </a:rPr>
              <a:t>03a; (</a:t>
            </a:r>
            <a:r>
              <a:rPr lang="ru-RU" sz="2000" b="1" i="0">
                <a:solidFill>
                  <a:srgbClr val="FFFF00"/>
                </a:solidFill>
                <a:effectLst/>
              </a:rPr>
              <a:t>доп.чистый лист</a:t>
            </a:r>
            <a:r>
              <a:rPr lang="en-US" sz="2000" b="1" i="0">
                <a:solidFill>
                  <a:srgbClr val="FFFF00"/>
                </a:solidFill>
                <a:effectLst/>
              </a:rPr>
              <a:t> </a:t>
            </a:r>
            <a:r>
              <a:rPr lang="ru-RU" sz="2000" b="1" i="0">
                <a:solidFill>
                  <a:srgbClr val="FFFF00"/>
                </a:solidFill>
                <a:effectLst/>
              </a:rPr>
              <a:t>№</a:t>
            </a:r>
            <a:r>
              <a:rPr lang="en-US" sz="2000" b="1" i="0">
                <a:solidFill>
                  <a:srgbClr val="FFFF00"/>
                </a:solidFill>
                <a:effectLst/>
              </a:rPr>
              <a:t>03b)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646363" y="2987675"/>
            <a:ext cx="4968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И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1994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3955" name="Rectangle 51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719513" y="2987675"/>
            <a:ext cx="755650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ГН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20896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4983" name="Rectangle 55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727325" y="42989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001" name="Text Box 4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2121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2600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6009" name="Rectangle 57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2121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8060" name="Rectangle 6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67063" y="5073650"/>
            <a:ext cx="73342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0">
                <a:solidFill>
                  <a:srgbClr val="FAF200"/>
                </a:solidFill>
                <a:effectLst/>
                <a:latin typeface="Times" charset="0"/>
              </a:rPr>
              <a:t>ГС</a:t>
            </a:r>
            <a:endParaRPr lang="en-US" sz="32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27029" name="Text Box 5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7037" name="Rectangle 61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FAF200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FAF200"/>
              </a:solidFill>
              <a:effectLst/>
              <a:latin typeface="Times" charset="0"/>
            </a:endParaRP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909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093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ru-RU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29100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9102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29103" name="Text Box 79"/>
          <p:cNvSpPr txBox="1">
            <a:spLocks noChangeArrowheads="1"/>
          </p:cNvSpPr>
          <p:nvPr/>
        </p:nvSpPr>
        <p:spPr bwMode="auto">
          <a:xfrm>
            <a:off x="8734425" y="64452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129104" name="Rectangle 8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grpSp>
        <p:nvGrpSpPr>
          <p:cNvPr id="129108" name="Group 84"/>
          <p:cNvGrpSpPr>
            <a:grpSpLocks/>
          </p:cNvGrpSpPr>
          <p:nvPr/>
        </p:nvGrpSpPr>
        <p:grpSpPr bwMode="auto">
          <a:xfrm>
            <a:off x="3651250" y="3681413"/>
            <a:ext cx="3184525" cy="1952625"/>
            <a:chOff x="2300" y="2319"/>
            <a:chExt cx="2006" cy="1230"/>
          </a:xfrm>
        </p:grpSpPr>
        <p:sp>
          <p:nvSpPr>
            <p:cNvPr id="129105" name="Text Box 81"/>
            <p:cNvSpPr txBox="1">
              <a:spLocks noChangeArrowheads="1"/>
            </p:cNvSpPr>
            <p:nvPr/>
          </p:nvSpPr>
          <p:spPr bwMode="auto">
            <a:xfrm>
              <a:off x="2300" y="3184"/>
              <a:ext cx="200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3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ВОДОЁМОВ</a:t>
              </a:r>
              <a:endPara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29106" name="Text Box 82"/>
            <p:cNvSpPr txBox="1">
              <a:spLocks noChangeArrowheads="1"/>
            </p:cNvSpPr>
            <p:nvPr/>
          </p:nvSpPr>
          <p:spPr bwMode="auto">
            <a:xfrm>
              <a:off x="2798" y="2319"/>
              <a:ext cx="942" cy="1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6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9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9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96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96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96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rgbClr val="9999FF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rgbClr val="9999FF"/>
              </a:solidFill>
              <a:effectLst/>
              <a:latin typeface="Times" charset="0"/>
            </a:endParaRP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rgbClr val="9999FF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rgbClr val="9999FF"/>
              </a:solidFill>
              <a:effectLst/>
              <a:latin typeface="Times" charset="0"/>
            </a:endParaRP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2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19191"/>
                </a:solidFill>
                <a:effectLst/>
                <a:latin typeface="Times" charset="0"/>
              </a:rPr>
              <a:t>10 </a:t>
            </a:r>
            <a:r>
              <a:rPr lang="ru-RU" sz="2400" b="1" i="0">
                <a:solidFill>
                  <a:srgbClr val="919191"/>
                </a:solidFill>
                <a:effectLst/>
                <a:latin typeface="Times" charset="0"/>
              </a:rPr>
              <a:t>МЕСТ</a:t>
            </a:r>
            <a:endParaRPr lang="en-US" sz="2400" b="1" i="0">
              <a:solidFill>
                <a:srgbClr val="919191"/>
              </a:solidFill>
              <a:effectLst/>
              <a:latin typeface="Times" charset="0"/>
            </a:endParaRPr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997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997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97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997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9971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rgbClr val="9999FF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rgbClr val="9999FF"/>
              </a:solidFill>
              <a:effectLst/>
              <a:latin typeface="Times" charset="0"/>
            </a:endParaRPr>
          </a:p>
        </p:txBody>
      </p: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9" name="Rectangle 39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rgbClr val="9999FF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rgbClr val="9999FF"/>
              </a:solidFill>
              <a:effectLst/>
              <a:latin typeface="Times" charset="0"/>
            </a:endParaRPr>
          </a:p>
        </p:txBody>
      </p:sp>
      <p:sp>
        <p:nvSpPr>
          <p:cNvPr id="19972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3" name="Rectangle 43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9972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5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99726" name="Oval 46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7" name="Rectangle 47"/>
          <p:cNvSpPr>
            <a:spLocks noChangeArrowheads="1"/>
          </p:cNvSpPr>
          <p:nvPr/>
        </p:nvSpPr>
        <p:spPr bwMode="auto">
          <a:xfrm rot="18000000">
            <a:off x="264319" y="2162969"/>
            <a:ext cx="36877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ЗЕМЛЯ</a:t>
            </a:r>
            <a:endParaRPr lang="en-US" sz="3600" b="1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9728" name="Line 48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9" name="Line 49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grpSp>
        <p:nvGrpSpPr>
          <p:cNvPr id="199747" name="Group 67"/>
          <p:cNvGrpSpPr>
            <a:grpSpLocks/>
          </p:cNvGrpSpPr>
          <p:nvPr/>
        </p:nvGrpSpPr>
        <p:grpSpPr bwMode="auto">
          <a:xfrm>
            <a:off x="3886200" y="3533775"/>
            <a:ext cx="2514600" cy="2362200"/>
            <a:chOff x="2448" y="2226"/>
            <a:chExt cx="1584" cy="1488"/>
          </a:xfrm>
        </p:grpSpPr>
        <p:sp>
          <p:nvSpPr>
            <p:cNvPr id="199735" name="Text Box 55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1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ru-RU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ОТ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ru-RU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ДАНА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ru-RU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ДО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ru-RU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ВИРСАВИИ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9736" name="AutoShape 56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FAF2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9737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99738" name="AutoShape 58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 algn="ctr"/>
            <a:endParaRPr lang="ru-RU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9740" name="Text Box 60"/>
          <p:cNvSpPr txBox="1">
            <a:spLocks noChangeArrowheads="1"/>
          </p:cNvSpPr>
          <p:nvPr/>
        </p:nvSpPr>
        <p:spPr bwMode="auto">
          <a:xfrm>
            <a:off x="484188" y="5492750"/>
            <a:ext cx="1155700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Судья</a:t>
            </a: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 20:1</a:t>
            </a:r>
          </a:p>
        </p:txBody>
      </p:sp>
      <p:sp>
        <p:nvSpPr>
          <p:cNvPr id="199741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9748" name="Rectangle 68"/>
          <p:cNvSpPr>
            <a:spLocks noChangeArrowheads="1"/>
          </p:cNvSpPr>
          <p:nvPr/>
        </p:nvSpPr>
        <p:spPr bwMode="auto">
          <a:xfrm>
            <a:off x="8210550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199749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99751" name="Rectangle 71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38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3684588" y="3378200"/>
            <a:ext cx="3352800" cy="31734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40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ru-RU" sz="32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СЦЕНА</a:t>
            </a:r>
            <a:r>
              <a:rPr lang="en-US" sz="32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ДЕЙСТВИЙ</a:t>
            </a: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214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208963" y="65595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132148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32150" name="Rectangle 54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387600" y="2725738"/>
            <a:ext cx="5303838" cy="1920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ТЕПЕРЬ ПРИЧИНА, ЗАЧЕМ ЭТО ВСЁ НУЖНО 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21213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36561" name="Rectangle 17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30" name="Picture 26" descr="Northern Negev wadis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213" y="822325"/>
            <a:ext cx="6929437" cy="53292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207375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430588" y="719138"/>
            <a:ext cx="2982912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620963"/>
            <a:ext cx="8128000" cy="11906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 плодородия севера к пустынности юга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277529" name="Rectangle 25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638300" y="3921125"/>
            <a:ext cx="3402013" cy="15509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FAF200"/>
                </a:solidFill>
                <a:effectLst/>
              </a:rPr>
              <a:t>…</a:t>
            </a:r>
            <a:r>
              <a:rPr lang="ru-RU" sz="3200" b="1">
                <a:solidFill>
                  <a:srgbClr val="FAF200"/>
                </a:solidFill>
                <a:effectLst/>
              </a:rPr>
              <a:t>ЧТОБЫ</a:t>
            </a:r>
            <a:r>
              <a:rPr lang="en-US" sz="3200" b="1">
                <a:solidFill>
                  <a:srgbClr val="FAF200"/>
                </a:solidFill>
                <a:effectLst/>
              </a:rPr>
              <a:t> </a:t>
            </a:r>
            <a:r>
              <a:rPr lang="ru-RU" sz="3200" b="1">
                <a:solidFill>
                  <a:srgbClr val="FAF200"/>
                </a:solidFill>
                <a:effectLst/>
              </a:rPr>
              <a:t>ОСТАЛИСЬ ДВЕ СКЛАДКИ</a:t>
            </a:r>
            <a:r>
              <a:rPr lang="en-US" sz="3200" b="1">
                <a:solidFill>
                  <a:srgbClr val="FAF200"/>
                </a:solidFill>
                <a:effectLst/>
              </a:rPr>
              <a:t>.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7406" name="Picture 14"/>
          <p:cNvPicPr>
            <a:picLocks noChangeAspect="1" noChangeArrowheads="1"/>
          </p:cNvPicPr>
          <p:nvPr/>
        </p:nvPicPr>
        <p:blipFill>
          <a:blip r:embed="rId2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7407" name="Picture 15"/>
          <p:cNvPicPr>
            <a:picLocks noChangeAspect="1" noChangeArrowheads="1"/>
          </p:cNvPicPr>
          <p:nvPr/>
        </p:nvPicPr>
        <p:blipFill>
          <a:blip r:embed="rId3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sz="3200" b="1">
                <a:solidFill>
                  <a:srgbClr val="FAF200"/>
                </a:solidFill>
                <a:effectLst/>
              </a:rPr>
              <a:t>СЛОЖИТЕ ЕГО ЕЩЁ РАЗ</a:t>
            </a:r>
            <a:r>
              <a:rPr lang="en-US" sz="3200" b="1">
                <a:solidFill>
                  <a:srgbClr val="FAF200"/>
                </a:solidFill>
                <a:effectLst/>
              </a:rPr>
              <a:t>…</a:t>
            </a: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87416" name="Rectangle 24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90950" y="3078163"/>
            <a:ext cx="6111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468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4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54693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8743950" y="644525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1</a:t>
            </a:r>
          </a:p>
        </p:txBody>
      </p:sp>
      <p:sp>
        <p:nvSpPr>
          <p:cNvPr id="154696" name="Rectangle 72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sp>
        <p:nvSpPr>
          <p:cNvPr id="154697" name="Text Box 73"/>
          <p:cNvSpPr txBox="1">
            <a:spLocks noChangeArrowheads="1"/>
          </p:cNvSpPr>
          <p:nvPr/>
        </p:nvSpPr>
        <p:spPr bwMode="auto">
          <a:xfrm>
            <a:off x="3865563" y="3476625"/>
            <a:ext cx="2887662" cy="26368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r>
              <a:rPr lang="ru-RU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ru-RU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подготовите сцену</a:t>
            </a:r>
            <a:r>
              <a:rPr lang="ja-JP" alt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своём мышлении для великого библейского повествования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  <p:bldP spid="154668" grpId="0" animBg="1"/>
      <p:bldP spid="154669" grpId="0" animBg="1"/>
      <p:bldP spid="154670" grpId="0" animBg="1"/>
      <p:bldP spid="154671" grpId="0" animBg="1"/>
      <p:bldP spid="154672" grpId="0" animBg="1"/>
      <p:bldP spid="154673" grpId="0" animBg="1"/>
      <p:bldP spid="154675" grpId="0" animBg="1"/>
      <p:bldP spid="154680" grpId="0" animBg="1"/>
      <p:bldP spid="15468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РЕ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ПЗ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КМ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СМ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ММ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У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Н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Х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И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201988" y="5164138"/>
            <a:ext cx="5953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ГС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89363" y="3078163"/>
            <a:ext cx="6111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chemeClr val="folHlink"/>
                </a:solidFill>
                <a:effectLst/>
                <a:latin typeface="Times" charset="0"/>
              </a:rPr>
              <a:t>ГН</a:t>
            </a:r>
            <a:endParaRPr lang="en-US" sz="2400" b="1" i="0">
              <a:solidFill>
                <a:schemeClr val="folHlink"/>
              </a:solidFill>
              <a:effectLst/>
              <a:latin typeface="Times" charset="0"/>
            </a:endParaRP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2490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70" name="Text Box 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205788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232576" name="Text Box 1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32578" name="Rectangle 130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  <p:grpSp>
        <p:nvGrpSpPr>
          <p:cNvPr id="232579" name="Group 131"/>
          <p:cNvGrpSpPr>
            <a:grpSpLocks/>
          </p:cNvGrpSpPr>
          <p:nvPr/>
        </p:nvGrpSpPr>
        <p:grpSpPr bwMode="auto">
          <a:xfrm>
            <a:off x="2047875" y="1377950"/>
            <a:ext cx="2944813" cy="1343025"/>
            <a:chOff x="2298" y="2052"/>
            <a:chExt cx="1855" cy="846"/>
          </a:xfrm>
        </p:grpSpPr>
        <p:sp>
          <p:nvSpPr>
            <p:cNvPr id="232580" name="Rectangle 13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81" name="AutoShape 13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82" name="Rectangle 13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83" name="Rectangle 135"/>
            <p:cNvSpPr>
              <a:spLocks noChangeArrowheads="1"/>
            </p:cNvSpPr>
            <p:nvPr/>
          </p:nvSpPr>
          <p:spPr bwMode="auto">
            <a:xfrm>
              <a:off x="2298" y="2078"/>
              <a:ext cx="11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ru-RU" sz="1800" b="1" i="0">
                  <a:solidFill>
                    <a:srgbClr val="790015"/>
                  </a:solidFill>
                  <a:effectLst/>
                  <a:latin typeface="Helvetica" charset="0"/>
                </a:rPr>
                <a:t>СОТВОРЕНИЕ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84" name="Line 13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85" name="Group 137"/>
          <p:cNvGrpSpPr>
            <a:grpSpLocks/>
          </p:cNvGrpSpPr>
          <p:nvPr/>
        </p:nvGrpSpPr>
        <p:grpSpPr bwMode="auto">
          <a:xfrm>
            <a:off x="2470150" y="1733550"/>
            <a:ext cx="2763838" cy="1343025"/>
            <a:chOff x="2412" y="2052"/>
            <a:chExt cx="1741" cy="846"/>
          </a:xfrm>
        </p:grpSpPr>
        <p:sp>
          <p:nvSpPr>
            <p:cNvPr id="232586" name="Rectangle 13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87" name="AutoShape 13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88" name="Rectangle 14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89" name="Rectangle 141"/>
            <p:cNvSpPr>
              <a:spLocks noChangeArrowheads="1"/>
            </p:cNvSpPr>
            <p:nvPr/>
          </p:nvSpPr>
          <p:spPr bwMode="auto">
            <a:xfrm>
              <a:off x="2550" y="2078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800" b="1" i="0">
                  <a:solidFill>
                    <a:srgbClr val="790015"/>
                  </a:solidFill>
                  <a:effectLst/>
                  <a:latin typeface="Helvetica" charset="0"/>
                </a:rPr>
                <a:t>АВРААМ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90" name="Line 14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91" name="Group 143"/>
          <p:cNvGrpSpPr>
            <a:grpSpLocks/>
          </p:cNvGrpSpPr>
          <p:nvPr/>
        </p:nvGrpSpPr>
        <p:grpSpPr bwMode="auto">
          <a:xfrm>
            <a:off x="2749550" y="2076450"/>
            <a:ext cx="2763838" cy="1343025"/>
            <a:chOff x="2412" y="2052"/>
            <a:chExt cx="1741" cy="846"/>
          </a:xfrm>
        </p:grpSpPr>
        <p:sp>
          <p:nvSpPr>
            <p:cNvPr id="232592" name="Rectangle 14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93" name="AutoShape 14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94" name="Rectangle 14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95" name="Rectangle 147"/>
            <p:cNvSpPr>
              <a:spLocks noChangeArrowheads="1"/>
            </p:cNvSpPr>
            <p:nvPr/>
          </p:nvSpPr>
          <p:spPr bwMode="auto">
            <a:xfrm>
              <a:off x="2593" y="2078"/>
              <a:ext cx="5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800" b="1" i="0">
                  <a:solidFill>
                    <a:srgbClr val="790015"/>
                  </a:solidFill>
                  <a:effectLst/>
                  <a:latin typeface="Helvetica" charset="0"/>
                </a:rPr>
                <a:t>ИОСИФ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96" name="Line 14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97" name="Group 149"/>
          <p:cNvGrpSpPr>
            <a:grpSpLocks/>
          </p:cNvGrpSpPr>
          <p:nvPr/>
        </p:nvGrpSpPr>
        <p:grpSpPr bwMode="auto">
          <a:xfrm>
            <a:off x="3041650" y="2393950"/>
            <a:ext cx="2763838" cy="1343025"/>
            <a:chOff x="2412" y="2052"/>
            <a:chExt cx="1741" cy="846"/>
          </a:xfrm>
        </p:grpSpPr>
        <p:sp>
          <p:nvSpPr>
            <p:cNvPr id="232598" name="Rectangle 150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99" name="AutoShape 151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00" name="Rectangle 152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01" name="Rectangle 153"/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800" b="1" i="0">
                  <a:solidFill>
                    <a:srgbClr val="790015"/>
                  </a:solidFill>
                  <a:effectLst/>
                  <a:latin typeface="Helvetica" charset="0"/>
                </a:rPr>
                <a:t>МОИСЕЙ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602" name="Line 154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603" name="Group 155"/>
          <p:cNvGrpSpPr>
            <a:grpSpLocks/>
          </p:cNvGrpSpPr>
          <p:nvPr/>
        </p:nvGrpSpPr>
        <p:grpSpPr bwMode="auto">
          <a:xfrm>
            <a:off x="3308350" y="2698750"/>
            <a:ext cx="2763838" cy="1343025"/>
            <a:chOff x="2412" y="2052"/>
            <a:chExt cx="1741" cy="846"/>
          </a:xfrm>
        </p:grpSpPr>
        <p:sp>
          <p:nvSpPr>
            <p:cNvPr id="232604" name="Rectangle 156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05" name="AutoShape 157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06" name="Rectangle 158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07" name="Rectangle 159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800" b="1" i="0">
                  <a:solidFill>
                    <a:srgbClr val="790015"/>
                  </a:solidFill>
                  <a:effectLst/>
                  <a:latin typeface="Helvetica" charset="0"/>
                </a:rPr>
                <a:t>И. НАВИН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608" name="Line 160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609" name="Group 161"/>
          <p:cNvGrpSpPr>
            <a:grpSpLocks/>
          </p:cNvGrpSpPr>
          <p:nvPr/>
        </p:nvGrpSpPr>
        <p:grpSpPr bwMode="auto">
          <a:xfrm>
            <a:off x="3587750" y="3003550"/>
            <a:ext cx="2763838" cy="1343025"/>
            <a:chOff x="2412" y="2052"/>
            <a:chExt cx="1741" cy="846"/>
          </a:xfrm>
        </p:grpSpPr>
        <p:sp>
          <p:nvSpPr>
            <p:cNvPr id="232610" name="Rectangle 162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11" name="AutoShape 163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12" name="Rectangle 164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13" name="Rectangle 165"/>
            <p:cNvSpPr>
              <a:spLocks noChangeArrowheads="1"/>
            </p:cNvSpPr>
            <p:nvPr/>
          </p:nvSpPr>
          <p:spPr bwMode="auto">
            <a:xfrm>
              <a:off x="2510" y="2078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800" b="1" i="0">
                  <a:solidFill>
                    <a:srgbClr val="790015"/>
                  </a:solidFill>
                  <a:effectLst/>
                  <a:latin typeface="Helvetica" charset="0"/>
                </a:rPr>
                <a:t>АНАРХИЯ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614" name="Line 166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615" name="Group 167"/>
          <p:cNvGrpSpPr>
            <a:grpSpLocks/>
          </p:cNvGrpSpPr>
          <p:nvPr/>
        </p:nvGrpSpPr>
        <p:grpSpPr bwMode="auto">
          <a:xfrm>
            <a:off x="3879850" y="3321050"/>
            <a:ext cx="2763838" cy="1343025"/>
            <a:chOff x="2412" y="2052"/>
            <a:chExt cx="1741" cy="846"/>
          </a:xfrm>
        </p:grpSpPr>
        <p:sp>
          <p:nvSpPr>
            <p:cNvPr id="232616" name="Rectangle 168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17" name="AutoShape 169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18" name="Rectangle 170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19" name="Rectangle 171"/>
            <p:cNvSpPr>
              <a:spLocks noChangeArrowheads="1"/>
            </p:cNvSpPr>
            <p:nvPr/>
          </p:nvSpPr>
          <p:spPr bwMode="auto">
            <a:xfrm>
              <a:off x="2509" y="2078"/>
              <a:ext cx="71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800" b="1" i="0">
                  <a:solidFill>
                    <a:srgbClr val="790015"/>
                  </a:solidFill>
                  <a:effectLst/>
                  <a:latin typeface="Helvetica" charset="0"/>
                </a:rPr>
                <a:t>ЦАРСТВО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620" name="Line 172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621" name="Group 173"/>
          <p:cNvGrpSpPr>
            <a:grpSpLocks/>
          </p:cNvGrpSpPr>
          <p:nvPr/>
        </p:nvGrpSpPr>
        <p:grpSpPr bwMode="auto">
          <a:xfrm>
            <a:off x="4121150" y="3676650"/>
            <a:ext cx="2763838" cy="1343025"/>
            <a:chOff x="2412" y="2052"/>
            <a:chExt cx="1741" cy="846"/>
          </a:xfrm>
        </p:grpSpPr>
        <p:sp>
          <p:nvSpPr>
            <p:cNvPr id="232622" name="Rectangle 174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23" name="AutoShape 175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24" name="Rectangle 176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25" name="Rectangle 177"/>
            <p:cNvSpPr>
              <a:spLocks noChangeArrowheads="1"/>
            </p:cNvSpPr>
            <p:nvPr/>
          </p:nvSpPr>
          <p:spPr bwMode="auto">
            <a:xfrm>
              <a:off x="2464" y="2078"/>
              <a:ext cx="8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800" b="1" i="0">
                  <a:solidFill>
                    <a:srgbClr val="790015"/>
                  </a:solidFill>
                  <a:effectLst/>
                  <a:latin typeface="Helvetica" charset="0"/>
                </a:rPr>
                <a:t>ПЛЕНЕНИЕ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626" name="Line 178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627" name="Group 179"/>
          <p:cNvGrpSpPr>
            <a:grpSpLocks/>
          </p:cNvGrpSpPr>
          <p:nvPr/>
        </p:nvGrpSpPr>
        <p:grpSpPr bwMode="auto">
          <a:xfrm>
            <a:off x="4425950" y="4011613"/>
            <a:ext cx="2760663" cy="1333500"/>
            <a:chOff x="2652" y="2271"/>
            <a:chExt cx="1739" cy="840"/>
          </a:xfrm>
        </p:grpSpPr>
        <p:sp>
          <p:nvSpPr>
            <p:cNvPr id="232628" name="Rectangle 180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ru-RU" sz="1800" i="0">
                  <a:solidFill>
                    <a:schemeClr val="tx1"/>
                  </a:solidFill>
                  <a:effectLst/>
                  <a:latin typeface="Arial" charset="0"/>
                </a:rPr>
                <a:t> 	</a:t>
              </a:r>
            </a:p>
          </p:txBody>
        </p:sp>
        <p:sp>
          <p:nvSpPr>
            <p:cNvPr id="232629" name="AutoShape 181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30" name="Rectangle 182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31" name="Rectangle 183"/>
            <p:cNvSpPr>
              <a:spLocks noChangeArrowheads="1"/>
            </p:cNvSpPr>
            <p:nvPr/>
          </p:nvSpPr>
          <p:spPr bwMode="auto">
            <a:xfrm>
              <a:off x="2715" y="2298"/>
              <a:ext cx="8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800" b="1" i="0">
                  <a:solidFill>
                    <a:srgbClr val="790015"/>
                  </a:solidFill>
                  <a:effectLst/>
                  <a:latin typeface="Helvetica" charset="0"/>
                </a:rPr>
                <a:t>МОЛЧАНИЕ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232632" name="Group 184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232633" name="Rectangle 185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34" name="AutoShape 186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635" name="Rectangle 187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2636" name="Group 188"/>
            <p:cNvGrpSpPr>
              <a:grpSpLocks/>
            </p:cNvGrpSpPr>
            <p:nvPr/>
          </p:nvGrpSpPr>
          <p:grpSpPr bwMode="auto">
            <a:xfrm>
              <a:off x="4027" y="130"/>
              <a:ext cx="814" cy="283"/>
              <a:chOff x="3058" y="3101"/>
              <a:chExt cx="637" cy="235"/>
            </a:xfrm>
          </p:grpSpPr>
          <p:sp>
            <p:nvSpPr>
              <p:cNvPr id="232637" name="Rectangle 189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 i="0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32638" name="Rectangle 190"/>
              <p:cNvSpPr>
                <a:spLocks noChangeArrowheads="1"/>
              </p:cNvSpPr>
              <p:nvPr/>
            </p:nvSpPr>
            <p:spPr bwMode="auto">
              <a:xfrm>
                <a:off x="3058" y="3101"/>
                <a:ext cx="63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sz="2900" b="1" i="0">
                    <a:solidFill>
                      <a:srgbClr val="790015"/>
                    </a:solidFill>
                    <a:effectLst/>
                    <a:latin typeface="Helvetica" charset="0"/>
                  </a:rPr>
                  <a:t>ИИСУС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232639" name="Line 191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640" name="Line 192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809875" y="1804988"/>
            <a:ext cx="5784850" cy="33877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ТЕПЕРЬ НАСТАЛА ВАША ОЧЕРЕДЬ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                   </a:t>
            </a:r>
            <a:r>
              <a:rPr lang="ru-RU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НАРИСОВАТЬ КАРТУ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</a:t>
            </a:r>
            <a:r>
              <a:rPr lang="ru-RU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ДРЕВНЕГО БЛИЖНЕГО ВОСТОКА, ДУМАЯ СВОЕЙ ГОЛОВОЙ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" y="1597025"/>
            <a:ext cx="2527300" cy="3408363"/>
          </a:xfrm>
          <a:prstGeom prst="rect">
            <a:avLst/>
          </a:prstGeom>
          <a:noFill/>
          <a:effectLst>
            <a:outerShdw blurRad="63500" dist="188799" dir="286357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868988"/>
            <a:ext cx="6991350" cy="514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275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0">
                <a:solidFill>
                  <a:srgbClr val="FFFF00"/>
                </a:solidFill>
                <a:effectLst/>
              </a:rPr>
              <a:t>ГОТОВЫЕ КАРТЫ</a:t>
            </a:r>
            <a:r>
              <a:rPr lang="en-US" sz="2400" b="1" i="0">
                <a:solidFill>
                  <a:srgbClr val="FFFF00"/>
                </a:solidFill>
                <a:effectLst/>
              </a:rPr>
              <a:t> </a:t>
            </a:r>
            <a:r>
              <a:rPr lang="ru-RU" sz="2400" b="1" i="0">
                <a:solidFill>
                  <a:srgbClr val="FFFF00"/>
                </a:solidFill>
                <a:effectLst/>
              </a:rPr>
              <a:t>В ПРИЛОЖЕНИИ № </a:t>
            </a:r>
            <a:r>
              <a:rPr lang="en-US" sz="2400" b="1" i="0">
                <a:solidFill>
                  <a:srgbClr val="FFFF00"/>
                </a:solidFill>
                <a:effectLst/>
              </a:rPr>
              <a:t>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93554" name="Rectangle 18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 algn="ctr"/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ru-RU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Где же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ru-RU" sz="4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то</a:t>
            </a:r>
            <a:r>
              <a:rPr lang="en-US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ru-RU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место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, </a:t>
            </a:r>
            <a:r>
              <a:rPr lang="ru-RU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         в конце концов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?</a:t>
            </a: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44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 algn="ctr"/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pPr algn="ctr"/>
            <a:r>
              <a:rPr lang="ru-RU" sz="6000" b="1">
                <a:solidFill>
                  <a:srgbClr val="FAFD00"/>
                </a:solidFill>
                <a:effectLst/>
                <a:latin typeface="Times" charset="0"/>
              </a:rPr>
              <a:t>Быстрая хронология</a:t>
            </a:r>
            <a:endParaRPr lang="en-US" sz="60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7086600" y="2819400"/>
            <a:ext cx="450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FAFD00"/>
                </a:solidFill>
                <a:effectLst/>
                <a:latin typeface="Times" charset="0"/>
              </a:rPr>
              <a:t>©</a:t>
            </a:r>
          </a:p>
        </p:txBody>
      </p:sp>
      <p:grpSp>
        <p:nvGrpSpPr>
          <p:cNvPr id="192523" name="Group 11"/>
          <p:cNvGrpSpPr>
            <a:grpSpLocks/>
          </p:cNvGrpSpPr>
          <p:nvPr/>
        </p:nvGrpSpPr>
        <p:grpSpPr bwMode="auto">
          <a:xfrm>
            <a:off x="1738313" y="3746500"/>
            <a:ext cx="6602412" cy="2074863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pPr algn="ctr"/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ru-RU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В конце концов, вы будете знать, где это находится</a:t>
              </a:r>
              <a:r>
                <a:rPr 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!</a:t>
              </a: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</p:grp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2026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736013" y="644525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92534" name="Rectangle 22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sz="2400" i="0">
              <a:solidFill>
                <a:srgbClr val="FFEC14"/>
              </a:solidFill>
              <a:effectLst/>
              <a:latin typeface="Times" charset="0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FF0A1E"/>
                </a:solidFill>
                <a:effectLst/>
              </a:rPr>
              <a:t>Теперь, во время семинара</a:t>
            </a:r>
            <a:r>
              <a:rPr lang="en-US" sz="3200" b="1">
                <a:solidFill>
                  <a:srgbClr val="FF0A1E"/>
                </a:solidFill>
                <a:effectLst/>
              </a:rPr>
              <a:t>, </a:t>
            </a:r>
            <a:r>
              <a:rPr lang="ru-RU" sz="3200" b="1">
                <a:solidFill>
                  <a:srgbClr val="FF0A1E"/>
                </a:solidFill>
                <a:effectLst/>
              </a:rPr>
              <a:t>  у вас в мышлении есть</a:t>
            </a:r>
            <a:r>
              <a:rPr lang="en-US" sz="3200" b="1">
                <a:solidFill>
                  <a:srgbClr val="FF0A1E"/>
                </a:solidFill>
                <a:effectLst/>
              </a:rPr>
              <a:t>…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01638" y="1598613"/>
            <a:ext cx="8742362" cy="24352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i="0">
                <a:solidFill>
                  <a:srgbClr val="FFCC18"/>
                </a:solidFill>
                <a:effectLst/>
              </a:rPr>
              <a:t>    </a:t>
            </a:r>
            <a:r>
              <a:rPr lang="en-US" sz="2400" b="1" i="0">
                <a:solidFill>
                  <a:srgbClr val="FFFF00"/>
                </a:solidFill>
                <a:effectLst/>
              </a:rPr>
              <a:t>•</a:t>
            </a:r>
            <a:r>
              <a:rPr lang="ru-RU" sz="2400" b="1" i="0">
                <a:solidFill>
                  <a:srgbClr val="FFFF00"/>
                </a:solidFill>
                <a:effectLst/>
              </a:rPr>
              <a:t>Идея</a:t>
            </a:r>
            <a:r>
              <a:rPr lang="en-US" sz="2400" b="1" i="0">
                <a:solidFill>
                  <a:srgbClr val="FFCC18"/>
                </a:solidFill>
                <a:effectLst/>
              </a:rPr>
              <a:t> </a:t>
            </a:r>
            <a:r>
              <a:rPr lang="ja-JP" altLang="en-US" sz="2400" b="1" i="0">
                <a:solidFill>
                  <a:srgbClr val="1EAFCC"/>
                </a:solidFill>
                <a:effectLst/>
                <a:latin typeface="Arial"/>
              </a:rPr>
              <a:t>“</a:t>
            </a:r>
            <a:r>
              <a:rPr lang="ru-RU" sz="2400" b="1" i="0">
                <a:solidFill>
                  <a:srgbClr val="1EAFCC"/>
                </a:solidFill>
                <a:effectLst/>
              </a:rPr>
              <a:t>Библейского архива</a:t>
            </a:r>
            <a:r>
              <a:rPr lang="ja-JP" altLang="en-US" sz="2400" b="1" i="0">
                <a:solidFill>
                  <a:srgbClr val="1EAFCC"/>
                </a:solidFill>
                <a:effectLst/>
                <a:latin typeface="Arial"/>
              </a:rPr>
              <a:t>”</a:t>
            </a:r>
            <a:endParaRPr lang="en-US" sz="2400" b="1" i="0">
              <a:solidFill>
                <a:srgbClr val="1EAFCC"/>
              </a:solidFill>
              <a:effectLst/>
            </a:endParaRPr>
          </a:p>
          <a:p>
            <a:pPr algn="ctr"/>
            <a:endParaRPr lang="en-US" sz="2400" b="1" i="0">
              <a:solidFill>
                <a:srgbClr val="FFCC18"/>
              </a:solidFill>
              <a:effectLst/>
            </a:endParaRPr>
          </a:p>
          <a:p>
            <a:pPr algn="ctr"/>
            <a:r>
              <a:rPr lang="en-US" sz="2400" b="1" i="0">
                <a:solidFill>
                  <a:srgbClr val="FFCC18"/>
                </a:solidFill>
                <a:effectLst/>
              </a:rPr>
              <a:t>•</a:t>
            </a:r>
            <a:r>
              <a:rPr lang="ru-RU" sz="2400" b="1" i="0">
                <a:solidFill>
                  <a:srgbClr val="1EAFCC"/>
                </a:solidFill>
                <a:effectLst/>
              </a:rPr>
              <a:t>Умственный ключ</a:t>
            </a:r>
            <a:r>
              <a:rPr lang="en-US" sz="2400" b="1" i="0">
                <a:solidFill>
                  <a:srgbClr val="FFCC18"/>
                </a:solidFill>
                <a:effectLst/>
              </a:rPr>
              <a:t> </a:t>
            </a:r>
            <a:r>
              <a:rPr lang="ru-RU" sz="2400" b="1" i="0">
                <a:solidFill>
                  <a:srgbClr val="FFFF00"/>
                </a:solidFill>
                <a:effectLst/>
              </a:rPr>
              <a:t>для</a:t>
            </a:r>
            <a:r>
              <a:rPr lang="en-US" sz="2400" b="1" i="0">
                <a:solidFill>
                  <a:srgbClr val="FFFF00"/>
                </a:solidFill>
                <a:effectLst/>
              </a:rPr>
              <a:t> </a:t>
            </a:r>
            <a:r>
              <a:rPr lang="ja-JP" altLang="en-US" sz="2400" b="1" i="0">
                <a:solidFill>
                  <a:srgbClr val="FFFF00"/>
                </a:solidFill>
                <a:effectLst/>
                <a:latin typeface="Arial"/>
              </a:rPr>
              <a:t>“</a:t>
            </a:r>
            <a:r>
              <a:rPr lang="ru-RU" sz="2400" b="1" i="0">
                <a:solidFill>
                  <a:srgbClr val="FFFF00"/>
                </a:solidFill>
                <a:effectLst/>
              </a:rPr>
              <a:t>Библейского архива</a:t>
            </a:r>
            <a:r>
              <a:rPr lang="ja-JP" altLang="en-US" sz="2400" b="1" i="0">
                <a:solidFill>
                  <a:srgbClr val="FFFF00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FFFF00"/>
                </a:solidFill>
                <a:effectLst/>
              </a:rPr>
              <a:t>…C 7 </a:t>
            </a:r>
            <a:r>
              <a:rPr lang="ru-RU" sz="2400" b="1" i="0">
                <a:solidFill>
                  <a:srgbClr val="FFFF00"/>
                </a:solidFill>
                <a:effectLst/>
              </a:rPr>
              <a:t>М</a:t>
            </a:r>
            <a:r>
              <a:rPr lang="en-US" sz="2400" b="1" i="0">
                <a:solidFill>
                  <a:srgbClr val="FFFF00"/>
                </a:solidFill>
                <a:effectLst/>
              </a:rPr>
              <a:t> </a:t>
            </a:r>
            <a:r>
              <a:rPr lang="ru-RU" sz="2400" b="1" i="0">
                <a:solidFill>
                  <a:srgbClr val="FFFF00"/>
                </a:solidFill>
                <a:effectLst/>
              </a:rPr>
              <a:t>И</a:t>
            </a:r>
            <a:endParaRPr lang="en-US" sz="2400" b="1" i="0">
              <a:solidFill>
                <a:srgbClr val="FFFF00"/>
              </a:solidFill>
              <a:effectLst/>
            </a:endParaRPr>
          </a:p>
          <a:p>
            <a:pPr algn="ctr"/>
            <a:endParaRPr lang="en-US" sz="1000" b="1" i="0">
              <a:solidFill>
                <a:srgbClr val="FFCC18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effectLst/>
              </a:rPr>
              <a:t>•</a:t>
            </a:r>
            <a:r>
              <a:rPr lang="ru-RU" sz="2400" b="1" i="0">
                <a:solidFill>
                  <a:srgbClr val="1EAFCC"/>
                </a:solidFill>
                <a:effectLst/>
              </a:rPr>
              <a:t>Умственная карта </a:t>
            </a:r>
            <a:r>
              <a:rPr lang="ru-RU" sz="2400" b="1" i="0">
                <a:solidFill>
                  <a:srgbClr val="FFFF00"/>
                </a:solidFill>
                <a:effectLst/>
              </a:rPr>
              <a:t>для главных библейских событий</a:t>
            </a:r>
            <a:endParaRPr lang="en-US" sz="2400" b="1" i="0">
              <a:solidFill>
                <a:srgbClr val="FFFF00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2400" b="1" i="0">
              <a:solidFill>
                <a:srgbClr val="FFCC18"/>
              </a:solidFill>
              <a:effectLst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00050" y="2905125"/>
            <a:ext cx="8337550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199438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403225" y="3624263"/>
            <a:ext cx="8247063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EA18"/>
                </a:solidFill>
                <a:effectLst/>
              </a:rPr>
              <a:t>•</a:t>
            </a:r>
            <a:r>
              <a:rPr lang="ru-RU" sz="2400" b="1" i="0">
                <a:solidFill>
                  <a:srgbClr val="FFEA18"/>
                </a:solidFill>
                <a:effectLst/>
              </a:rPr>
              <a:t>Ядро </a:t>
            </a:r>
            <a:r>
              <a:rPr lang="ja-JP" altLang="en-US" b="1" i="0">
                <a:solidFill>
                  <a:srgbClr val="FFEA18"/>
                </a:solidFill>
                <a:effectLst/>
                <a:latin typeface="Arial"/>
              </a:rPr>
              <a:t>”</a:t>
            </a:r>
            <a:r>
              <a:rPr lang="ru-RU" sz="2400" b="1" i="0">
                <a:solidFill>
                  <a:srgbClr val="FFEA18"/>
                </a:solidFill>
                <a:effectLst/>
              </a:rPr>
              <a:t>ИСТОРИИ</a:t>
            </a:r>
            <a:r>
              <a:rPr lang="ja-JP" altLang="en-US" b="1" i="0">
                <a:solidFill>
                  <a:srgbClr val="FFEA18"/>
                </a:solidFill>
                <a:effectLst/>
                <a:latin typeface="Arial"/>
              </a:rPr>
              <a:t>”</a:t>
            </a:r>
            <a:r>
              <a:rPr lang="ru-RU" sz="2400" b="1" i="0">
                <a:solidFill>
                  <a:srgbClr val="FFEA18"/>
                </a:solidFill>
                <a:effectLst/>
              </a:rPr>
              <a:t> Библии</a:t>
            </a:r>
            <a:r>
              <a:rPr lang="en-US" sz="2400" b="1" i="0">
                <a:solidFill>
                  <a:srgbClr val="FFEA18"/>
                </a:solidFill>
                <a:effectLst/>
              </a:rPr>
              <a:t>: </a:t>
            </a:r>
            <a:r>
              <a:rPr lang="ja-JP" altLang="en-US" sz="2400" b="1" i="0">
                <a:solidFill>
                  <a:srgbClr val="43F22C"/>
                </a:solidFill>
                <a:effectLst/>
                <a:latin typeface="Arial"/>
              </a:rPr>
              <a:t>“</a:t>
            </a:r>
            <a:r>
              <a:rPr lang="ru-RU" sz="2400" b="1" i="0">
                <a:solidFill>
                  <a:srgbClr val="43F22C"/>
                </a:solidFill>
                <a:effectLst/>
              </a:rPr>
              <a:t>Быстрая хронология</a:t>
            </a:r>
            <a:r>
              <a:rPr lang="ja-JP" altLang="en-US" sz="2400" b="1" i="0">
                <a:solidFill>
                  <a:srgbClr val="43F22C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FFEA18"/>
                </a:solidFill>
                <a:effectLst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2400" b="1" i="0">
              <a:solidFill>
                <a:srgbClr val="43F22C"/>
              </a:solidFill>
              <a:effectLst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729663" y="6448425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12750" y="3544888"/>
            <a:ext cx="79867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10" name="Text Box 14"/>
          <p:cNvSpPr txBox="1">
            <a:spLocks noChangeArrowheads="1"/>
          </p:cNvSpPr>
          <p:nvPr/>
        </p:nvSpPr>
        <p:spPr bwMode="auto">
          <a:xfrm>
            <a:off x="7972425" y="2200275"/>
            <a:ext cx="7858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  <p:bldP spid="2601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ext Box 2"/>
          <p:cNvSpPr txBox="1">
            <a:spLocks noChangeArrowheads="1"/>
          </p:cNvSpPr>
          <p:nvPr/>
        </p:nvSpPr>
        <p:spPr bwMode="auto">
          <a:xfrm>
            <a:off x="1009650" y="2324100"/>
            <a:ext cx="6319838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700" b="1" i="0">
                <a:solidFill>
                  <a:schemeClr val="tx1"/>
                </a:solidFill>
                <a:effectLst/>
                <a:latin typeface="Arial" charset="0"/>
              </a:rPr>
              <a:t>PPPPPP</a:t>
            </a:r>
          </a:p>
        </p:txBody>
      </p:sp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514350" y="65674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9017" name="Rectangle 9"/>
          <p:cNvSpPr>
            <a:spLocks noChangeArrowheads="1"/>
          </p:cNvSpPr>
          <p:nvPr/>
        </p:nvSpPr>
        <p:spPr bwMode="auto">
          <a:xfrm>
            <a:off x="7739063" y="6567488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  <p:sp>
        <p:nvSpPr>
          <p:cNvPr id="299018" name="Rectangle 10"/>
          <p:cNvSpPr>
            <a:spLocks noChangeArrowheads="1"/>
          </p:cNvSpPr>
          <p:nvPr/>
        </p:nvSpPr>
        <p:spPr bwMode="auto">
          <a:xfrm>
            <a:off x="822801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84</a:t>
            </a:r>
          </a:p>
        </p:txBody>
      </p:sp>
      <p:grpSp>
        <p:nvGrpSpPr>
          <p:cNvPr id="299020" name="Group 12"/>
          <p:cNvGrpSpPr>
            <a:grpSpLocks/>
          </p:cNvGrpSpPr>
          <p:nvPr/>
        </p:nvGrpSpPr>
        <p:grpSpPr bwMode="auto">
          <a:xfrm>
            <a:off x="560388" y="5727700"/>
            <a:ext cx="8023225" cy="1098550"/>
            <a:chOff x="409" y="3424"/>
            <a:chExt cx="5054" cy="692"/>
          </a:xfrm>
        </p:grpSpPr>
        <p:sp>
          <p:nvSpPr>
            <p:cNvPr id="299021" name="Text Box 13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 b="1">
                  <a:solidFill>
                    <a:srgbClr val="FAFD00"/>
                  </a:solidFill>
                  <a:effectLst/>
                  <a:latin typeface="Times New Roman" charset="0"/>
                </a:rPr>
                <a:t>Презентация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Times New Roman" charset="0"/>
                </a:rPr>
                <a:t> </a:t>
              </a:r>
              <a:r>
                <a:rPr lang="ru-RU" sz="2000" b="1">
                  <a:solidFill>
                    <a:srgbClr val="FAFD00"/>
                  </a:solidFill>
                  <a:effectLst/>
                  <a:latin typeface="Times New Roman" charset="0"/>
                </a:rPr>
                <a:t>Международной миссии «О Библии… просто»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Times New Roman" charset="0"/>
                </a:rPr>
                <a:t> </a:t>
              </a:r>
              <a:r>
                <a:rPr lang="ru-RU" sz="2000" b="1">
                  <a:solidFill>
                    <a:srgbClr val="FAFD00"/>
                  </a:solidFill>
                  <a:effectLst/>
                  <a:latin typeface="Times New Roman" charset="0"/>
                </a:rPr>
                <a:t>               Форт-Уорт, Техас</a:t>
              </a:r>
              <a:endParaRPr lang="en-US" sz="2000" b="1" i="0">
                <a:solidFill>
                  <a:srgbClr val="FAFD00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9022" name="Text Box 14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i="0">
                  <a:solidFill>
                    <a:srgbClr val="FFFB0C"/>
                  </a:solidFill>
                  <a:effectLst/>
                  <a:latin typeface="Helvetica" charset="0"/>
                </a:rPr>
                <a:t>www.biblebasically.com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9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508000" y="6580188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735888" y="6567488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208963" y="65659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О Библии… просто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i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Get this presentation for free!</a:t>
            </a:r>
            <a:endParaRPr lang="en-US" sz="1400" b="1" i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53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 b="1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202613" y="65627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8743950" y="644207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</a:rPr>
              <a:t>3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7150100" y="6269038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200" b="1" i="0">
                <a:solidFill>
                  <a:schemeClr val="tx1"/>
                </a:solidFill>
                <a:effectLst/>
                <a:latin typeface="Arial" charset="0"/>
              </a:rPr>
              <a:t>Пособие, с</a:t>
            </a: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5" grpId="0" animBg="1"/>
      <p:bldP spid="718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1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1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3972</TotalTime>
  <Pages>43</Pages>
  <Words>1834</Words>
  <Application>Microsoft Macintosh PowerPoint</Application>
  <PresentationFormat>On-screen Show (4:3)</PresentationFormat>
  <Paragraphs>1054</Paragraphs>
  <Slides>87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87</vt:i4>
      </vt:variant>
    </vt:vector>
  </HeadingPairs>
  <TitlesOfParts>
    <vt:vector size="103" baseType="lpstr">
      <vt:lpstr>ＭＳ Ｐゴシック</vt:lpstr>
      <vt:lpstr>Arial</vt:lpstr>
      <vt:lpstr>Book Antiqua</vt:lpstr>
      <vt:lpstr>Comic Sans MS</vt:lpstr>
      <vt:lpstr>Helvetica</vt:lpstr>
      <vt:lpstr>Kosher-Normal</vt:lpstr>
      <vt:lpstr>Monotype Sorts</vt:lpstr>
      <vt:lpstr>Roboto</vt:lpstr>
      <vt:lpstr>Times</vt:lpstr>
      <vt:lpstr>Times New Roman</vt:lpstr>
      <vt:lpstr>Wingdings</vt:lpstr>
      <vt:lpstr>untitled 2</vt:lpstr>
      <vt:lpstr>untitled 1</vt:lpstr>
      <vt:lpstr>1_untitled 1</vt:lpstr>
      <vt:lpstr>Orbit</vt:lpstr>
      <vt:lpstr>1_untitled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 Библии… просто •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152</cp:revision>
  <cp:lastPrinted>2003-03-25T20:50:53Z</cp:lastPrinted>
  <dcterms:created xsi:type="dcterms:W3CDTF">2003-03-13T21:44:32Z</dcterms:created>
  <dcterms:modified xsi:type="dcterms:W3CDTF">2025-01-05T04:00:31Z</dcterms:modified>
</cp:coreProperties>
</file>