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  <p:sldMasterId id="2147483654" r:id="rId2"/>
    <p:sldMasterId id="2147483655" r:id="rId3"/>
    <p:sldMasterId id="2147483690" r:id="rId4"/>
    <p:sldMasterId id="2147483702" r:id="rId5"/>
    <p:sldMasterId id="2147483714" r:id="rId6"/>
    <p:sldMasterId id="2147483727" r:id="rId7"/>
  </p:sldMasterIdLst>
  <p:notesMasterIdLst>
    <p:notesMasterId r:id="rId87"/>
  </p:notesMasterIdLst>
  <p:handoutMasterIdLst>
    <p:handoutMasterId r:id="rId88"/>
  </p:handoutMasterIdLst>
  <p:sldIdLst>
    <p:sldId id="749" r:id="rId8"/>
    <p:sldId id="450" r:id="rId9"/>
    <p:sldId id="374" r:id="rId10"/>
    <p:sldId id="414" r:id="rId11"/>
    <p:sldId id="495" r:id="rId12"/>
    <p:sldId id="496" r:id="rId13"/>
    <p:sldId id="333" r:id="rId14"/>
    <p:sldId id="492" r:id="rId15"/>
    <p:sldId id="385" r:id="rId16"/>
    <p:sldId id="316" r:id="rId17"/>
    <p:sldId id="373" r:id="rId18"/>
    <p:sldId id="388" r:id="rId19"/>
    <p:sldId id="416" r:id="rId20"/>
    <p:sldId id="430" r:id="rId21"/>
    <p:sldId id="411" r:id="rId22"/>
    <p:sldId id="446" r:id="rId23"/>
    <p:sldId id="261" r:id="rId24"/>
    <p:sldId id="262" r:id="rId25"/>
    <p:sldId id="436" r:id="rId26"/>
    <p:sldId id="479" r:id="rId27"/>
    <p:sldId id="264" r:id="rId28"/>
    <p:sldId id="371" r:id="rId29"/>
    <p:sldId id="372" r:id="rId30"/>
    <p:sldId id="268" r:id="rId31"/>
    <p:sldId id="441" r:id="rId32"/>
    <p:sldId id="400" r:id="rId33"/>
    <p:sldId id="403" r:id="rId34"/>
    <p:sldId id="260" r:id="rId35"/>
    <p:sldId id="412" r:id="rId36"/>
    <p:sldId id="272" r:id="rId37"/>
    <p:sldId id="317" r:id="rId38"/>
    <p:sldId id="318" r:id="rId39"/>
    <p:sldId id="319" r:id="rId40"/>
    <p:sldId id="320" r:id="rId41"/>
    <p:sldId id="337" r:id="rId42"/>
    <p:sldId id="321" r:id="rId43"/>
    <p:sldId id="270" r:id="rId44"/>
    <p:sldId id="305" r:id="rId45"/>
    <p:sldId id="304" r:id="rId46"/>
    <p:sldId id="275" r:id="rId47"/>
    <p:sldId id="422" r:id="rId48"/>
    <p:sldId id="341" r:id="rId49"/>
    <p:sldId id="390" r:id="rId50"/>
    <p:sldId id="277" r:id="rId51"/>
    <p:sldId id="278" r:id="rId52"/>
    <p:sldId id="279" r:id="rId53"/>
    <p:sldId id="438" r:id="rId54"/>
    <p:sldId id="439" r:id="rId55"/>
    <p:sldId id="280" r:id="rId56"/>
    <p:sldId id="281" r:id="rId57"/>
    <p:sldId id="327" r:id="rId58"/>
    <p:sldId id="282" r:id="rId59"/>
    <p:sldId id="440" r:id="rId60"/>
    <p:sldId id="490" r:id="rId61"/>
    <p:sldId id="283" r:id="rId62"/>
    <p:sldId id="285" r:id="rId63"/>
    <p:sldId id="455" r:id="rId64"/>
    <p:sldId id="287" r:id="rId65"/>
    <p:sldId id="288" r:id="rId66"/>
    <p:sldId id="407" r:id="rId67"/>
    <p:sldId id="486" r:id="rId68"/>
    <p:sldId id="487" r:id="rId69"/>
    <p:sldId id="488" r:id="rId70"/>
    <p:sldId id="489" r:id="rId71"/>
    <p:sldId id="292" r:id="rId72"/>
    <p:sldId id="293" r:id="rId73"/>
    <p:sldId id="294" r:id="rId74"/>
    <p:sldId id="483" r:id="rId75"/>
    <p:sldId id="484" r:id="rId76"/>
    <p:sldId id="351" r:id="rId77"/>
    <p:sldId id="408" r:id="rId78"/>
    <p:sldId id="394" r:id="rId79"/>
    <p:sldId id="451" r:id="rId80"/>
    <p:sldId id="460" r:id="rId81"/>
    <p:sldId id="461" r:id="rId82"/>
    <p:sldId id="462" r:id="rId83"/>
    <p:sldId id="463" r:id="rId84"/>
    <p:sldId id="494" r:id="rId85"/>
    <p:sldId id="464" r:id="rId8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rgbClr val="FFA27C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FFA27C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FFA27C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FFA27C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FFA27C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rgbClr val="FFA27C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rgbClr val="FFA27C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rgbClr val="FFA27C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rgbClr val="FFA27C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73">
          <p15:clr>
            <a:srgbClr val="A4A3A4"/>
          </p15:clr>
        </p15:guide>
        <p15:guide id="2" orient="horz" pos="325">
          <p15:clr>
            <a:srgbClr val="A4A3A4"/>
          </p15:clr>
        </p15:guide>
        <p15:guide id="3" orient="horz" pos="2132">
          <p15:clr>
            <a:srgbClr val="A4A3A4"/>
          </p15:clr>
        </p15:guide>
        <p15:guide id="4" pos="351">
          <p15:clr>
            <a:srgbClr val="A4A3A4"/>
          </p15:clr>
        </p15:guide>
        <p15:guide id="5" pos="5430">
          <p15:clr>
            <a:srgbClr val="A4A3A4"/>
          </p15:clr>
        </p15:guide>
        <p15:guide id="6" pos="288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 FRYMAN" initials="JF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0E46"/>
    <a:srgbClr val="1C0C3C"/>
    <a:srgbClr val="220E4A"/>
    <a:srgbClr val="2B125E"/>
    <a:srgbClr val="000099"/>
    <a:srgbClr val="FF0000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694"/>
  </p:normalViewPr>
  <p:slideViewPr>
    <p:cSldViewPr snapToGrid="0">
      <p:cViewPr varScale="1">
        <p:scale>
          <a:sx n="101" d="100"/>
          <a:sy n="101" d="100"/>
        </p:scale>
        <p:origin x="216" y="528"/>
      </p:cViewPr>
      <p:guideLst>
        <p:guide orient="horz" pos="3973"/>
        <p:guide orient="horz" pos="325"/>
        <p:guide orient="horz" pos="2132"/>
        <p:guide pos="351"/>
        <p:guide pos="5430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1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commentAuthors" Target="commentAuthor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6-05-09T09:47:09.156" idx="1">
    <p:pos x="5367" y="220"/>
    <p:text>Иоанн - который?
Что они "судили"?
Карта Израиля
Что такое Писание?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42144E45-CDEF-044F-8F24-E28CBE2646F6}" type="slidenum">
              <a:rPr lang="en-US" sz="140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102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2150"/>
            <a:ext cx="455295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F39AA3D9-07F1-4643-9E8B-9337C1DB626D}" type="slidenum">
              <a:rPr lang="en-US" sz="140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14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2D5B1F5-840B-FA8D-30EB-7EE2B7A03A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en-US">
              <a:latin typeface="Times" panose="020F07020304040A0204" pitchFamily="34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924AF95-20FB-F4C6-60B3-C5910C0EC1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68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75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379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99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40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809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81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01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870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This presentation has been granted use of almost 150 pictures from the BiblePlaces.com website.  We thank Todd Bolen for his support!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95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06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58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96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27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338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358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557598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098839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729235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581750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643210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60305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278427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19403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49156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38867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4993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5385925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25205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28565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120179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0730009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53411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57295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47640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4074684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741561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73146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6694489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8945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661129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27666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652749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671273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2849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1836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6080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258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837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95241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6141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434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7266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6755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7263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2481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401332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5298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7237045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76985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91213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67769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924921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423961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0859901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95829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8851058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751851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4208032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630664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148943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325869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645709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6274292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5815969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56167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314081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533889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5715902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849392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1045185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05083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135866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1506068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7457374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721886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1944832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6689721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04772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062867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4869822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7445122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44087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625334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0530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90525" y="323850"/>
            <a:ext cx="8367713" cy="6173788"/>
            <a:chOff x="246" y="204"/>
            <a:chExt cx="5271" cy="3889"/>
          </a:xfrm>
        </p:grpSpPr>
        <p:sp>
          <p:nvSpPr>
            <p:cNvPr id="427012" name="Rectangle 4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13" name="Freeform 5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14" name="Freeform 6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15" name="Freeform 7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16" name="Freeform 8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17" name="Freeform 9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18" name="Freeform 10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19" name="Freeform 11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20" name="Freeform 12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21" name="Freeform 13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22" name="Freeform 14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23" name="Freeform 15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24" name="Freeform 16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25" name="Freeform 17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26" name="Freeform 18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27" name="Freeform 19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28" name="Freeform 20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29" name="Freeform 21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30" name="Freeform 22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31" name="Freeform 23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32" name="Freeform 24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33" name="Freeform 25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34" name="Freeform 26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28" name="Group 27"/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427036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37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038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27039" name="Rectangle 31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7040" name="Rectangle 3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7041" name="Rectangle 3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7042" name="Rectangle 3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7043" name="Rectangle 35"/>
          <p:cNvSpPr>
            <a:spLocks noChangeArrowheads="1"/>
          </p:cNvSpPr>
          <p:nvPr/>
        </p:nvSpPr>
        <p:spPr bwMode="auto">
          <a:xfrm>
            <a:off x="87313" y="492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ru-RU" b="1">
                <a:solidFill>
                  <a:srgbClr val="FFFF00"/>
                </a:solidFill>
                <a:latin typeface="Arial" charset="0"/>
                <a:cs typeface="+mn-cs"/>
              </a:rPr>
              <a:t>ПОДГОТОВКА</a:t>
            </a:r>
          </a:p>
          <a:p>
            <a:pPr algn="l">
              <a:defRPr/>
            </a:pPr>
            <a:r>
              <a:rPr lang="ru-RU" b="1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b="1">
                <a:solidFill>
                  <a:srgbClr val="FFFF00"/>
                </a:solidFill>
                <a:latin typeface="Arial" charset="0"/>
                <a:cs typeface="+mn-cs"/>
              </a:rPr>
              <a:t>  </a:t>
            </a:r>
            <a:r>
              <a:rPr lang="ru-RU" b="1">
                <a:solidFill>
                  <a:srgbClr val="FFFF00"/>
                </a:solidFill>
                <a:latin typeface="Arial" charset="0"/>
                <a:cs typeface="+mn-cs"/>
              </a:rPr>
              <a:t>СЦЕНЫ</a:t>
            </a:r>
            <a:endParaRPr lang="en-US" b="1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427044" name="Line 3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7045" name="Text Box 37"/>
          <p:cNvSpPr txBox="1">
            <a:spLocks noChangeArrowheads="1"/>
          </p:cNvSpPr>
          <p:nvPr userDrawn="1"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 2006 TBBMI</a:t>
            </a:r>
          </a:p>
        </p:txBody>
      </p:sp>
      <p:sp>
        <p:nvSpPr>
          <p:cNvPr id="427046" name="Rectangle 38"/>
          <p:cNvSpPr>
            <a:spLocks noChangeArrowheads="1"/>
          </p:cNvSpPr>
          <p:nvPr userDrawn="1"/>
        </p:nvSpPr>
        <p:spPr bwMode="auto">
          <a:xfrm>
            <a:off x="7718425" y="6564313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sp>
        <p:nvSpPr>
          <p:cNvPr id="427047" name="Text Box 39"/>
          <p:cNvSpPr txBox="1">
            <a:spLocks noChangeArrowheads="1"/>
          </p:cNvSpPr>
          <p:nvPr userDrawn="1"/>
        </p:nvSpPr>
        <p:spPr bwMode="auto">
          <a:xfrm>
            <a:off x="2447925" y="1331913"/>
            <a:ext cx="4019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8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051" name="Group 3"/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428036" name="Rectangle 4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37" name="Freeform 5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38" name="Freeform 6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39" name="Freeform 7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40" name="Freeform 8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41" name="Freeform 9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42" name="Freeform 10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43" name="Freeform 11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44" name="Freeform 12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45" name="Freeform 13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46" name="Freeform 14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47" name="Freeform 15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48" name="Freeform 16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49" name="Freeform 17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50" name="Freeform 18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51" name="Freeform 19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52" name="Freeform 20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53" name="Freeform 21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54" name="Freeform 22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55" name="Freeform 23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56" name="Freeform 24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57" name="Freeform 25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58" name="Freeform 26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052" name="Group 27"/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28060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61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062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28063" name="Text Box 31"/>
          <p:cNvSpPr txBox="1">
            <a:spLocks noChangeArrowheads="1"/>
          </p:cNvSpPr>
          <p:nvPr userDrawn="1"/>
        </p:nvSpPr>
        <p:spPr bwMode="auto">
          <a:xfrm>
            <a:off x="509588" y="655796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 2006 TBBMI</a:t>
            </a:r>
          </a:p>
        </p:txBody>
      </p:sp>
      <p:sp>
        <p:nvSpPr>
          <p:cNvPr id="428064" name="Rectangle 32"/>
          <p:cNvSpPr>
            <a:spLocks noChangeArrowheads="1"/>
          </p:cNvSpPr>
          <p:nvPr userDrawn="1"/>
        </p:nvSpPr>
        <p:spPr bwMode="auto">
          <a:xfrm>
            <a:off x="7724775" y="6550025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grpSp>
        <p:nvGrpSpPr>
          <p:cNvPr id="2055" name="Group 35"/>
          <p:cNvGrpSpPr>
            <a:grpSpLocks/>
          </p:cNvGrpSpPr>
          <p:nvPr userDrawn="1"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428065" name="Text Box 33"/>
            <p:cNvSpPr txBox="1">
              <a:spLocks noChangeArrowheads="1"/>
            </p:cNvSpPr>
            <p:nvPr userDrawn="1"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428066" name="Line 34"/>
            <p:cNvSpPr>
              <a:spLocks noChangeShapeType="1"/>
            </p:cNvSpPr>
            <p:nvPr userDrawn="1"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075" name="Group 3"/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429060" name="Rectangle 4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61" name="Freeform 5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62" name="Freeform 6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63" name="Freeform 7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64" name="Freeform 8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65" name="Freeform 9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66" name="Freeform 10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67" name="Freeform 11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68" name="Freeform 12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69" name="Freeform 13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70" name="Freeform 14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71" name="Freeform 15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72" name="Freeform 16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73" name="Freeform 17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74" name="Freeform 18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75" name="Freeform 19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76" name="Freeform 20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77" name="Freeform 21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78" name="Freeform 22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79" name="Freeform 23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80" name="Freeform 24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81" name="Freeform 25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82" name="Freeform 26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076" name="Group 27"/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2908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8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08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29087" name="Text Box 31"/>
          <p:cNvSpPr txBox="1">
            <a:spLocks noChangeArrowheads="1"/>
          </p:cNvSpPr>
          <p:nvPr userDrawn="1"/>
        </p:nvSpPr>
        <p:spPr bwMode="auto">
          <a:xfrm>
            <a:off x="509588" y="655320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 2006 TBBMI</a:t>
            </a:r>
          </a:p>
        </p:txBody>
      </p:sp>
      <p:sp>
        <p:nvSpPr>
          <p:cNvPr id="429088" name="Rectangle 32"/>
          <p:cNvSpPr>
            <a:spLocks noChangeArrowheads="1"/>
          </p:cNvSpPr>
          <p:nvPr userDrawn="1"/>
        </p:nvSpPr>
        <p:spPr bwMode="auto">
          <a:xfrm>
            <a:off x="7724775" y="6545263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66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latin typeface="Arial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>
                  <a:latin typeface="Arial" pitchFamily="-107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>
                  <a:latin typeface="Arial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>
                  <a:latin typeface="Arial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>
                  <a:latin typeface="Arial" charset="0"/>
                </a:endParaRPr>
              </a:p>
            </p:txBody>
          </p:sp>
        </p:grpSp>
      </p:grpSp>
      <p:sp>
        <p:nvSpPr>
          <p:cNvPr id="1027" name="Text Box 34"/>
          <p:cNvSpPr txBox="1">
            <a:spLocks noChangeArrowheads="1"/>
          </p:cNvSpPr>
          <p:nvPr userDrawn="1"/>
        </p:nvSpPr>
        <p:spPr bwMode="auto">
          <a:xfrm>
            <a:off x="282575" y="6519863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28" name="Rectangle 35"/>
          <p:cNvSpPr>
            <a:spLocks noChangeArrowheads="1"/>
          </p:cNvSpPr>
          <p:nvPr userDrawn="1"/>
        </p:nvSpPr>
        <p:spPr bwMode="auto">
          <a:xfrm>
            <a:off x="7602538" y="6519863"/>
            <a:ext cx="647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latin typeface="Arial" charset="0"/>
                <a:cs typeface="Arial" charset="0"/>
              </a:rPr>
              <a:t>9.65.01.</a:t>
            </a:r>
          </a:p>
        </p:txBody>
      </p:sp>
    </p:spTree>
    <p:extLst>
      <p:ext uri="{BB962C8B-B14F-4D97-AF65-F5344CB8AC3E}">
        <p14:creationId xmlns:p14="http://schemas.microsoft.com/office/powerpoint/2010/main" val="25711699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075" name="Group 3"/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429060" name="Rectangle 4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61" name="Freeform 5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62" name="Freeform 6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63" name="Freeform 7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64" name="Freeform 8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65" name="Freeform 9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66" name="Freeform 10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67" name="Freeform 11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68" name="Freeform 12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69" name="Freeform 13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70" name="Freeform 14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71" name="Freeform 15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72" name="Freeform 16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73" name="Freeform 17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74" name="Freeform 18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75" name="Freeform 19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76" name="Freeform 20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77" name="Freeform 21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78" name="Freeform 22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79" name="Freeform 23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80" name="Freeform 24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81" name="Freeform 25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82" name="Freeform 26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076" name="Group 27"/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2908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8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08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9087" name="Text Box 31"/>
          <p:cNvSpPr txBox="1">
            <a:spLocks noChangeArrowheads="1"/>
          </p:cNvSpPr>
          <p:nvPr userDrawn="1"/>
        </p:nvSpPr>
        <p:spPr bwMode="auto">
          <a:xfrm>
            <a:off x="509588" y="655320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429088" name="Rectangle 32"/>
          <p:cNvSpPr>
            <a:spLocks noChangeArrowheads="1"/>
          </p:cNvSpPr>
          <p:nvPr userDrawn="1"/>
        </p:nvSpPr>
        <p:spPr bwMode="auto">
          <a:xfrm>
            <a:off x="7724775" y="6545263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8.0.01.</a:t>
            </a:r>
          </a:p>
        </p:txBody>
      </p:sp>
    </p:spTree>
    <p:extLst>
      <p:ext uri="{BB962C8B-B14F-4D97-AF65-F5344CB8AC3E}">
        <p14:creationId xmlns:p14="http://schemas.microsoft.com/office/powerpoint/2010/main" val="11963609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FC98E42-5C52-4A10-F056-41EB014E2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1AFF7872-EB45-0C28-5757-D7D66CC06231}"/>
              </a:ext>
            </a:extLst>
          </p:cNvPr>
          <p:cNvGrpSpPr>
            <a:grpSpLocks/>
          </p:cNvGrpSpPr>
          <p:nvPr/>
        </p:nvGrpSpPr>
        <p:grpSpPr bwMode="auto">
          <a:xfrm>
            <a:off x="390525" y="323850"/>
            <a:ext cx="8367713" cy="6173788"/>
            <a:chOff x="246" y="204"/>
            <a:chExt cx="5271" cy="3889"/>
          </a:xfrm>
        </p:grpSpPr>
        <p:sp>
          <p:nvSpPr>
            <p:cNvPr id="1041" name="Rectangle 4">
              <a:extLst>
                <a:ext uri="{FF2B5EF4-FFF2-40B4-BE49-F238E27FC236}">
                  <a16:creationId xmlns:a16="http://schemas.microsoft.com/office/drawing/2014/main" id="{95AEB0D2-D3D0-BCB6-8104-F9704BB50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1pPr>
              <a:lvl2pPr marL="742950" indent="-28575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2pPr>
              <a:lvl3pPr marL="11430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3pPr>
              <a:lvl4pPr marL="16002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4pPr>
              <a:lvl5pPr marL="20574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" name="Freeform 5">
              <a:extLst>
                <a:ext uri="{FF2B5EF4-FFF2-40B4-BE49-F238E27FC236}">
                  <a16:creationId xmlns:a16="http://schemas.microsoft.com/office/drawing/2014/main" id="{24A5DBF8-D19B-279A-4E38-713C73867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6">
              <a:extLst>
                <a:ext uri="{FF2B5EF4-FFF2-40B4-BE49-F238E27FC236}">
                  <a16:creationId xmlns:a16="http://schemas.microsoft.com/office/drawing/2014/main" id="{E3E6096E-7337-A55A-F1AC-27E82D0FC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7">
              <a:extLst>
                <a:ext uri="{FF2B5EF4-FFF2-40B4-BE49-F238E27FC236}">
                  <a16:creationId xmlns:a16="http://schemas.microsoft.com/office/drawing/2014/main" id="{A1BEE515-3A7D-DDD8-9B61-9B47E58E0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8">
              <a:extLst>
                <a:ext uri="{FF2B5EF4-FFF2-40B4-BE49-F238E27FC236}">
                  <a16:creationId xmlns:a16="http://schemas.microsoft.com/office/drawing/2014/main" id="{679C65A6-0902-F23A-01BE-2CAC6263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9">
              <a:extLst>
                <a:ext uri="{FF2B5EF4-FFF2-40B4-BE49-F238E27FC236}">
                  <a16:creationId xmlns:a16="http://schemas.microsoft.com/office/drawing/2014/main" id="{81BDA76C-307E-B976-67FA-B52A62225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0">
              <a:extLst>
                <a:ext uri="{FF2B5EF4-FFF2-40B4-BE49-F238E27FC236}">
                  <a16:creationId xmlns:a16="http://schemas.microsoft.com/office/drawing/2014/main" id="{8C268B7C-6E12-F36A-9A62-8EA652D39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1">
              <a:extLst>
                <a:ext uri="{FF2B5EF4-FFF2-40B4-BE49-F238E27FC236}">
                  <a16:creationId xmlns:a16="http://schemas.microsoft.com/office/drawing/2014/main" id="{6220201E-5173-6CB1-94BA-7D46EB1A2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2">
              <a:extLst>
                <a:ext uri="{FF2B5EF4-FFF2-40B4-BE49-F238E27FC236}">
                  <a16:creationId xmlns:a16="http://schemas.microsoft.com/office/drawing/2014/main" id="{01433709-1809-22F5-C934-936C0CB73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3">
              <a:extLst>
                <a:ext uri="{FF2B5EF4-FFF2-40B4-BE49-F238E27FC236}">
                  <a16:creationId xmlns:a16="http://schemas.microsoft.com/office/drawing/2014/main" id="{2032EBA7-0E40-76B7-79B8-5913570D1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14">
              <a:extLst>
                <a:ext uri="{FF2B5EF4-FFF2-40B4-BE49-F238E27FC236}">
                  <a16:creationId xmlns:a16="http://schemas.microsoft.com/office/drawing/2014/main" id="{011BD284-BF4E-2EF2-5087-FBC7113AE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5">
              <a:extLst>
                <a:ext uri="{FF2B5EF4-FFF2-40B4-BE49-F238E27FC236}">
                  <a16:creationId xmlns:a16="http://schemas.microsoft.com/office/drawing/2014/main" id="{63AF0DB6-36A1-CFCB-D720-CF8AC24B2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6">
              <a:extLst>
                <a:ext uri="{FF2B5EF4-FFF2-40B4-BE49-F238E27FC236}">
                  <a16:creationId xmlns:a16="http://schemas.microsoft.com/office/drawing/2014/main" id="{CBF60783-0DA0-AA90-4A47-DEC19EBE6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7">
              <a:extLst>
                <a:ext uri="{FF2B5EF4-FFF2-40B4-BE49-F238E27FC236}">
                  <a16:creationId xmlns:a16="http://schemas.microsoft.com/office/drawing/2014/main" id="{BB2D3603-49E2-BF27-D83A-8FDE69F9F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18">
              <a:extLst>
                <a:ext uri="{FF2B5EF4-FFF2-40B4-BE49-F238E27FC236}">
                  <a16:creationId xmlns:a16="http://schemas.microsoft.com/office/drawing/2014/main" id="{25EF8D06-33ED-3324-ABF5-7D04AE47C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19">
              <a:extLst>
                <a:ext uri="{FF2B5EF4-FFF2-40B4-BE49-F238E27FC236}">
                  <a16:creationId xmlns:a16="http://schemas.microsoft.com/office/drawing/2014/main" id="{86796950-4BAE-4100-4F6E-8A6E200FC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20">
              <a:extLst>
                <a:ext uri="{FF2B5EF4-FFF2-40B4-BE49-F238E27FC236}">
                  <a16:creationId xmlns:a16="http://schemas.microsoft.com/office/drawing/2014/main" id="{3F247EC5-0B3C-4735-0E68-D02917E8B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21">
              <a:extLst>
                <a:ext uri="{FF2B5EF4-FFF2-40B4-BE49-F238E27FC236}">
                  <a16:creationId xmlns:a16="http://schemas.microsoft.com/office/drawing/2014/main" id="{ABAF56C2-CC20-9884-E3AE-C03306BC4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22">
              <a:extLst>
                <a:ext uri="{FF2B5EF4-FFF2-40B4-BE49-F238E27FC236}">
                  <a16:creationId xmlns:a16="http://schemas.microsoft.com/office/drawing/2014/main" id="{E40BDB61-4884-A1CE-3F5D-04B893452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" name="Freeform 23">
              <a:extLst>
                <a:ext uri="{FF2B5EF4-FFF2-40B4-BE49-F238E27FC236}">
                  <a16:creationId xmlns:a16="http://schemas.microsoft.com/office/drawing/2014/main" id="{3DC21178-51FA-D1FC-B988-B972E0071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Freeform 24">
              <a:extLst>
                <a:ext uri="{FF2B5EF4-FFF2-40B4-BE49-F238E27FC236}">
                  <a16:creationId xmlns:a16="http://schemas.microsoft.com/office/drawing/2014/main" id="{83E0F049-B63C-DF4A-0A68-2DD0FE905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" name="Freeform 25">
              <a:extLst>
                <a:ext uri="{FF2B5EF4-FFF2-40B4-BE49-F238E27FC236}">
                  <a16:creationId xmlns:a16="http://schemas.microsoft.com/office/drawing/2014/main" id="{534EA314-0CAC-2438-1F24-B99FDA4F7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" name="Freeform 26">
              <a:extLst>
                <a:ext uri="{FF2B5EF4-FFF2-40B4-BE49-F238E27FC236}">
                  <a16:creationId xmlns:a16="http://schemas.microsoft.com/office/drawing/2014/main" id="{41B3892D-28B1-645E-B2C0-8D9810221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8" name="Group 27">
            <a:extLst>
              <a:ext uri="{FF2B5EF4-FFF2-40B4-BE49-F238E27FC236}">
                <a16:creationId xmlns:a16="http://schemas.microsoft.com/office/drawing/2014/main" id="{7E64BAC8-6FC5-599B-D69B-3F58ADD1575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1C846DF2-6F6A-0093-26E1-48C0FE9BB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1pPr>
              <a:lvl2pPr marL="742950" indent="-28575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2pPr>
              <a:lvl3pPr marL="11430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3pPr>
              <a:lvl4pPr marL="16002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4pPr>
              <a:lvl5pPr marL="20574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FD78741C-6EDB-8756-2A61-B351ECCE9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1pPr>
              <a:lvl2pPr marL="742950" indent="-28575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2pPr>
              <a:lvl3pPr marL="11430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3pPr>
              <a:lvl4pPr marL="16002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4pPr>
              <a:lvl5pPr marL="20574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" name="Rectangle 30">
              <a:extLst>
                <a:ext uri="{FF2B5EF4-FFF2-40B4-BE49-F238E27FC236}">
                  <a16:creationId xmlns:a16="http://schemas.microsoft.com/office/drawing/2014/main" id="{1FEA231B-2D17-25A8-DD0A-73AB8E5DF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1pPr>
              <a:lvl2pPr marL="742950" indent="-28575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2pPr>
              <a:lvl3pPr marL="11430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3pPr>
              <a:lvl4pPr marL="16002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4pPr>
              <a:lvl5pPr marL="20574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29" name="Rectangle 31">
            <a:extLst>
              <a:ext uri="{FF2B5EF4-FFF2-40B4-BE49-F238E27FC236}">
                <a16:creationId xmlns:a16="http://schemas.microsoft.com/office/drawing/2014/main" id="{60B51A25-DA60-EB4F-0E0A-FD986E439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25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30" name="Rectangle 32">
            <a:extLst>
              <a:ext uri="{FF2B5EF4-FFF2-40B4-BE49-F238E27FC236}">
                <a16:creationId xmlns:a16="http://schemas.microsoft.com/office/drawing/2014/main" id="{1DB1BF95-DD6A-6386-CA84-6D00278B3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31" name="Rectangle 33">
            <a:extLst>
              <a:ext uri="{FF2B5EF4-FFF2-40B4-BE49-F238E27FC236}">
                <a16:creationId xmlns:a16="http://schemas.microsoft.com/office/drawing/2014/main" id="{D8755445-4ABF-C10C-A110-FDF06AB32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32" name="Rectangle 34">
            <a:extLst>
              <a:ext uri="{FF2B5EF4-FFF2-40B4-BE49-F238E27FC236}">
                <a16:creationId xmlns:a16="http://schemas.microsoft.com/office/drawing/2014/main" id="{63CF0A0F-7834-7E48-342B-A0BE404E6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33" name="Rectangle 35">
            <a:extLst>
              <a:ext uri="{FF2B5EF4-FFF2-40B4-BE49-F238E27FC236}">
                <a16:creationId xmlns:a16="http://schemas.microsoft.com/office/drawing/2014/main" id="{4D9215AA-AB83-46FB-0094-C82893496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492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pPr algn="l"/>
            <a: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b="1">
                <a:solidFill>
                  <a:srgbClr val="FFFF00"/>
                </a:solidFill>
                <a:latin typeface="Arial" panose="020B0604020202020204" pitchFamily="34" charset="0"/>
              </a:rPr>
              <a:t>ПОДГОТОВКА</a:t>
            </a:r>
          </a:p>
          <a:p>
            <a:pPr algn="l"/>
            <a:r>
              <a:rPr lang="ru-RU" altLang="en-US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ru-RU" altLang="en-US" b="1">
                <a:solidFill>
                  <a:srgbClr val="FFFF00"/>
                </a:solidFill>
                <a:latin typeface="Arial" panose="020B0604020202020204" pitchFamily="34" charset="0"/>
              </a:rPr>
              <a:t>СЦЕНЫ</a:t>
            </a:r>
            <a:endParaRPr lang="en-US" altLang="en-US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34" name="Line 36">
            <a:extLst>
              <a:ext uri="{FF2B5EF4-FFF2-40B4-BE49-F238E27FC236}">
                <a16:creationId xmlns:a16="http://schemas.microsoft.com/office/drawing/2014/main" id="{CA7609C3-DB6A-BFD3-87D0-C5BF0C9DD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Text Box 37">
            <a:extLst>
              <a:ext uri="{FF2B5EF4-FFF2-40B4-BE49-F238E27FC236}">
                <a16:creationId xmlns:a16="http://schemas.microsoft.com/office/drawing/2014/main" id="{4A2522F2-5B48-3D18-4801-635819EB020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427046" name="Rectangle 38">
            <a:extLst>
              <a:ext uri="{FF2B5EF4-FFF2-40B4-BE49-F238E27FC236}">
                <a16:creationId xmlns:a16="http://schemas.microsoft.com/office/drawing/2014/main" id="{06671A4A-7DD4-FA34-0488-CBFE052DB5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18425" y="6564313"/>
            <a:ext cx="661988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8.0.01.</a:t>
            </a:r>
          </a:p>
        </p:txBody>
      </p:sp>
      <p:sp>
        <p:nvSpPr>
          <p:cNvPr id="427047" name="Text Box 39">
            <a:extLst>
              <a:ext uri="{FF2B5EF4-FFF2-40B4-BE49-F238E27FC236}">
                <a16:creationId xmlns:a16="http://schemas.microsoft.com/office/drawing/2014/main" id="{7619F725-3043-BE42-7F09-8C4F4BB984D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47925" y="1331913"/>
            <a:ext cx="401955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en-US" sz="28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694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comments" Target="../comments/commen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\Final%20Cabinet.mpg" TargetMode="External"/><Relationship Id="rId1" Type="http://schemas.microsoft.com/office/2007/relationships/media" Target="\Final%20Cabinet.mpg" TargetMode="Externa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file:///Macintosh%20HD/Desktop%20Folder/TBB%20BIG%20SHOW%207.0/7.0.02-MAP%20#-1,1,PowerPoint Presentation" TargetMode="Externa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9">
            <a:extLst>
              <a:ext uri="{FF2B5EF4-FFF2-40B4-BE49-F238E27FC236}">
                <a16:creationId xmlns:a16="http://schemas.microsoft.com/office/drawing/2014/main" id="{1415576C-0195-1052-915A-FE2621BD1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grpSp>
        <p:nvGrpSpPr>
          <p:cNvPr id="6147" name="Group 30">
            <a:extLst>
              <a:ext uri="{FF2B5EF4-FFF2-40B4-BE49-F238E27FC236}">
                <a16:creationId xmlns:a16="http://schemas.microsoft.com/office/drawing/2014/main" id="{5B8B28AD-DDDF-0DCD-EDF0-FFE665F68785}"/>
              </a:ext>
            </a:extLst>
          </p:cNvPr>
          <p:cNvGrpSpPr>
            <a:grpSpLocks/>
          </p:cNvGrpSpPr>
          <p:nvPr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6170" name="Rectangle 31">
              <a:extLst>
                <a:ext uri="{FF2B5EF4-FFF2-40B4-BE49-F238E27FC236}">
                  <a16:creationId xmlns:a16="http://schemas.microsoft.com/office/drawing/2014/main" id="{DDEDADEE-3C92-5369-7B3F-D6F53D150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1pPr>
              <a:lvl2pPr marL="742950" indent="-28575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2pPr>
              <a:lvl3pPr marL="11430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3pPr>
              <a:lvl4pPr marL="16002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4pPr>
              <a:lvl5pPr marL="20574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1" name="Freeform 32">
              <a:extLst>
                <a:ext uri="{FF2B5EF4-FFF2-40B4-BE49-F238E27FC236}">
                  <a16:creationId xmlns:a16="http://schemas.microsoft.com/office/drawing/2014/main" id="{FD5E2081-DE59-98ED-259F-02BBEBC7F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2" name="Freeform 33">
              <a:extLst>
                <a:ext uri="{FF2B5EF4-FFF2-40B4-BE49-F238E27FC236}">
                  <a16:creationId xmlns:a16="http://schemas.microsoft.com/office/drawing/2014/main" id="{D5120A59-2026-D162-00AB-7E0577E19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3" name="Freeform 34">
              <a:extLst>
                <a:ext uri="{FF2B5EF4-FFF2-40B4-BE49-F238E27FC236}">
                  <a16:creationId xmlns:a16="http://schemas.microsoft.com/office/drawing/2014/main" id="{9852D286-7654-B35D-CED6-CFDFEDC04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4" name="Freeform 35">
              <a:extLst>
                <a:ext uri="{FF2B5EF4-FFF2-40B4-BE49-F238E27FC236}">
                  <a16:creationId xmlns:a16="http://schemas.microsoft.com/office/drawing/2014/main" id="{1ACBCF76-07E1-BC70-D97A-EEA20CA64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5" name="Freeform 36">
              <a:extLst>
                <a:ext uri="{FF2B5EF4-FFF2-40B4-BE49-F238E27FC236}">
                  <a16:creationId xmlns:a16="http://schemas.microsoft.com/office/drawing/2014/main" id="{938DBA5C-9853-3821-33FC-1288A09F8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6" name="Freeform 37">
              <a:extLst>
                <a:ext uri="{FF2B5EF4-FFF2-40B4-BE49-F238E27FC236}">
                  <a16:creationId xmlns:a16="http://schemas.microsoft.com/office/drawing/2014/main" id="{CF94C126-3D0C-8F0C-86C8-FF2FBEE0D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7" name="Freeform 38">
              <a:extLst>
                <a:ext uri="{FF2B5EF4-FFF2-40B4-BE49-F238E27FC236}">
                  <a16:creationId xmlns:a16="http://schemas.microsoft.com/office/drawing/2014/main" id="{0C17BF73-2D6E-C716-7D1D-81200EB90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8" name="Freeform 39">
              <a:extLst>
                <a:ext uri="{FF2B5EF4-FFF2-40B4-BE49-F238E27FC236}">
                  <a16:creationId xmlns:a16="http://schemas.microsoft.com/office/drawing/2014/main" id="{BDAA87E0-2530-5715-B715-695ABF51B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9" name="Freeform 40">
              <a:extLst>
                <a:ext uri="{FF2B5EF4-FFF2-40B4-BE49-F238E27FC236}">
                  <a16:creationId xmlns:a16="http://schemas.microsoft.com/office/drawing/2014/main" id="{58018D13-1DDB-D1F1-D87A-F97A15B8C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0" name="Freeform 41">
              <a:extLst>
                <a:ext uri="{FF2B5EF4-FFF2-40B4-BE49-F238E27FC236}">
                  <a16:creationId xmlns:a16="http://schemas.microsoft.com/office/drawing/2014/main" id="{6DEE5BC3-1DEF-7D5B-B4ED-1CD462914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1" name="Freeform 42">
              <a:extLst>
                <a:ext uri="{FF2B5EF4-FFF2-40B4-BE49-F238E27FC236}">
                  <a16:creationId xmlns:a16="http://schemas.microsoft.com/office/drawing/2014/main" id="{FABE1B0A-E6B1-00DC-F123-DB14B03EE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2" name="Freeform 43">
              <a:extLst>
                <a:ext uri="{FF2B5EF4-FFF2-40B4-BE49-F238E27FC236}">
                  <a16:creationId xmlns:a16="http://schemas.microsoft.com/office/drawing/2014/main" id="{6B342DB1-33BE-3FB3-60C3-7711DB71A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3" name="Freeform 44">
              <a:extLst>
                <a:ext uri="{FF2B5EF4-FFF2-40B4-BE49-F238E27FC236}">
                  <a16:creationId xmlns:a16="http://schemas.microsoft.com/office/drawing/2014/main" id="{979F2F61-0251-A5B4-FA56-29431F71E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4" name="Freeform 45">
              <a:extLst>
                <a:ext uri="{FF2B5EF4-FFF2-40B4-BE49-F238E27FC236}">
                  <a16:creationId xmlns:a16="http://schemas.microsoft.com/office/drawing/2014/main" id="{D7E6EFEA-FDF3-3FDA-BB07-6F675692D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5" name="Freeform 46">
              <a:extLst>
                <a:ext uri="{FF2B5EF4-FFF2-40B4-BE49-F238E27FC236}">
                  <a16:creationId xmlns:a16="http://schemas.microsoft.com/office/drawing/2014/main" id="{36626ECB-271C-D4AE-64C7-C311B3E09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6" name="Freeform 47">
              <a:extLst>
                <a:ext uri="{FF2B5EF4-FFF2-40B4-BE49-F238E27FC236}">
                  <a16:creationId xmlns:a16="http://schemas.microsoft.com/office/drawing/2014/main" id="{881679B2-C440-0B7C-CC48-B8169CB8A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7" name="Freeform 48">
              <a:extLst>
                <a:ext uri="{FF2B5EF4-FFF2-40B4-BE49-F238E27FC236}">
                  <a16:creationId xmlns:a16="http://schemas.microsoft.com/office/drawing/2014/main" id="{30F4D6CA-E933-8038-CAE6-D8330E973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8" name="Freeform 49">
              <a:extLst>
                <a:ext uri="{FF2B5EF4-FFF2-40B4-BE49-F238E27FC236}">
                  <a16:creationId xmlns:a16="http://schemas.microsoft.com/office/drawing/2014/main" id="{2F30280E-6053-9C66-6973-09137E5E0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9" name="Freeform 50">
              <a:extLst>
                <a:ext uri="{FF2B5EF4-FFF2-40B4-BE49-F238E27FC236}">
                  <a16:creationId xmlns:a16="http://schemas.microsoft.com/office/drawing/2014/main" id="{6DEC0307-CAF6-CCEE-43AE-4C17D7CC2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90" name="Freeform 51">
              <a:extLst>
                <a:ext uri="{FF2B5EF4-FFF2-40B4-BE49-F238E27FC236}">
                  <a16:creationId xmlns:a16="http://schemas.microsoft.com/office/drawing/2014/main" id="{C73B0332-9A66-EBFF-95AF-862B092F3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91" name="Freeform 52">
              <a:extLst>
                <a:ext uri="{FF2B5EF4-FFF2-40B4-BE49-F238E27FC236}">
                  <a16:creationId xmlns:a16="http://schemas.microsoft.com/office/drawing/2014/main" id="{8B66E6A6-9E88-00CC-9E79-706F32A55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92" name="Freeform 53">
              <a:extLst>
                <a:ext uri="{FF2B5EF4-FFF2-40B4-BE49-F238E27FC236}">
                  <a16:creationId xmlns:a16="http://schemas.microsoft.com/office/drawing/2014/main" id="{3C315048-48D1-1235-C1C6-C56F06EC3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148" name="Group 54">
            <a:extLst>
              <a:ext uri="{FF2B5EF4-FFF2-40B4-BE49-F238E27FC236}">
                <a16:creationId xmlns:a16="http://schemas.microsoft.com/office/drawing/2014/main" id="{1D48A626-2E42-880F-1B2A-4A8338D02476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167" name="Rectangle 55">
              <a:extLst>
                <a:ext uri="{FF2B5EF4-FFF2-40B4-BE49-F238E27FC236}">
                  <a16:creationId xmlns:a16="http://schemas.microsoft.com/office/drawing/2014/main" id="{1810CA24-9CD0-B04A-C986-AB5829C52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1pPr>
              <a:lvl2pPr marL="742950" indent="-28575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2pPr>
              <a:lvl3pPr marL="11430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3pPr>
              <a:lvl4pPr marL="16002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4pPr>
              <a:lvl5pPr marL="20574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68" name="Rectangle 56">
              <a:extLst>
                <a:ext uri="{FF2B5EF4-FFF2-40B4-BE49-F238E27FC236}">
                  <a16:creationId xmlns:a16="http://schemas.microsoft.com/office/drawing/2014/main" id="{0BBE7C23-04D3-ACE8-F19E-C0AF7EDAB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1pPr>
              <a:lvl2pPr marL="742950" indent="-28575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2pPr>
              <a:lvl3pPr marL="11430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3pPr>
              <a:lvl4pPr marL="16002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4pPr>
              <a:lvl5pPr marL="20574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69" name="Rectangle 57">
              <a:extLst>
                <a:ext uri="{FF2B5EF4-FFF2-40B4-BE49-F238E27FC236}">
                  <a16:creationId xmlns:a16="http://schemas.microsoft.com/office/drawing/2014/main" id="{7B9D26D5-19DB-628E-FEC5-276B0AD7A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1pPr>
              <a:lvl2pPr marL="742950" indent="-28575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2pPr>
              <a:lvl3pPr marL="11430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3pPr>
              <a:lvl4pPr marL="16002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4pPr>
              <a:lvl5pPr marL="2057400" indent="-228600" algn="ctr"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A27C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6149" name="Text Box 58">
            <a:extLst>
              <a:ext uri="{FF2B5EF4-FFF2-40B4-BE49-F238E27FC236}">
                <a16:creationId xmlns:a16="http://schemas.microsoft.com/office/drawing/2014/main" id="{EC728B91-9DD6-C167-CE0E-5BFA2A668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661511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2006 TBBMI</a:t>
            </a:r>
          </a:p>
        </p:txBody>
      </p:sp>
      <p:sp>
        <p:nvSpPr>
          <p:cNvPr id="562235" name="Rectangle 59">
            <a:extLst>
              <a:ext uri="{FF2B5EF4-FFF2-40B4-BE49-F238E27FC236}">
                <a16:creationId xmlns:a16="http://schemas.microsoft.com/office/drawing/2014/main" id="{628E7416-821A-0390-0A5A-3441FB92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2700" y="6607175"/>
            <a:ext cx="731838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8.0.03a.</a:t>
            </a:r>
          </a:p>
        </p:txBody>
      </p:sp>
      <p:sp>
        <p:nvSpPr>
          <p:cNvPr id="6151" name="Text Box 60">
            <a:extLst>
              <a:ext uri="{FF2B5EF4-FFF2-40B4-BE49-F238E27FC236}">
                <a16:creationId xmlns:a16="http://schemas.microsoft.com/office/drawing/2014/main" id="{C982E909-4A11-F6E2-0BE2-14465F157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52" name="Line 61">
            <a:extLst>
              <a:ext uri="{FF2B5EF4-FFF2-40B4-BE49-F238E27FC236}">
                <a16:creationId xmlns:a16="http://schemas.microsoft.com/office/drawing/2014/main" id="{BE7E5EFC-9AEB-9BBB-BD9B-FA66BCA03C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0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6153" name="Picture 9">
            <a:extLst>
              <a:ext uri="{FF2B5EF4-FFF2-40B4-BE49-F238E27FC236}">
                <a16:creationId xmlns:a16="http://schemas.microsoft.com/office/drawing/2014/main" id="{21D294E6-4DFE-421B-C080-9471CCD1E63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154" name="Object 28">
            <a:extLst>
              <a:ext uri="{FF2B5EF4-FFF2-40B4-BE49-F238E27FC236}">
                <a16:creationId xmlns:a16="http://schemas.microsoft.com/office/drawing/2014/main" id="{EFA36E99-1B4B-8CFB-377D-C066639FD9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5825" y="544513"/>
          <a:ext cx="5857875" cy="562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4140200" imgH="4000500" progId="Paint.Picture">
                  <p:embed/>
                </p:oleObj>
              </mc:Choice>
              <mc:Fallback>
                <p:oleObj name="Точечный рисунок" r:id="rId4" imgW="4140200" imgH="4000500" progId="Paint.Picture">
                  <p:embed/>
                  <p:pic>
                    <p:nvPicPr>
                      <p:cNvPr id="6154" name="Object 28">
                        <a:extLst>
                          <a:ext uri="{FF2B5EF4-FFF2-40B4-BE49-F238E27FC236}">
                            <a16:creationId xmlns:a16="http://schemas.microsoft.com/office/drawing/2014/main" id="{EFA36E99-1B4B-8CFB-377D-C066639FD9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825" y="544513"/>
                        <a:ext cx="5857875" cy="562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FFFF00"/>
                                </a:gs>
                                <a:gs pos="100000">
                                  <a:srgbClr val="FFFF09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6868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Freeform 2">
            <a:extLst>
              <a:ext uri="{FF2B5EF4-FFF2-40B4-BE49-F238E27FC236}">
                <a16:creationId xmlns:a16="http://schemas.microsoft.com/office/drawing/2014/main" id="{8BEEFF83-F383-A9DC-48E0-688BD498143E}"/>
              </a:ext>
            </a:extLst>
          </p:cNvPr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114300 w 1069"/>
              <a:gd name="T1" fmla="*/ 57150 h 421"/>
              <a:gd name="T2" fmla="*/ 247650 w 1069"/>
              <a:gd name="T3" fmla="*/ 133350 h 421"/>
              <a:gd name="T4" fmla="*/ 381000 w 1069"/>
              <a:gd name="T5" fmla="*/ 190500 h 421"/>
              <a:gd name="T6" fmla="*/ 514350 w 1069"/>
              <a:gd name="T7" fmla="*/ 228600 h 421"/>
              <a:gd name="T8" fmla="*/ 323850 w 1069"/>
              <a:gd name="T9" fmla="*/ 114300 h 421"/>
              <a:gd name="T10" fmla="*/ 209550 w 1069"/>
              <a:gd name="T11" fmla="*/ 38100 h 421"/>
              <a:gd name="T12" fmla="*/ 152400 w 1069"/>
              <a:gd name="T13" fmla="*/ 57150 h 421"/>
              <a:gd name="T14" fmla="*/ 266700 w 1069"/>
              <a:gd name="T15" fmla="*/ 114300 h 421"/>
              <a:gd name="T16" fmla="*/ 400050 w 1069"/>
              <a:gd name="T17" fmla="*/ 152400 h 421"/>
              <a:gd name="T18" fmla="*/ 552450 w 1069"/>
              <a:gd name="T19" fmla="*/ 209550 h 421"/>
              <a:gd name="T20" fmla="*/ 838200 w 1069"/>
              <a:gd name="T21" fmla="*/ 323850 h 421"/>
              <a:gd name="T22" fmla="*/ 971550 w 1069"/>
              <a:gd name="T23" fmla="*/ 381000 h 421"/>
              <a:gd name="T24" fmla="*/ 1085850 w 1069"/>
              <a:gd name="T25" fmla="*/ 400050 h 421"/>
              <a:gd name="T26" fmla="*/ 1257300 w 1069"/>
              <a:gd name="T27" fmla="*/ 457200 h 421"/>
              <a:gd name="T28" fmla="*/ 1428750 w 1069"/>
              <a:gd name="T29" fmla="*/ 552450 h 421"/>
              <a:gd name="T30" fmla="*/ 1562100 w 1069"/>
              <a:gd name="T31" fmla="*/ 590550 h 421"/>
              <a:gd name="T32" fmla="*/ 1695450 w 1069"/>
              <a:gd name="T33" fmla="*/ 571500 h 421"/>
              <a:gd name="T34" fmla="*/ 1600200 w 1069"/>
              <a:gd name="T35" fmla="*/ 495300 h 421"/>
              <a:gd name="T36" fmla="*/ 1466850 w 1069"/>
              <a:gd name="T37" fmla="*/ 457200 h 421"/>
              <a:gd name="T38" fmla="*/ 1314450 w 1069"/>
              <a:gd name="T39" fmla="*/ 400050 h 421"/>
              <a:gd name="T40" fmla="*/ 1162050 w 1069"/>
              <a:gd name="T41" fmla="*/ 342900 h 421"/>
              <a:gd name="T42" fmla="*/ 990600 w 1069"/>
              <a:gd name="T43" fmla="*/ 285750 h 421"/>
              <a:gd name="T44" fmla="*/ 857250 w 1069"/>
              <a:gd name="T45" fmla="*/ 266700 h 421"/>
              <a:gd name="T46" fmla="*/ 704850 w 1069"/>
              <a:gd name="T47" fmla="*/ 190500 h 421"/>
              <a:gd name="T48" fmla="*/ 552450 w 1069"/>
              <a:gd name="T49" fmla="*/ 152400 h 421"/>
              <a:gd name="T50" fmla="*/ 438150 w 1069"/>
              <a:gd name="T51" fmla="*/ 114300 h 421"/>
              <a:gd name="T52" fmla="*/ 323850 w 1069"/>
              <a:gd name="T53" fmla="*/ 76200 h 421"/>
              <a:gd name="T54" fmla="*/ 209550 w 1069"/>
              <a:gd name="T55" fmla="*/ 57150 h 421"/>
              <a:gd name="T56" fmla="*/ 95250 w 1069"/>
              <a:gd name="T57" fmla="*/ 38100 h 421"/>
              <a:gd name="T58" fmla="*/ 19050 w 1069"/>
              <a:gd name="T59" fmla="*/ 95250 h 421"/>
              <a:gd name="T60" fmla="*/ 19050 w 1069"/>
              <a:gd name="T61" fmla="*/ 228600 h 421"/>
              <a:gd name="T62" fmla="*/ 19050 w 1069"/>
              <a:gd name="T63" fmla="*/ 342900 h 421"/>
              <a:gd name="T64" fmla="*/ 19050 w 1069"/>
              <a:gd name="T65" fmla="*/ 495300 h 421"/>
              <a:gd name="T66" fmla="*/ 38100 w 1069"/>
              <a:gd name="T67" fmla="*/ 609600 h 421"/>
              <a:gd name="T68" fmla="*/ 152400 w 1069"/>
              <a:gd name="T69" fmla="*/ 628650 h 421"/>
              <a:gd name="T70" fmla="*/ 285750 w 1069"/>
              <a:gd name="T71" fmla="*/ 628650 h 421"/>
              <a:gd name="T72" fmla="*/ 514350 w 1069"/>
              <a:gd name="T73" fmla="*/ 628650 h 421"/>
              <a:gd name="T74" fmla="*/ 628650 w 1069"/>
              <a:gd name="T75" fmla="*/ 647700 h 421"/>
              <a:gd name="T76" fmla="*/ 762000 w 1069"/>
              <a:gd name="T77" fmla="*/ 666750 h 421"/>
              <a:gd name="T78" fmla="*/ 876300 w 1069"/>
              <a:gd name="T79" fmla="*/ 666750 h 421"/>
              <a:gd name="T80" fmla="*/ 990600 w 1069"/>
              <a:gd name="T81" fmla="*/ 647700 h 421"/>
              <a:gd name="T82" fmla="*/ 1123950 w 1069"/>
              <a:gd name="T83" fmla="*/ 666750 h 421"/>
              <a:gd name="T84" fmla="*/ 1238250 w 1069"/>
              <a:gd name="T85" fmla="*/ 666750 h 421"/>
              <a:gd name="T86" fmla="*/ 1390650 w 1069"/>
              <a:gd name="T87" fmla="*/ 666750 h 421"/>
              <a:gd name="T88" fmla="*/ 1524000 w 1069"/>
              <a:gd name="T89" fmla="*/ 666750 h 421"/>
              <a:gd name="T90" fmla="*/ 1638300 w 1069"/>
              <a:gd name="T91" fmla="*/ 628650 h 4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6" name="Freeform 3">
            <a:extLst>
              <a:ext uri="{FF2B5EF4-FFF2-40B4-BE49-F238E27FC236}">
                <a16:creationId xmlns:a16="http://schemas.microsoft.com/office/drawing/2014/main" id="{64B0E71C-52EB-81F9-6B49-F2C38745076B}"/>
              </a:ext>
            </a:extLst>
          </p:cNvPr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57150 w 1141"/>
              <a:gd name="T1" fmla="*/ 19050 h 481"/>
              <a:gd name="T2" fmla="*/ 152400 w 1141"/>
              <a:gd name="T3" fmla="*/ 19050 h 481"/>
              <a:gd name="T4" fmla="*/ 228600 w 1141"/>
              <a:gd name="T5" fmla="*/ 38100 h 481"/>
              <a:gd name="T6" fmla="*/ 285750 w 1141"/>
              <a:gd name="T7" fmla="*/ 95250 h 481"/>
              <a:gd name="T8" fmla="*/ 361950 w 1141"/>
              <a:gd name="T9" fmla="*/ 152400 h 481"/>
              <a:gd name="T10" fmla="*/ 457200 w 1141"/>
              <a:gd name="T11" fmla="*/ 209550 h 481"/>
              <a:gd name="T12" fmla="*/ 533400 w 1141"/>
              <a:gd name="T13" fmla="*/ 228600 h 481"/>
              <a:gd name="T14" fmla="*/ 609600 w 1141"/>
              <a:gd name="T15" fmla="*/ 266700 h 481"/>
              <a:gd name="T16" fmla="*/ 723900 w 1141"/>
              <a:gd name="T17" fmla="*/ 323850 h 481"/>
              <a:gd name="T18" fmla="*/ 838200 w 1141"/>
              <a:gd name="T19" fmla="*/ 342900 h 481"/>
              <a:gd name="T20" fmla="*/ 933450 w 1141"/>
              <a:gd name="T21" fmla="*/ 381000 h 481"/>
              <a:gd name="T22" fmla="*/ 1047750 w 1141"/>
              <a:gd name="T23" fmla="*/ 400050 h 481"/>
              <a:gd name="T24" fmla="*/ 1143000 w 1141"/>
              <a:gd name="T25" fmla="*/ 419100 h 481"/>
              <a:gd name="T26" fmla="*/ 1219200 w 1141"/>
              <a:gd name="T27" fmla="*/ 457200 h 481"/>
              <a:gd name="T28" fmla="*/ 1295400 w 1141"/>
              <a:gd name="T29" fmla="*/ 495300 h 481"/>
              <a:gd name="T30" fmla="*/ 1390650 w 1141"/>
              <a:gd name="T31" fmla="*/ 552450 h 481"/>
              <a:gd name="T32" fmla="*/ 1466850 w 1141"/>
              <a:gd name="T33" fmla="*/ 571500 h 481"/>
              <a:gd name="T34" fmla="*/ 1562100 w 1141"/>
              <a:gd name="T35" fmla="*/ 590550 h 481"/>
              <a:gd name="T36" fmla="*/ 1638300 w 1141"/>
              <a:gd name="T37" fmla="*/ 590550 h 481"/>
              <a:gd name="T38" fmla="*/ 1714500 w 1141"/>
              <a:gd name="T39" fmla="*/ 647700 h 481"/>
              <a:gd name="T40" fmla="*/ 1771650 w 1141"/>
              <a:gd name="T41" fmla="*/ 704850 h 481"/>
              <a:gd name="T42" fmla="*/ 1771650 w 1141"/>
              <a:gd name="T43" fmla="*/ 762000 h 481"/>
              <a:gd name="T44" fmla="*/ 1695450 w 1141"/>
              <a:gd name="T45" fmla="*/ 742950 h 481"/>
              <a:gd name="T46" fmla="*/ 1619250 w 1141"/>
              <a:gd name="T47" fmla="*/ 685800 h 481"/>
              <a:gd name="T48" fmla="*/ 1543050 w 1141"/>
              <a:gd name="T49" fmla="*/ 666750 h 481"/>
              <a:gd name="T50" fmla="*/ 1466850 w 1141"/>
              <a:gd name="T51" fmla="*/ 666750 h 481"/>
              <a:gd name="T52" fmla="*/ 1390650 w 1141"/>
              <a:gd name="T53" fmla="*/ 647700 h 481"/>
              <a:gd name="T54" fmla="*/ 1295400 w 1141"/>
              <a:gd name="T55" fmla="*/ 609600 h 481"/>
              <a:gd name="T56" fmla="*/ 1162050 w 1141"/>
              <a:gd name="T57" fmla="*/ 552450 h 481"/>
              <a:gd name="T58" fmla="*/ 1066800 w 1141"/>
              <a:gd name="T59" fmla="*/ 533400 h 481"/>
              <a:gd name="T60" fmla="*/ 990600 w 1141"/>
              <a:gd name="T61" fmla="*/ 514350 h 481"/>
              <a:gd name="T62" fmla="*/ 914400 w 1141"/>
              <a:gd name="T63" fmla="*/ 495300 h 481"/>
              <a:gd name="T64" fmla="*/ 838200 w 1141"/>
              <a:gd name="T65" fmla="*/ 476250 h 481"/>
              <a:gd name="T66" fmla="*/ 762000 w 1141"/>
              <a:gd name="T67" fmla="*/ 438150 h 481"/>
              <a:gd name="T68" fmla="*/ 666750 w 1141"/>
              <a:gd name="T69" fmla="*/ 381000 h 481"/>
              <a:gd name="T70" fmla="*/ 571500 w 1141"/>
              <a:gd name="T71" fmla="*/ 342900 h 481"/>
              <a:gd name="T72" fmla="*/ 476250 w 1141"/>
              <a:gd name="T73" fmla="*/ 323850 h 481"/>
              <a:gd name="T74" fmla="*/ 361950 w 1141"/>
              <a:gd name="T75" fmla="*/ 304800 h 481"/>
              <a:gd name="T76" fmla="*/ 285750 w 1141"/>
              <a:gd name="T77" fmla="*/ 247650 h 481"/>
              <a:gd name="T78" fmla="*/ 209550 w 1141"/>
              <a:gd name="T79" fmla="*/ 171450 h 481"/>
              <a:gd name="T80" fmla="*/ 152400 w 1141"/>
              <a:gd name="T81" fmla="*/ 114300 h 481"/>
              <a:gd name="T82" fmla="*/ 76200 w 1141"/>
              <a:gd name="T83" fmla="*/ 76200 h 481"/>
              <a:gd name="T84" fmla="*/ 0 w 1141"/>
              <a:gd name="T85" fmla="*/ 76200 h 48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7" name="Freeform 4">
            <a:extLst>
              <a:ext uri="{FF2B5EF4-FFF2-40B4-BE49-F238E27FC236}">
                <a16:creationId xmlns:a16="http://schemas.microsoft.com/office/drawing/2014/main" id="{492C3CBE-DE26-03B3-6AAE-E111D3A126BC}"/>
              </a:ext>
            </a:extLst>
          </p:cNvPr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>
              <a:gd name="T0" fmla="*/ 114300 w 901"/>
              <a:gd name="T1" fmla="*/ 38100 h 73"/>
              <a:gd name="T2" fmla="*/ 190500 w 901"/>
              <a:gd name="T3" fmla="*/ 38100 h 73"/>
              <a:gd name="T4" fmla="*/ 266700 w 901"/>
              <a:gd name="T5" fmla="*/ 57150 h 73"/>
              <a:gd name="T6" fmla="*/ 342900 w 901"/>
              <a:gd name="T7" fmla="*/ 57150 h 73"/>
              <a:gd name="T8" fmla="*/ 419100 w 901"/>
              <a:gd name="T9" fmla="*/ 57150 h 73"/>
              <a:gd name="T10" fmla="*/ 495300 w 901"/>
              <a:gd name="T11" fmla="*/ 57150 h 73"/>
              <a:gd name="T12" fmla="*/ 571500 w 901"/>
              <a:gd name="T13" fmla="*/ 57150 h 73"/>
              <a:gd name="T14" fmla="*/ 647700 w 901"/>
              <a:gd name="T15" fmla="*/ 76200 h 73"/>
              <a:gd name="T16" fmla="*/ 723900 w 901"/>
              <a:gd name="T17" fmla="*/ 76200 h 73"/>
              <a:gd name="T18" fmla="*/ 800100 w 901"/>
              <a:gd name="T19" fmla="*/ 76200 h 73"/>
              <a:gd name="T20" fmla="*/ 876300 w 901"/>
              <a:gd name="T21" fmla="*/ 76200 h 73"/>
              <a:gd name="T22" fmla="*/ 952500 w 901"/>
              <a:gd name="T23" fmla="*/ 95250 h 73"/>
              <a:gd name="T24" fmla="*/ 1028700 w 901"/>
              <a:gd name="T25" fmla="*/ 95250 h 73"/>
              <a:gd name="T26" fmla="*/ 1104900 w 901"/>
              <a:gd name="T27" fmla="*/ 95250 h 73"/>
              <a:gd name="T28" fmla="*/ 1181100 w 901"/>
              <a:gd name="T29" fmla="*/ 95250 h 73"/>
              <a:gd name="T30" fmla="*/ 1257300 w 901"/>
              <a:gd name="T31" fmla="*/ 95250 h 73"/>
              <a:gd name="T32" fmla="*/ 1333500 w 901"/>
              <a:gd name="T33" fmla="*/ 95250 h 73"/>
              <a:gd name="T34" fmla="*/ 1428750 w 901"/>
              <a:gd name="T35" fmla="*/ 95250 h 73"/>
              <a:gd name="T36" fmla="*/ 1409700 w 901"/>
              <a:gd name="T37" fmla="*/ 19050 h 73"/>
              <a:gd name="T38" fmla="*/ 1333500 w 901"/>
              <a:gd name="T39" fmla="*/ 57150 h 73"/>
              <a:gd name="T40" fmla="*/ 1257300 w 901"/>
              <a:gd name="T41" fmla="*/ 38100 h 73"/>
              <a:gd name="T42" fmla="*/ 1181100 w 901"/>
              <a:gd name="T43" fmla="*/ 38100 h 73"/>
              <a:gd name="T44" fmla="*/ 1104900 w 901"/>
              <a:gd name="T45" fmla="*/ 38100 h 73"/>
              <a:gd name="T46" fmla="*/ 1028700 w 901"/>
              <a:gd name="T47" fmla="*/ 38100 h 73"/>
              <a:gd name="T48" fmla="*/ 933450 w 901"/>
              <a:gd name="T49" fmla="*/ 19050 h 73"/>
              <a:gd name="T50" fmla="*/ 857250 w 901"/>
              <a:gd name="T51" fmla="*/ 19050 h 73"/>
              <a:gd name="T52" fmla="*/ 781050 w 901"/>
              <a:gd name="T53" fmla="*/ 19050 h 73"/>
              <a:gd name="T54" fmla="*/ 685800 w 901"/>
              <a:gd name="T55" fmla="*/ 19050 h 73"/>
              <a:gd name="T56" fmla="*/ 571500 w 901"/>
              <a:gd name="T57" fmla="*/ 19050 h 73"/>
              <a:gd name="T58" fmla="*/ 495300 w 901"/>
              <a:gd name="T59" fmla="*/ 19050 h 73"/>
              <a:gd name="T60" fmla="*/ 419100 w 901"/>
              <a:gd name="T61" fmla="*/ 38100 h 73"/>
              <a:gd name="T62" fmla="*/ 342900 w 901"/>
              <a:gd name="T63" fmla="*/ 38100 h 73"/>
              <a:gd name="T64" fmla="*/ 247650 w 901"/>
              <a:gd name="T65" fmla="*/ 19050 h 73"/>
              <a:gd name="T66" fmla="*/ 171450 w 901"/>
              <a:gd name="T67" fmla="*/ 0 h 73"/>
              <a:gd name="T68" fmla="*/ 95250 w 901"/>
              <a:gd name="T69" fmla="*/ 0 h 73"/>
              <a:gd name="T70" fmla="*/ 0 w 901"/>
              <a:gd name="T71" fmla="*/ 19050 h 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8" name="Freeform 5">
            <a:extLst>
              <a:ext uri="{FF2B5EF4-FFF2-40B4-BE49-F238E27FC236}">
                <a16:creationId xmlns:a16="http://schemas.microsoft.com/office/drawing/2014/main" id="{B57C5A6C-2591-C906-0DF7-FB59DF8E27E7}"/>
              </a:ext>
            </a:extLst>
          </p:cNvPr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381000 w 1189"/>
              <a:gd name="T1" fmla="*/ 38100 h 481"/>
              <a:gd name="T2" fmla="*/ 457200 w 1189"/>
              <a:gd name="T3" fmla="*/ 57150 h 481"/>
              <a:gd name="T4" fmla="*/ 533400 w 1189"/>
              <a:gd name="T5" fmla="*/ 95250 h 481"/>
              <a:gd name="T6" fmla="*/ 609600 w 1189"/>
              <a:gd name="T7" fmla="*/ 114300 h 481"/>
              <a:gd name="T8" fmla="*/ 685800 w 1189"/>
              <a:gd name="T9" fmla="*/ 133350 h 481"/>
              <a:gd name="T10" fmla="*/ 762000 w 1189"/>
              <a:gd name="T11" fmla="*/ 152400 h 481"/>
              <a:gd name="T12" fmla="*/ 838200 w 1189"/>
              <a:gd name="T13" fmla="*/ 190500 h 481"/>
              <a:gd name="T14" fmla="*/ 895350 w 1189"/>
              <a:gd name="T15" fmla="*/ 266700 h 481"/>
              <a:gd name="T16" fmla="*/ 971550 w 1189"/>
              <a:gd name="T17" fmla="*/ 323850 h 481"/>
              <a:gd name="T18" fmla="*/ 1047750 w 1189"/>
              <a:gd name="T19" fmla="*/ 361950 h 481"/>
              <a:gd name="T20" fmla="*/ 1123950 w 1189"/>
              <a:gd name="T21" fmla="*/ 381000 h 481"/>
              <a:gd name="T22" fmla="*/ 1200150 w 1189"/>
              <a:gd name="T23" fmla="*/ 419100 h 481"/>
              <a:gd name="T24" fmla="*/ 1276350 w 1189"/>
              <a:gd name="T25" fmla="*/ 457200 h 481"/>
              <a:gd name="T26" fmla="*/ 1352550 w 1189"/>
              <a:gd name="T27" fmla="*/ 476250 h 481"/>
              <a:gd name="T28" fmla="*/ 1466850 w 1189"/>
              <a:gd name="T29" fmla="*/ 514350 h 481"/>
              <a:gd name="T30" fmla="*/ 1581150 w 1189"/>
              <a:gd name="T31" fmla="*/ 552450 h 481"/>
              <a:gd name="T32" fmla="*/ 1657350 w 1189"/>
              <a:gd name="T33" fmla="*/ 609600 h 481"/>
              <a:gd name="T34" fmla="*/ 1714500 w 1189"/>
              <a:gd name="T35" fmla="*/ 666750 h 481"/>
              <a:gd name="T36" fmla="*/ 1771650 w 1189"/>
              <a:gd name="T37" fmla="*/ 704850 h 481"/>
              <a:gd name="T38" fmla="*/ 1885950 w 1189"/>
              <a:gd name="T39" fmla="*/ 762000 h 481"/>
              <a:gd name="T40" fmla="*/ 1790700 w 1189"/>
              <a:gd name="T41" fmla="*/ 762000 h 481"/>
              <a:gd name="T42" fmla="*/ 1714500 w 1189"/>
              <a:gd name="T43" fmla="*/ 723900 h 481"/>
              <a:gd name="T44" fmla="*/ 1638300 w 1189"/>
              <a:gd name="T45" fmla="*/ 742950 h 481"/>
              <a:gd name="T46" fmla="*/ 1524000 w 1189"/>
              <a:gd name="T47" fmla="*/ 742950 h 481"/>
              <a:gd name="T48" fmla="*/ 1447800 w 1189"/>
              <a:gd name="T49" fmla="*/ 742950 h 481"/>
              <a:gd name="T50" fmla="*/ 1352550 w 1189"/>
              <a:gd name="T51" fmla="*/ 742950 h 481"/>
              <a:gd name="T52" fmla="*/ 1257300 w 1189"/>
              <a:gd name="T53" fmla="*/ 723900 h 481"/>
              <a:gd name="T54" fmla="*/ 1162050 w 1189"/>
              <a:gd name="T55" fmla="*/ 723900 h 481"/>
              <a:gd name="T56" fmla="*/ 1085850 w 1189"/>
              <a:gd name="T57" fmla="*/ 685800 h 481"/>
              <a:gd name="T58" fmla="*/ 952500 w 1189"/>
              <a:gd name="T59" fmla="*/ 666750 h 481"/>
              <a:gd name="T60" fmla="*/ 838200 w 1189"/>
              <a:gd name="T61" fmla="*/ 628650 h 481"/>
              <a:gd name="T62" fmla="*/ 781050 w 1189"/>
              <a:gd name="T63" fmla="*/ 571500 h 481"/>
              <a:gd name="T64" fmla="*/ 742950 w 1189"/>
              <a:gd name="T65" fmla="*/ 495300 h 481"/>
              <a:gd name="T66" fmla="*/ 723900 w 1189"/>
              <a:gd name="T67" fmla="*/ 419100 h 481"/>
              <a:gd name="T68" fmla="*/ 666750 w 1189"/>
              <a:gd name="T69" fmla="*/ 342900 h 481"/>
              <a:gd name="T70" fmla="*/ 590550 w 1189"/>
              <a:gd name="T71" fmla="*/ 304800 h 481"/>
              <a:gd name="T72" fmla="*/ 514350 w 1189"/>
              <a:gd name="T73" fmla="*/ 247650 h 481"/>
              <a:gd name="T74" fmla="*/ 438150 w 1189"/>
              <a:gd name="T75" fmla="*/ 209550 h 481"/>
              <a:gd name="T76" fmla="*/ 361950 w 1189"/>
              <a:gd name="T77" fmla="*/ 190500 h 481"/>
              <a:gd name="T78" fmla="*/ 285750 w 1189"/>
              <a:gd name="T79" fmla="*/ 152400 h 481"/>
              <a:gd name="T80" fmla="*/ 190500 w 1189"/>
              <a:gd name="T81" fmla="*/ 114300 h 481"/>
              <a:gd name="T82" fmla="*/ 114300 w 1189"/>
              <a:gd name="T83" fmla="*/ 95250 h 481"/>
              <a:gd name="T84" fmla="*/ 38100 w 1189"/>
              <a:gd name="T85" fmla="*/ 57150 h 481"/>
              <a:gd name="T86" fmla="*/ 0 w 1189"/>
              <a:gd name="T87" fmla="*/ 0 h 481"/>
              <a:gd name="T88" fmla="*/ 76200 w 1189"/>
              <a:gd name="T89" fmla="*/ 0 h 481"/>
              <a:gd name="T90" fmla="*/ 152400 w 1189"/>
              <a:gd name="T91" fmla="*/ 19050 h 481"/>
              <a:gd name="T92" fmla="*/ 247650 w 1189"/>
              <a:gd name="T93" fmla="*/ 57150 h 481"/>
              <a:gd name="T94" fmla="*/ 323850 w 1189"/>
              <a:gd name="T95" fmla="*/ 95250 h 481"/>
              <a:gd name="T96" fmla="*/ 400050 w 1189"/>
              <a:gd name="T97" fmla="*/ 95250 h 4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9" name="Rectangle 10">
            <a:extLst>
              <a:ext uri="{FF2B5EF4-FFF2-40B4-BE49-F238E27FC236}">
                <a16:creationId xmlns:a16="http://schemas.microsoft.com/office/drawing/2014/main" id="{B7987138-4360-6448-B557-71345E2F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0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562188" name="Text Box 12">
            <a:extLst>
              <a:ext uri="{FF2B5EF4-FFF2-40B4-BE49-F238E27FC236}">
                <a16:creationId xmlns:a16="http://schemas.microsoft.com/office/drawing/2014/main" id="{B6AAE0F3-C7EE-E76A-51AB-DCAB7DCC4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2779713"/>
            <a:ext cx="701675" cy="2470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C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562190" name="Text Box 14">
            <a:extLst>
              <a:ext uri="{FF2B5EF4-FFF2-40B4-BE49-F238E27FC236}">
                <a16:creationId xmlns:a16="http://schemas.microsoft.com/office/drawing/2014/main" id="{127B971B-C1BD-6E8A-689C-B222F57B5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2760663"/>
            <a:ext cx="701675" cy="2470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М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562191" name="Text Box 15">
            <a:extLst>
              <a:ext uri="{FF2B5EF4-FFF2-40B4-BE49-F238E27FC236}">
                <a16:creationId xmlns:a16="http://schemas.microsoft.com/office/drawing/2014/main" id="{A1766495-401D-9DC7-E2D6-55303F209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413" y="2735263"/>
            <a:ext cx="2343150" cy="2470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И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6163" name="Text Box 19">
            <a:extLst>
              <a:ext uri="{FF2B5EF4-FFF2-40B4-BE49-F238E27FC236}">
                <a16:creationId xmlns:a16="http://schemas.microsoft.com/office/drawing/2014/main" id="{E36DD6C5-4FBB-579D-3E30-D8BD235E7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486525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1pPr>
            <a:lvl2pPr marL="742950" indent="-28575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2pPr>
            <a:lvl3pPr marL="11430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3pPr>
            <a:lvl4pPr marL="16002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4pPr>
            <a:lvl5pPr marL="2057400" indent="-228600" algn="ctr"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+mn-ea"/>
              <a:cs typeface="+mn-cs"/>
            </a:endParaRPr>
          </a:p>
        </p:txBody>
      </p:sp>
      <p:sp>
        <p:nvSpPr>
          <p:cNvPr id="562200" name="Text Box 24">
            <a:extLst>
              <a:ext uri="{FF2B5EF4-FFF2-40B4-BE49-F238E27FC236}">
                <a16:creationId xmlns:a16="http://schemas.microsoft.com/office/drawing/2014/main" id="{184328E6-E993-F7BD-63B3-D9CF87C89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2762250"/>
            <a:ext cx="701675" cy="2470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7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562201" name="Text Box 25">
            <a:extLst>
              <a:ext uri="{FF2B5EF4-FFF2-40B4-BE49-F238E27FC236}">
                <a16:creationId xmlns:a16="http://schemas.microsoft.com/office/drawing/2014/main" id="{8AA2EA00-179E-0D1F-4900-0826325A0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493963"/>
            <a:ext cx="852488" cy="2470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562203" name="Rectangle 27">
            <a:extLst>
              <a:ext uri="{FF2B5EF4-FFF2-40B4-BE49-F238E27FC236}">
                <a16:creationId xmlns:a16="http://schemas.microsoft.com/office/drawing/2014/main" id="{79FD92F4-E750-9194-515A-B869810E4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6604000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94A43A-607F-240D-DA06-6543498AE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33256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2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8" grpId="0" autoUpdateAnimBg="0"/>
      <p:bldP spid="562190" grpId="0" autoUpdateAnimBg="0"/>
      <p:bldP spid="56219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12775"/>
            <a:ext cx="7916863" cy="56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677863" y="568325"/>
            <a:ext cx="7775575" cy="572452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1187450" y="1817688"/>
            <a:ext cx="6697663" cy="31115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>
                <a:solidFill>
                  <a:srgbClr val="FFFF00"/>
                </a:solidFill>
                <a:cs typeface="+mn-cs"/>
              </a:rPr>
              <a:t>ОСНОВНОЙ ДОКУМЕНТ НАШЕЙ ВЕРЫ</a:t>
            </a:r>
            <a:endParaRPr lang="en-US" sz="66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8888413" y="61976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89988" y="63563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89102" name="Text Box 14"/>
          <p:cNvSpPr txBox="1">
            <a:spLocks noChangeArrowheads="1"/>
          </p:cNvSpPr>
          <p:nvPr/>
        </p:nvSpPr>
        <p:spPr bwMode="auto">
          <a:xfrm>
            <a:off x="8189913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07</a:t>
            </a:r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8729663" y="64770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cs typeface="+mn-cs"/>
              </a:rPr>
              <a:t>2</a:t>
            </a:r>
          </a:p>
        </p:txBody>
      </p:sp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7324725" y="6284913"/>
            <a:ext cx="1176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с.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 6</a:t>
            </a:r>
          </a:p>
        </p:txBody>
      </p:sp>
      <p:sp>
        <p:nvSpPr>
          <p:cNvPr id="89111" name="Rectangle 23"/>
          <p:cNvSpPr>
            <a:spLocks noChangeArrowheads="1"/>
          </p:cNvSpPr>
          <p:nvPr/>
        </p:nvSpPr>
        <p:spPr bwMode="auto">
          <a:xfrm>
            <a:off x="658813" y="592138"/>
            <a:ext cx="7845425" cy="5664200"/>
          </a:xfrm>
          <a:prstGeom prst="rect">
            <a:avLst/>
          </a:prstGeom>
          <a:noFill/>
          <a:ln w="152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06" name="Oval 18"/>
          <p:cNvSpPr>
            <a:spLocks noChangeArrowheads="1"/>
          </p:cNvSpPr>
          <p:nvPr/>
        </p:nvSpPr>
        <p:spPr bwMode="auto">
          <a:xfrm>
            <a:off x="7096125" y="6230938"/>
            <a:ext cx="1835150" cy="363537"/>
          </a:xfrm>
          <a:prstGeom prst="ellipse">
            <a:avLst/>
          </a:prstGeom>
          <a:noFill/>
          <a:ln w="57150">
            <a:solidFill>
              <a:srgbClr val="FFEA18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9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7" grpId="0" animBg="1"/>
      <p:bldP spid="89095" grpId="0" autoUpdateAnimBg="0"/>
      <p:bldP spid="891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95" name="Text Box 195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79397" name="Text Box 197"/>
          <p:cNvSpPr txBox="1">
            <a:spLocks noChangeArrowheads="1"/>
          </p:cNvSpPr>
          <p:nvPr/>
        </p:nvSpPr>
        <p:spPr bwMode="auto">
          <a:xfrm>
            <a:off x="8966200" y="565943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79399" name="Text Box 199"/>
          <p:cNvSpPr txBox="1">
            <a:spLocks noChangeArrowheads="1"/>
          </p:cNvSpPr>
          <p:nvPr/>
        </p:nvSpPr>
        <p:spPr bwMode="auto">
          <a:xfrm>
            <a:off x="158750" y="2209800"/>
            <a:ext cx="8942388" cy="20145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rgbClr val="85FBF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600" b="1">
                <a:solidFill>
                  <a:schemeClr val="bg2"/>
                </a:solidFill>
                <a:cs typeface="+mn-cs"/>
              </a:rPr>
              <a:t>В своей книге</a:t>
            </a:r>
            <a:r>
              <a:rPr lang="en-US" sz="3600" b="1" i="1">
                <a:solidFill>
                  <a:schemeClr val="bg2"/>
                </a:solidFill>
                <a:cs typeface="+mn-cs"/>
              </a:rPr>
              <a:t> </a:t>
            </a:r>
            <a:r>
              <a:rPr lang="ru-RU" sz="3600" b="1" i="1">
                <a:solidFill>
                  <a:schemeClr val="bg2"/>
                </a:solidFill>
                <a:cs typeface="+mn-cs"/>
              </a:rPr>
              <a:t>                         «О чём говорит Библия»</a:t>
            </a:r>
            <a:endParaRPr lang="en-US" sz="3600" b="1" i="1">
              <a:solidFill>
                <a:schemeClr val="bg2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ru-RU" sz="3600" b="1">
                <a:solidFill>
                  <a:schemeClr val="bg2"/>
                </a:solidFill>
                <a:cs typeface="+mn-cs"/>
              </a:rPr>
              <a:t>доктор Генриетта Мирс</a:t>
            </a:r>
            <a:r>
              <a:rPr lang="en-US" sz="3600" b="1">
                <a:solidFill>
                  <a:schemeClr val="bg2"/>
                </a:solidFill>
                <a:cs typeface="+mn-cs"/>
              </a:rPr>
              <a:t> </a:t>
            </a:r>
            <a:r>
              <a:rPr lang="ru-RU" sz="3600" b="1">
                <a:solidFill>
                  <a:schemeClr val="bg2"/>
                </a:solidFill>
                <a:cs typeface="+mn-cs"/>
              </a:rPr>
              <a:t>написала:</a:t>
            </a:r>
            <a:endParaRPr lang="en-US" sz="3600" b="1">
              <a:solidFill>
                <a:schemeClr val="bg2"/>
              </a:solidFill>
              <a:cs typeface="+mn-cs"/>
            </a:endParaRPr>
          </a:p>
        </p:txBody>
      </p:sp>
      <p:sp>
        <p:nvSpPr>
          <p:cNvPr id="179401" name="Text Box 201"/>
          <p:cNvSpPr txBox="1">
            <a:spLocks noChangeArrowheads="1"/>
          </p:cNvSpPr>
          <p:nvPr/>
        </p:nvSpPr>
        <p:spPr bwMode="auto">
          <a:xfrm>
            <a:off x="8789988" y="63563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79410" name="Text Box 210"/>
          <p:cNvSpPr txBox="1">
            <a:spLocks noChangeArrowheads="1"/>
          </p:cNvSpPr>
          <p:nvPr/>
        </p:nvSpPr>
        <p:spPr bwMode="auto">
          <a:xfrm>
            <a:off x="8189913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08</a:t>
            </a:r>
          </a:p>
        </p:txBody>
      </p:sp>
      <p:sp>
        <p:nvSpPr>
          <p:cNvPr id="179412" name="Text Box 212"/>
          <p:cNvSpPr txBox="1">
            <a:spLocks noChangeArrowheads="1"/>
          </p:cNvSpPr>
          <p:nvPr/>
        </p:nvSpPr>
        <p:spPr bwMode="auto">
          <a:xfrm>
            <a:off x="7324725" y="6284913"/>
            <a:ext cx="1176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6</a:t>
            </a:r>
          </a:p>
        </p:txBody>
      </p:sp>
      <p:sp>
        <p:nvSpPr>
          <p:cNvPr id="179414" name="Text Box 214"/>
          <p:cNvSpPr txBox="1">
            <a:spLocks noChangeArrowheads="1"/>
          </p:cNvSpPr>
          <p:nvPr/>
        </p:nvSpPr>
        <p:spPr bwMode="auto">
          <a:xfrm>
            <a:off x="8682038" y="64770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600" b="1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pic>
        <p:nvPicPr>
          <p:cNvPr id="13320" name="Picture 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601663"/>
            <a:ext cx="7875587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424" name="Rectangle 224"/>
          <p:cNvSpPr>
            <a:spLocks noChangeArrowheads="1"/>
          </p:cNvSpPr>
          <p:nvPr/>
        </p:nvSpPr>
        <p:spPr bwMode="auto">
          <a:xfrm>
            <a:off x="658813" y="592138"/>
            <a:ext cx="7845425" cy="5664200"/>
          </a:xfrm>
          <a:prstGeom prst="rect">
            <a:avLst/>
          </a:prstGeom>
          <a:noFill/>
          <a:ln w="152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39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598488"/>
            <a:ext cx="7875588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8880475" y="5702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512763" y="1558925"/>
            <a:ext cx="7950200" cy="3662363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rgbClr val="85FBF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600" b="1">
                <a:solidFill>
                  <a:schemeClr val="bg2"/>
                </a:solidFill>
                <a:cs typeface="+mn-cs"/>
              </a:rPr>
              <a:t>Знание Библии для большинства людей подобно обладанию ожерельем из прекрасного жемчуга</a:t>
            </a:r>
            <a:r>
              <a:rPr lang="en-US" sz="3600" b="1">
                <a:solidFill>
                  <a:schemeClr val="bg2"/>
                </a:solidFill>
                <a:cs typeface="+mn-cs"/>
              </a:rPr>
              <a:t>.                     </a:t>
            </a:r>
          </a:p>
          <a:p>
            <a:pPr>
              <a:spcBef>
                <a:spcPct val="50000"/>
              </a:spcBef>
              <a:defRPr/>
            </a:pPr>
            <a:r>
              <a:rPr lang="ru-RU" sz="3600" b="1">
                <a:solidFill>
                  <a:schemeClr val="bg2"/>
                </a:solidFill>
                <a:cs typeface="+mn-cs"/>
              </a:rPr>
              <a:t>Но в умах большинства читателей</a:t>
            </a:r>
            <a:endParaRPr lang="en-US" sz="3600" b="1">
              <a:solidFill>
                <a:schemeClr val="bg2"/>
              </a:solidFill>
              <a:cs typeface="+mn-cs"/>
            </a:endParaRPr>
          </a:p>
        </p:txBody>
      </p:sp>
      <p:sp>
        <p:nvSpPr>
          <p:cNvPr id="198677" name="Text Box 21"/>
          <p:cNvSpPr txBox="1">
            <a:spLocks noChangeArrowheads="1"/>
          </p:cNvSpPr>
          <p:nvPr/>
        </p:nvSpPr>
        <p:spPr bwMode="auto">
          <a:xfrm>
            <a:off x="8193088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09</a:t>
            </a:r>
          </a:p>
        </p:txBody>
      </p:sp>
      <p:sp>
        <p:nvSpPr>
          <p:cNvPr id="198679" name="Text Box 23"/>
          <p:cNvSpPr txBox="1">
            <a:spLocks noChangeArrowheads="1"/>
          </p:cNvSpPr>
          <p:nvPr/>
        </p:nvSpPr>
        <p:spPr bwMode="auto">
          <a:xfrm>
            <a:off x="7326313" y="6284913"/>
            <a:ext cx="11763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6</a:t>
            </a:r>
          </a:p>
        </p:txBody>
      </p:sp>
      <p:sp>
        <p:nvSpPr>
          <p:cNvPr id="198690" name="Rectangle 34"/>
          <p:cNvSpPr>
            <a:spLocks noChangeArrowheads="1"/>
          </p:cNvSpPr>
          <p:nvPr/>
        </p:nvSpPr>
        <p:spPr bwMode="auto">
          <a:xfrm>
            <a:off x="658813" y="592138"/>
            <a:ext cx="7845425" cy="5664200"/>
          </a:xfrm>
          <a:prstGeom prst="rect">
            <a:avLst/>
          </a:prstGeom>
          <a:noFill/>
          <a:ln w="152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8" y="603250"/>
            <a:ext cx="79438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8880475" y="5702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8804275" y="63563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39632" name="Text Box 16"/>
          <p:cNvSpPr txBox="1">
            <a:spLocks noChangeArrowheads="1"/>
          </p:cNvSpPr>
          <p:nvPr/>
        </p:nvSpPr>
        <p:spPr bwMode="auto">
          <a:xfrm>
            <a:off x="81772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10</a:t>
            </a:r>
          </a:p>
        </p:txBody>
      </p:sp>
      <p:sp>
        <p:nvSpPr>
          <p:cNvPr id="239635" name="Text Box 19"/>
          <p:cNvSpPr txBox="1">
            <a:spLocks noChangeArrowheads="1"/>
          </p:cNvSpPr>
          <p:nvPr/>
        </p:nvSpPr>
        <p:spPr bwMode="auto">
          <a:xfrm>
            <a:off x="7326313" y="6284913"/>
            <a:ext cx="11763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6</a:t>
            </a:r>
          </a:p>
        </p:txBody>
      </p:sp>
      <p:sp>
        <p:nvSpPr>
          <p:cNvPr id="239648" name="Rectangle 32"/>
          <p:cNvSpPr>
            <a:spLocks noChangeArrowheads="1"/>
          </p:cNvSpPr>
          <p:nvPr/>
        </p:nvSpPr>
        <p:spPr bwMode="auto">
          <a:xfrm>
            <a:off x="658813" y="592138"/>
            <a:ext cx="7845425" cy="5664200"/>
          </a:xfrm>
          <a:prstGeom prst="rect">
            <a:avLst/>
          </a:prstGeom>
          <a:noFill/>
          <a:ln w="152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446088" y="1947863"/>
            <a:ext cx="8164512" cy="2835275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rgbClr val="85FBF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 b="1">
                <a:solidFill>
                  <a:schemeClr val="bg2"/>
                </a:solidFill>
                <a:cs typeface="+mn-cs"/>
              </a:rPr>
              <a:t>нить ожерелья – разорвана…</a:t>
            </a:r>
          </a:p>
          <a:p>
            <a:pPr>
              <a:spcBef>
                <a:spcPct val="50000"/>
              </a:spcBef>
              <a:defRPr/>
            </a:pPr>
            <a:r>
              <a:rPr lang="ru-RU" sz="4000" b="1">
                <a:solidFill>
                  <a:schemeClr val="bg2"/>
                </a:solidFill>
                <a:cs typeface="+mn-cs"/>
              </a:rPr>
              <a:t>Стройный и последовательный       сюжет  библейской линии для них беспорядочен и запутан!</a:t>
            </a:r>
            <a:endParaRPr lang="en-US" sz="4000" b="1">
              <a:solidFill>
                <a:schemeClr val="bg2"/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38" y="593725"/>
            <a:ext cx="7854950" cy="5648325"/>
          </a:xfrm>
          <a:prstGeom prst="rect">
            <a:avLst/>
          </a:prstGeom>
          <a:noFill/>
          <a:ln>
            <a:noFill/>
          </a:ln>
          <a:effectLst>
            <a:outerShdw blurRad="63500" dist="40161" dir="1106097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8880475" y="5702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07254" name="Text Box 54"/>
          <p:cNvSpPr txBox="1">
            <a:spLocks noChangeArrowheads="1"/>
          </p:cNvSpPr>
          <p:nvPr/>
        </p:nvSpPr>
        <p:spPr bwMode="auto">
          <a:xfrm>
            <a:off x="81772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11</a:t>
            </a:r>
          </a:p>
        </p:txBody>
      </p:sp>
      <p:sp>
        <p:nvSpPr>
          <p:cNvPr id="307255" name="Text Box 55"/>
          <p:cNvSpPr txBox="1">
            <a:spLocks noChangeArrowheads="1"/>
          </p:cNvSpPr>
          <p:nvPr/>
        </p:nvSpPr>
        <p:spPr bwMode="auto">
          <a:xfrm>
            <a:off x="7326313" y="6284913"/>
            <a:ext cx="11763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6</a:t>
            </a:r>
          </a:p>
        </p:txBody>
      </p:sp>
      <p:pic>
        <p:nvPicPr>
          <p:cNvPr id="307731" name="Picture 5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585788"/>
            <a:ext cx="7875588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42" name="Rectangle 542"/>
          <p:cNvSpPr>
            <a:spLocks noChangeArrowheads="1"/>
          </p:cNvSpPr>
          <p:nvPr/>
        </p:nvSpPr>
        <p:spPr bwMode="auto">
          <a:xfrm>
            <a:off x="658813" y="592138"/>
            <a:ext cx="7845425" cy="5664200"/>
          </a:xfrm>
          <a:prstGeom prst="rect">
            <a:avLst/>
          </a:prstGeom>
          <a:noFill/>
          <a:ln w="152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07590" name="Group 390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16532" name="Picture 39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3" name="Picture 39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593" name="Group 393"/>
          <p:cNvGrpSpPr>
            <a:grpSpLocks/>
          </p:cNvGrpSpPr>
          <p:nvPr/>
        </p:nvGrpSpPr>
        <p:grpSpPr bwMode="auto">
          <a:xfrm>
            <a:off x="2501900" y="1819275"/>
            <a:ext cx="379413" cy="379413"/>
            <a:chOff x="3461" y="3471"/>
            <a:chExt cx="239" cy="239"/>
          </a:xfrm>
        </p:grpSpPr>
        <p:pic>
          <p:nvPicPr>
            <p:cNvPr id="16530" name="Picture 39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1" name="Picture 39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596" name="Group 396"/>
          <p:cNvGrpSpPr>
            <a:grpSpLocks/>
          </p:cNvGrpSpPr>
          <p:nvPr/>
        </p:nvGrpSpPr>
        <p:grpSpPr bwMode="auto">
          <a:xfrm>
            <a:off x="4543425" y="1565275"/>
            <a:ext cx="379413" cy="379413"/>
            <a:chOff x="3461" y="3471"/>
            <a:chExt cx="239" cy="239"/>
          </a:xfrm>
        </p:grpSpPr>
        <p:pic>
          <p:nvPicPr>
            <p:cNvPr id="16528" name="Picture 39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9" name="Picture 3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599" name="Group 399"/>
          <p:cNvGrpSpPr>
            <a:grpSpLocks/>
          </p:cNvGrpSpPr>
          <p:nvPr/>
        </p:nvGrpSpPr>
        <p:grpSpPr bwMode="auto">
          <a:xfrm>
            <a:off x="5659438" y="1385888"/>
            <a:ext cx="379412" cy="379412"/>
            <a:chOff x="3461" y="3471"/>
            <a:chExt cx="239" cy="239"/>
          </a:xfrm>
        </p:grpSpPr>
        <p:pic>
          <p:nvPicPr>
            <p:cNvPr id="16526" name="Picture 40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7" name="Picture 4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02" name="Group 402"/>
          <p:cNvGrpSpPr>
            <a:grpSpLocks/>
          </p:cNvGrpSpPr>
          <p:nvPr/>
        </p:nvGrpSpPr>
        <p:grpSpPr bwMode="auto">
          <a:xfrm>
            <a:off x="6508750" y="1706563"/>
            <a:ext cx="379413" cy="379412"/>
            <a:chOff x="3461" y="3471"/>
            <a:chExt cx="239" cy="239"/>
          </a:xfrm>
        </p:grpSpPr>
        <p:pic>
          <p:nvPicPr>
            <p:cNvPr id="16524" name="Picture 40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5" name="Picture 4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05" name="Group 405"/>
          <p:cNvGrpSpPr>
            <a:grpSpLocks/>
          </p:cNvGrpSpPr>
          <p:nvPr/>
        </p:nvGrpSpPr>
        <p:grpSpPr bwMode="auto">
          <a:xfrm>
            <a:off x="7597775" y="3138488"/>
            <a:ext cx="379413" cy="379412"/>
            <a:chOff x="3461" y="3471"/>
            <a:chExt cx="239" cy="239"/>
          </a:xfrm>
        </p:grpSpPr>
        <p:pic>
          <p:nvPicPr>
            <p:cNvPr id="16522" name="Picture 40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3" name="Picture 4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08" name="Group 408"/>
          <p:cNvGrpSpPr>
            <a:grpSpLocks/>
          </p:cNvGrpSpPr>
          <p:nvPr/>
        </p:nvGrpSpPr>
        <p:grpSpPr bwMode="auto">
          <a:xfrm>
            <a:off x="7153275" y="3771900"/>
            <a:ext cx="379413" cy="379413"/>
            <a:chOff x="3461" y="3471"/>
            <a:chExt cx="239" cy="239"/>
          </a:xfrm>
        </p:grpSpPr>
        <p:pic>
          <p:nvPicPr>
            <p:cNvPr id="16520" name="Picture 40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1" name="Picture 4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11" name="Group 411"/>
          <p:cNvGrpSpPr>
            <a:grpSpLocks/>
          </p:cNvGrpSpPr>
          <p:nvPr/>
        </p:nvGrpSpPr>
        <p:grpSpPr bwMode="auto">
          <a:xfrm>
            <a:off x="6154738" y="3675063"/>
            <a:ext cx="379412" cy="379412"/>
            <a:chOff x="3461" y="3471"/>
            <a:chExt cx="239" cy="239"/>
          </a:xfrm>
        </p:grpSpPr>
        <p:pic>
          <p:nvPicPr>
            <p:cNvPr id="16518" name="Picture 41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9" name="Picture 4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14" name="Group 414"/>
          <p:cNvGrpSpPr>
            <a:grpSpLocks/>
          </p:cNvGrpSpPr>
          <p:nvPr/>
        </p:nvGrpSpPr>
        <p:grpSpPr bwMode="auto">
          <a:xfrm>
            <a:off x="5522913" y="3590925"/>
            <a:ext cx="379412" cy="379413"/>
            <a:chOff x="3461" y="3471"/>
            <a:chExt cx="239" cy="239"/>
          </a:xfrm>
        </p:grpSpPr>
        <p:pic>
          <p:nvPicPr>
            <p:cNvPr id="16516" name="Picture 41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7" name="Picture 4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17" name="Group 417"/>
          <p:cNvGrpSpPr>
            <a:grpSpLocks/>
          </p:cNvGrpSpPr>
          <p:nvPr/>
        </p:nvGrpSpPr>
        <p:grpSpPr bwMode="auto">
          <a:xfrm>
            <a:off x="4649788" y="3849688"/>
            <a:ext cx="379412" cy="379412"/>
            <a:chOff x="3461" y="3471"/>
            <a:chExt cx="239" cy="239"/>
          </a:xfrm>
        </p:grpSpPr>
        <p:pic>
          <p:nvPicPr>
            <p:cNvPr id="16514" name="Picture 41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5" name="Picture 4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20" name="Group 420"/>
          <p:cNvGrpSpPr>
            <a:grpSpLocks/>
          </p:cNvGrpSpPr>
          <p:nvPr/>
        </p:nvGrpSpPr>
        <p:grpSpPr bwMode="auto">
          <a:xfrm>
            <a:off x="3332163" y="4229100"/>
            <a:ext cx="379412" cy="379413"/>
            <a:chOff x="3461" y="3471"/>
            <a:chExt cx="239" cy="239"/>
          </a:xfrm>
        </p:grpSpPr>
        <p:pic>
          <p:nvPicPr>
            <p:cNvPr id="16512" name="Picture 42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3" name="Picture 4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23" name="Group 423"/>
          <p:cNvGrpSpPr>
            <a:grpSpLocks/>
          </p:cNvGrpSpPr>
          <p:nvPr/>
        </p:nvGrpSpPr>
        <p:grpSpPr bwMode="auto">
          <a:xfrm>
            <a:off x="2720975" y="4005263"/>
            <a:ext cx="379413" cy="379412"/>
            <a:chOff x="3461" y="3471"/>
            <a:chExt cx="239" cy="239"/>
          </a:xfrm>
        </p:grpSpPr>
        <p:pic>
          <p:nvPicPr>
            <p:cNvPr id="16510" name="Picture 42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1" name="Picture 4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26" name="Group 426"/>
          <p:cNvGrpSpPr>
            <a:grpSpLocks/>
          </p:cNvGrpSpPr>
          <p:nvPr/>
        </p:nvGrpSpPr>
        <p:grpSpPr bwMode="auto">
          <a:xfrm>
            <a:off x="2227263" y="3582988"/>
            <a:ext cx="379412" cy="379412"/>
            <a:chOff x="3461" y="3471"/>
            <a:chExt cx="239" cy="239"/>
          </a:xfrm>
        </p:grpSpPr>
        <p:pic>
          <p:nvPicPr>
            <p:cNvPr id="16508" name="Picture 42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9" name="Picture 4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29" name="Group 429"/>
          <p:cNvGrpSpPr>
            <a:grpSpLocks/>
          </p:cNvGrpSpPr>
          <p:nvPr/>
        </p:nvGrpSpPr>
        <p:grpSpPr bwMode="auto">
          <a:xfrm>
            <a:off x="2065338" y="3198813"/>
            <a:ext cx="104775" cy="223837"/>
            <a:chOff x="3461" y="3471"/>
            <a:chExt cx="239" cy="239"/>
          </a:xfrm>
        </p:grpSpPr>
        <p:pic>
          <p:nvPicPr>
            <p:cNvPr id="16506" name="Picture 43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7" name="Picture 4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32" name="Group 432"/>
          <p:cNvGrpSpPr>
            <a:grpSpLocks/>
          </p:cNvGrpSpPr>
          <p:nvPr/>
        </p:nvGrpSpPr>
        <p:grpSpPr bwMode="auto">
          <a:xfrm>
            <a:off x="2873375" y="1397000"/>
            <a:ext cx="379413" cy="379413"/>
            <a:chOff x="3461" y="3471"/>
            <a:chExt cx="239" cy="239"/>
          </a:xfrm>
        </p:grpSpPr>
        <p:pic>
          <p:nvPicPr>
            <p:cNvPr id="16504" name="Picture 43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5" name="Picture 4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35" name="Group 435"/>
          <p:cNvGrpSpPr>
            <a:grpSpLocks/>
          </p:cNvGrpSpPr>
          <p:nvPr/>
        </p:nvGrpSpPr>
        <p:grpSpPr bwMode="auto">
          <a:xfrm>
            <a:off x="1914525" y="2898775"/>
            <a:ext cx="379413" cy="379413"/>
            <a:chOff x="3461" y="3471"/>
            <a:chExt cx="239" cy="239"/>
          </a:xfrm>
        </p:grpSpPr>
        <p:pic>
          <p:nvPicPr>
            <p:cNvPr id="16502" name="Picture 43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3" name="Picture 4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38" name="Group 438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16500" name="Picture 43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1" name="Picture 4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41" name="Group 441"/>
          <p:cNvGrpSpPr>
            <a:grpSpLocks/>
          </p:cNvGrpSpPr>
          <p:nvPr/>
        </p:nvGrpSpPr>
        <p:grpSpPr bwMode="auto">
          <a:xfrm>
            <a:off x="2336800" y="2062163"/>
            <a:ext cx="379413" cy="379412"/>
            <a:chOff x="3461" y="3471"/>
            <a:chExt cx="239" cy="239"/>
          </a:xfrm>
        </p:grpSpPr>
        <p:pic>
          <p:nvPicPr>
            <p:cNvPr id="16498" name="Picture 44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9" name="Picture 4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44" name="Group 444"/>
          <p:cNvGrpSpPr>
            <a:grpSpLocks/>
          </p:cNvGrpSpPr>
          <p:nvPr/>
        </p:nvGrpSpPr>
        <p:grpSpPr bwMode="auto">
          <a:xfrm>
            <a:off x="2670175" y="1592263"/>
            <a:ext cx="379413" cy="379412"/>
            <a:chOff x="3461" y="3471"/>
            <a:chExt cx="239" cy="239"/>
          </a:xfrm>
        </p:grpSpPr>
        <p:pic>
          <p:nvPicPr>
            <p:cNvPr id="16496" name="Picture 44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7" name="Picture 4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47" name="Group 447"/>
          <p:cNvGrpSpPr>
            <a:grpSpLocks/>
          </p:cNvGrpSpPr>
          <p:nvPr/>
        </p:nvGrpSpPr>
        <p:grpSpPr bwMode="auto">
          <a:xfrm>
            <a:off x="3394075" y="1163638"/>
            <a:ext cx="379413" cy="379412"/>
            <a:chOff x="3461" y="3471"/>
            <a:chExt cx="239" cy="239"/>
          </a:xfrm>
        </p:grpSpPr>
        <p:pic>
          <p:nvPicPr>
            <p:cNvPr id="16494" name="Picture 44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5" name="Picture 44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50" name="Group 450"/>
          <p:cNvGrpSpPr>
            <a:grpSpLocks/>
          </p:cNvGrpSpPr>
          <p:nvPr/>
        </p:nvGrpSpPr>
        <p:grpSpPr bwMode="auto">
          <a:xfrm>
            <a:off x="3646488" y="1168400"/>
            <a:ext cx="379412" cy="379413"/>
            <a:chOff x="3461" y="3471"/>
            <a:chExt cx="239" cy="239"/>
          </a:xfrm>
        </p:grpSpPr>
        <p:pic>
          <p:nvPicPr>
            <p:cNvPr id="16492" name="Picture 45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3" name="Picture 4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53" name="Group 453"/>
          <p:cNvGrpSpPr>
            <a:grpSpLocks/>
          </p:cNvGrpSpPr>
          <p:nvPr/>
        </p:nvGrpSpPr>
        <p:grpSpPr bwMode="auto">
          <a:xfrm>
            <a:off x="3925888" y="1308100"/>
            <a:ext cx="379412" cy="379413"/>
            <a:chOff x="3461" y="3471"/>
            <a:chExt cx="239" cy="239"/>
          </a:xfrm>
        </p:grpSpPr>
        <p:pic>
          <p:nvPicPr>
            <p:cNvPr id="16490" name="Picture 45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1" name="Picture 4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56" name="Group 456"/>
          <p:cNvGrpSpPr>
            <a:grpSpLocks/>
          </p:cNvGrpSpPr>
          <p:nvPr/>
        </p:nvGrpSpPr>
        <p:grpSpPr bwMode="auto">
          <a:xfrm>
            <a:off x="4184650" y="1498600"/>
            <a:ext cx="379413" cy="379413"/>
            <a:chOff x="3461" y="3471"/>
            <a:chExt cx="239" cy="239"/>
          </a:xfrm>
        </p:grpSpPr>
        <p:pic>
          <p:nvPicPr>
            <p:cNvPr id="16488" name="Picture 45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9" name="Picture 4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59" name="Group 459"/>
          <p:cNvGrpSpPr>
            <a:grpSpLocks/>
          </p:cNvGrpSpPr>
          <p:nvPr/>
        </p:nvGrpSpPr>
        <p:grpSpPr bwMode="auto">
          <a:xfrm>
            <a:off x="4822825" y="1525588"/>
            <a:ext cx="379413" cy="379412"/>
            <a:chOff x="3461" y="3471"/>
            <a:chExt cx="239" cy="239"/>
          </a:xfrm>
        </p:grpSpPr>
        <p:pic>
          <p:nvPicPr>
            <p:cNvPr id="16486" name="Picture 46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7" name="Picture 4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62" name="Group 462"/>
          <p:cNvGrpSpPr>
            <a:grpSpLocks/>
          </p:cNvGrpSpPr>
          <p:nvPr/>
        </p:nvGrpSpPr>
        <p:grpSpPr bwMode="auto">
          <a:xfrm>
            <a:off x="5078413" y="1465263"/>
            <a:ext cx="379412" cy="379412"/>
            <a:chOff x="3461" y="3471"/>
            <a:chExt cx="239" cy="239"/>
          </a:xfrm>
        </p:grpSpPr>
        <p:pic>
          <p:nvPicPr>
            <p:cNvPr id="16484" name="Picture 46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5" name="Picture 4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65" name="Group 465"/>
          <p:cNvGrpSpPr>
            <a:grpSpLocks/>
          </p:cNvGrpSpPr>
          <p:nvPr/>
        </p:nvGrpSpPr>
        <p:grpSpPr bwMode="auto">
          <a:xfrm>
            <a:off x="5368925" y="1411288"/>
            <a:ext cx="379413" cy="379412"/>
            <a:chOff x="3461" y="3471"/>
            <a:chExt cx="239" cy="239"/>
          </a:xfrm>
        </p:grpSpPr>
        <p:pic>
          <p:nvPicPr>
            <p:cNvPr id="16482" name="Picture 46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3" name="Picture 4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68" name="Group 468"/>
          <p:cNvGrpSpPr>
            <a:grpSpLocks/>
          </p:cNvGrpSpPr>
          <p:nvPr/>
        </p:nvGrpSpPr>
        <p:grpSpPr bwMode="auto">
          <a:xfrm>
            <a:off x="5978525" y="1409700"/>
            <a:ext cx="379413" cy="379413"/>
            <a:chOff x="3461" y="3471"/>
            <a:chExt cx="239" cy="239"/>
          </a:xfrm>
        </p:grpSpPr>
        <p:pic>
          <p:nvPicPr>
            <p:cNvPr id="16480" name="Picture 46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1" name="Picture 4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71" name="Group 471"/>
          <p:cNvGrpSpPr>
            <a:grpSpLocks/>
          </p:cNvGrpSpPr>
          <p:nvPr/>
        </p:nvGrpSpPr>
        <p:grpSpPr bwMode="auto">
          <a:xfrm>
            <a:off x="6275388" y="1554163"/>
            <a:ext cx="379412" cy="379412"/>
            <a:chOff x="3461" y="3471"/>
            <a:chExt cx="239" cy="239"/>
          </a:xfrm>
        </p:grpSpPr>
        <p:pic>
          <p:nvPicPr>
            <p:cNvPr id="16478" name="Picture 47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9" name="Picture 4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74" name="Group 474"/>
          <p:cNvGrpSpPr>
            <a:grpSpLocks/>
          </p:cNvGrpSpPr>
          <p:nvPr/>
        </p:nvGrpSpPr>
        <p:grpSpPr bwMode="auto">
          <a:xfrm>
            <a:off x="6794500" y="1860550"/>
            <a:ext cx="379413" cy="379413"/>
            <a:chOff x="3461" y="3471"/>
            <a:chExt cx="239" cy="239"/>
          </a:xfrm>
        </p:grpSpPr>
        <p:pic>
          <p:nvPicPr>
            <p:cNvPr id="16476" name="Picture 47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7" name="Picture 47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77" name="Group 477"/>
          <p:cNvGrpSpPr>
            <a:grpSpLocks/>
          </p:cNvGrpSpPr>
          <p:nvPr/>
        </p:nvGrpSpPr>
        <p:grpSpPr bwMode="auto">
          <a:xfrm>
            <a:off x="6992938" y="2068513"/>
            <a:ext cx="379412" cy="379412"/>
            <a:chOff x="3461" y="3471"/>
            <a:chExt cx="239" cy="239"/>
          </a:xfrm>
        </p:grpSpPr>
        <p:pic>
          <p:nvPicPr>
            <p:cNvPr id="16474" name="Picture 47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5" name="Picture 4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80" name="Group 480"/>
          <p:cNvGrpSpPr>
            <a:grpSpLocks/>
          </p:cNvGrpSpPr>
          <p:nvPr/>
        </p:nvGrpSpPr>
        <p:grpSpPr bwMode="auto">
          <a:xfrm>
            <a:off x="7229475" y="2290763"/>
            <a:ext cx="379413" cy="379412"/>
            <a:chOff x="3461" y="3471"/>
            <a:chExt cx="239" cy="239"/>
          </a:xfrm>
        </p:grpSpPr>
        <p:pic>
          <p:nvPicPr>
            <p:cNvPr id="16472" name="Picture 48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3" name="Picture 4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83" name="Group 483"/>
          <p:cNvGrpSpPr>
            <a:grpSpLocks/>
          </p:cNvGrpSpPr>
          <p:nvPr/>
        </p:nvGrpSpPr>
        <p:grpSpPr bwMode="auto">
          <a:xfrm>
            <a:off x="7421563" y="2559050"/>
            <a:ext cx="379412" cy="379413"/>
            <a:chOff x="3461" y="3471"/>
            <a:chExt cx="239" cy="239"/>
          </a:xfrm>
        </p:grpSpPr>
        <p:pic>
          <p:nvPicPr>
            <p:cNvPr id="16470" name="Picture 48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1" name="Picture 4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86" name="Group 486"/>
          <p:cNvGrpSpPr>
            <a:grpSpLocks/>
          </p:cNvGrpSpPr>
          <p:nvPr/>
        </p:nvGrpSpPr>
        <p:grpSpPr bwMode="auto">
          <a:xfrm>
            <a:off x="7513638" y="2846388"/>
            <a:ext cx="379412" cy="379412"/>
            <a:chOff x="3461" y="3471"/>
            <a:chExt cx="239" cy="239"/>
          </a:xfrm>
        </p:grpSpPr>
        <p:pic>
          <p:nvPicPr>
            <p:cNvPr id="16468" name="Picture 48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9" name="Picture 48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89" name="Group 489"/>
          <p:cNvGrpSpPr>
            <a:grpSpLocks/>
          </p:cNvGrpSpPr>
          <p:nvPr/>
        </p:nvGrpSpPr>
        <p:grpSpPr bwMode="auto">
          <a:xfrm>
            <a:off x="7466013" y="3670300"/>
            <a:ext cx="379412" cy="379413"/>
            <a:chOff x="3461" y="3471"/>
            <a:chExt cx="239" cy="239"/>
          </a:xfrm>
        </p:grpSpPr>
        <p:pic>
          <p:nvPicPr>
            <p:cNvPr id="16466" name="Picture 49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7" name="Picture 4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92" name="Group 492"/>
          <p:cNvGrpSpPr>
            <a:grpSpLocks/>
          </p:cNvGrpSpPr>
          <p:nvPr/>
        </p:nvGrpSpPr>
        <p:grpSpPr bwMode="auto">
          <a:xfrm>
            <a:off x="6497638" y="3730625"/>
            <a:ext cx="379412" cy="379413"/>
            <a:chOff x="3461" y="3471"/>
            <a:chExt cx="239" cy="239"/>
          </a:xfrm>
        </p:grpSpPr>
        <p:pic>
          <p:nvPicPr>
            <p:cNvPr id="16464" name="Picture 49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5" name="Picture 4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95" name="Group 495"/>
          <p:cNvGrpSpPr>
            <a:grpSpLocks/>
          </p:cNvGrpSpPr>
          <p:nvPr/>
        </p:nvGrpSpPr>
        <p:grpSpPr bwMode="auto">
          <a:xfrm>
            <a:off x="6824663" y="3776663"/>
            <a:ext cx="379412" cy="379412"/>
            <a:chOff x="3461" y="3471"/>
            <a:chExt cx="239" cy="239"/>
          </a:xfrm>
        </p:grpSpPr>
        <p:pic>
          <p:nvPicPr>
            <p:cNvPr id="16462" name="Picture 49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3" name="Picture 4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98" name="Group 498"/>
          <p:cNvGrpSpPr>
            <a:grpSpLocks/>
          </p:cNvGrpSpPr>
          <p:nvPr/>
        </p:nvGrpSpPr>
        <p:grpSpPr bwMode="auto">
          <a:xfrm>
            <a:off x="5178425" y="3679825"/>
            <a:ext cx="379413" cy="379413"/>
            <a:chOff x="3461" y="3471"/>
            <a:chExt cx="239" cy="239"/>
          </a:xfrm>
        </p:grpSpPr>
        <p:pic>
          <p:nvPicPr>
            <p:cNvPr id="16460" name="Picture 49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1" name="Picture 5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01" name="Group 501"/>
          <p:cNvGrpSpPr>
            <a:grpSpLocks/>
          </p:cNvGrpSpPr>
          <p:nvPr/>
        </p:nvGrpSpPr>
        <p:grpSpPr bwMode="auto">
          <a:xfrm>
            <a:off x="4908550" y="3752850"/>
            <a:ext cx="379413" cy="379413"/>
            <a:chOff x="3461" y="3471"/>
            <a:chExt cx="239" cy="239"/>
          </a:xfrm>
        </p:grpSpPr>
        <p:pic>
          <p:nvPicPr>
            <p:cNvPr id="16458" name="Picture 50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9" name="Picture 5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04" name="Group 504"/>
          <p:cNvGrpSpPr>
            <a:grpSpLocks/>
          </p:cNvGrpSpPr>
          <p:nvPr/>
        </p:nvGrpSpPr>
        <p:grpSpPr bwMode="auto">
          <a:xfrm>
            <a:off x="4325938" y="3940175"/>
            <a:ext cx="379412" cy="379413"/>
            <a:chOff x="3461" y="3471"/>
            <a:chExt cx="239" cy="239"/>
          </a:xfrm>
        </p:grpSpPr>
        <p:pic>
          <p:nvPicPr>
            <p:cNvPr id="16456" name="Picture 50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7" name="Picture 5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07" name="Group 507"/>
          <p:cNvGrpSpPr>
            <a:grpSpLocks/>
          </p:cNvGrpSpPr>
          <p:nvPr/>
        </p:nvGrpSpPr>
        <p:grpSpPr bwMode="auto">
          <a:xfrm>
            <a:off x="5854700" y="3581400"/>
            <a:ext cx="379413" cy="379413"/>
            <a:chOff x="3461" y="3471"/>
            <a:chExt cx="239" cy="239"/>
          </a:xfrm>
        </p:grpSpPr>
        <p:pic>
          <p:nvPicPr>
            <p:cNvPr id="16454" name="Picture 50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5" name="Picture 5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10" name="Group 510"/>
          <p:cNvGrpSpPr>
            <a:grpSpLocks/>
          </p:cNvGrpSpPr>
          <p:nvPr/>
        </p:nvGrpSpPr>
        <p:grpSpPr bwMode="auto">
          <a:xfrm>
            <a:off x="4019550" y="4027488"/>
            <a:ext cx="379413" cy="379412"/>
            <a:chOff x="3461" y="3471"/>
            <a:chExt cx="239" cy="239"/>
          </a:xfrm>
        </p:grpSpPr>
        <p:pic>
          <p:nvPicPr>
            <p:cNvPr id="16452" name="Picture 51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3" name="Picture 5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13" name="Group 513"/>
          <p:cNvGrpSpPr>
            <a:grpSpLocks/>
          </p:cNvGrpSpPr>
          <p:nvPr/>
        </p:nvGrpSpPr>
        <p:grpSpPr bwMode="auto">
          <a:xfrm>
            <a:off x="3692525" y="4160838"/>
            <a:ext cx="379413" cy="379412"/>
            <a:chOff x="3461" y="3471"/>
            <a:chExt cx="239" cy="239"/>
          </a:xfrm>
        </p:grpSpPr>
        <p:pic>
          <p:nvPicPr>
            <p:cNvPr id="16450" name="Picture 51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1" name="Picture 5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16" name="Group 516"/>
          <p:cNvGrpSpPr>
            <a:grpSpLocks/>
          </p:cNvGrpSpPr>
          <p:nvPr/>
        </p:nvGrpSpPr>
        <p:grpSpPr bwMode="auto">
          <a:xfrm>
            <a:off x="2998788" y="4141788"/>
            <a:ext cx="379412" cy="379412"/>
            <a:chOff x="3461" y="3471"/>
            <a:chExt cx="239" cy="239"/>
          </a:xfrm>
        </p:grpSpPr>
        <p:pic>
          <p:nvPicPr>
            <p:cNvPr id="16448" name="Picture 51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9" name="Picture 5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19" name="Group 519"/>
          <p:cNvGrpSpPr>
            <a:grpSpLocks/>
          </p:cNvGrpSpPr>
          <p:nvPr/>
        </p:nvGrpSpPr>
        <p:grpSpPr bwMode="auto">
          <a:xfrm>
            <a:off x="2474913" y="3810000"/>
            <a:ext cx="379412" cy="379413"/>
            <a:chOff x="3461" y="3471"/>
            <a:chExt cx="239" cy="239"/>
          </a:xfrm>
        </p:grpSpPr>
        <p:pic>
          <p:nvPicPr>
            <p:cNvPr id="16446" name="Picture 52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7" name="Picture 5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22" name="Group 522"/>
          <p:cNvGrpSpPr>
            <a:grpSpLocks/>
          </p:cNvGrpSpPr>
          <p:nvPr/>
        </p:nvGrpSpPr>
        <p:grpSpPr bwMode="auto">
          <a:xfrm>
            <a:off x="2038350" y="3389313"/>
            <a:ext cx="346075" cy="336550"/>
            <a:chOff x="3461" y="3471"/>
            <a:chExt cx="239" cy="239"/>
          </a:xfrm>
        </p:grpSpPr>
        <p:pic>
          <p:nvPicPr>
            <p:cNvPr id="16444" name="Picture 52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5" name="Picture 5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25" name="Group 525"/>
          <p:cNvGrpSpPr>
            <a:grpSpLocks/>
          </p:cNvGrpSpPr>
          <p:nvPr/>
        </p:nvGrpSpPr>
        <p:grpSpPr bwMode="auto">
          <a:xfrm>
            <a:off x="3101975" y="1228725"/>
            <a:ext cx="379413" cy="379413"/>
            <a:chOff x="3461" y="3471"/>
            <a:chExt cx="239" cy="239"/>
          </a:xfrm>
        </p:grpSpPr>
        <p:pic>
          <p:nvPicPr>
            <p:cNvPr id="16442" name="Picture 52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3" name="Picture 5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28" name="Group 528"/>
          <p:cNvGrpSpPr>
            <a:grpSpLocks/>
          </p:cNvGrpSpPr>
          <p:nvPr/>
        </p:nvGrpSpPr>
        <p:grpSpPr bwMode="auto">
          <a:xfrm>
            <a:off x="7604125" y="3424238"/>
            <a:ext cx="379413" cy="379412"/>
            <a:chOff x="3461" y="3471"/>
            <a:chExt cx="239" cy="239"/>
          </a:xfrm>
        </p:grpSpPr>
        <p:pic>
          <p:nvPicPr>
            <p:cNvPr id="16440" name="Picture 52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1" name="Picture 5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7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7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7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7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7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7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7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7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7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7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7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7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7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7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7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7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7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7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7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7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7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7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7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7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7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07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7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07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07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0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0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7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7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07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07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0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0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0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07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07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0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0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0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0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0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0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07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07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07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07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07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07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07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07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07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07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07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07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0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0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0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0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07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07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07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0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07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07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07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07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07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07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0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0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0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0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0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0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7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7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07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07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3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07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07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07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07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4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0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30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07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07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5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307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307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0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0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5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307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307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30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30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6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07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07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07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07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7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307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307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07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307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7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0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0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07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07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8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30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30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30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30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9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307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307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30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30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9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307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07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07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307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30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307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307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307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307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1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07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07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07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307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32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07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07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07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307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2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307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307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307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307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3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6" dur="500"/>
                                        <p:tgtEl>
                                          <p:spTgt spid="307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65" name="Text Box 193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233673" name="Rectangle 201"/>
          <p:cNvSpPr>
            <a:spLocks noChangeArrowheads="1"/>
          </p:cNvSpPr>
          <p:nvPr/>
        </p:nvSpPr>
        <p:spPr bwMode="auto">
          <a:xfrm>
            <a:off x="2025650" y="1635125"/>
            <a:ext cx="6472238" cy="461010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3677" name="Text Box 205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33678" name="Text Box 206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33686" name="Text Box 214"/>
          <p:cNvSpPr txBox="1">
            <a:spLocks noChangeArrowheads="1"/>
          </p:cNvSpPr>
          <p:nvPr/>
        </p:nvSpPr>
        <p:spPr bwMode="auto">
          <a:xfrm>
            <a:off x="81803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12</a:t>
            </a:r>
          </a:p>
        </p:txBody>
      </p:sp>
      <p:sp>
        <p:nvSpPr>
          <p:cNvPr id="233688" name="Text Box 216"/>
          <p:cNvSpPr txBox="1">
            <a:spLocks noChangeArrowheads="1"/>
          </p:cNvSpPr>
          <p:nvPr/>
        </p:nvSpPr>
        <p:spPr bwMode="auto">
          <a:xfrm>
            <a:off x="8724900" y="6432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2</a:t>
            </a:r>
          </a:p>
        </p:txBody>
      </p:sp>
      <p:pic>
        <p:nvPicPr>
          <p:cNvPr id="17415" name="Picture 2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611188"/>
            <a:ext cx="78740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707" name="Rectangle 235"/>
          <p:cNvSpPr>
            <a:spLocks noChangeArrowheads="1"/>
          </p:cNvSpPr>
          <p:nvPr/>
        </p:nvSpPr>
        <p:spPr bwMode="auto">
          <a:xfrm>
            <a:off x="658813" y="592138"/>
            <a:ext cx="7845425" cy="5664200"/>
          </a:xfrm>
          <a:prstGeom prst="rect">
            <a:avLst/>
          </a:prstGeom>
          <a:noFill/>
          <a:ln w="152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3666" name="Text Box 194"/>
          <p:cNvSpPr txBox="1">
            <a:spLocks noChangeArrowheads="1"/>
          </p:cNvSpPr>
          <p:nvPr/>
        </p:nvSpPr>
        <p:spPr bwMode="auto">
          <a:xfrm>
            <a:off x="8867775" y="57404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233670" name="Text Box 198"/>
          <p:cNvSpPr txBox="1">
            <a:spLocks noChangeArrowheads="1"/>
          </p:cNvSpPr>
          <p:nvPr/>
        </p:nvSpPr>
        <p:spPr bwMode="auto">
          <a:xfrm>
            <a:off x="1368425" y="2589213"/>
            <a:ext cx="6551613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400" b="1">
                <a:solidFill>
                  <a:srgbClr val="FFFF00"/>
                </a:solidFill>
                <a:cs typeface="+mn-cs"/>
              </a:rPr>
              <a:t>Тонкости его значения</a:t>
            </a:r>
            <a:endParaRPr lang="en-US" sz="4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233671" name="Text Box 199"/>
          <p:cNvSpPr txBox="1">
            <a:spLocks noChangeArrowheads="1"/>
          </p:cNvSpPr>
          <p:nvPr/>
        </p:nvSpPr>
        <p:spPr bwMode="auto">
          <a:xfrm>
            <a:off x="846138" y="3938588"/>
            <a:ext cx="7488237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800" b="1">
                <a:solidFill>
                  <a:srgbClr val="FFFF00"/>
                </a:solidFill>
                <a:cs typeface="+mn-cs"/>
              </a:rPr>
              <a:t>Глубокое водительство Святого Духа</a:t>
            </a:r>
            <a:endParaRPr lang="en-US" sz="48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233672" name="Text Box 200"/>
          <p:cNvSpPr txBox="1">
            <a:spLocks noChangeArrowheads="1"/>
          </p:cNvSpPr>
          <p:nvPr/>
        </p:nvSpPr>
        <p:spPr bwMode="auto">
          <a:xfrm>
            <a:off x="1647825" y="1385888"/>
            <a:ext cx="5537200" cy="8239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800" b="1">
                <a:solidFill>
                  <a:srgbClr val="FFFF00"/>
                </a:solidFill>
                <a:cs typeface="+mn-cs"/>
              </a:rPr>
              <a:t>Глубина Писания</a:t>
            </a:r>
            <a:endParaRPr lang="en-US" sz="4800" b="1">
              <a:solidFill>
                <a:srgbClr val="FFFF00"/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670" grpId="0" autoUpdateAnimBg="0"/>
      <p:bldP spid="233671" grpId="0" autoUpdateAnimBg="0"/>
      <p:bldP spid="23367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5" y="592138"/>
            <a:ext cx="78740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3" name="Rectangle 3"/>
          <p:cNvSpPr>
            <a:spLocks noChangeArrowheads="1"/>
          </p:cNvSpPr>
          <p:nvPr/>
        </p:nvSpPr>
        <p:spPr bwMode="auto">
          <a:xfrm>
            <a:off x="679450" y="571500"/>
            <a:ext cx="7815263" cy="5624513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8409" name="Text Box 9"/>
          <p:cNvSpPr txBox="1">
            <a:spLocks noChangeArrowheads="1"/>
          </p:cNvSpPr>
          <p:nvPr/>
        </p:nvSpPr>
        <p:spPr bwMode="auto">
          <a:xfrm>
            <a:off x="425450" y="1493838"/>
            <a:ext cx="8297863" cy="3779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4400" b="1">
                <a:solidFill>
                  <a:srgbClr val="FFFF00"/>
                </a:solidFill>
                <a:cs typeface="+mn-cs"/>
              </a:rPr>
              <a:t>Божий искупительный план</a:t>
            </a:r>
            <a:endParaRPr lang="en-US" sz="4400" b="1">
              <a:solidFill>
                <a:srgbClr val="FFFF00"/>
              </a:solidFill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4400" b="1">
                <a:solidFill>
                  <a:srgbClr val="FFFF00"/>
                </a:solidFill>
                <a:cs typeface="+mn-cs"/>
              </a:rPr>
              <a:t>Авраам</a:t>
            </a:r>
            <a:r>
              <a:rPr lang="en-US" sz="4400" b="1">
                <a:solidFill>
                  <a:srgbClr val="FFFF00"/>
                </a:solidFill>
                <a:cs typeface="+mn-cs"/>
              </a:rPr>
              <a:t> </a:t>
            </a:r>
            <a:r>
              <a:rPr lang="ru-RU" sz="4400" b="1">
                <a:solidFill>
                  <a:srgbClr val="FFFF00"/>
                </a:solidFill>
                <a:cs typeface="+mn-cs"/>
              </a:rPr>
              <a:t>и</a:t>
            </a:r>
            <a:r>
              <a:rPr lang="en-US" sz="4400" b="1">
                <a:solidFill>
                  <a:srgbClr val="FFFF00"/>
                </a:solidFill>
                <a:cs typeface="+mn-cs"/>
              </a:rPr>
              <a:t> </a:t>
            </a:r>
            <a:r>
              <a:rPr lang="ru-RU" sz="4400" b="1">
                <a:solidFill>
                  <a:srgbClr val="FFFF00"/>
                </a:solidFill>
                <a:cs typeface="+mn-cs"/>
              </a:rPr>
              <a:t>древний Израиль</a:t>
            </a:r>
            <a:endParaRPr lang="en-US" sz="4400" b="1">
              <a:solidFill>
                <a:srgbClr val="FFFF00"/>
              </a:solidFill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4400" b="1">
                <a:solidFill>
                  <a:srgbClr val="FFFF00"/>
                </a:solidFill>
                <a:cs typeface="+mn-cs"/>
              </a:rPr>
              <a:t>Явление Господа         Иисуса Христа</a:t>
            </a:r>
            <a:endParaRPr lang="en-US" sz="4400" b="1">
              <a:solidFill>
                <a:srgbClr val="FFFF00"/>
              </a:solidFill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4400" b="1">
                <a:solidFill>
                  <a:srgbClr val="FFFF00"/>
                </a:solidFill>
                <a:cs typeface="+mn-cs"/>
              </a:rPr>
              <a:t>Рождение Церкви</a:t>
            </a:r>
            <a:endParaRPr lang="en-US" sz="4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8315325" y="6486525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81772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13</a:t>
            </a:r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8793163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58408" name="Text Box 8"/>
          <p:cNvSpPr txBox="1">
            <a:spLocks noChangeArrowheads="1"/>
          </p:cNvSpPr>
          <p:nvPr/>
        </p:nvSpPr>
        <p:spPr bwMode="auto">
          <a:xfrm>
            <a:off x="8734425" y="6426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5</a:t>
            </a:r>
          </a:p>
        </p:txBody>
      </p:sp>
      <p:sp>
        <p:nvSpPr>
          <p:cNvPr id="358410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58411" name="Text Box 11"/>
          <p:cNvSpPr txBox="1">
            <a:spLocks noChangeArrowheads="1"/>
          </p:cNvSpPr>
          <p:nvPr/>
        </p:nvSpPr>
        <p:spPr bwMode="auto">
          <a:xfrm>
            <a:off x="3368675" y="0"/>
            <a:ext cx="2438400" cy="2971800"/>
          </a:xfrm>
          <a:prstGeom prst="rect">
            <a:avLst/>
          </a:prstGeom>
          <a:noFill/>
          <a:ln>
            <a:noFill/>
          </a:ln>
          <a:effectLst>
            <a:outerShdw blurRad="63500" dist="135003" dir="2928844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900" b="1">
                <a:solidFill>
                  <a:srgbClr val="CC1417"/>
                </a:solidFill>
                <a:latin typeface="Helvetica" charset="0"/>
                <a:cs typeface="+mn-cs"/>
              </a:rPr>
              <a:t>?</a:t>
            </a:r>
          </a:p>
        </p:txBody>
      </p:sp>
      <p:sp>
        <p:nvSpPr>
          <p:cNvPr id="358412" name="Text Box 12"/>
          <p:cNvSpPr txBox="1">
            <a:spLocks noChangeArrowheads="1"/>
          </p:cNvSpPr>
          <p:nvPr/>
        </p:nvSpPr>
        <p:spPr bwMode="auto">
          <a:xfrm>
            <a:off x="2336800" y="2090738"/>
            <a:ext cx="1935163" cy="2971800"/>
          </a:xfrm>
          <a:prstGeom prst="rect">
            <a:avLst/>
          </a:prstGeom>
          <a:noFill/>
          <a:ln>
            <a:noFill/>
          </a:ln>
          <a:effectLst>
            <a:outerShdw blurRad="63500" dist="135003" dir="2928844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900" b="1">
                <a:solidFill>
                  <a:schemeClr val="tx1"/>
                </a:solidFill>
                <a:latin typeface="Helvetica" charset="0"/>
                <a:cs typeface="+mn-cs"/>
              </a:rPr>
              <a:t>?</a:t>
            </a:r>
          </a:p>
        </p:txBody>
      </p:sp>
      <p:sp>
        <p:nvSpPr>
          <p:cNvPr id="358413" name="Text Box 13"/>
          <p:cNvSpPr txBox="1">
            <a:spLocks noChangeArrowheads="1"/>
          </p:cNvSpPr>
          <p:nvPr/>
        </p:nvSpPr>
        <p:spPr bwMode="auto">
          <a:xfrm>
            <a:off x="4184650" y="1831975"/>
            <a:ext cx="2065338" cy="2971800"/>
          </a:xfrm>
          <a:prstGeom prst="rect">
            <a:avLst/>
          </a:prstGeom>
          <a:noFill/>
          <a:ln>
            <a:noFill/>
          </a:ln>
          <a:effectLst>
            <a:outerShdw blurRad="63500" dist="135003" dir="2928844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900" b="1">
                <a:solidFill>
                  <a:srgbClr val="187534"/>
                </a:solidFill>
                <a:latin typeface="Helvetica" charset="0"/>
                <a:cs typeface="+mn-cs"/>
              </a:rPr>
              <a:t>?</a:t>
            </a:r>
          </a:p>
        </p:txBody>
      </p:sp>
      <p:sp>
        <p:nvSpPr>
          <p:cNvPr id="358414" name="Text Box 14"/>
          <p:cNvSpPr txBox="1">
            <a:spLocks noChangeArrowheads="1"/>
          </p:cNvSpPr>
          <p:nvPr/>
        </p:nvSpPr>
        <p:spPr bwMode="auto">
          <a:xfrm>
            <a:off x="668338" y="2919413"/>
            <a:ext cx="2413000" cy="2971800"/>
          </a:xfrm>
          <a:prstGeom prst="rect">
            <a:avLst/>
          </a:prstGeom>
          <a:noFill/>
          <a:ln>
            <a:noFill/>
          </a:ln>
          <a:effectLst>
            <a:outerShdw blurRad="63500" dist="135003" dir="2928844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900" b="1">
                <a:solidFill>
                  <a:srgbClr val="CC1417"/>
                </a:solidFill>
                <a:latin typeface="Helvetica" charset="0"/>
                <a:cs typeface="+mn-cs"/>
              </a:rPr>
              <a:t>?</a:t>
            </a:r>
          </a:p>
        </p:txBody>
      </p:sp>
      <p:sp>
        <p:nvSpPr>
          <p:cNvPr id="358415" name="Text Box 15"/>
          <p:cNvSpPr txBox="1">
            <a:spLocks noChangeArrowheads="1"/>
          </p:cNvSpPr>
          <p:nvPr/>
        </p:nvSpPr>
        <p:spPr bwMode="auto">
          <a:xfrm>
            <a:off x="5565775" y="496888"/>
            <a:ext cx="2193925" cy="2971800"/>
          </a:xfrm>
          <a:prstGeom prst="rect">
            <a:avLst/>
          </a:prstGeom>
          <a:noFill/>
          <a:ln>
            <a:noFill/>
          </a:ln>
          <a:effectLst>
            <a:outerShdw blurRad="63500" dist="135003" dir="2928844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900" b="1">
                <a:solidFill>
                  <a:schemeClr val="accent1"/>
                </a:solidFill>
                <a:latin typeface="Helvetica" charset="0"/>
                <a:cs typeface="+mn-cs"/>
              </a:rPr>
              <a:t>?</a:t>
            </a:r>
          </a:p>
        </p:txBody>
      </p:sp>
      <p:sp>
        <p:nvSpPr>
          <p:cNvPr id="358416" name="Text Box 16"/>
          <p:cNvSpPr txBox="1">
            <a:spLocks noChangeArrowheads="1"/>
          </p:cNvSpPr>
          <p:nvPr/>
        </p:nvSpPr>
        <p:spPr bwMode="auto">
          <a:xfrm>
            <a:off x="1395413" y="171450"/>
            <a:ext cx="2220912" cy="2971800"/>
          </a:xfrm>
          <a:prstGeom prst="rect">
            <a:avLst/>
          </a:prstGeom>
          <a:noFill/>
          <a:ln>
            <a:noFill/>
          </a:ln>
          <a:effectLst>
            <a:outerShdw blurRad="63500" dist="135003" dir="2928844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900" b="1">
                <a:solidFill>
                  <a:srgbClr val="FFAF18"/>
                </a:solidFill>
                <a:latin typeface="Helvetica" charset="0"/>
                <a:cs typeface="+mn-cs"/>
              </a:rPr>
              <a:t>?</a:t>
            </a:r>
            <a:endParaRPr lang="en-US" sz="18900" b="1">
              <a:solidFill>
                <a:srgbClr val="CC1417"/>
              </a:solidFill>
              <a:latin typeface="Helvetica" charset="0"/>
              <a:cs typeface="+mn-cs"/>
            </a:endParaRPr>
          </a:p>
        </p:txBody>
      </p:sp>
      <p:sp>
        <p:nvSpPr>
          <p:cNvPr id="358417" name="Text Box 17"/>
          <p:cNvSpPr txBox="1">
            <a:spLocks noChangeArrowheads="1"/>
          </p:cNvSpPr>
          <p:nvPr/>
        </p:nvSpPr>
        <p:spPr bwMode="auto">
          <a:xfrm>
            <a:off x="2828925" y="3619500"/>
            <a:ext cx="2693988" cy="2971800"/>
          </a:xfrm>
          <a:prstGeom prst="rect">
            <a:avLst/>
          </a:prstGeom>
          <a:noFill/>
          <a:ln>
            <a:noFill/>
          </a:ln>
          <a:effectLst>
            <a:outerShdw blurRad="63500" dist="135003" dir="2928844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900" b="1">
                <a:solidFill>
                  <a:srgbClr val="6C18B0"/>
                </a:solidFill>
                <a:latin typeface="Helvetica" charset="0"/>
                <a:cs typeface="+mn-cs"/>
              </a:rPr>
              <a:t>?</a:t>
            </a:r>
            <a:endParaRPr lang="en-US" sz="18900" b="1">
              <a:solidFill>
                <a:srgbClr val="CC1417"/>
              </a:solidFill>
              <a:latin typeface="Helvetica" charset="0"/>
              <a:cs typeface="+mn-cs"/>
            </a:endParaRPr>
          </a:p>
        </p:txBody>
      </p:sp>
      <p:sp>
        <p:nvSpPr>
          <p:cNvPr id="358418" name="Text Box 18"/>
          <p:cNvSpPr txBox="1">
            <a:spLocks noChangeArrowheads="1"/>
          </p:cNvSpPr>
          <p:nvPr/>
        </p:nvSpPr>
        <p:spPr bwMode="auto">
          <a:xfrm>
            <a:off x="5280025" y="3354388"/>
            <a:ext cx="1963738" cy="2971800"/>
          </a:xfrm>
          <a:prstGeom prst="rect">
            <a:avLst/>
          </a:prstGeom>
          <a:noFill/>
          <a:ln>
            <a:noFill/>
          </a:ln>
          <a:effectLst>
            <a:outerShdw blurRad="63500" dist="135003" dir="2928844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900" b="1">
                <a:solidFill>
                  <a:srgbClr val="1FCC16"/>
                </a:solidFill>
                <a:latin typeface="Helvetica" charset="0"/>
                <a:cs typeface="+mn-cs"/>
              </a:rPr>
              <a:t>?</a:t>
            </a:r>
          </a:p>
        </p:txBody>
      </p:sp>
      <p:sp>
        <p:nvSpPr>
          <p:cNvPr id="358419" name="Text Box 19"/>
          <p:cNvSpPr txBox="1">
            <a:spLocks noChangeArrowheads="1"/>
          </p:cNvSpPr>
          <p:nvPr/>
        </p:nvSpPr>
        <p:spPr bwMode="auto">
          <a:xfrm>
            <a:off x="6761163" y="2533650"/>
            <a:ext cx="1592262" cy="2971800"/>
          </a:xfrm>
          <a:prstGeom prst="rect">
            <a:avLst/>
          </a:prstGeom>
          <a:noFill/>
          <a:ln>
            <a:noFill/>
          </a:ln>
          <a:effectLst>
            <a:outerShdw blurRad="63500" dist="135003" dir="2928844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900" b="1">
                <a:solidFill>
                  <a:srgbClr val="F06157"/>
                </a:solidFill>
                <a:latin typeface="Helvetica" charset="0"/>
                <a:cs typeface="+mn-cs"/>
              </a:rPr>
              <a:t>?</a:t>
            </a:r>
            <a:endParaRPr lang="en-US" sz="18900" b="1">
              <a:solidFill>
                <a:srgbClr val="CC1417"/>
              </a:solidFill>
              <a:latin typeface="Helvetica" charset="0"/>
              <a:cs typeface="+mn-cs"/>
            </a:endParaRPr>
          </a:p>
        </p:txBody>
      </p:sp>
      <p:sp>
        <p:nvSpPr>
          <p:cNvPr id="358421" name="Rectangle 21"/>
          <p:cNvSpPr>
            <a:spLocks noChangeArrowheads="1"/>
          </p:cNvSpPr>
          <p:nvPr/>
        </p:nvSpPr>
        <p:spPr bwMode="auto">
          <a:xfrm>
            <a:off x="658813" y="592138"/>
            <a:ext cx="7845425" cy="5664200"/>
          </a:xfrm>
          <a:prstGeom prst="rect">
            <a:avLst/>
          </a:prstGeom>
          <a:noFill/>
          <a:ln w="152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8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58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58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8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8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8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8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8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8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9" grpId="0" build="p" autoUpdateAnimBg="0"/>
      <p:bldP spid="358411" grpId="0" autoUpdateAnimBg="0"/>
      <p:bldP spid="358412" grpId="0" autoUpdateAnimBg="0"/>
      <p:bldP spid="358413" grpId="0" autoUpdateAnimBg="0"/>
      <p:bldP spid="358414" grpId="0" autoUpdateAnimBg="0"/>
      <p:bldP spid="358415" grpId="0" autoUpdateAnimBg="0"/>
      <p:bldP spid="358416" grpId="0" autoUpdateAnimBg="0"/>
      <p:bldP spid="358417" grpId="0" autoUpdateAnimBg="0"/>
      <p:bldP spid="358418" grpId="0" autoUpdateAnimBg="0"/>
      <p:bldP spid="35841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Freeform 5"/>
          <p:cNvSpPr>
            <a:spLocks/>
          </p:cNvSpPr>
          <p:nvPr/>
        </p:nvSpPr>
        <p:spPr bwMode="auto">
          <a:xfrm>
            <a:off x="7815263" y="5137150"/>
            <a:ext cx="217487" cy="242888"/>
          </a:xfrm>
          <a:custGeom>
            <a:avLst/>
            <a:gdLst>
              <a:gd name="T0" fmla="*/ 30 w 138"/>
              <a:gd name="T1" fmla="*/ 104 h 153"/>
              <a:gd name="T2" fmla="*/ 6 w 138"/>
              <a:gd name="T3" fmla="*/ 76 h 153"/>
              <a:gd name="T4" fmla="*/ 18 w 138"/>
              <a:gd name="T5" fmla="*/ 44 h 153"/>
              <a:gd name="T6" fmla="*/ 34 w 138"/>
              <a:gd name="T7" fmla="*/ 8 h 153"/>
              <a:gd name="T8" fmla="*/ 58 w 138"/>
              <a:gd name="T9" fmla="*/ 0 h 153"/>
              <a:gd name="T10" fmla="*/ 70 w 138"/>
              <a:gd name="T11" fmla="*/ 4 h 153"/>
              <a:gd name="T12" fmla="*/ 74 w 138"/>
              <a:gd name="T13" fmla="*/ 16 h 153"/>
              <a:gd name="T14" fmla="*/ 98 w 138"/>
              <a:gd name="T15" fmla="*/ 24 h 153"/>
              <a:gd name="T16" fmla="*/ 122 w 138"/>
              <a:gd name="T17" fmla="*/ 40 h 153"/>
              <a:gd name="T18" fmla="*/ 130 w 138"/>
              <a:gd name="T19" fmla="*/ 72 h 153"/>
              <a:gd name="T20" fmla="*/ 138 w 138"/>
              <a:gd name="T21" fmla="*/ 124 h 153"/>
              <a:gd name="T22" fmla="*/ 114 w 138"/>
              <a:gd name="T23" fmla="*/ 152 h 153"/>
              <a:gd name="T24" fmla="*/ 38 w 138"/>
              <a:gd name="T25" fmla="*/ 144 h 153"/>
              <a:gd name="T26" fmla="*/ 30 w 138"/>
              <a:gd name="T27" fmla="*/ 10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8" h="153">
                <a:moveTo>
                  <a:pt x="30" y="104"/>
                </a:moveTo>
                <a:cubicBezTo>
                  <a:pt x="20" y="89"/>
                  <a:pt x="22" y="81"/>
                  <a:pt x="6" y="76"/>
                </a:cubicBezTo>
                <a:cubicBezTo>
                  <a:pt x="0" y="58"/>
                  <a:pt x="2" y="54"/>
                  <a:pt x="18" y="44"/>
                </a:cubicBezTo>
                <a:cubicBezTo>
                  <a:pt x="19" y="40"/>
                  <a:pt x="25" y="13"/>
                  <a:pt x="34" y="8"/>
                </a:cubicBezTo>
                <a:cubicBezTo>
                  <a:pt x="41" y="3"/>
                  <a:pt x="58" y="0"/>
                  <a:pt x="58" y="0"/>
                </a:cubicBezTo>
                <a:cubicBezTo>
                  <a:pt x="62" y="1"/>
                  <a:pt x="67" y="1"/>
                  <a:pt x="70" y="4"/>
                </a:cubicBezTo>
                <a:cubicBezTo>
                  <a:pt x="72" y="6"/>
                  <a:pt x="70" y="13"/>
                  <a:pt x="74" y="16"/>
                </a:cubicBezTo>
                <a:cubicBezTo>
                  <a:pt x="80" y="20"/>
                  <a:pt x="98" y="24"/>
                  <a:pt x="98" y="24"/>
                </a:cubicBezTo>
                <a:cubicBezTo>
                  <a:pt x="123" y="61"/>
                  <a:pt x="85" y="10"/>
                  <a:pt x="122" y="40"/>
                </a:cubicBezTo>
                <a:cubicBezTo>
                  <a:pt x="130" y="46"/>
                  <a:pt x="127" y="61"/>
                  <a:pt x="130" y="72"/>
                </a:cubicBezTo>
                <a:cubicBezTo>
                  <a:pt x="123" y="90"/>
                  <a:pt x="133" y="106"/>
                  <a:pt x="138" y="124"/>
                </a:cubicBezTo>
                <a:cubicBezTo>
                  <a:pt x="128" y="153"/>
                  <a:pt x="138" y="145"/>
                  <a:pt x="114" y="152"/>
                </a:cubicBezTo>
                <a:cubicBezTo>
                  <a:pt x="87" y="145"/>
                  <a:pt x="64" y="152"/>
                  <a:pt x="38" y="144"/>
                </a:cubicBezTo>
                <a:cubicBezTo>
                  <a:pt x="27" y="113"/>
                  <a:pt x="15" y="140"/>
                  <a:pt x="30" y="104"/>
                </a:cubicBezTo>
                <a:close/>
              </a:path>
            </a:pathLst>
          </a:custGeom>
          <a:solidFill>
            <a:srgbClr val="2F30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 cap="flat" cmpd="sng">
                <a:solidFill>
                  <a:srgbClr val="2F303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9458" name="Picture 19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8075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8753475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693738" y="1400175"/>
            <a:ext cx="7432675" cy="4117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vl="1">
              <a:spcBef>
                <a:spcPct val="50000"/>
              </a:spcBef>
              <a:defRPr/>
            </a:pPr>
            <a:r>
              <a:rPr lang="ru-RU" sz="6600" b="1">
                <a:solidFill>
                  <a:srgbClr val="FFFF00"/>
                </a:solidFill>
                <a:cs typeface="+mn-cs"/>
              </a:rPr>
              <a:t>ТОЛЬКО ПОСМОТРИТЕ НА ВСЕ ЭТИ БИБЛИИ!</a:t>
            </a:r>
            <a:endParaRPr lang="en-US" sz="66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81803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14</a:t>
            </a:r>
          </a:p>
        </p:txBody>
      </p:sp>
      <p:grpSp>
        <p:nvGrpSpPr>
          <p:cNvPr id="10295" name="Group 55"/>
          <p:cNvGrpSpPr>
            <a:grpSpLocks/>
          </p:cNvGrpSpPr>
          <p:nvPr/>
        </p:nvGrpSpPr>
        <p:grpSpPr bwMode="auto">
          <a:xfrm>
            <a:off x="844550" y="941388"/>
            <a:ext cx="7458075" cy="4968875"/>
            <a:chOff x="469" y="512"/>
            <a:chExt cx="4698" cy="3130"/>
          </a:xfrm>
        </p:grpSpPr>
        <p:pic>
          <p:nvPicPr>
            <p:cNvPr id="19469" name="Picture 56"/>
            <p:cNvPicPr>
              <a:picLocks noChangeAspect="1" noChangeArrowheads="1"/>
            </p:cNvPicPr>
            <p:nvPr/>
          </p:nvPicPr>
          <p:blipFill>
            <a:blip r:embed="rId6">
              <a:lum contras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" y="512"/>
              <a:ext cx="4698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97" name="AutoShape 57"/>
            <p:cNvSpPr>
              <a:spLocks noChangeArrowheads="1"/>
            </p:cNvSpPr>
            <p:nvPr/>
          </p:nvSpPr>
          <p:spPr bwMode="auto">
            <a:xfrm rot="78847104">
              <a:off x="2975" y="2231"/>
              <a:ext cx="321" cy="1273"/>
            </a:xfrm>
            <a:prstGeom prst="parallelogram">
              <a:avLst>
                <a:gd name="adj" fmla="val 24977"/>
              </a:avLst>
            </a:prstGeom>
            <a:solidFill>
              <a:srgbClr val="2B12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98" name="Text Box 58"/>
            <p:cNvSpPr txBox="1">
              <a:spLocks noChangeArrowheads="1"/>
            </p:cNvSpPr>
            <p:nvPr/>
          </p:nvSpPr>
          <p:spPr bwMode="auto">
            <a:xfrm rot="-2193808">
              <a:off x="1988" y="1588"/>
              <a:ext cx="1103" cy="442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b="1">
                  <a:solidFill>
                    <a:schemeClr val="tx1"/>
                  </a:solidFill>
                  <a:latin typeface="Arial" charset="0"/>
                  <a:cs typeface="+mn-cs"/>
                </a:rPr>
                <a:t>Священное Писание</a:t>
              </a:r>
              <a:endParaRPr lang="en-US" b="1">
                <a:solidFill>
                  <a:schemeClr val="tx1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0299" name="Rectangle 59"/>
          <p:cNvSpPr>
            <a:spLocks noChangeArrowheads="1"/>
          </p:cNvSpPr>
          <p:nvPr/>
        </p:nvSpPr>
        <p:spPr bwMode="auto">
          <a:xfrm>
            <a:off x="827088" y="889000"/>
            <a:ext cx="7443787" cy="5051425"/>
          </a:xfrm>
          <a:prstGeom prst="rect">
            <a:avLst/>
          </a:prstGeom>
          <a:noFill/>
          <a:ln w="152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63563" y="1660525"/>
            <a:ext cx="4840287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6000">
                <a:solidFill>
                  <a:srgbClr val="00FF00"/>
                </a:solidFill>
                <a:latin typeface="Helvetica" charset="0"/>
                <a:cs typeface="+mn-cs"/>
              </a:rPr>
              <a:t>•</a:t>
            </a:r>
            <a:r>
              <a:rPr lang="en-US" sz="4400">
                <a:solidFill>
                  <a:schemeClr val="tx2"/>
                </a:solidFill>
                <a:latin typeface="Helvetica" charset="0"/>
                <a:cs typeface="+mn-cs"/>
              </a:rPr>
              <a:t> </a:t>
            </a:r>
            <a:r>
              <a:rPr lang="ru-RU" sz="4400">
                <a:solidFill>
                  <a:srgbClr val="F6FE0A"/>
                </a:solidFill>
                <a:latin typeface="Helvetica" charset="0"/>
                <a:cs typeface="+mn-cs"/>
              </a:rPr>
              <a:t>Тысячи</a:t>
            </a:r>
            <a:r>
              <a:rPr lang="en-US" sz="4400">
                <a:solidFill>
                  <a:srgbClr val="F6FE0A"/>
                </a:solidFill>
                <a:latin typeface="Helvetica" charset="0"/>
                <a:cs typeface="+mn-cs"/>
              </a:rPr>
              <a:t> </a:t>
            </a:r>
            <a:r>
              <a:rPr lang="ru-RU" sz="4400">
                <a:solidFill>
                  <a:srgbClr val="99FF99"/>
                </a:solidFill>
                <a:latin typeface="Helvetica" charset="0"/>
                <a:cs typeface="+mn-cs"/>
              </a:rPr>
              <a:t>деталей</a:t>
            </a:r>
            <a:endParaRPr lang="en-US" sz="4400">
              <a:solidFill>
                <a:srgbClr val="00FF00"/>
              </a:solidFill>
              <a:latin typeface="Helvetica" charset="0"/>
              <a:cs typeface="+mn-cs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052513" y="2260600"/>
            <a:ext cx="5481637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6000">
                <a:solidFill>
                  <a:srgbClr val="00FF00"/>
                </a:solidFill>
                <a:latin typeface="Helvetica" charset="0"/>
                <a:cs typeface="+mn-cs"/>
              </a:rPr>
              <a:t>•</a:t>
            </a:r>
            <a:r>
              <a:rPr lang="en-US" sz="4400">
                <a:solidFill>
                  <a:schemeClr val="tx2"/>
                </a:solidFill>
                <a:latin typeface="Helvetica" charset="0"/>
                <a:cs typeface="+mn-cs"/>
              </a:rPr>
              <a:t> </a:t>
            </a:r>
            <a:r>
              <a:rPr lang="ru-RU" sz="4400">
                <a:solidFill>
                  <a:srgbClr val="F6FE0A"/>
                </a:solidFill>
                <a:latin typeface="Helvetica" charset="0"/>
                <a:cs typeface="+mn-cs"/>
              </a:rPr>
              <a:t>Сотни</a:t>
            </a:r>
            <a:r>
              <a:rPr lang="en-US" sz="4400">
                <a:solidFill>
                  <a:srgbClr val="F6FE0A"/>
                </a:solidFill>
                <a:latin typeface="Helvetica" charset="0"/>
                <a:cs typeface="+mn-cs"/>
              </a:rPr>
              <a:t> </a:t>
            </a:r>
            <a:r>
              <a:rPr lang="ru-RU" sz="4400">
                <a:solidFill>
                  <a:srgbClr val="99FF99"/>
                </a:solidFill>
                <a:latin typeface="Helvetica" charset="0"/>
                <a:cs typeface="+mn-cs"/>
              </a:rPr>
              <a:t>персонажей</a:t>
            </a:r>
            <a:endParaRPr lang="en-US" sz="4400">
              <a:solidFill>
                <a:srgbClr val="00FF00"/>
              </a:solidFill>
              <a:latin typeface="Helvetica" charset="0"/>
              <a:cs typeface="+mn-cs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566863" y="2908300"/>
            <a:ext cx="39941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6000">
                <a:solidFill>
                  <a:srgbClr val="00FF00"/>
                </a:solidFill>
                <a:latin typeface="Helvetica" charset="0"/>
                <a:cs typeface="+mn-cs"/>
              </a:rPr>
              <a:t>•</a:t>
            </a:r>
            <a:r>
              <a:rPr lang="en-US" sz="4400">
                <a:solidFill>
                  <a:schemeClr val="tx2"/>
                </a:solidFill>
                <a:latin typeface="Helvetica" charset="0"/>
                <a:cs typeface="+mn-cs"/>
              </a:rPr>
              <a:t> </a:t>
            </a:r>
            <a:r>
              <a:rPr lang="en-US" sz="4400">
                <a:solidFill>
                  <a:srgbClr val="F6FE0A"/>
                </a:solidFill>
                <a:latin typeface="Helvetica" charset="0"/>
                <a:cs typeface="+mn-cs"/>
              </a:rPr>
              <a:t>750,000</a:t>
            </a:r>
            <a:r>
              <a:rPr lang="en-US" sz="4400">
                <a:solidFill>
                  <a:schemeClr val="tx2"/>
                </a:solidFill>
                <a:latin typeface="Helvetica" charset="0"/>
                <a:cs typeface="+mn-cs"/>
              </a:rPr>
              <a:t> </a:t>
            </a:r>
            <a:r>
              <a:rPr lang="ru-RU" sz="4400">
                <a:solidFill>
                  <a:srgbClr val="99FF99"/>
                </a:solidFill>
                <a:latin typeface="Helvetica" charset="0"/>
                <a:cs typeface="+mn-cs"/>
              </a:rPr>
              <a:t>слов</a:t>
            </a:r>
            <a:endParaRPr lang="en-US" sz="4400">
              <a:solidFill>
                <a:srgbClr val="00FF00"/>
              </a:solidFill>
              <a:latin typeface="Helvetica" charset="0"/>
              <a:cs typeface="+mn-cs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081213" y="3536950"/>
            <a:ext cx="32956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6000">
                <a:solidFill>
                  <a:srgbClr val="00FF00"/>
                </a:solidFill>
                <a:latin typeface="Helvetica" charset="0"/>
                <a:cs typeface="+mn-cs"/>
              </a:rPr>
              <a:t>•</a:t>
            </a:r>
            <a:r>
              <a:rPr lang="en-US" sz="4400">
                <a:solidFill>
                  <a:schemeClr val="tx2"/>
                </a:solidFill>
                <a:latin typeface="Helvetica" charset="0"/>
                <a:cs typeface="+mn-cs"/>
              </a:rPr>
              <a:t> </a:t>
            </a:r>
            <a:r>
              <a:rPr lang="en-US" sz="4400">
                <a:solidFill>
                  <a:srgbClr val="F6FE0A"/>
                </a:solidFill>
                <a:latin typeface="Helvetica" charset="0"/>
                <a:cs typeface="+mn-cs"/>
              </a:rPr>
              <a:t>1,200</a:t>
            </a:r>
            <a:r>
              <a:rPr lang="en-US" sz="4400">
                <a:solidFill>
                  <a:schemeClr val="tx2"/>
                </a:solidFill>
                <a:latin typeface="Helvetica" charset="0"/>
                <a:cs typeface="+mn-cs"/>
              </a:rPr>
              <a:t> </a:t>
            </a:r>
            <a:r>
              <a:rPr lang="ru-RU" sz="4400">
                <a:solidFill>
                  <a:srgbClr val="99FF99"/>
                </a:solidFill>
                <a:latin typeface="Helvetica" charset="0"/>
                <a:cs typeface="+mn-cs"/>
              </a:rPr>
              <a:t>глав</a:t>
            </a:r>
            <a:endParaRPr lang="en-US" sz="4400">
              <a:solidFill>
                <a:srgbClr val="00FF00"/>
              </a:solidFill>
              <a:latin typeface="Helvetica" charset="0"/>
              <a:cs typeface="+mn-cs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595563" y="4222750"/>
            <a:ext cx="4360862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6000">
                <a:solidFill>
                  <a:srgbClr val="00FF00"/>
                </a:solidFill>
                <a:latin typeface="Helvetica" charset="0"/>
                <a:cs typeface="+mn-cs"/>
              </a:rPr>
              <a:t>•</a:t>
            </a:r>
            <a:r>
              <a:rPr lang="en-US" sz="4400">
                <a:solidFill>
                  <a:schemeClr val="tx2"/>
                </a:solidFill>
                <a:latin typeface="Helvetica" charset="0"/>
                <a:cs typeface="+mn-cs"/>
              </a:rPr>
              <a:t> </a:t>
            </a:r>
            <a:r>
              <a:rPr lang="en-US" sz="4400">
                <a:solidFill>
                  <a:srgbClr val="F6FE0A"/>
                </a:solidFill>
                <a:latin typeface="Helvetica" charset="0"/>
                <a:cs typeface="+mn-cs"/>
              </a:rPr>
              <a:t>31,000</a:t>
            </a:r>
            <a:r>
              <a:rPr lang="en-US" sz="4400">
                <a:solidFill>
                  <a:schemeClr val="tx2"/>
                </a:solidFill>
                <a:latin typeface="Helvetica" charset="0"/>
                <a:cs typeface="+mn-cs"/>
              </a:rPr>
              <a:t>  </a:t>
            </a:r>
            <a:r>
              <a:rPr lang="ru-RU" sz="4400">
                <a:solidFill>
                  <a:srgbClr val="99FF99"/>
                </a:solidFill>
                <a:latin typeface="Helvetica" charset="0"/>
                <a:cs typeface="+mn-cs"/>
              </a:rPr>
              <a:t>стихов</a:t>
            </a:r>
            <a:endParaRPr lang="en-US" sz="4400">
              <a:solidFill>
                <a:srgbClr val="00FF00"/>
              </a:solidFill>
              <a:latin typeface="Helvetica" charset="0"/>
              <a:cs typeface="+mn-cs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086100" y="5089525"/>
            <a:ext cx="5667375" cy="1277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75000"/>
              </a:lnSpc>
              <a:defRPr/>
            </a:pPr>
            <a:r>
              <a:rPr lang="en-US" sz="6000">
                <a:solidFill>
                  <a:srgbClr val="00FF00"/>
                </a:solidFill>
                <a:latin typeface="Helvetica" charset="0"/>
                <a:cs typeface="+mn-cs"/>
              </a:rPr>
              <a:t>•</a:t>
            </a:r>
            <a:r>
              <a:rPr lang="en-US" sz="4400">
                <a:solidFill>
                  <a:schemeClr val="tx2"/>
                </a:solidFill>
                <a:latin typeface="Helvetica" charset="0"/>
                <a:cs typeface="+mn-cs"/>
              </a:rPr>
              <a:t> </a:t>
            </a:r>
            <a:r>
              <a:rPr lang="ru-RU" sz="4400">
                <a:solidFill>
                  <a:srgbClr val="F6FE0A"/>
                </a:solidFill>
                <a:latin typeface="Helvetica" charset="0"/>
                <a:cs typeface="+mn-cs"/>
              </a:rPr>
              <a:t>Бесчисленные</a:t>
            </a:r>
            <a:endParaRPr lang="en-US" sz="4400">
              <a:solidFill>
                <a:srgbClr val="99FF99"/>
              </a:solidFill>
              <a:latin typeface="Helvetica" charset="0"/>
              <a:cs typeface="+mn-cs"/>
            </a:endParaRPr>
          </a:p>
          <a:p>
            <a:pPr algn="l">
              <a:lnSpc>
                <a:spcPct val="75000"/>
              </a:lnSpc>
              <a:defRPr/>
            </a:pPr>
            <a:r>
              <a:rPr lang="ru-RU" sz="4400">
                <a:solidFill>
                  <a:srgbClr val="99FF99"/>
                </a:solidFill>
                <a:latin typeface="Helvetica" charset="0"/>
                <a:cs typeface="+mn-cs"/>
              </a:rPr>
              <a:t>   версии и переводы</a:t>
            </a:r>
            <a:endParaRPr lang="en-US" sz="4400">
              <a:solidFill>
                <a:srgbClr val="99FF99"/>
              </a:solidFill>
              <a:latin typeface="Helvetica" charset="0"/>
              <a:cs typeface="+mn-cs"/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8181975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15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8736013" y="64198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7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81013" y="527050"/>
            <a:ext cx="8518525" cy="10033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F6FE0A"/>
                </a:solidFill>
                <a:latin typeface="Helvetica" charset="0"/>
                <a:cs typeface="+mn-cs"/>
              </a:rPr>
              <a:t>И именно </a:t>
            </a:r>
            <a:r>
              <a:rPr lang="ru-RU" sz="3600" i="1" u="sng">
                <a:solidFill>
                  <a:schemeClr val="tx1"/>
                </a:solidFill>
                <a:latin typeface="Helvetica" charset="0"/>
                <a:cs typeface="+mn-cs"/>
              </a:rPr>
              <a:t>здесь</a:t>
            </a:r>
            <a:r>
              <a:rPr lang="en-US" sz="3600">
                <a:solidFill>
                  <a:srgbClr val="F6FE0A"/>
                </a:solidFill>
                <a:latin typeface="Helvetica" charset="0"/>
                <a:cs typeface="+mn-cs"/>
              </a:rPr>
              <a:t> </a:t>
            </a:r>
            <a:r>
              <a:rPr lang="ru-RU" sz="3600">
                <a:solidFill>
                  <a:srgbClr val="F6FE0A"/>
                </a:solidFill>
                <a:latin typeface="Helvetica" charset="0"/>
                <a:cs typeface="+mn-cs"/>
              </a:rPr>
              <a:t>возникает проблема!</a:t>
            </a:r>
            <a:endParaRPr lang="en-US" sz="3200">
              <a:solidFill>
                <a:srgbClr val="F6FE0A"/>
              </a:solidFill>
              <a:latin typeface="Helvetica" charset="0"/>
              <a:cs typeface="+mn-cs"/>
            </a:endParaRPr>
          </a:p>
          <a:p>
            <a:pPr algn="l">
              <a:defRPr/>
            </a:pPr>
            <a:endParaRPr lang="en-US" sz="2400" b="1" i="1">
              <a:solidFill>
                <a:srgbClr val="7FFF00"/>
              </a:solidFill>
              <a:latin typeface="Helvetica" charset="0"/>
              <a:cs typeface="+mn-cs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666750" y="1295400"/>
            <a:ext cx="7383463" cy="457200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i="1">
                <a:solidFill>
                  <a:srgbClr val="99FF99"/>
                </a:solidFill>
                <a:latin typeface="Helvetica" charset="0"/>
                <a:cs typeface="+mn-cs"/>
              </a:rPr>
              <a:t>ЭТО ОГРОМНАЯ НЕПОКОРНАЯ ГОЛОВОЛОМКА!</a:t>
            </a:r>
            <a:endParaRPr lang="en-US" sz="2400" b="1" i="1">
              <a:solidFill>
                <a:srgbClr val="99FF99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autoUpdateAnimBg="0"/>
      <p:bldP spid="11268" grpId="0" autoUpdateAnimBg="0"/>
      <p:bldP spid="11269" grpId="0" autoUpdateAnimBg="0"/>
      <p:bldP spid="11270" grpId="0" autoUpdateAnimBg="0"/>
      <p:bldP spid="11271" grpId="0" autoUpdateAnimBg="0"/>
      <p:bldP spid="1127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0754" name="Object 2"/>
          <p:cNvGraphicFramePr>
            <a:graphicFrameLocks/>
          </p:cNvGraphicFramePr>
          <p:nvPr/>
        </p:nvGraphicFramePr>
        <p:xfrm>
          <a:off x="1744663" y="1428750"/>
          <a:ext cx="5743575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2" imgW="3949700" imgH="2755900" progId="MS_ClipArt_Gallery">
                  <p:embed/>
                </p:oleObj>
              </mc:Choice>
              <mc:Fallback>
                <p:oleObj name="Microsoft ClipArt Gallery" r:id="rId2" imgW="3949700" imgH="2755900" progId="MS_ClipArt_Gallery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1428750"/>
                        <a:ext cx="5743575" cy="409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44802" dir="2272499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55" name="Rectangle 3"/>
          <p:cNvSpPr>
            <a:spLocks noChangeArrowheads="1"/>
          </p:cNvSpPr>
          <p:nvPr/>
        </p:nvSpPr>
        <p:spPr bwMode="auto">
          <a:xfrm rot="900000">
            <a:off x="704850" y="2867025"/>
            <a:ext cx="2058988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rgbClr val="00FF00"/>
                </a:solidFill>
                <a:latin typeface="Times" charset="0"/>
                <a:cs typeface="+mn-cs"/>
              </a:rPr>
              <a:t>КНИГИ</a:t>
            </a:r>
            <a:endParaRPr lang="en-US" sz="4000" b="1">
              <a:solidFill>
                <a:srgbClr val="00FF00"/>
              </a:solidFill>
              <a:latin typeface="Times" charset="0"/>
              <a:cs typeface="+mn-cs"/>
            </a:endParaRPr>
          </a:p>
        </p:txBody>
      </p:sp>
      <p:sp>
        <p:nvSpPr>
          <p:cNvPr id="330756" name="Rectangle 4"/>
          <p:cNvSpPr>
            <a:spLocks noChangeArrowheads="1"/>
          </p:cNvSpPr>
          <p:nvPr/>
        </p:nvSpPr>
        <p:spPr bwMode="auto">
          <a:xfrm rot="360000">
            <a:off x="711200" y="3719513"/>
            <a:ext cx="1874838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rgbClr val="00FF00"/>
                </a:solidFill>
                <a:latin typeface="Times" charset="0"/>
                <a:cs typeface="+mn-cs"/>
              </a:rPr>
              <a:t>ЛЮДИ</a:t>
            </a:r>
            <a:endParaRPr lang="en-US" sz="4000" b="1">
              <a:solidFill>
                <a:srgbClr val="00FF00"/>
              </a:solidFill>
              <a:latin typeface="Times" charset="0"/>
              <a:cs typeface="+mn-cs"/>
            </a:endParaRPr>
          </a:p>
        </p:txBody>
      </p:sp>
      <p:sp>
        <p:nvSpPr>
          <p:cNvPr id="330757" name="Rectangle 5"/>
          <p:cNvSpPr>
            <a:spLocks noChangeArrowheads="1"/>
          </p:cNvSpPr>
          <p:nvPr/>
        </p:nvSpPr>
        <p:spPr bwMode="auto">
          <a:xfrm rot="20700000">
            <a:off x="6797675" y="4359275"/>
            <a:ext cx="17335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rgbClr val="00FF00"/>
                </a:solidFill>
                <a:latin typeface="Times" charset="0"/>
                <a:cs typeface="+mn-cs"/>
              </a:rPr>
              <a:t>ДАТЫ</a:t>
            </a:r>
            <a:endParaRPr lang="en-US" sz="4000" b="1">
              <a:solidFill>
                <a:srgbClr val="00FF00"/>
              </a:solidFill>
              <a:latin typeface="Times" charset="0"/>
              <a:cs typeface="+mn-cs"/>
            </a:endParaRPr>
          </a:p>
        </p:txBody>
      </p:sp>
      <p:sp>
        <p:nvSpPr>
          <p:cNvPr id="330759" name="Rectangle 7"/>
          <p:cNvSpPr>
            <a:spLocks noChangeArrowheads="1"/>
          </p:cNvSpPr>
          <p:nvPr/>
        </p:nvSpPr>
        <p:spPr bwMode="auto">
          <a:xfrm rot="1080000">
            <a:off x="6186488" y="3062288"/>
            <a:ext cx="278923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rgbClr val="00FF00"/>
                </a:solidFill>
                <a:latin typeface="Times" charset="0"/>
                <a:cs typeface="+mn-cs"/>
              </a:rPr>
              <a:t>ПОЧЕМУ</a:t>
            </a:r>
            <a:r>
              <a:rPr lang="en-US" sz="4000" b="1">
                <a:solidFill>
                  <a:srgbClr val="00FF00"/>
                </a:solidFill>
                <a:latin typeface="Times" charset="0"/>
                <a:cs typeface="+mn-cs"/>
              </a:rPr>
              <a:t>?</a:t>
            </a:r>
          </a:p>
        </p:txBody>
      </p:sp>
      <p:sp>
        <p:nvSpPr>
          <p:cNvPr id="330760" name="Rectangle 8"/>
          <p:cNvSpPr>
            <a:spLocks noChangeArrowheads="1"/>
          </p:cNvSpPr>
          <p:nvPr/>
        </p:nvSpPr>
        <p:spPr bwMode="auto">
          <a:xfrm rot="1920000">
            <a:off x="4254500" y="1214438"/>
            <a:ext cx="50736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rgbClr val="F6FE0A"/>
                </a:solidFill>
                <a:latin typeface="Times" charset="0"/>
                <a:cs typeface="+mn-cs"/>
              </a:rPr>
              <a:t>КТО</a:t>
            </a:r>
            <a:r>
              <a:rPr lang="en-US" sz="4000" b="1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ru-RU" sz="4000" b="1">
                <a:solidFill>
                  <a:srgbClr val="00FF00"/>
                </a:solidFill>
                <a:latin typeface="Times" charset="0"/>
                <a:cs typeface="+mn-cs"/>
              </a:rPr>
              <a:t>СДЕЛАЛ</a:t>
            </a:r>
            <a:r>
              <a:rPr lang="en-US" sz="4000" b="1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ru-RU" sz="4000" b="1">
                <a:solidFill>
                  <a:srgbClr val="F6FE0A"/>
                </a:solidFill>
                <a:latin typeface="Times" charset="0"/>
                <a:cs typeface="+mn-cs"/>
              </a:rPr>
              <a:t>ЧТО</a:t>
            </a:r>
            <a:r>
              <a:rPr lang="en-US" sz="4000" b="1">
                <a:solidFill>
                  <a:srgbClr val="F6FE0A"/>
                </a:solidFill>
                <a:latin typeface="Times" charset="0"/>
                <a:cs typeface="+mn-cs"/>
              </a:rPr>
              <a:t>?</a:t>
            </a:r>
          </a:p>
        </p:txBody>
      </p:sp>
      <p:sp>
        <p:nvSpPr>
          <p:cNvPr id="330761" name="Rectangle 9"/>
          <p:cNvSpPr>
            <a:spLocks noChangeArrowheads="1"/>
          </p:cNvSpPr>
          <p:nvPr/>
        </p:nvSpPr>
        <p:spPr bwMode="auto">
          <a:xfrm rot="360000">
            <a:off x="109538" y="5494338"/>
            <a:ext cx="94234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rgbClr val="00FF00"/>
                </a:solidFill>
                <a:latin typeface="Times" charset="0"/>
                <a:cs typeface="+mn-cs"/>
              </a:rPr>
              <a:t>ЧТО</a:t>
            </a:r>
            <a:r>
              <a:rPr lang="en-US" sz="4000" b="1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ru-RU" sz="4000" b="1">
                <a:solidFill>
                  <a:srgbClr val="F6FE0A"/>
                </a:solidFill>
                <a:latin typeface="Times" charset="0"/>
                <a:cs typeface="+mn-cs"/>
              </a:rPr>
              <a:t>СВЯЗЯНО С</a:t>
            </a:r>
            <a:r>
              <a:rPr lang="en-US" sz="4000" b="1">
                <a:solidFill>
                  <a:srgbClr val="F6FE0A"/>
                </a:solidFill>
                <a:latin typeface="Times" charset="0"/>
                <a:cs typeface="+mn-cs"/>
              </a:rPr>
              <a:t> </a:t>
            </a:r>
            <a:r>
              <a:rPr lang="ru-RU" sz="4000" b="1">
                <a:solidFill>
                  <a:srgbClr val="00FF00"/>
                </a:solidFill>
                <a:latin typeface="Times" charset="0"/>
                <a:cs typeface="+mn-cs"/>
              </a:rPr>
              <a:t>КЕМ</a:t>
            </a:r>
            <a:r>
              <a:rPr lang="en-US" sz="4000" b="1">
                <a:solidFill>
                  <a:srgbClr val="00FF00"/>
                </a:solidFill>
                <a:latin typeface="Times" charset="0"/>
                <a:cs typeface="+mn-cs"/>
              </a:rPr>
              <a:t>/</a:t>
            </a:r>
            <a:r>
              <a:rPr lang="ru-RU" sz="4000" b="1">
                <a:solidFill>
                  <a:srgbClr val="00FF00"/>
                </a:solidFill>
                <a:latin typeface="Times" charset="0"/>
                <a:cs typeface="+mn-cs"/>
              </a:rPr>
              <a:t>ЧЕМ</a:t>
            </a:r>
            <a:r>
              <a:rPr lang="en-US" sz="4000" b="1">
                <a:solidFill>
                  <a:srgbClr val="00FF00"/>
                </a:solidFill>
                <a:latin typeface="Times" charset="0"/>
                <a:cs typeface="+mn-cs"/>
              </a:rPr>
              <a:t>?</a:t>
            </a:r>
          </a:p>
        </p:txBody>
      </p:sp>
      <p:sp>
        <p:nvSpPr>
          <p:cNvPr id="330762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30763" name="Text Box 11"/>
          <p:cNvSpPr txBox="1">
            <a:spLocks noChangeArrowheads="1"/>
          </p:cNvSpPr>
          <p:nvPr/>
        </p:nvSpPr>
        <p:spPr bwMode="auto">
          <a:xfrm>
            <a:off x="8832850" y="63849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30764" name="Text Box 12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818038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16</a:t>
            </a:r>
          </a:p>
        </p:txBody>
      </p:sp>
      <p:sp>
        <p:nvSpPr>
          <p:cNvPr id="330766" name="Text Box 14"/>
          <p:cNvSpPr txBox="1">
            <a:spLocks noChangeArrowheads="1"/>
          </p:cNvSpPr>
          <p:nvPr/>
        </p:nvSpPr>
        <p:spPr bwMode="auto">
          <a:xfrm>
            <a:off x="8740775" y="64198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7</a:t>
            </a:r>
          </a:p>
        </p:txBody>
      </p:sp>
      <p:sp>
        <p:nvSpPr>
          <p:cNvPr id="330758" name="Rectangle 6"/>
          <p:cNvSpPr>
            <a:spLocks noChangeArrowheads="1"/>
          </p:cNvSpPr>
          <p:nvPr/>
        </p:nvSpPr>
        <p:spPr bwMode="auto">
          <a:xfrm rot="20340000">
            <a:off x="134938" y="1390650"/>
            <a:ext cx="501173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rgbClr val="F6FE0A"/>
                </a:solidFill>
                <a:latin typeface="Times" charset="0"/>
                <a:cs typeface="+mn-cs"/>
              </a:rPr>
              <a:t>КТО СКАЗАЛ</a:t>
            </a:r>
            <a:r>
              <a:rPr lang="en-US" sz="4000" b="1">
                <a:solidFill>
                  <a:srgbClr val="F6FE0A"/>
                </a:solidFill>
                <a:latin typeface="Times" charset="0"/>
                <a:cs typeface="+mn-cs"/>
              </a:rPr>
              <a:t> </a:t>
            </a:r>
            <a:r>
              <a:rPr lang="ru-RU" sz="4000" b="1">
                <a:solidFill>
                  <a:srgbClr val="00FF00"/>
                </a:solidFill>
                <a:latin typeface="Times" charset="0"/>
                <a:cs typeface="+mn-cs"/>
              </a:rPr>
              <a:t>ЧТО</a:t>
            </a:r>
            <a:r>
              <a:rPr lang="en-US" sz="4000" b="1">
                <a:solidFill>
                  <a:srgbClr val="FAFD00"/>
                </a:solidFill>
                <a:latin typeface="Times" charset="0"/>
                <a:cs typeface="+mn-cs"/>
              </a:rPr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5" grpId="0" autoUpdateAnimBg="0"/>
      <p:bldP spid="330756" grpId="0" autoUpdateAnimBg="0"/>
      <p:bldP spid="330757" grpId="0" autoUpdateAnimBg="0"/>
      <p:bldP spid="330759" grpId="0" autoUpdateAnimBg="0"/>
      <p:bldP spid="330760" grpId="0" autoUpdateAnimBg="0"/>
      <p:bldP spid="330761" grpId="0" autoUpdateAnimBg="0"/>
      <p:bldP spid="33075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Wall Rus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76200" y="6507163"/>
            <a:ext cx="1614488" cy="274637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2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366599" name="Text Box 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66600" name="Text Box 8"/>
          <p:cNvSpPr txBox="1">
            <a:spLocks noChangeArrowheads="1"/>
          </p:cNvSpPr>
          <p:nvPr/>
        </p:nvSpPr>
        <p:spPr bwMode="auto">
          <a:xfrm>
            <a:off x="469900" y="656113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366601" name="Rectangle 9"/>
          <p:cNvSpPr>
            <a:spLocks noChangeArrowheads="1"/>
          </p:cNvSpPr>
          <p:nvPr/>
        </p:nvSpPr>
        <p:spPr bwMode="auto">
          <a:xfrm>
            <a:off x="7723188" y="65516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sp>
        <p:nvSpPr>
          <p:cNvPr id="366602" name="Text Box 10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01</a:t>
            </a:r>
          </a:p>
        </p:txBody>
      </p:sp>
      <p:grpSp>
        <p:nvGrpSpPr>
          <p:cNvPr id="366611" name="Group 19"/>
          <p:cNvGrpSpPr>
            <a:grpSpLocks/>
          </p:cNvGrpSpPr>
          <p:nvPr/>
        </p:nvGrpSpPr>
        <p:grpSpPr bwMode="auto">
          <a:xfrm>
            <a:off x="560388" y="5016230"/>
            <a:ext cx="8023225" cy="1101725"/>
            <a:chOff x="409" y="3424"/>
            <a:chExt cx="5054" cy="694"/>
          </a:xfrm>
        </p:grpSpPr>
        <p:sp>
          <p:nvSpPr>
            <p:cNvPr id="366612" name="Text Box 20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b="1" i="1">
                  <a:solidFill>
                    <a:srgbClr val="FAFD00"/>
                  </a:solidFill>
                  <a:latin typeface="Times New Roman" charset="0"/>
                  <a:cs typeface="+mn-cs"/>
                </a:rPr>
                <a:t>Презентация</a:t>
              </a:r>
              <a:r>
                <a:rPr lang="en-US" b="1" i="1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  <a:r>
                <a:rPr lang="ru-RU" b="1" i="1">
                  <a:solidFill>
                    <a:srgbClr val="FAFD00"/>
                  </a:solidFill>
                  <a:latin typeface="Times New Roman" charset="0"/>
                  <a:cs typeface="+mn-cs"/>
                </a:rPr>
                <a:t>Международной миссии «О Библии… просто»</a:t>
              </a:r>
              <a:r>
                <a:rPr lang="en-US" b="1" i="1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  <a:r>
                <a:rPr lang="ru-RU" b="1" i="1">
                  <a:solidFill>
                    <a:srgbClr val="FAFD00"/>
                  </a:solidFill>
                  <a:latin typeface="Times New Roman" charset="0"/>
                  <a:cs typeface="+mn-cs"/>
                </a:rPr>
                <a:t>               Форт-Уорт, Техас</a:t>
              </a:r>
              <a:endParaRPr lang="en-US" b="1">
                <a:solidFill>
                  <a:srgbClr val="FAFD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366613" name="Text Box 21"/>
            <p:cNvSpPr txBox="1">
              <a:spLocks noChangeArrowheads="1"/>
            </p:cNvSpPr>
            <p:nvPr/>
          </p:nvSpPr>
          <p:spPr bwMode="auto">
            <a:xfrm>
              <a:off x="1105" y="3866"/>
              <a:ext cx="3509" cy="2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B0C"/>
                  </a:solidFill>
                  <a:latin typeface="Helvetica" charset="0"/>
                  <a:cs typeface="+mn-cs"/>
                </a:rPr>
                <a:t>BibleBasically.org • BibleStudyDownloads.org</a:t>
              </a:r>
            </a:p>
          </p:txBody>
        </p:sp>
      </p:grp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2"/>
          <p:cNvGraphicFramePr>
            <a:graphicFrameLocks/>
          </p:cNvGraphicFramePr>
          <p:nvPr/>
        </p:nvGraphicFramePr>
        <p:xfrm>
          <a:off x="1744663" y="1428750"/>
          <a:ext cx="5743575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2" imgW="3949700" imgH="2755900" progId="MS_ClipArt_Gallery">
                  <p:embed/>
                </p:oleObj>
              </mc:Choice>
              <mc:Fallback>
                <p:oleObj name="Microsoft ClipArt Gallery" r:id="rId2" imgW="3949700" imgH="2755900" progId="MS_ClipArt_Gallery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1428750"/>
                        <a:ext cx="5743575" cy="409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44802" dir="2272499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31" name="Rectangle 3"/>
          <p:cNvSpPr>
            <a:spLocks noChangeArrowheads="1"/>
          </p:cNvSpPr>
          <p:nvPr/>
        </p:nvSpPr>
        <p:spPr bwMode="auto">
          <a:xfrm rot="900000">
            <a:off x="704850" y="2867025"/>
            <a:ext cx="2058988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КНИГИ</a:t>
            </a:r>
            <a:endParaRPr lang="en-US" sz="4000" b="1">
              <a:solidFill>
                <a:schemeClr val="accent1"/>
              </a:solidFill>
              <a:latin typeface="Times" charset="0"/>
              <a:cs typeface="+mn-cs"/>
            </a:endParaRPr>
          </a:p>
        </p:txBody>
      </p:sp>
      <p:sp>
        <p:nvSpPr>
          <p:cNvPr id="406532" name="Rectangle 4"/>
          <p:cNvSpPr>
            <a:spLocks noChangeArrowheads="1"/>
          </p:cNvSpPr>
          <p:nvPr/>
        </p:nvSpPr>
        <p:spPr bwMode="auto">
          <a:xfrm rot="360000">
            <a:off x="711200" y="3719513"/>
            <a:ext cx="1874838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ЛЮДИ</a:t>
            </a:r>
            <a:endParaRPr lang="en-US" sz="4000" b="1">
              <a:solidFill>
                <a:schemeClr val="accent1"/>
              </a:solidFill>
              <a:latin typeface="Times" charset="0"/>
              <a:cs typeface="+mn-cs"/>
            </a:endParaRPr>
          </a:p>
        </p:txBody>
      </p:sp>
      <p:sp>
        <p:nvSpPr>
          <p:cNvPr id="406533" name="Rectangle 5"/>
          <p:cNvSpPr>
            <a:spLocks noChangeArrowheads="1"/>
          </p:cNvSpPr>
          <p:nvPr/>
        </p:nvSpPr>
        <p:spPr bwMode="auto">
          <a:xfrm rot="20700000">
            <a:off x="6797675" y="4359275"/>
            <a:ext cx="17335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ДАТЫ</a:t>
            </a:r>
            <a:endParaRPr lang="en-US" sz="4000" b="1">
              <a:solidFill>
                <a:schemeClr val="accent1"/>
              </a:solidFill>
              <a:latin typeface="Times" charset="0"/>
              <a:cs typeface="+mn-cs"/>
            </a:endParaRPr>
          </a:p>
        </p:txBody>
      </p:sp>
      <p:sp>
        <p:nvSpPr>
          <p:cNvPr id="406535" name="Rectangle 7"/>
          <p:cNvSpPr>
            <a:spLocks noChangeArrowheads="1"/>
          </p:cNvSpPr>
          <p:nvPr/>
        </p:nvSpPr>
        <p:spPr bwMode="auto">
          <a:xfrm rot="1080000">
            <a:off x="6186488" y="3062288"/>
            <a:ext cx="278923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ПОЧЕМУ</a:t>
            </a:r>
            <a:r>
              <a:rPr lang="en-US" sz="4000" b="1">
                <a:solidFill>
                  <a:schemeClr val="accent1"/>
                </a:solidFill>
                <a:latin typeface="Times" charset="0"/>
                <a:cs typeface="+mn-cs"/>
              </a:rPr>
              <a:t>?</a:t>
            </a:r>
          </a:p>
        </p:txBody>
      </p:sp>
      <p:sp>
        <p:nvSpPr>
          <p:cNvPr id="406536" name="Rectangle 8"/>
          <p:cNvSpPr>
            <a:spLocks noChangeArrowheads="1"/>
          </p:cNvSpPr>
          <p:nvPr/>
        </p:nvSpPr>
        <p:spPr bwMode="auto">
          <a:xfrm rot="1920000">
            <a:off x="4254500" y="1214438"/>
            <a:ext cx="50736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КТО</a:t>
            </a:r>
            <a:r>
              <a:rPr lang="en-US" sz="4000" b="1">
                <a:solidFill>
                  <a:schemeClr val="accent1"/>
                </a:solidFill>
                <a:latin typeface="Times" charset="0"/>
                <a:cs typeface="+mn-cs"/>
              </a:rPr>
              <a:t> </a:t>
            </a: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СДЕЛАЛ</a:t>
            </a:r>
            <a:r>
              <a:rPr lang="en-US" sz="4000" b="1">
                <a:solidFill>
                  <a:schemeClr val="accent1"/>
                </a:solidFill>
                <a:latin typeface="Times" charset="0"/>
                <a:cs typeface="+mn-cs"/>
              </a:rPr>
              <a:t> </a:t>
            </a: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ЧТО</a:t>
            </a:r>
            <a:r>
              <a:rPr lang="en-US" sz="4000" b="1">
                <a:solidFill>
                  <a:schemeClr val="accent1"/>
                </a:solidFill>
                <a:latin typeface="Times" charset="0"/>
                <a:cs typeface="+mn-cs"/>
              </a:rPr>
              <a:t>?</a:t>
            </a:r>
          </a:p>
        </p:txBody>
      </p:sp>
      <p:sp>
        <p:nvSpPr>
          <p:cNvPr id="406537" name="Rectangle 9"/>
          <p:cNvSpPr>
            <a:spLocks noChangeArrowheads="1"/>
          </p:cNvSpPr>
          <p:nvPr/>
        </p:nvSpPr>
        <p:spPr bwMode="auto">
          <a:xfrm rot="360000">
            <a:off x="109538" y="5494338"/>
            <a:ext cx="94234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ЧТО</a:t>
            </a:r>
            <a:r>
              <a:rPr lang="en-US" sz="4000" b="1">
                <a:solidFill>
                  <a:schemeClr val="accent1"/>
                </a:solidFill>
                <a:latin typeface="Times" charset="0"/>
                <a:cs typeface="+mn-cs"/>
              </a:rPr>
              <a:t> </a:t>
            </a: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СВЯЗЯНО С</a:t>
            </a:r>
            <a:r>
              <a:rPr lang="en-US" sz="4000" b="1">
                <a:solidFill>
                  <a:schemeClr val="accent1"/>
                </a:solidFill>
                <a:latin typeface="Times" charset="0"/>
                <a:cs typeface="+mn-cs"/>
              </a:rPr>
              <a:t> </a:t>
            </a: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КЕМ</a:t>
            </a:r>
            <a:r>
              <a:rPr lang="en-US" sz="4000" b="1">
                <a:solidFill>
                  <a:schemeClr val="accent1"/>
                </a:solidFill>
                <a:latin typeface="Times" charset="0"/>
                <a:cs typeface="+mn-cs"/>
              </a:rPr>
              <a:t>/</a:t>
            </a: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ЧЕМ</a:t>
            </a:r>
            <a:r>
              <a:rPr lang="en-US" sz="4000" b="1">
                <a:solidFill>
                  <a:schemeClr val="accent1"/>
                </a:solidFill>
                <a:latin typeface="Times" charset="0"/>
                <a:cs typeface="+mn-cs"/>
              </a:rPr>
              <a:t>?</a:t>
            </a:r>
          </a:p>
        </p:txBody>
      </p:sp>
      <p:sp>
        <p:nvSpPr>
          <p:cNvPr id="406538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406540" name="Text Box 12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06541" name="Text Box 13"/>
          <p:cNvSpPr txBox="1">
            <a:spLocks noChangeArrowheads="1"/>
          </p:cNvSpPr>
          <p:nvPr/>
        </p:nvSpPr>
        <p:spPr bwMode="auto">
          <a:xfrm>
            <a:off x="8180388" y="65484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17</a:t>
            </a:r>
          </a:p>
        </p:txBody>
      </p:sp>
      <p:sp>
        <p:nvSpPr>
          <p:cNvPr id="406534" name="Rectangle 6"/>
          <p:cNvSpPr>
            <a:spLocks noChangeArrowheads="1"/>
          </p:cNvSpPr>
          <p:nvPr/>
        </p:nvSpPr>
        <p:spPr bwMode="auto">
          <a:xfrm rot="20340000">
            <a:off x="134938" y="1390650"/>
            <a:ext cx="501173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КТО СКАЗАЛ</a:t>
            </a:r>
            <a:r>
              <a:rPr lang="en-US" sz="4000" b="1">
                <a:solidFill>
                  <a:schemeClr val="accent1"/>
                </a:solidFill>
                <a:latin typeface="Times" charset="0"/>
                <a:cs typeface="+mn-cs"/>
              </a:rPr>
              <a:t> </a:t>
            </a:r>
            <a:r>
              <a:rPr lang="ru-RU" sz="4000" b="1">
                <a:solidFill>
                  <a:schemeClr val="accent1"/>
                </a:solidFill>
                <a:latin typeface="Times" charset="0"/>
                <a:cs typeface="+mn-cs"/>
              </a:rPr>
              <a:t>ЧТО</a:t>
            </a:r>
            <a:r>
              <a:rPr lang="en-US" sz="4000" b="1">
                <a:solidFill>
                  <a:schemeClr val="accent1"/>
                </a:solidFill>
                <a:latin typeface="Times" charset="0"/>
                <a:cs typeface="+mn-cs"/>
              </a:rPr>
              <a:t>?</a:t>
            </a:r>
          </a:p>
        </p:txBody>
      </p:sp>
      <p:sp>
        <p:nvSpPr>
          <p:cNvPr id="406543" name="WordArt 15"/>
          <p:cNvSpPr>
            <a:spLocks noChangeArrowheads="1" noChangeShapeType="1" noTextEdit="1"/>
          </p:cNvSpPr>
          <p:nvPr/>
        </p:nvSpPr>
        <p:spPr bwMode="auto">
          <a:xfrm>
            <a:off x="515938" y="739775"/>
            <a:ext cx="7600950" cy="56308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bg-BG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ПОМОГИТЕ!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06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06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3200400" y="749300"/>
            <a:ext cx="3727450" cy="2159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3541713" y="1019175"/>
            <a:ext cx="3197225" cy="1552575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ru-RU" sz="2800" b="1" i="1">
                <a:solidFill>
                  <a:srgbClr val="FFFF00"/>
                </a:solidFill>
                <a:latin typeface="Times" charset="0"/>
                <a:cs typeface="+mn-cs"/>
              </a:rPr>
              <a:t>ПОМОГИТЕ</a:t>
            </a:r>
            <a:r>
              <a:rPr lang="en-US" sz="2800" b="1" i="1">
                <a:solidFill>
                  <a:srgbClr val="FFFF00"/>
                </a:solidFill>
                <a:latin typeface="Times" charset="0"/>
                <a:cs typeface="+mn-cs"/>
              </a:rPr>
              <a:t>! </a:t>
            </a:r>
          </a:p>
          <a:p>
            <a:pPr>
              <a:defRPr/>
            </a:pPr>
            <a:r>
              <a:rPr lang="ru-RU" sz="2800" b="1" i="1">
                <a:solidFill>
                  <a:srgbClr val="FFFF00"/>
                </a:solidFill>
                <a:latin typeface="Times" charset="0"/>
                <a:cs typeface="+mn-cs"/>
              </a:rPr>
              <a:t>Я ПРОСТО</a:t>
            </a:r>
            <a:endParaRPr lang="en-US" sz="2800" b="1" i="1">
              <a:solidFill>
                <a:srgbClr val="FFFF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ru-RU" sz="2800" b="1" i="1">
                <a:solidFill>
                  <a:srgbClr val="FFFF00"/>
                </a:solidFill>
                <a:latin typeface="Times" charset="0"/>
                <a:cs typeface="+mn-cs"/>
              </a:rPr>
              <a:t>ТАК НЕ МОГУ</a:t>
            </a:r>
            <a:r>
              <a:rPr lang="en-US" sz="4000" b="1" i="1">
                <a:solidFill>
                  <a:srgbClr val="FFFF00"/>
                </a:solidFill>
                <a:latin typeface="Times" charset="0"/>
                <a:cs typeface="+mn-cs"/>
              </a:rPr>
              <a:t>!!!</a:t>
            </a:r>
          </a:p>
        </p:txBody>
      </p:sp>
      <p:graphicFrame>
        <p:nvGraphicFramePr>
          <p:cNvPr id="23555" name="Object 13"/>
          <p:cNvGraphicFramePr>
            <a:graphicFrameLocks/>
          </p:cNvGraphicFramePr>
          <p:nvPr/>
        </p:nvGraphicFramePr>
        <p:xfrm>
          <a:off x="773113" y="698500"/>
          <a:ext cx="3825875" cy="546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2" imgW="3835400" imgH="5473700" progId="MS_ClipArt_Gallery">
                  <p:embed/>
                </p:oleObj>
              </mc:Choice>
              <mc:Fallback>
                <p:oleObj name="Microsoft ClipArt Gallery" r:id="rId2" imgW="3835400" imgH="5473700" progId="MS_ClipArt_Gallery">
                  <p:embed/>
                  <p:pic>
                    <p:nvPicPr>
                      <p:cNvPr id="0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113" y="698500"/>
                        <a:ext cx="3825875" cy="546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07763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341" name="Group 29"/>
          <p:cNvGrpSpPr>
            <a:grpSpLocks/>
          </p:cNvGrpSpPr>
          <p:nvPr/>
        </p:nvGrpSpPr>
        <p:grpSpPr bwMode="auto">
          <a:xfrm>
            <a:off x="3711575" y="2827338"/>
            <a:ext cx="4724400" cy="2781300"/>
            <a:chOff x="2338" y="1781"/>
            <a:chExt cx="2976" cy="1752"/>
          </a:xfrm>
        </p:grpSpPr>
        <p:sp>
          <p:nvSpPr>
            <p:cNvPr id="13329" name="Oval 17"/>
            <p:cNvSpPr>
              <a:spLocks noChangeArrowheads="1"/>
            </p:cNvSpPr>
            <p:nvPr/>
          </p:nvSpPr>
          <p:spPr bwMode="auto">
            <a:xfrm>
              <a:off x="2338" y="1781"/>
              <a:ext cx="2976" cy="175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330" name="Rectangle 18"/>
            <p:cNvSpPr>
              <a:spLocks noChangeArrowheads="1"/>
            </p:cNvSpPr>
            <p:nvPr/>
          </p:nvSpPr>
          <p:spPr bwMode="auto">
            <a:xfrm>
              <a:off x="2905" y="2004"/>
              <a:ext cx="1986" cy="128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ru-RU" sz="3200" b="1" i="1">
                  <a:solidFill>
                    <a:srgbClr val="FFFF00"/>
                  </a:solidFill>
                  <a:latin typeface="Times" charset="0"/>
                  <a:cs typeface="+mn-cs"/>
                </a:rPr>
                <a:t>ПОЭТОМУ…</a:t>
              </a:r>
            </a:p>
            <a:p>
              <a:pPr>
                <a:defRPr/>
              </a:pPr>
              <a:r>
                <a:rPr lang="ru-RU" sz="3200" b="1" i="1">
                  <a:solidFill>
                    <a:srgbClr val="FFFF00"/>
                  </a:solidFill>
                  <a:latin typeface="Times" charset="0"/>
                  <a:cs typeface="+mn-cs"/>
                </a:rPr>
                <a:t>ПУСТЬ ЭТИМ </a:t>
              </a:r>
            </a:p>
            <a:p>
              <a:pPr>
                <a:defRPr/>
              </a:pPr>
              <a:r>
                <a:rPr lang="ru-RU" sz="3200" b="1" i="1">
                  <a:solidFill>
                    <a:srgbClr val="FFFF00"/>
                  </a:solidFill>
                  <a:latin typeface="Times" charset="0"/>
                  <a:cs typeface="+mn-cs"/>
                </a:rPr>
                <a:t>ПАСТОР </a:t>
              </a:r>
            </a:p>
            <a:p>
              <a:pPr>
                <a:defRPr/>
              </a:pPr>
              <a:r>
                <a:rPr lang="ru-RU" sz="3200" b="1" i="1">
                  <a:solidFill>
                    <a:srgbClr val="FFFF00"/>
                  </a:solidFill>
                  <a:latin typeface="Times" charset="0"/>
                  <a:cs typeface="+mn-cs"/>
                </a:rPr>
                <a:t>ЗАНИМАЕТСЯ</a:t>
              </a:r>
              <a:r>
                <a:rPr lang="en-US" sz="3200" b="1" i="1">
                  <a:solidFill>
                    <a:srgbClr val="FFFF00"/>
                  </a:solidFill>
                  <a:latin typeface="Times" charset="0"/>
                  <a:cs typeface="+mn-cs"/>
                </a:rPr>
                <a:t>!</a:t>
              </a:r>
            </a:p>
          </p:txBody>
        </p:sp>
      </p:grp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8180388" y="65452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18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1039813" y="873125"/>
            <a:ext cx="6997700" cy="4978400"/>
          </a:xfrm>
          <a:prstGeom prst="rect">
            <a:avLst/>
          </a:prstGeom>
          <a:gradFill rotWithShape="0">
            <a:gsLst>
              <a:gs pos="0">
                <a:srgbClr val="200EA6">
                  <a:gamma/>
                  <a:shade val="0"/>
                  <a:invGamma/>
                </a:srgbClr>
              </a:gs>
              <a:gs pos="100000">
                <a:srgbClr val="200EA6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81772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19</a:t>
            </a:r>
          </a:p>
        </p:txBody>
      </p:sp>
      <p:sp>
        <p:nvSpPr>
          <p:cNvPr id="177356" name="Rectangle 204"/>
          <p:cNvSpPr>
            <a:spLocks noChangeArrowheads="1"/>
          </p:cNvSpPr>
          <p:nvPr/>
        </p:nvSpPr>
        <p:spPr bwMode="auto">
          <a:xfrm>
            <a:off x="1543050" y="2019300"/>
            <a:ext cx="6270625" cy="30162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ru-RU" sz="9600" i="1">
                <a:solidFill>
                  <a:srgbClr val="E8EC39"/>
                </a:solidFill>
                <a:latin typeface="Times" charset="0"/>
                <a:cs typeface="+mn-cs"/>
              </a:rPr>
              <a:t>КАКАЯ</a:t>
            </a:r>
          </a:p>
          <a:p>
            <a:pPr>
              <a:defRPr/>
            </a:pPr>
            <a:r>
              <a:rPr lang="ru-RU" sz="9600" i="1">
                <a:solidFill>
                  <a:srgbClr val="E8EC39"/>
                </a:solidFill>
                <a:latin typeface="Times" charset="0"/>
                <a:cs typeface="+mn-cs"/>
              </a:rPr>
              <a:t>РАЗНИЦА</a:t>
            </a:r>
            <a:r>
              <a:rPr lang="en-US" sz="9600" i="1">
                <a:solidFill>
                  <a:srgbClr val="E8EC39"/>
                </a:solidFill>
                <a:latin typeface="Times" charset="0"/>
                <a:cs typeface="+mn-cs"/>
              </a:rPr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7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35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1054100" y="873125"/>
            <a:ext cx="6997700" cy="4978400"/>
          </a:xfrm>
          <a:prstGeom prst="rect">
            <a:avLst/>
          </a:prstGeom>
          <a:gradFill rotWithShape="0">
            <a:gsLst>
              <a:gs pos="0">
                <a:srgbClr val="200EA6">
                  <a:gamma/>
                  <a:shade val="0"/>
                  <a:invGamma/>
                </a:srgbClr>
              </a:gs>
              <a:gs pos="100000">
                <a:srgbClr val="200EA6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3081338" y="2019300"/>
            <a:ext cx="3189287" cy="30162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ru-RU" sz="9600" i="1">
                <a:solidFill>
                  <a:srgbClr val="E8EC39"/>
                </a:solidFill>
                <a:latin typeface="Times" charset="0"/>
                <a:cs typeface="+mn-cs"/>
              </a:rPr>
              <a:t>НУ И</a:t>
            </a:r>
          </a:p>
          <a:p>
            <a:pPr>
              <a:defRPr/>
            </a:pPr>
            <a:r>
              <a:rPr lang="ru-RU" sz="9600" i="1">
                <a:solidFill>
                  <a:srgbClr val="E8EC39"/>
                </a:solidFill>
                <a:latin typeface="Times" charset="0"/>
                <a:cs typeface="+mn-cs"/>
              </a:rPr>
              <a:t>ЧТО</a:t>
            </a:r>
            <a:r>
              <a:rPr lang="en-US" sz="9600" i="1">
                <a:solidFill>
                  <a:srgbClr val="E8EC39"/>
                </a:solidFill>
                <a:latin typeface="Times" charset="0"/>
                <a:cs typeface="+mn-cs"/>
              </a:rPr>
              <a:t>?</a:t>
            </a: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8186" name="Text Box 10"/>
          <p:cNvSpPr txBox="1">
            <a:spLocks noChangeArrowheads="1"/>
          </p:cNvSpPr>
          <p:nvPr/>
        </p:nvSpPr>
        <p:spPr bwMode="auto">
          <a:xfrm>
            <a:off x="818673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20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82638" y="927100"/>
            <a:ext cx="7559675" cy="5237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5400" b="1">
                <a:solidFill>
                  <a:srgbClr val="FAFD00"/>
                </a:solidFill>
                <a:latin typeface="Times" charset="0"/>
                <a:cs typeface="+mn-cs"/>
              </a:rPr>
              <a:t>       </a:t>
            </a:r>
            <a:r>
              <a:rPr lang="ja-JP" altLang="en-US" sz="5400" b="1">
                <a:solidFill>
                  <a:srgbClr val="FAFD00"/>
                </a:solidFill>
                <a:latin typeface="Arial"/>
                <a:cs typeface="+mn-cs"/>
              </a:rPr>
              <a:t>“</a:t>
            </a:r>
            <a:r>
              <a:rPr lang="ru-RU" sz="5400" b="1">
                <a:solidFill>
                  <a:srgbClr val="FAFD00"/>
                </a:solidFill>
                <a:latin typeface="Times" charset="0"/>
                <a:cs typeface="+mn-cs"/>
              </a:rPr>
              <a:t>Если наша вера не основывается на</a:t>
            </a:r>
            <a:r>
              <a:rPr lang="en-US" sz="5400" b="1">
                <a:solidFill>
                  <a:srgbClr val="FAFD00"/>
                </a:solidFill>
                <a:latin typeface="Times" charset="0"/>
                <a:cs typeface="+mn-cs"/>
              </a:rPr>
              <a:t> </a:t>
            </a:r>
            <a:r>
              <a:rPr lang="ru-RU" sz="5400" b="1">
                <a:solidFill>
                  <a:schemeClr val="tx1"/>
                </a:solidFill>
                <a:latin typeface="Times" charset="0"/>
                <a:cs typeface="+mn-cs"/>
              </a:rPr>
              <a:t>фактах</a:t>
            </a:r>
            <a:r>
              <a:rPr lang="en-US" sz="5400" b="1">
                <a:solidFill>
                  <a:srgbClr val="FAFD00"/>
                </a:solidFill>
                <a:latin typeface="Times" charset="0"/>
                <a:cs typeface="+mn-cs"/>
              </a:rPr>
              <a:t>, </a:t>
            </a:r>
            <a:r>
              <a:rPr lang="ru-RU" sz="5400" b="1">
                <a:solidFill>
                  <a:srgbClr val="FAFD00"/>
                </a:solidFill>
                <a:latin typeface="Times" charset="0"/>
                <a:cs typeface="+mn-cs"/>
              </a:rPr>
              <a:t>она не больше чем</a:t>
            </a:r>
            <a:r>
              <a:rPr lang="en-US" sz="5400" b="1">
                <a:solidFill>
                  <a:srgbClr val="FAFD00"/>
                </a:solidFill>
                <a:latin typeface="Times" charset="0"/>
                <a:cs typeface="+mn-cs"/>
              </a:rPr>
              <a:t> </a:t>
            </a:r>
            <a:r>
              <a:rPr lang="ru-RU" sz="5400" b="1">
                <a:solidFill>
                  <a:schemeClr val="tx1"/>
                </a:solidFill>
                <a:latin typeface="Times" charset="0"/>
                <a:cs typeface="+mn-cs"/>
              </a:rPr>
              <a:t>догадка</a:t>
            </a:r>
            <a:r>
              <a:rPr lang="en-US" sz="5400" b="1">
                <a:solidFill>
                  <a:srgbClr val="FAFD00"/>
                </a:solidFill>
                <a:latin typeface="Times" charset="0"/>
                <a:cs typeface="+mn-cs"/>
              </a:rPr>
              <a:t>,</a:t>
            </a:r>
            <a:r>
              <a:rPr lang="ru-RU" sz="5400" b="1">
                <a:solidFill>
                  <a:srgbClr val="FAFD00"/>
                </a:solidFill>
                <a:latin typeface="Times" charset="0"/>
                <a:cs typeface="+mn-cs"/>
              </a:rPr>
              <a:t> </a:t>
            </a:r>
            <a:r>
              <a:rPr lang="en-US" sz="5400" b="1">
                <a:solidFill>
                  <a:srgbClr val="FAFD00"/>
                </a:solidFill>
                <a:latin typeface="Times" charset="0"/>
                <a:cs typeface="+mn-cs"/>
              </a:rPr>
              <a:t> </a:t>
            </a:r>
            <a:r>
              <a:rPr lang="ru-RU" sz="5400" b="1">
                <a:solidFill>
                  <a:schemeClr val="tx1"/>
                </a:solidFill>
                <a:latin typeface="Times" charset="0"/>
                <a:cs typeface="+mn-cs"/>
              </a:rPr>
              <a:t>суеверие</a:t>
            </a:r>
            <a:r>
              <a:rPr lang="en-US" sz="5400" b="1">
                <a:solidFill>
                  <a:srgbClr val="FAFD00"/>
                </a:solidFill>
                <a:latin typeface="Times" charset="0"/>
                <a:cs typeface="+mn-cs"/>
              </a:rPr>
              <a:t> </a:t>
            </a:r>
            <a:r>
              <a:rPr lang="ru-RU" sz="5400" b="1">
                <a:solidFill>
                  <a:srgbClr val="FAFD00"/>
                </a:solidFill>
                <a:latin typeface="Times" charset="0"/>
                <a:cs typeface="+mn-cs"/>
              </a:rPr>
              <a:t>и</a:t>
            </a:r>
            <a:r>
              <a:rPr lang="en-US" sz="5400" b="1">
                <a:solidFill>
                  <a:srgbClr val="FAFD00"/>
                </a:solidFill>
                <a:latin typeface="Times" charset="0"/>
                <a:cs typeface="+mn-cs"/>
              </a:rPr>
              <a:t> </a:t>
            </a:r>
            <a:r>
              <a:rPr lang="ru-RU" sz="5400" b="1">
                <a:solidFill>
                  <a:schemeClr val="tx1"/>
                </a:solidFill>
                <a:latin typeface="Times" charset="0"/>
                <a:cs typeface="+mn-cs"/>
              </a:rPr>
              <a:t>предположение</a:t>
            </a:r>
            <a:r>
              <a:rPr lang="en-US" sz="5400" b="1">
                <a:solidFill>
                  <a:srgbClr val="FAFD00"/>
                </a:solidFill>
                <a:latin typeface="Times" charset="0"/>
                <a:cs typeface="+mn-cs"/>
              </a:rPr>
              <a:t>.</a:t>
            </a:r>
            <a:r>
              <a:rPr lang="ja-JP" altLang="en-US" sz="5400" b="1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endParaRPr lang="en-US" sz="5400" b="1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l">
              <a:defRPr/>
            </a:pPr>
            <a:r>
              <a:rPr lang="en-US" sz="4000" b="1">
                <a:solidFill>
                  <a:srgbClr val="FAFD00"/>
                </a:solidFill>
                <a:latin typeface="Times" charset="0"/>
                <a:cs typeface="+mn-cs"/>
              </a:rPr>
              <a:t>                        </a:t>
            </a:r>
            <a:r>
              <a:rPr lang="ru-RU" sz="4000" b="1">
                <a:solidFill>
                  <a:srgbClr val="FAFD00"/>
                </a:solidFill>
                <a:latin typeface="Times" charset="0"/>
                <a:cs typeface="+mn-cs"/>
              </a:rPr>
              <a:t>Майлс</a:t>
            </a:r>
            <a:r>
              <a:rPr lang="en-US" sz="4000" b="1">
                <a:solidFill>
                  <a:srgbClr val="FAFD00"/>
                </a:solidFill>
                <a:latin typeface="Times" charset="0"/>
                <a:cs typeface="+mn-cs"/>
              </a:rPr>
              <a:t> </a:t>
            </a:r>
            <a:r>
              <a:rPr lang="ru-RU" sz="4000" b="1">
                <a:solidFill>
                  <a:srgbClr val="FAFD00"/>
                </a:solidFill>
                <a:latin typeface="Times" charset="0"/>
                <a:cs typeface="+mn-cs"/>
              </a:rPr>
              <a:t>Стэнфорд</a:t>
            </a:r>
            <a:endParaRPr lang="en-US" sz="4000" b="1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l">
              <a:defRPr/>
            </a:pPr>
            <a:r>
              <a:rPr lang="ru-RU" sz="2800" b="1" i="1">
                <a:solidFill>
                  <a:srgbClr val="FAFD00"/>
                </a:solidFill>
                <a:latin typeface="Times" charset="0"/>
                <a:cs typeface="+mn-cs"/>
              </a:rPr>
              <a:t>    </a:t>
            </a:r>
            <a:r>
              <a:rPr lang="en-US" sz="2800" b="1" i="1">
                <a:solidFill>
                  <a:srgbClr val="FAFD00"/>
                </a:solidFill>
                <a:latin typeface="Times" charset="0"/>
                <a:cs typeface="+mn-cs"/>
              </a:rPr>
              <a:t>                            </a:t>
            </a:r>
            <a:r>
              <a:rPr lang="ru-RU" sz="2800" b="1" i="1">
                <a:solidFill>
                  <a:srgbClr val="FAFD00"/>
                </a:solidFill>
                <a:latin typeface="Times" charset="0"/>
                <a:cs typeface="+mn-cs"/>
              </a:rPr>
              <a:t>Принципы духовного роста</a:t>
            </a:r>
            <a:endParaRPr lang="en-US" sz="4000" b="1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788988" y="2576513"/>
            <a:ext cx="24193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400" b="1">
                <a:solidFill>
                  <a:srgbClr val="00CCFF"/>
                </a:solidFill>
                <a:latin typeface="Times" charset="0"/>
                <a:cs typeface="+mn-cs"/>
              </a:rPr>
              <a:t>фактах</a:t>
            </a:r>
            <a:endParaRPr lang="en-US" sz="5400" b="1">
              <a:solidFill>
                <a:srgbClr val="00CCFF"/>
              </a:solidFill>
              <a:latin typeface="Times" charset="0"/>
              <a:cs typeface="+mn-cs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056958" y="3386138"/>
            <a:ext cx="26146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400" b="1">
                <a:solidFill>
                  <a:srgbClr val="00CCFF"/>
                </a:solidFill>
                <a:latin typeface="Times" charset="0"/>
                <a:cs typeface="+mn-cs"/>
              </a:rPr>
              <a:t>догадка</a:t>
            </a:r>
            <a:endParaRPr lang="en-US" sz="5400" b="1">
              <a:solidFill>
                <a:srgbClr val="00CCFF"/>
              </a:solidFill>
              <a:latin typeface="Times" charset="0"/>
              <a:cs typeface="+mn-cs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971460" y="3394075"/>
            <a:ext cx="28924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400" b="1">
                <a:solidFill>
                  <a:srgbClr val="00CCFF"/>
                </a:solidFill>
                <a:latin typeface="Times" charset="0"/>
                <a:cs typeface="+mn-cs"/>
              </a:rPr>
              <a:t>суеверие</a:t>
            </a:r>
            <a:endParaRPr lang="en-US" sz="5400" b="1">
              <a:solidFill>
                <a:srgbClr val="CC3F3D"/>
              </a:solidFill>
              <a:latin typeface="Times" charset="0"/>
              <a:cs typeface="+mn-cs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347788" y="4210050"/>
            <a:ext cx="49752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400" b="1">
                <a:solidFill>
                  <a:srgbClr val="00CCFF"/>
                </a:solidFill>
                <a:latin typeface="Times" charset="0"/>
                <a:cs typeface="+mn-cs"/>
              </a:rPr>
              <a:t>предположение</a:t>
            </a:r>
            <a:endParaRPr lang="en-US" sz="5400" b="1">
              <a:solidFill>
                <a:srgbClr val="CC3F3D"/>
              </a:solidFill>
              <a:latin typeface="Times" charset="0"/>
              <a:cs typeface="+mn-cs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8186738" y="65484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21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8737600" y="64293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  <p:bldP spid="17414" grpId="0" autoUpdateAnimBg="0"/>
      <p:bldP spid="17415" grpId="0" autoUpdateAnimBg="0"/>
      <p:bldP spid="1741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9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46120" name="Text Box 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46121" name="Text Box 9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46122" name="Text Box 10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22</a:t>
            </a:r>
          </a:p>
        </p:txBody>
      </p:sp>
      <p:sp>
        <p:nvSpPr>
          <p:cNvPr id="346123" name="Text Box 11"/>
          <p:cNvSpPr txBox="1">
            <a:spLocks noChangeArrowheads="1"/>
          </p:cNvSpPr>
          <p:nvPr/>
        </p:nvSpPr>
        <p:spPr bwMode="auto">
          <a:xfrm>
            <a:off x="8728075" y="6426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>
                <a:solidFill>
                  <a:srgbClr val="FFFFFF"/>
                </a:solidFill>
                <a:cs typeface="+mn-cs"/>
              </a:rPr>
              <a:t>3</a:t>
            </a: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346124" name="Text Box 12"/>
          <p:cNvSpPr txBox="1">
            <a:spLocks noChangeArrowheads="1"/>
          </p:cNvSpPr>
          <p:nvPr/>
        </p:nvSpPr>
        <p:spPr bwMode="auto">
          <a:xfrm>
            <a:off x="1951038" y="822325"/>
            <a:ext cx="637063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600" b="1">
                <a:solidFill>
                  <a:srgbClr val="F06157"/>
                </a:solidFill>
                <a:latin typeface="Arial" charset="0"/>
                <a:cs typeface="+mn-cs"/>
              </a:rPr>
              <a:t>Суть нашего изучения</a:t>
            </a:r>
          </a:p>
        </p:txBody>
      </p:sp>
      <p:sp>
        <p:nvSpPr>
          <p:cNvPr id="346125" name="Text Box 13"/>
          <p:cNvSpPr txBox="1">
            <a:spLocks noChangeArrowheads="1"/>
          </p:cNvSpPr>
          <p:nvPr/>
        </p:nvSpPr>
        <p:spPr bwMode="auto">
          <a:xfrm>
            <a:off x="1050925" y="3306763"/>
            <a:ext cx="7223125" cy="155575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4800" b="1">
                <a:solidFill>
                  <a:schemeClr val="tx1"/>
                </a:solidFill>
                <a:latin typeface="Times" charset="0"/>
                <a:cs typeface="+mn-cs"/>
              </a:rPr>
              <a:t>и мы не будем жить выше своих</a:t>
            </a:r>
            <a:r>
              <a:rPr lang="ru-RU" sz="4800" b="1">
                <a:solidFill>
                  <a:srgbClr val="FAFD00"/>
                </a:solidFill>
                <a:latin typeface="Times" charset="0"/>
                <a:cs typeface="+mn-cs"/>
              </a:rPr>
              <a:t> убеждений.</a:t>
            </a:r>
            <a:r>
              <a:rPr lang="ja-JP" altLang="en-US" sz="4800" b="1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endParaRPr lang="ru-RU" sz="4800" b="1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346127" name="Text Box 15"/>
          <p:cNvSpPr txBox="1">
            <a:spLocks noChangeArrowheads="1"/>
          </p:cNvSpPr>
          <p:nvPr/>
        </p:nvSpPr>
        <p:spPr bwMode="auto">
          <a:xfrm>
            <a:off x="4364038" y="4954588"/>
            <a:ext cx="4529137" cy="10350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  <a:defRPr/>
            </a:pPr>
            <a:r>
              <a:rPr lang="ru-RU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Альберт Молер, президент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  <a:defRPr/>
            </a:pPr>
            <a:r>
              <a:rPr lang="ru-RU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Южная Баптистская семинария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  <a:defRPr/>
            </a:pPr>
            <a:r>
              <a:rPr lang="ru-RU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Луисвиль, Кентукки</a:t>
            </a:r>
          </a:p>
        </p:txBody>
      </p:sp>
      <p:sp>
        <p:nvSpPr>
          <p:cNvPr id="346114" name="Rectangle 2"/>
          <p:cNvSpPr>
            <a:spLocks noChangeArrowheads="1"/>
          </p:cNvSpPr>
          <p:nvPr/>
        </p:nvSpPr>
        <p:spPr bwMode="auto">
          <a:xfrm>
            <a:off x="1020763" y="1620838"/>
            <a:ext cx="7664450" cy="16430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5400" b="1">
                <a:solidFill>
                  <a:srgbClr val="FAFD00"/>
                </a:solidFill>
                <a:latin typeface="Times" charset="0"/>
                <a:cs typeface="+mn-cs"/>
              </a:rPr>
              <a:t>   </a:t>
            </a:r>
            <a:r>
              <a:rPr lang="ja-JP" altLang="en-US" sz="4800" b="1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ru-RU" sz="4800" b="1">
                <a:solidFill>
                  <a:schemeClr val="tx1"/>
                </a:solidFill>
                <a:latin typeface="Times" charset="0"/>
                <a:cs typeface="+mn-cs"/>
              </a:rPr>
              <a:t>Мы не поверим большему, чем мы</a:t>
            </a:r>
            <a:r>
              <a:rPr lang="ru-RU" sz="4800" b="1">
                <a:solidFill>
                  <a:srgbClr val="FAFD00"/>
                </a:solidFill>
                <a:latin typeface="Times" charset="0"/>
                <a:cs typeface="+mn-cs"/>
              </a:rPr>
              <a:t> знаем,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6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6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24" grpId="0"/>
      <p:bldP spid="346125" grpId="0"/>
      <p:bldP spid="346127" grpId="0"/>
      <p:bldP spid="3461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54" name="Picture 1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450" y="923925"/>
            <a:ext cx="5543550" cy="41576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2</a:t>
            </a:r>
            <a:r>
              <a:rPr lang="ru-RU" sz="1000" b="1">
                <a:solidFill>
                  <a:srgbClr val="FFFFFF"/>
                </a:solidFill>
                <a:cs typeface="+mn-cs"/>
              </a:rPr>
              <a:t>3</a:t>
            </a:r>
            <a:endParaRPr lang="en-US" sz="10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638175" y="5416550"/>
            <a:ext cx="8040688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i="1">
                <a:solidFill>
                  <a:srgbClr val="FFFF00"/>
                </a:solidFill>
                <a:latin typeface="Arial" charset="0"/>
                <a:cs typeface="+mn-cs"/>
              </a:rPr>
              <a:t>НЕ ПРОПУСТИТЕ НИ ОДНОГО ЗАНЯТИЯ!</a:t>
            </a:r>
            <a:endParaRPr lang="en-US" sz="2800" b="1" i="1">
              <a:solidFill>
                <a:srgbClr val="FFFF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1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23" name="Rectangle 15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22219" name="Text Box 11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22220" name="Text Box 12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24</a:t>
            </a:r>
          </a:p>
        </p:txBody>
      </p:sp>
      <p:pic>
        <p:nvPicPr>
          <p:cNvPr id="2970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596900"/>
            <a:ext cx="7874000" cy="5622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2222" name="Rectangle 14"/>
          <p:cNvSpPr>
            <a:spLocks noChangeArrowheads="1"/>
          </p:cNvSpPr>
          <p:nvPr/>
        </p:nvSpPr>
        <p:spPr bwMode="auto">
          <a:xfrm>
            <a:off x="568325" y="584200"/>
            <a:ext cx="7966075" cy="565785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25400" y="1366838"/>
            <a:ext cx="46751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723900" y="123825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>
              <a:defRPr/>
            </a:pPr>
            <a:r>
              <a:rPr lang="ru-RU" sz="6000" b="1" i="1">
                <a:solidFill>
                  <a:srgbClr val="F6FE0A"/>
                </a:solidFill>
                <a:latin typeface="Times" charset="0"/>
                <a:cs typeface="+mn-cs"/>
              </a:rPr>
              <a:t>Быстрая хронология</a:t>
            </a:r>
            <a:endParaRPr lang="en-US" sz="6000" i="1">
              <a:solidFill>
                <a:srgbClr val="F6FE0A"/>
              </a:solidFill>
              <a:latin typeface="Times" charset="0"/>
              <a:cs typeface="+mn-cs"/>
            </a:endParaRPr>
          </a:p>
        </p:txBody>
      </p:sp>
      <p:sp>
        <p:nvSpPr>
          <p:cNvPr id="222213" name="Rectangle 5"/>
          <p:cNvSpPr>
            <a:spLocks noChangeArrowheads="1"/>
          </p:cNvSpPr>
          <p:nvPr/>
        </p:nvSpPr>
        <p:spPr bwMode="auto">
          <a:xfrm>
            <a:off x="8147050" y="1687513"/>
            <a:ext cx="54768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i="1">
                <a:solidFill>
                  <a:srgbClr val="FAFD00"/>
                </a:solidFill>
                <a:latin typeface="Times" charset="0"/>
                <a:cs typeface="+mn-cs"/>
              </a:rPr>
              <a:t>®</a:t>
            </a: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627063" y="3028950"/>
            <a:ext cx="7600950" cy="22860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7200">
                <a:solidFill>
                  <a:schemeClr val="tx1"/>
                </a:solidFill>
                <a:latin typeface="Times" charset="0"/>
                <a:cs typeface="+mn-cs"/>
              </a:rPr>
              <a:t>это способ</a:t>
            </a:r>
            <a:r>
              <a:rPr lang="en-US" sz="72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</a:p>
          <a:p>
            <a:pPr>
              <a:defRPr/>
            </a:pPr>
            <a:r>
              <a:rPr lang="ru-RU" sz="7200">
                <a:solidFill>
                  <a:schemeClr val="tx1"/>
                </a:solidFill>
                <a:latin typeface="Times" charset="0"/>
                <a:cs typeface="+mn-cs"/>
              </a:rPr>
              <a:t>мышления</a:t>
            </a:r>
            <a:r>
              <a:rPr lang="en-US" sz="7200">
                <a:solidFill>
                  <a:schemeClr val="tx1"/>
                </a:solidFill>
                <a:latin typeface="Times" charset="0"/>
                <a:cs typeface="+mn-cs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4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1" name="Rectangle 35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0722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596900"/>
            <a:ext cx="7874000" cy="5622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569913" y="539750"/>
            <a:ext cx="7966075" cy="5707063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3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3311525"/>
            <a:ext cx="7900987" cy="1752600"/>
          </a:xfrm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Font typeface="Monotype Sorts" charset="0"/>
              <a:buNone/>
              <a:defRPr/>
            </a:pPr>
            <a:r>
              <a:rPr lang="ru-RU" sz="5400" b="1">
                <a:cs typeface="+mn-cs"/>
              </a:rPr>
              <a:t>Вы</a:t>
            </a:r>
            <a:r>
              <a:rPr lang="en-US" sz="5400" b="1">
                <a:cs typeface="+mn-cs"/>
              </a:rPr>
              <a:t> </a:t>
            </a:r>
            <a:r>
              <a:rPr lang="ru-RU" sz="5400" b="1">
                <a:cs typeface="+mn-cs"/>
              </a:rPr>
              <a:t>НАУЧИТЕСЬ</a:t>
            </a:r>
            <a:r>
              <a:rPr lang="en-US" sz="5400" b="1">
                <a:solidFill>
                  <a:srgbClr val="F6FE0A"/>
                </a:solidFill>
                <a:cs typeface="+mn-cs"/>
              </a:rPr>
              <a:t>                 </a:t>
            </a:r>
            <a:r>
              <a:rPr lang="ru-RU" sz="5400" b="1" i="1">
                <a:solidFill>
                  <a:srgbClr val="66FF66"/>
                </a:solidFill>
                <a:cs typeface="+mn-cs"/>
              </a:rPr>
              <a:t>мысленно постигать</a:t>
            </a:r>
            <a:r>
              <a:rPr lang="en-US" sz="5400" b="1">
                <a:solidFill>
                  <a:srgbClr val="F6FE0A"/>
                </a:solidFill>
                <a:cs typeface="+mn-cs"/>
              </a:rPr>
              <a:t>  </a:t>
            </a:r>
            <a:r>
              <a:rPr lang="ru-RU" sz="5400" b="1">
                <a:cs typeface="+mn-cs"/>
              </a:rPr>
              <a:t>Библию</a:t>
            </a:r>
            <a:r>
              <a:rPr lang="en-US" sz="5400" b="1">
                <a:cs typeface="+mn-cs"/>
              </a:rPr>
              <a:t>!</a:t>
            </a: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723900" y="123825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>
              <a:defRPr/>
            </a:pPr>
            <a:r>
              <a:rPr lang="ru-RU" sz="6000" b="1" i="1">
                <a:solidFill>
                  <a:srgbClr val="F6FE0A"/>
                </a:solidFill>
                <a:latin typeface="Times" charset="0"/>
                <a:cs typeface="+mn-cs"/>
              </a:rPr>
              <a:t>Быстрая хронология</a:t>
            </a:r>
            <a:endParaRPr lang="en-US" sz="6000" i="1">
              <a:solidFill>
                <a:srgbClr val="F6FE0A"/>
              </a:solidFill>
              <a:latin typeface="Times" charset="0"/>
              <a:cs typeface="+mn-cs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8124825" y="1697038"/>
            <a:ext cx="54768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i="1">
                <a:solidFill>
                  <a:srgbClr val="FAFD00"/>
                </a:solidFill>
                <a:latin typeface="Times" charset="0"/>
                <a:cs typeface="+mn-cs"/>
              </a:rPr>
              <a:t>©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25</a:t>
            </a:r>
          </a:p>
        </p:txBody>
      </p:sp>
      <p:sp>
        <p:nvSpPr>
          <p:cNvPr id="9249" name="Rectangle 33"/>
          <p:cNvSpPr>
            <a:spLocks noChangeArrowheads="1"/>
          </p:cNvSpPr>
          <p:nvPr/>
        </p:nvSpPr>
        <p:spPr bwMode="auto">
          <a:xfrm>
            <a:off x="723900" y="123825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>
              <a:defRPr/>
            </a:pPr>
            <a:r>
              <a:rPr lang="ru-RU" sz="6000" b="1" i="1">
                <a:solidFill>
                  <a:srgbClr val="F6FE0A"/>
                </a:solidFill>
                <a:latin typeface="Times" charset="0"/>
                <a:cs typeface="+mn-cs"/>
              </a:rPr>
              <a:t>Быстрая хронология</a:t>
            </a:r>
            <a:endParaRPr lang="en-US" sz="6000" i="1">
              <a:solidFill>
                <a:srgbClr val="F6FE0A"/>
              </a:solidFill>
              <a:latin typeface="Times" charset="0"/>
              <a:cs typeface="+mn-cs"/>
            </a:endParaRPr>
          </a:p>
        </p:txBody>
      </p:sp>
      <p:sp>
        <p:nvSpPr>
          <p:cNvPr id="9250" name="Rectangle 34"/>
          <p:cNvSpPr>
            <a:spLocks noChangeArrowheads="1"/>
          </p:cNvSpPr>
          <p:nvPr/>
        </p:nvSpPr>
        <p:spPr bwMode="auto">
          <a:xfrm>
            <a:off x="8124825" y="1697038"/>
            <a:ext cx="54768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i="1">
                <a:solidFill>
                  <a:srgbClr val="FAFD00"/>
                </a:solidFill>
                <a:latin typeface="Times" charset="0"/>
                <a:cs typeface="+mn-cs"/>
              </a:rPr>
              <a:t>©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5" grpId="0" build="p" autoUpdateAnimBg="0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3" name="Rectangle 23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1746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596900"/>
            <a:ext cx="7874000" cy="5622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40" name="Rectangle 20"/>
          <p:cNvSpPr>
            <a:spLocks noChangeArrowheads="1"/>
          </p:cNvSpPr>
          <p:nvPr/>
        </p:nvSpPr>
        <p:spPr bwMode="auto">
          <a:xfrm>
            <a:off x="538163" y="569913"/>
            <a:ext cx="7966075" cy="565785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13" y="3151188"/>
            <a:ext cx="7900987" cy="1752600"/>
          </a:xfrm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43F22C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Font typeface="Monotype Sorts" charset="0"/>
              <a:buNone/>
              <a:defRPr/>
            </a:pPr>
            <a:r>
              <a:rPr lang="ru-RU" sz="3600" b="1">
                <a:cs typeface="+mn-cs"/>
              </a:rPr>
              <a:t>ВАЖНЫЙ ПОДТЕКСТ</a:t>
            </a:r>
            <a:r>
              <a:rPr lang="en-US" sz="3600" b="1">
                <a:cs typeface="+mn-cs"/>
              </a:rPr>
              <a:t>: </a:t>
            </a:r>
            <a:endParaRPr lang="ru-RU" sz="3600" b="1">
              <a:cs typeface="+mn-cs"/>
            </a:endParaRPr>
          </a:p>
          <a:p>
            <a:pPr algn="ctr" eaLnBrk="1" hangingPunct="1">
              <a:lnSpc>
                <a:spcPct val="90000"/>
              </a:lnSpc>
              <a:buFont typeface="Monotype Sorts" charset="0"/>
              <a:buNone/>
              <a:defRPr/>
            </a:pPr>
            <a:r>
              <a:rPr lang="ru-RU" sz="3600" b="1">
                <a:cs typeface="+mn-cs"/>
              </a:rPr>
              <a:t>Вот чему ВЫ можете научить других</a:t>
            </a:r>
            <a:r>
              <a:rPr lang="en-US" sz="3600" b="1">
                <a:cs typeface="+mn-cs"/>
              </a:rPr>
              <a:t>!</a:t>
            </a:r>
          </a:p>
        </p:txBody>
      </p:sp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grpSp>
        <p:nvGrpSpPr>
          <p:cNvPr id="235533" name="Group 13"/>
          <p:cNvGrpSpPr>
            <a:grpSpLocks/>
          </p:cNvGrpSpPr>
          <p:nvPr/>
        </p:nvGrpSpPr>
        <p:grpSpPr bwMode="auto">
          <a:xfrm>
            <a:off x="517525" y="4327525"/>
            <a:ext cx="2851150" cy="2192338"/>
            <a:chOff x="326" y="2726"/>
            <a:chExt cx="1796" cy="1381"/>
          </a:xfrm>
        </p:grpSpPr>
        <p:graphicFrame>
          <p:nvGraphicFramePr>
            <p:cNvPr id="31759" name="Object 10"/>
            <p:cNvGraphicFramePr>
              <a:graphicFrameLocks noChangeAspect="1"/>
            </p:cNvGraphicFramePr>
            <p:nvPr/>
          </p:nvGraphicFramePr>
          <p:xfrm>
            <a:off x="326" y="2726"/>
            <a:ext cx="1796" cy="1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4559300" imgH="3505200" progId="MS_ClipArt_Gallery">
                    <p:embed/>
                  </p:oleObj>
                </mc:Choice>
                <mc:Fallback>
                  <p:oleObj r:id="rId3" imgW="4559300" imgH="3505200" progId="MS_ClipArt_Gallery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" y="2726"/>
                          <a:ext cx="1796" cy="13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blurRad="63500" dist="12700" algn="ctr" rotWithShape="0">
                            <a:srgbClr val="000000">
                              <a:alpha val="74997"/>
                            </a:srgb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43F22C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531" name="Text Box 11"/>
            <p:cNvSpPr txBox="1">
              <a:spLocks noChangeArrowheads="1"/>
            </p:cNvSpPr>
            <p:nvPr/>
          </p:nvSpPr>
          <p:spPr bwMode="auto">
            <a:xfrm>
              <a:off x="411" y="2894"/>
              <a:ext cx="113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43F22C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3200">
                  <a:solidFill>
                    <a:srgbClr val="ED181E"/>
                  </a:solidFill>
                  <a:latin typeface="Lucida Handwriting" charset="0"/>
                  <a:cs typeface="+mn-cs"/>
                </a:rPr>
                <a:t>С</a:t>
              </a:r>
              <a:r>
                <a:rPr lang="en-US" sz="3200">
                  <a:solidFill>
                    <a:srgbClr val="ED181E"/>
                  </a:solidFill>
                  <a:latin typeface="Lucida Handwriting" charset="0"/>
                  <a:cs typeface="+mn-cs"/>
                </a:rPr>
                <a:t> 7 </a:t>
              </a:r>
              <a:r>
                <a:rPr lang="ru-RU" sz="3200">
                  <a:solidFill>
                    <a:srgbClr val="ED181E"/>
                  </a:solidFill>
                  <a:latin typeface="Lucida Handwriting" charset="0"/>
                  <a:cs typeface="+mn-cs"/>
                </a:rPr>
                <a:t>М</a:t>
              </a:r>
              <a:r>
                <a:rPr lang="en-US" sz="3200">
                  <a:solidFill>
                    <a:srgbClr val="ED181E"/>
                  </a:solidFill>
                  <a:latin typeface="Lucida Handwriting" charset="0"/>
                  <a:cs typeface="+mn-cs"/>
                </a:rPr>
                <a:t> </a:t>
              </a:r>
              <a:r>
                <a:rPr lang="ru-RU" sz="3200">
                  <a:solidFill>
                    <a:srgbClr val="ED181E"/>
                  </a:solidFill>
                  <a:latin typeface="Lucida Handwriting" charset="0"/>
                  <a:cs typeface="+mn-cs"/>
                </a:rPr>
                <a:t>И</a:t>
              </a:r>
              <a:endParaRPr lang="en-US" sz="3200">
                <a:solidFill>
                  <a:schemeClr val="tx1"/>
                </a:solidFill>
                <a:latin typeface="Lucida Handwriting" charset="0"/>
                <a:cs typeface="+mn-cs"/>
              </a:endParaRPr>
            </a:p>
          </p:txBody>
        </p:sp>
        <p:sp>
          <p:nvSpPr>
            <p:cNvPr id="235532" name="Line 12"/>
            <p:cNvSpPr>
              <a:spLocks noChangeShapeType="1"/>
            </p:cNvSpPr>
            <p:nvPr/>
          </p:nvSpPr>
          <p:spPr bwMode="auto">
            <a:xfrm>
              <a:off x="858" y="3070"/>
              <a:ext cx="80" cy="0"/>
            </a:xfrm>
            <a:prstGeom prst="line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43F22C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35529" name="Rectangle 9"/>
          <p:cNvSpPr>
            <a:spLocks noChangeArrowheads="1"/>
          </p:cNvSpPr>
          <p:nvPr/>
        </p:nvSpPr>
        <p:spPr bwMode="auto">
          <a:xfrm>
            <a:off x="274638" y="5076825"/>
            <a:ext cx="8672512" cy="7366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  <a:defRPr/>
            </a:pPr>
            <a:r>
              <a:rPr lang="ru-RU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                 </a:t>
            </a:r>
            <a:r>
              <a:rPr lang="ru-RU" sz="40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Какая возможность для   свидетельства</a:t>
            </a:r>
            <a:r>
              <a:rPr lang="en-US" sz="40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!!!</a:t>
            </a:r>
          </a:p>
        </p:txBody>
      </p:sp>
      <p:sp>
        <p:nvSpPr>
          <p:cNvPr id="235534" name="Text Box 14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35535" name="Text Box 15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35536" name="Text Box 16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26</a:t>
            </a:r>
          </a:p>
        </p:txBody>
      </p:sp>
      <p:sp>
        <p:nvSpPr>
          <p:cNvPr id="235537" name="Text Box 17"/>
          <p:cNvSpPr txBox="1">
            <a:spLocks noChangeArrowheads="1"/>
          </p:cNvSpPr>
          <p:nvPr/>
        </p:nvSpPr>
        <p:spPr bwMode="auto">
          <a:xfrm>
            <a:off x="8734425" y="6432550"/>
            <a:ext cx="298450" cy="3968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1</a:t>
            </a: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1239838" y="4873625"/>
            <a:ext cx="138112" cy="0"/>
          </a:xfrm>
          <a:prstGeom prst="line">
            <a:avLst/>
          </a:prstGeom>
          <a:noFill/>
          <a:ln w="28575">
            <a:solidFill>
              <a:srgbClr val="ED181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41" name="Rectangle 21"/>
          <p:cNvSpPr>
            <a:spLocks noChangeArrowheads="1"/>
          </p:cNvSpPr>
          <p:nvPr/>
        </p:nvSpPr>
        <p:spPr bwMode="auto">
          <a:xfrm>
            <a:off x="723900" y="123825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>
              <a:defRPr/>
            </a:pPr>
            <a:r>
              <a:rPr lang="ru-RU" sz="6000" b="1" i="1">
                <a:solidFill>
                  <a:srgbClr val="F6FE0A"/>
                </a:solidFill>
                <a:latin typeface="Times" charset="0"/>
                <a:cs typeface="+mn-cs"/>
              </a:rPr>
              <a:t>Быстрая хронология</a:t>
            </a:r>
            <a:endParaRPr lang="en-US" sz="6000" i="1">
              <a:solidFill>
                <a:srgbClr val="F6FE0A"/>
              </a:solidFill>
              <a:latin typeface="Times" charset="0"/>
              <a:cs typeface="+mn-cs"/>
            </a:endParaRPr>
          </a:p>
        </p:txBody>
      </p:sp>
      <p:sp>
        <p:nvSpPr>
          <p:cNvPr id="235542" name="Rectangle 22"/>
          <p:cNvSpPr>
            <a:spLocks noChangeArrowheads="1"/>
          </p:cNvSpPr>
          <p:nvPr/>
        </p:nvSpPr>
        <p:spPr bwMode="auto">
          <a:xfrm>
            <a:off x="8124825" y="1697038"/>
            <a:ext cx="54768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i="1">
                <a:solidFill>
                  <a:srgbClr val="FAFD00"/>
                </a:solidFill>
                <a:latin typeface="Times" charset="0"/>
                <a:cs typeface="+mn-cs"/>
              </a:rPr>
              <a:t>©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2" grpId="0" build="p" autoUpdateAnimBg="0" advAuto="0"/>
      <p:bldP spid="23552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8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0243" name="Text Box 19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80247" name="Text Box 23"/>
          <p:cNvSpPr txBox="1">
            <a:spLocks noChangeArrowheads="1"/>
          </p:cNvSpPr>
          <p:nvPr/>
        </p:nvSpPr>
        <p:spPr bwMode="auto">
          <a:xfrm>
            <a:off x="3462338" y="1222375"/>
            <a:ext cx="52451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>
                <a:solidFill>
                  <a:srgbClr val="FFEA18"/>
                </a:solidFill>
                <a:latin typeface="Arial" charset="0"/>
                <a:cs typeface="+mn-cs"/>
              </a:rPr>
              <a:t>ВНИМАНИЕ, ПОЖАЛУЙСТА!</a:t>
            </a:r>
            <a:r>
              <a:rPr lang="en-US" sz="2800" b="1">
                <a:solidFill>
                  <a:srgbClr val="FFEA18"/>
                </a:solidFill>
                <a:latin typeface="Arial" charset="0"/>
                <a:cs typeface="+mn-cs"/>
              </a:rPr>
              <a:t>                    </a:t>
            </a:r>
            <a:r>
              <a:rPr lang="ru-RU" sz="2800" b="1">
                <a:solidFill>
                  <a:srgbClr val="FFEA18"/>
                </a:solidFill>
                <a:latin typeface="Arial" charset="0"/>
                <a:cs typeface="+mn-cs"/>
              </a:rPr>
              <a:t>СДЕЛАЙТЕ ОДОЛЖЕНИЕ – ОТКЛЮЧИТЕ ВСЕ МОБИЛЬНЫЕ ТЕЛЕФОНЫ</a:t>
            </a:r>
            <a:r>
              <a:rPr lang="en-US" sz="2800" b="1">
                <a:solidFill>
                  <a:srgbClr val="FFEA18"/>
                </a:solidFill>
                <a:latin typeface="Arial" charset="0"/>
                <a:cs typeface="+mn-cs"/>
              </a:rPr>
              <a:t>, </a:t>
            </a:r>
            <a:r>
              <a:rPr lang="ru-RU" sz="2800" b="1">
                <a:solidFill>
                  <a:srgbClr val="FFEA18"/>
                </a:solidFill>
                <a:latin typeface="Arial" charset="0"/>
                <a:cs typeface="+mn-cs"/>
              </a:rPr>
              <a:t>ПЭЙДЖЕРЫ И ДРУГИЕ СРЕДСТВА СВЯЗИ ВО ВРЕМЯ ЗАНЯТИЙ НА СЕМИНАРЕ. ВАШИ ДРУЗЬЯ НА СЕМИНАРЕ БУДУТ ВАМ БЛАГОДАРНЫ</a:t>
            </a:r>
            <a:r>
              <a:rPr lang="en-US" sz="2800" b="1">
                <a:solidFill>
                  <a:srgbClr val="FFEA18"/>
                </a:solidFill>
                <a:latin typeface="Arial" charset="0"/>
                <a:cs typeface="+mn-cs"/>
              </a:rPr>
              <a:t>!</a:t>
            </a:r>
          </a:p>
        </p:txBody>
      </p:sp>
      <p:grpSp>
        <p:nvGrpSpPr>
          <p:cNvPr id="7172" name="Group 27"/>
          <p:cNvGrpSpPr>
            <a:grpSpLocks/>
          </p:cNvGrpSpPr>
          <p:nvPr/>
        </p:nvGrpSpPr>
        <p:grpSpPr bwMode="auto">
          <a:xfrm>
            <a:off x="460375" y="1735138"/>
            <a:ext cx="2792413" cy="2836862"/>
            <a:chOff x="258" y="850"/>
            <a:chExt cx="1759" cy="1787"/>
          </a:xfrm>
        </p:grpSpPr>
        <p:pic>
          <p:nvPicPr>
            <p:cNvPr id="7176" name="Picture 2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" y="850"/>
              <a:ext cx="1759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0250" name="Line 26"/>
            <p:cNvSpPr>
              <a:spLocks noChangeShapeType="1"/>
            </p:cNvSpPr>
            <p:nvPr/>
          </p:nvSpPr>
          <p:spPr bwMode="auto">
            <a:xfrm>
              <a:off x="945" y="1074"/>
              <a:ext cx="186" cy="5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80254" name="Rectangle 30"/>
          <p:cNvSpPr>
            <a:spLocks noChangeArrowheads="1"/>
          </p:cNvSpPr>
          <p:nvPr/>
        </p:nvSpPr>
        <p:spPr bwMode="auto">
          <a:xfrm>
            <a:off x="7723188" y="6548438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sp>
        <p:nvSpPr>
          <p:cNvPr id="180255" name="Rectangle 31"/>
          <p:cNvSpPr>
            <a:spLocks noChangeArrowheads="1"/>
          </p:cNvSpPr>
          <p:nvPr/>
        </p:nvSpPr>
        <p:spPr bwMode="auto">
          <a:xfrm>
            <a:off x="8191500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02</a:t>
            </a:r>
          </a:p>
        </p:txBody>
      </p:sp>
      <p:sp>
        <p:nvSpPr>
          <p:cNvPr id="180258" name="Text Box 34"/>
          <p:cNvSpPr txBox="1">
            <a:spLocks noChangeArrowheads="1"/>
          </p:cNvSpPr>
          <p:nvPr/>
        </p:nvSpPr>
        <p:spPr bwMode="auto">
          <a:xfrm>
            <a:off x="469900" y="656113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277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596900"/>
            <a:ext cx="7874000" cy="5622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584200" y="539750"/>
            <a:ext cx="7966075" cy="569595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945438" y="1938338"/>
            <a:ext cx="5492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2800" i="1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666750" y="353695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ru-RU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Открытие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 </a:t>
            </a:r>
            <a:b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</a:br>
            <a:r>
              <a:rPr lang="ja-JP" altLang="en-US" sz="6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ru-RU" sz="6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своего библейского архива</a:t>
            </a:r>
            <a:r>
              <a:rPr lang="ja-JP" altLang="en-US" sz="6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66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647700" y="109855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>
              <a:defRPr/>
            </a:pPr>
            <a:endParaRPr lang="en-US" sz="440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>
              <a:defRPr/>
            </a:pPr>
            <a:endParaRPr lang="en-US" sz="6000" i="1">
              <a:solidFill>
                <a:srgbClr val="F6FE0A"/>
              </a:solidFill>
              <a:latin typeface="Times" charset="0"/>
              <a:cs typeface="+mn-cs"/>
            </a:endParaRP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27</a:t>
            </a:r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723900" y="123825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>
              <a:defRPr/>
            </a:pPr>
            <a:r>
              <a:rPr lang="ru-RU" sz="6000" b="1" i="1">
                <a:solidFill>
                  <a:srgbClr val="F6FE0A"/>
                </a:solidFill>
                <a:latin typeface="Times" charset="0"/>
                <a:cs typeface="+mn-cs"/>
              </a:rPr>
              <a:t>Быстрая хронология</a:t>
            </a:r>
            <a:endParaRPr lang="en-US" sz="6000" i="1">
              <a:solidFill>
                <a:srgbClr val="F6FE0A"/>
              </a:solidFill>
              <a:latin typeface="Times" charset="0"/>
              <a:cs typeface="+mn-cs"/>
            </a:endParaRPr>
          </a:p>
        </p:txBody>
      </p:sp>
      <p:sp>
        <p:nvSpPr>
          <p:cNvPr id="21531" name="Rectangle 27"/>
          <p:cNvSpPr>
            <a:spLocks noChangeArrowheads="1"/>
          </p:cNvSpPr>
          <p:nvPr/>
        </p:nvSpPr>
        <p:spPr bwMode="auto">
          <a:xfrm>
            <a:off x="8124825" y="1697038"/>
            <a:ext cx="54768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i="1">
                <a:solidFill>
                  <a:srgbClr val="FAFD00"/>
                </a:solidFill>
                <a:latin typeface="Times" charset="0"/>
                <a:cs typeface="+mn-cs"/>
              </a:rPr>
              <a:t>©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011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38" y="533400"/>
            <a:ext cx="7997825" cy="576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576263" y="660400"/>
            <a:ext cx="7996237" cy="5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8315325" y="6486525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28</a:t>
            </a:r>
          </a:p>
        </p:txBody>
      </p:sp>
      <p:graphicFrame>
        <p:nvGraphicFramePr>
          <p:cNvPr id="33800" name="Object 15"/>
          <p:cNvGraphicFramePr>
            <a:graphicFrameLocks noChangeAspect="1"/>
          </p:cNvGraphicFramePr>
          <p:nvPr/>
        </p:nvGraphicFramePr>
        <p:xfrm>
          <a:off x="555625" y="534988"/>
          <a:ext cx="8005763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8561905" imgH="6125430" progId="Paint.Picture">
                  <p:embed/>
                </p:oleObj>
              </mc:Choice>
              <mc:Fallback>
                <p:oleObj name="Точечный рисунок" r:id="rId3" imgW="8561905" imgH="6125430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25" y="534988"/>
                        <a:ext cx="8005763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4216400" y="2397125"/>
            <a:ext cx="9731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Библей-ский архив</a:t>
            </a: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51" name="Rectangle 15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113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520700"/>
            <a:ext cx="8027987" cy="578326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1262063" y="508000"/>
            <a:ext cx="6738937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8315325" y="6486525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29</a:t>
            </a:r>
          </a:p>
        </p:txBody>
      </p:sp>
      <p:graphicFrame>
        <p:nvGraphicFramePr>
          <p:cNvPr id="34824" name="Object 13"/>
          <p:cNvGraphicFramePr>
            <a:graphicFrameLocks noChangeAspect="1"/>
          </p:cNvGraphicFramePr>
          <p:nvPr/>
        </p:nvGraphicFramePr>
        <p:xfrm>
          <a:off x="630238" y="533400"/>
          <a:ext cx="7962900" cy="574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8554644" imgH="6171429" progId="Paint.Picture">
                  <p:embed/>
                </p:oleObj>
              </mc:Choice>
              <mc:Fallback>
                <p:oleObj name="Точечный рисунок" r:id="rId3" imgW="8554644" imgH="6171429" progId="Paint.Picture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38" y="533400"/>
                        <a:ext cx="7962900" cy="574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Text Box 14"/>
          <p:cNvSpPr txBox="1">
            <a:spLocks noChangeArrowheads="1"/>
          </p:cNvSpPr>
          <p:nvPr/>
        </p:nvSpPr>
        <p:spPr bwMode="auto">
          <a:xfrm>
            <a:off x="4310063" y="1612900"/>
            <a:ext cx="6413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b="1">
                <a:solidFill>
                  <a:schemeClr val="bg2"/>
                </a:solidFill>
                <a:latin typeface="Arial" charset="0"/>
                <a:cs typeface="+mn-cs"/>
              </a:rPr>
              <a:t>Библей- ский архив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7" name="Rectangle 17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216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520700"/>
            <a:ext cx="8013700" cy="577373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81835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30</a:t>
            </a:r>
          </a:p>
        </p:txBody>
      </p:sp>
      <p:graphicFrame>
        <p:nvGraphicFramePr>
          <p:cNvPr id="35847" name="Object 15"/>
          <p:cNvGraphicFramePr>
            <a:graphicFrameLocks noChangeAspect="1"/>
          </p:cNvGraphicFramePr>
          <p:nvPr/>
        </p:nvGraphicFramePr>
        <p:xfrm>
          <a:off x="600075" y="519113"/>
          <a:ext cx="8016875" cy="580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8516539" imgH="6163535" progId="Paint.Picture">
                  <p:embed/>
                </p:oleObj>
              </mc:Choice>
              <mc:Fallback>
                <p:oleObj name="Точечный рисунок" r:id="rId3" imgW="8516539" imgH="6163535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519113"/>
                        <a:ext cx="8016875" cy="580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4927600" y="1924050"/>
            <a:ext cx="12239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>
                <a:solidFill>
                  <a:schemeClr val="bg2"/>
                </a:solidFill>
                <a:latin typeface="Arial" charset="0"/>
                <a:cs typeface="+mn-cs"/>
              </a:rPr>
              <a:t>Библей-ский архив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8" name="Rectangle 14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318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525463"/>
            <a:ext cx="8018463" cy="5773737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81835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31</a:t>
            </a:r>
          </a:p>
        </p:txBody>
      </p:sp>
      <p:graphicFrame>
        <p:nvGraphicFramePr>
          <p:cNvPr id="36871" name="Object 12"/>
          <p:cNvGraphicFramePr>
            <a:graphicFrameLocks noChangeAspect="1"/>
          </p:cNvGraphicFramePr>
          <p:nvPr/>
        </p:nvGraphicFramePr>
        <p:xfrm>
          <a:off x="619125" y="574675"/>
          <a:ext cx="7859713" cy="574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8535591" imgH="6133333" progId="Paint.Picture">
                  <p:embed/>
                </p:oleObj>
              </mc:Choice>
              <mc:Fallback>
                <p:oleObj name="Точечный рисунок" r:id="rId3" imgW="8535591" imgH="6133333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" y="574675"/>
                        <a:ext cx="7859713" cy="574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5427663" y="1473200"/>
            <a:ext cx="63976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b="1">
                <a:solidFill>
                  <a:schemeClr val="bg2"/>
                </a:solidFill>
                <a:latin typeface="Arial" charset="0"/>
                <a:cs typeface="+mn-cs"/>
              </a:rPr>
              <a:t>Библей- ский архив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19" t="8720" r="12126" b="9135"/>
          <a:stretch>
            <a:fillRect/>
          </a:stretch>
        </p:blipFill>
        <p:spPr bwMode="auto">
          <a:xfrm>
            <a:off x="1023938" y="444500"/>
            <a:ext cx="7102475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9" name="Text Box 11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19821" name="Oval 13"/>
          <p:cNvSpPr>
            <a:spLocks noChangeArrowheads="1"/>
          </p:cNvSpPr>
          <p:nvPr/>
        </p:nvSpPr>
        <p:spPr bwMode="auto">
          <a:xfrm>
            <a:off x="4217988" y="357188"/>
            <a:ext cx="2185987" cy="3154362"/>
          </a:xfrm>
          <a:prstGeom prst="ellipse">
            <a:avLst/>
          </a:prstGeom>
          <a:noFill/>
          <a:ln w="76200">
            <a:solidFill>
              <a:srgbClr val="FFE957"/>
            </a:solidFill>
            <a:round/>
            <a:headEnd/>
            <a:tailEnd/>
          </a:ln>
          <a:effectLst>
            <a:outerShdw blurRad="63500" dist="89803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9822" name="Text Box 14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19823" name="Text Box 15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8" y="506413"/>
            <a:ext cx="8001000" cy="576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94227" name="Text Box 19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8189913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33</a:t>
            </a:r>
          </a:p>
        </p:txBody>
      </p:sp>
      <p:sp>
        <p:nvSpPr>
          <p:cNvPr id="94231" name="Text Box 23"/>
          <p:cNvSpPr txBox="1">
            <a:spLocks noChangeArrowheads="1"/>
          </p:cNvSpPr>
          <p:nvPr/>
        </p:nvSpPr>
        <p:spPr bwMode="auto">
          <a:xfrm>
            <a:off x="8728075" y="64293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5</a:t>
            </a:r>
          </a:p>
        </p:txBody>
      </p:sp>
      <p:grpSp>
        <p:nvGrpSpPr>
          <p:cNvPr id="38919" name="Group 50"/>
          <p:cNvGrpSpPr>
            <a:grpSpLocks/>
          </p:cNvGrpSpPr>
          <p:nvPr/>
        </p:nvGrpSpPr>
        <p:grpSpPr bwMode="auto">
          <a:xfrm>
            <a:off x="2030413" y="1450975"/>
            <a:ext cx="5726112" cy="3925888"/>
            <a:chOff x="1279" y="788"/>
            <a:chExt cx="3607" cy="2473"/>
          </a:xfrm>
        </p:grpSpPr>
        <p:sp>
          <p:nvSpPr>
            <p:cNvPr id="94233" name="Text Box 25"/>
            <p:cNvSpPr txBox="1">
              <a:spLocks noChangeArrowheads="1"/>
            </p:cNvSpPr>
            <p:nvPr/>
          </p:nvSpPr>
          <p:spPr bwMode="auto">
            <a:xfrm rot="-971290">
              <a:off x="1279" y="1676"/>
              <a:ext cx="1359" cy="596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i="1">
                  <a:solidFill>
                    <a:schemeClr val="bg2"/>
                  </a:solidFill>
                  <a:latin typeface="Arial" charset="0"/>
                  <a:cs typeface="+mn-cs"/>
                </a:rPr>
                <a:t>Иоанн - который?</a:t>
              </a:r>
            </a:p>
          </p:txBody>
        </p:sp>
        <p:sp>
          <p:nvSpPr>
            <p:cNvPr id="94234" name="Text Box 26"/>
            <p:cNvSpPr txBox="1">
              <a:spLocks noChangeArrowheads="1"/>
            </p:cNvSpPr>
            <p:nvPr/>
          </p:nvSpPr>
          <p:spPr bwMode="auto">
            <a:xfrm>
              <a:off x="2658" y="788"/>
              <a:ext cx="1360" cy="596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i="1">
                  <a:solidFill>
                    <a:schemeClr val="bg2"/>
                  </a:solidFill>
                  <a:latin typeface="Arial" charset="0"/>
                  <a:cs typeface="+mn-cs"/>
                </a:rPr>
                <a:t>Что они "судили"?</a:t>
              </a:r>
            </a:p>
          </p:txBody>
        </p:sp>
        <p:sp>
          <p:nvSpPr>
            <p:cNvPr id="94235" name="Text Box 27"/>
            <p:cNvSpPr txBox="1">
              <a:spLocks noChangeArrowheads="1"/>
            </p:cNvSpPr>
            <p:nvPr/>
          </p:nvSpPr>
          <p:spPr bwMode="auto">
            <a:xfrm rot="1520625">
              <a:off x="2947" y="1785"/>
              <a:ext cx="1744" cy="288"/>
            </a:xfrm>
            <a:prstGeom prst="rect">
              <a:avLst/>
            </a:prstGeom>
            <a:solidFill>
              <a:srgbClr val="BBAA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i="1">
                  <a:solidFill>
                    <a:schemeClr val="accent1"/>
                  </a:solidFill>
                  <a:latin typeface="Arial" charset="0"/>
                  <a:cs typeface="+mn-cs"/>
                </a:rPr>
                <a:t>Карта Израиля</a:t>
              </a:r>
            </a:p>
          </p:txBody>
        </p:sp>
        <p:sp>
          <p:nvSpPr>
            <p:cNvPr id="94236" name="Text Box 28"/>
            <p:cNvSpPr txBox="1">
              <a:spLocks noChangeArrowheads="1"/>
            </p:cNvSpPr>
            <p:nvPr/>
          </p:nvSpPr>
          <p:spPr bwMode="auto">
            <a:xfrm rot="-2582845">
              <a:off x="3592" y="2344"/>
              <a:ext cx="1294" cy="518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i="1">
                  <a:solidFill>
                    <a:schemeClr val="bg2"/>
                  </a:solidFill>
                  <a:latin typeface="Arial" charset="0"/>
                  <a:cs typeface="+mn-cs"/>
                </a:rPr>
                <a:t>Что такое Писание?</a:t>
              </a:r>
            </a:p>
          </p:txBody>
        </p:sp>
        <p:sp>
          <p:nvSpPr>
            <p:cNvPr id="94239" name="Rectangle 31"/>
            <p:cNvSpPr>
              <a:spLocks noChangeArrowheads="1"/>
            </p:cNvSpPr>
            <p:nvPr/>
          </p:nvSpPr>
          <p:spPr bwMode="auto">
            <a:xfrm>
              <a:off x="3459" y="3035"/>
              <a:ext cx="538" cy="226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4241" name="Rectangle 33"/>
            <p:cNvSpPr>
              <a:spLocks noChangeArrowheads="1"/>
            </p:cNvSpPr>
            <p:nvPr/>
          </p:nvSpPr>
          <p:spPr bwMode="auto">
            <a:xfrm>
              <a:off x="3576" y="2896"/>
              <a:ext cx="207" cy="226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4252" name="Rectangle 44"/>
            <p:cNvSpPr>
              <a:spLocks noChangeArrowheads="1"/>
            </p:cNvSpPr>
            <p:nvPr/>
          </p:nvSpPr>
          <p:spPr bwMode="auto">
            <a:xfrm rot="-2515353">
              <a:off x="3920" y="2997"/>
              <a:ext cx="538" cy="82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4259" name="Text Box 51"/>
          <p:cNvSpPr txBox="1">
            <a:spLocks noChangeArrowheads="1"/>
          </p:cNvSpPr>
          <p:nvPr/>
        </p:nvSpPr>
        <p:spPr bwMode="auto">
          <a:xfrm>
            <a:off x="5048250" y="2574925"/>
            <a:ext cx="723900" cy="18748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D831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1700">
                <a:solidFill>
                  <a:schemeClr val="accent1"/>
                </a:solidFill>
                <a:cs typeface="+mn-cs"/>
              </a:rPr>
              <a:t>?</a:t>
            </a:r>
          </a:p>
        </p:txBody>
      </p:sp>
      <p:sp>
        <p:nvSpPr>
          <p:cNvPr id="94260" name="Text Box 52"/>
          <p:cNvSpPr txBox="1">
            <a:spLocks noChangeArrowheads="1"/>
          </p:cNvSpPr>
          <p:nvPr/>
        </p:nvSpPr>
        <p:spPr bwMode="auto">
          <a:xfrm>
            <a:off x="6757988" y="3476625"/>
            <a:ext cx="723900" cy="18748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D831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1700">
                <a:solidFill>
                  <a:schemeClr val="accent1"/>
                </a:solidFill>
                <a:cs typeface="+mn-cs"/>
              </a:rPr>
              <a:t>?</a:t>
            </a:r>
          </a:p>
        </p:txBody>
      </p:sp>
      <p:sp>
        <p:nvSpPr>
          <p:cNvPr id="94261" name="Text Box 53"/>
          <p:cNvSpPr txBox="1">
            <a:spLocks noChangeArrowheads="1"/>
          </p:cNvSpPr>
          <p:nvPr/>
        </p:nvSpPr>
        <p:spPr bwMode="auto">
          <a:xfrm>
            <a:off x="2709863" y="2287588"/>
            <a:ext cx="723900" cy="18748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D831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1700">
                <a:solidFill>
                  <a:schemeClr val="accent1"/>
                </a:solidFill>
                <a:cs typeface="+mn-cs"/>
              </a:rPr>
              <a:t>?</a:t>
            </a:r>
          </a:p>
        </p:txBody>
      </p:sp>
      <p:sp>
        <p:nvSpPr>
          <p:cNvPr id="94262" name="Text Box 54"/>
          <p:cNvSpPr txBox="1">
            <a:spLocks noChangeArrowheads="1"/>
          </p:cNvSpPr>
          <p:nvPr/>
        </p:nvSpPr>
        <p:spPr bwMode="auto">
          <a:xfrm>
            <a:off x="5492750" y="1028700"/>
            <a:ext cx="723900" cy="18748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D831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1700">
                <a:solidFill>
                  <a:schemeClr val="accent1"/>
                </a:solidFill>
                <a:cs typeface="+mn-cs"/>
              </a:rPr>
              <a:t>?</a:t>
            </a:r>
          </a:p>
        </p:txBody>
      </p:sp>
      <p:grpSp>
        <p:nvGrpSpPr>
          <p:cNvPr id="94267" name="Group 59"/>
          <p:cNvGrpSpPr>
            <a:grpSpLocks/>
          </p:cNvGrpSpPr>
          <p:nvPr/>
        </p:nvGrpSpPr>
        <p:grpSpPr bwMode="auto">
          <a:xfrm>
            <a:off x="1804988" y="1600200"/>
            <a:ext cx="5859462" cy="3590925"/>
            <a:chOff x="1129" y="1361"/>
            <a:chExt cx="3691" cy="2262"/>
          </a:xfrm>
        </p:grpSpPr>
        <p:sp>
          <p:nvSpPr>
            <p:cNvPr id="94268" name="Rectangle 60"/>
            <p:cNvSpPr>
              <a:spLocks noChangeArrowheads="1"/>
            </p:cNvSpPr>
            <p:nvPr/>
          </p:nvSpPr>
          <p:spPr bwMode="auto">
            <a:xfrm rot="-731836">
              <a:off x="1129" y="1361"/>
              <a:ext cx="3666" cy="2262"/>
            </a:xfrm>
            <a:prstGeom prst="rect">
              <a:avLst/>
            </a:prstGeom>
            <a:gradFill rotWithShape="0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63500" dist="200805" dir="2081709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4269" name="Text Box 61"/>
            <p:cNvSpPr txBox="1">
              <a:spLocks noChangeArrowheads="1"/>
            </p:cNvSpPr>
            <p:nvPr/>
          </p:nvSpPr>
          <p:spPr bwMode="auto">
            <a:xfrm rot="-763059">
              <a:off x="1172" y="1626"/>
              <a:ext cx="3648" cy="17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6D93FD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3600" b="1">
                  <a:solidFill>
                    <a:srgbClr val="EEFF4B"/>
                  </a:solidFill>
                  <a:cs typeface="+mn-cs"/>
                </a:rPr>
                <a:t>ИТАК</a:t>
              </a:r>
              <a:r>
                <a:rPr lang="en-US" sz="3600" b="1">
                  <a:solidFill>
                    <a:srgbClr val="EEFF4B"/>
                  </a:solidFill>
                  <a:cs typeface="+mn-cs"/>
                </a:rPr>
                <a:t>…</a:t>
              </a:r>
              <a:r>
                <a:rPr lang="ru-RU" sz="3600" b="1">
                  <a:solidFill>
                    <a:srgbClr val="EEFF4B"/>
                  </a:solidFill>
                  <a:cs typeface="+mn-cs"/>
                </a:rPr>
                <a:t> С ЧЕГО НАЧАТЬ</a:t>
              </a:r>
              <a:r>
                <a:rPr lang="en-US" sz="3600" b="1">
                  <a:solidFill>
                    <a:srgbClr val="EEFF4B"/>
                  </a:solidFill>
                  <a:cs typeface="+mn-cs"/>
                </a:rPr>
                <a:t> </a:t>
              </a:r>
              <a:r>
                <a:rPr lang="ru-RU" sz="3600" b="1">
                  <a:solidFill>
                    <a:srgbClr val="EEFF4B"/>
                  </a:solidFill>
                  <a:cs typeface="+mn-cs"/>
                </a:rPr>
                <a:t>РАЗБИРАТЬ</a:t>
              </a:r>
              <a:r>
                <a:rPr lang="en-US" sz="3600" b="1">
                  <a:solidFill>
                    <a:srgbClr val="EEFF4B"/>
                  </a:solidFill>
                  <a:cs typeface="+mn-cs"/>
                </a:rPr>
                <a:t> </a:t>
              </a:r>
              <a:r>
                <a:rPr lang="ru-RU" sz="3600" b="1">
                  <a:solidFill>
                    <a:srgbClr val="EEFF4B"/>
                  </a:solidFill>
                  <a:cs typeface="+mn-cs"/>
                </a:rPr>
                <a:t>         ВСЮ ЭТУ</a:t>
              </a:r>
              <a:r>
                <a:rPr lang="en-US" sz="3600" b="1">
                  <a:solidFill>
                    <a:srgbClr val="EEFF4B"/>
                  </a:solidFill>
                  <a:cs typeface="+mn-cs"/>
                </a:rPr>
                <a:t> </a:t>
              </a:r>
              <a:r>
                <a:rPr lang="ru-RU" sz="3600" b="1">
                  <a:solidFill>
                    <a:srgbClr val="EEFF4B"/>
                  </a:solidFill>
                  <a:cs typeface="+mn-cs"/>
                </a:rPr>
                <a:t>ИНФОРМАЦИЮ</a:t>
              </a:r>
              <a:r>
                <a:rPr lang="en-US" sz="3600" b="1">
                  <a:solidFill>
                    <a:srgbClr val="EEFF4B"/>
                  </a:solidFill>
                  <a:cs typeface="+mn-cs"/>
                </a:rPr>
                <a:t>…</a:t>
              </a:r>
              <a:r>
                <a:rPr lang="ru-RU" sz="3600" b="1">
                  <a:solidFill>
                    <a:srgbClr val="EEFF4B"/>
                  </a:solidFill>
                  <a:cs typeface="+mn-cs"/>
                </a:rPr>
                <a:t> ИЛИ</a:t>
              </a:r>
              <a:r>
                <a:rPr lang="en-US" sz="3600" b="1">
                  <a:solidFill>
                    <a:srgbClr val="EEFF4B"/>
                  </a:solidFill>
                  <a:cs typeface="+mn-cs"/>
                </a:rPr>
                <a:t> </a:t>
              </a:r>
              <a:r>
                <a:rPr lang="ru-RU" sz="3600" b="1">
                  <a:solidFill>
                    <a:srgbClr val="FC0128"/>
                  </a:solidFill>
                  <a:cs typeface="+mn-cs"/>
                </a:rPr>
                <a:t>ДЕЗ</a:t>
              </a:r>
              <a:r>
                <a:rPr lang="ru-RU" sz="3600" b="1">
                  <a:solidFill>
                    <a:srgbClr val="EEFF4B"/>
                  </a:solidFill>
                  <a:cs typeface="+mn-cs"/>
                </a:rPr>
                <a:t>ИНФОРМАЦИЮ?</a:t>
              </a:r>
              <a:endParaRPr lang="en-US" sz="3600" b="1">
                <a:solidFill>
                  <a:srgbClr val="EEFF4B"/>
                </a:solidFill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4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4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4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4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4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4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4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4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59" grpId="0" autoUpdateAnimBg="0"/>
      <p:bldP spid="94260" grpId="0" autoUpdateAnimBg="0"/>
      <p:bldP spid="94261" grpId="0" autoUpdateAnimBg="0"/>
      <p:bldP spid="94262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Group 15"/>
          <p:cNvGrpSpPr>
            <a:grpSpLocks/>
          </p:cNvGrpSpPr>
          <p:nvPr/>
        </p:nvGrpSpPr>
        <p:grpSpPr bwMode="auto">
          <a:xfrm>
            <a:off x="3492500" y="266700"/>
            <a:ext cx="5499100" cy="5822950"/>
            <a:chOff x="2200" y="168"/>
            <a:chExt cx="3464" cy="3668"/>
          </a:xfrm>
        </p:grpSpPr>
        <p:graphicFrame>
          <p:nvGraphicFramePr>
            <p:cNvPr id="40970" name="Object 2"/>
            <p:cNvGraphicFramePr>
              <a:graphicFrameLocks/>
            </p:cNvGraphicFramePr>
            <p:nvPr/>
          </p:nvGraphicFramePr>
          <p:xfrm>
            <a:off x="2200" y="187"/>
            <a:ext cx="1344" cy="3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icrosoft ClipArt Gallery" r:id="rId2" imgW="2146300" imgH="5803900" progId="MS_ClipArt_Gallery">
                    <p:embed/>
                  </p:oleObj>
                </mc:Choice>
                <mc:Fallback>
                  <p:oleObj name="Microsoft ClipArt Gallery" r:id="rId2" imgW="2146300" imgH="5803900" progId="MS_ClipArt_Gallery">
                    <p:embed/>
                    <p:pic>
                      <p:nvPicPr>
                        <p:cNvPr id="0" name="Object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0" y="187"/>
                          <a:ext cx="1344" cy="36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blurRad="63500" dist="107763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0" name="Line 4"/>
            <p:cNvSpPr>
              <a:spLocks noChangeShapeType="1"/>
            </p:cNvSpPr>
            <p:nvPr/>
          </p:nvSpPr>
          <p:spPr bwMode="auto">
            <a:xfrm flipV="1">
              <a:off x="3188" y="764"/>
              <a:ext cx="280" cy="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auto">
            <a:xfrm>
              <a:off x="3380" y="168"/>
              <a:ext cx="2284" cy="157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641975" y="442913"/>
            <a:ext cx="3059113" cy="20986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ru-RU" sz="4400" b="1">
                <a:solidFill>
                  <a:srgbClr val="FFFF00"/>
                </a:solidFill>
                <a:latin typeface="Times" charset="0"/>
                <a:cs typeface="+mn-cs"/>
              </a:rPr>
              <a:t>Я  это абсолютно</a:t>
            </a:r>
            <a:r>
              <a:rPr lang="en-US" sz="4400" b="1">
                <a:solidFill>
                  <a:srgbClr val="FFFF00"/>
                </a:solidFill>
                <a:latin typeface="Times" charset="0"/>
                <a:cs typeface="+mn-cs"/>
              </a:rPr>
              <a:t> </a:t>
            </a:r>
            <a:r>
              <a:rPr lang="ru-RU" sz="4400" b="1" i="1">
                <a:solidFill>
                  <a:srgbClr val="FFFF00"/>
                </a:solidFill>
                <a:latin typeface="Times" charset="0"/>
                <a:cs typeface="+mn-cs"/>
              </a:rPr>
              <a:t>НЕ</a:t>
            </a:r>
            <a:r>
              <a:rPr lang="en-US" sz="4400" b="1">
                <a:solidFill>
                  <a:srgbClr val="FFFF00"/>
                </a:solidFill>
                <a:latin typeface="Times" charset="0"/>
                <a:cs typeface="+mn-cs"/>
              </a:rPr>
              <a:t> </a:t>
            </a:r>
            <a:r>
              <a:rPr lang="ru-RU" sz="4400" b="1">
                <a:solidFill>
                  <a:srgbClr val="FFFF00"/>
                </a:solidFill>
                <a:latin typeface="Times" charset="0"/>
                <a:cs typeface="+mn-cs"/>
              </a:rPr>
              <a:t>знаю</a:t>
            </a:r>
            <a:r>
              <a:rPr lang="en-US" sz="4400" b="1">
                <a:solidFill>
                  <a:srgbClr val="FFFF00"/>
                </a:solidFill>
                <a:latin typeface="Times" charset="0"/>
                <a:cs typeface="+mn-cs"/>
              </a:rPr>
              <a:t>!</a:t>
            </a:r>
          </a:p>
        </p:txBody>
      </p:sp>
      <p:grpSp>
        <p:nvGrpSpPr>
          <p:cNvPr id="19477" name="Group 21"/>
          <p:cNvGrpSpPr>
            <a:grpSpLocks/>
          </p:cNvGrpSpPr>
          <p:nvPr/>
        </p:nvGrpSpPr>
        <p:grpSpPr bwMode="auto">
          <a:xfrm>
            <a:off x="5046663" y="2540000"/>
            <a:ext cx="3625850" cy="2501900"/>
            <a:chOff x="3179" y="1600"/>
            <a:chExt cx="2284" cy="1576"/>
          </a:xfrm>
        </p:grpSpPr>
        <p:sp>
          <p:nvSpPr>
            <p:cNvPr id="19459" name="Oval 3"/>
            <p:cNvSpPr>
              <a:spLocks noChangeArrowheads="1"/>
            </p:cNvSpPr>
            <p:nvPr/>
          </p:nvSpPr>
          <p:spPr bwMode="auto">
            <a:xfrm>
              <a:off x="3179" y="1600"/>
              <a:ext cx="2284" cy="157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461" name="Rectangle 5"/>
            <p:cNvSpPr>
              <a:spLocks noChangeArrowheads="1"/>
            </p:cNvSpPr>
            <p:nvPr/>
          </p:nvSpPr>
          <p:spPr bwMode="auto">
            <a:xfrm>
              <a:off x="3430" y="1904"/>
              <a:ext cx="1752" cy="9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ru-RU" sz="4400" b="1" i="1">
                  <a:solidFill>
                    <a:srgbClr val="FFFF00"/>
                  </a:solidFill>
                  <a:latin typeface="Times New Roman" charset="0"/>
                  <a:cs typeface="+mn-cs"/>
                </a:rPr>
                <a:t>С чего</a:t>
              </a:r>
              <a:r>
                <a:rPr lang="en-US" sz="4400" b="1" i="1">
                  <a:solidFill>
                    <a:srgbClr val="FFFF00"/>
                  </a:solidFill>
                  <a:latin typeface="Times New Roman" charset="0"/>
                  <a:cs typeface="+mn-cs"/>
                </a:rPr>
                <a:t> </a:t>
              </a:r>
              <a:r>
                <a:rPr lang="ru-RU" sz="4400" b="1" i="1" u="sng">
                  <a:solidFill>
                    <a:srgbClr val="FFFF00"/>
                  </a:solidFill>
                  <a:latin typeface="Times New Roman" charset="0"/>
                  <a:cs typeface="+mn-cs"/>
                </a:rPr>
                <a:t>же</a:t>
              </a:r>
              <a:r>
                <a:rPr lang="en-US" sz="4400" b="1" i="1">
                  <a:solidFill>
                    <a:srgbClr val="FFFF00"/>
                  </a:solidFill>
                  <a:latin typeface="Times New Roman" charset="0"/>
                  <a:cs typeface="+mn-cs"/>
                </a:rPr>
                <a:t>  </a:t>
              </a:r>
              <a:r>
                <a:rPr lang="ru-RU" sz="4400" b="1" i="1">
                  <a:solidFill>
                    <a:srgbClr val="FFFF00"/>
                  </a:solidFill>
                  <a:latin typeface="Times New Roman" charset="0"/>
                  <a:cs typeface="+mn-cs"/>
                </a:rPr>
                <a:t>начать</a:t>
              </a:r>
              <a:r>
                <a:rPr lang="en-US" sz="4400" b="1" i="1">
                  <a:solidFill>
                    <a:srgbClr val="FFFF00"/>
                  </a:solidFill>
                  <a:latin typeface="Times New Roman" charset="0"/>
                  <a:cs typeface="+mn-cs"/>
                </a:rPr>
                <a:t>?</a:t>
              </a:r>
            </a:p>
          </p:txBody>
        </p:sp>
      </p:grp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34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5400" y="1366838"/>
            <a:ext cx="46751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788" name="Text Box 10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71789" name="Text Box 109"/>
          <p:cNvSpPr txBox="1">
            <a:spLocks noChangeArrowheads="1"/>
          </p:cNvSpPr>
          <p:nvPr/>
        </p:nvSpPr>
        <p:spPr bwMode="auto">
          <a:xfrm>
            <a:off x="8315325" y="6486525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71793" name="Text Box 113"/>
          <p:cNvSpPr txBox="1">
            <a:spLocks noChangeArrowheads="1"/>
          </p:cNvSpPr>
          <p:nvPr/>
        </p:nvSpPr>
        <p:spPr bwMode="auto">
          <a:xfrm>
            <a:off x="8183563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35</a:t>
            </a:r>
          </a:p>
        </p:txBody>
      </p:sp>
      <p:sp>
        <p:nvSpPr>
          <p:cNvPr id="71794" name="Text Box 114"/>
          <p:cNvSpPr txBox="1">
            <a:spLocks noChangeArrowheads="1"/>
          </p:cNvSpPr>
          <p:nvPr/>
        </p:nvSpPr>
        <p:spPr bwMode="auto">
          <a:xfrm>
            <a:off x="7172325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 </a:t>
            </a: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sp>
        <p:nvSpPr>
          <p:cNvPr id="71797" name="Rectangle 117"/>
          <p:cNvSpPr>
            <a:spLocks noChangeArrowheads="1"/>
          </p:cNvSpPr>
          <p:nvPr/>
        </p:nvSpPr>
        <p:spPr bwMode="auto">
          <a:xfrm>
            <a:off x="6292850" y="3797300"/>
            <a:ext cx="539750" cy="596900"/>
          </a:xfrm>
          <a:prstGeom prst="rect">
            <a:avLst/>
          </a:pr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91919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798" name="Freeform 118"/>
          <p:cNvSpPr>
            <a:spLocks/>
          </p:cNvSpPr>
          <p:nvPr/>
        </p:nvSpPr>
        <p:spPr bwMode="auto">
          <a:xfrm>
            <a:off x="6000750" y="3429000"/>
            <a:ext cx="744538" cy="477838"/>
          </a:xfrm>
          <a:custGeom>
            <a:avLst/>
            <a:gdLst>
              <a:gd name="T0" fmla="*/ 180 w 469"/>
              <a:gd name="T1" fmla="*/ 180 h 301"/>
              <a:gd name="T2" fmla="*/ 156 w 469"/>
              <a:gd name="T3" fmla="*/ 168 h 301"/>
              <a:gd name="T4" fmla="*/ 180 w 469"/>
              <a:gd name="T5" fmla="*/ 156 h 301"/>
              <a:gd name="T6" fmla="*/ 204 w 469"/>
              <a:gd name="T7" fmla="*/ 156 h 301"/>
              <a:gd name="T8" fmla="*/ 228 w 469"/>
              <a:gd name="T9" fmla="*/ 168 h 301"/>
              <a:gd name="T10" fmla="*/ 252 w 469"/>
              <a:gd name="T11" fmla="*/ 168 h 301"/>
              <a:gd name="T12" fmla="*/ 276 w 469"/>
              <a:gd name="T13" fmla="*/ 180 h 301"/>
              <a:gd name="T14" fmla="*/ 300 w 469"/>
              <a:gd name="T15" fmla="*/ 192 h 301"/>
              <a:gd name="T16" fmla="*/ 324 w 469"/>
              <a:gd name="T17" fmla="*/ 204 h 301"/>
              <a:gd name="T18" fmla="*/ 348 w 469"/>
              <a:gd name="T19" fmla="*/ 204 h 301"/>
              <a:gd name="T20" fmla="*/ 372 w 469"/>
              <a:gd name="T21" fmla="*/ 180 h 301"/>
              <a:gd name="T22" fmla="*/ 396 w 469"/>
              <a:gd name="T23" fmla="*/ 180 h 301"/>
              <a:gd name="T24" fmla="*/ 420 w 469"/>
              <a:gd name="T25" fmla="*/ 180 h 301"/>
              <a:gd name="T26" fmla="*/ 444 w 469"/>
              <a:gd name="T27" fmla="*/ 156 h 301"/>
              <a:gd name="T28" fmla="*/ 468 w 469"/>
              <a:gd name="T29" fmla="*/ 144 h 301"/>
              <a:gd name="T30" fmla="*/ 468 w 469"/>
              <a:gd name="T31" fmla="*/ 120 h 301"/>
              <a:gd name="T32" fmla="*/ 456 w 469"/>
              <a:gd name="T33" fmla="*/ 96 h 301"/>
              <a:gd name="T34" fmla="*/ 432 w 469"/>
              <a:gd name="T35" fmla="*/ 96 h 301"/>
              <a:gd name="T36" fmla="*/ 408 w 469"/>
              <a:gd name="T37" fmla="*/ 84 h 301"/>
              <a:gd name="T38" fmla="*/ 432 w 469"/>
              <a:gd name="T39" fmla="*/ 72 h 301"/>
              <a:gd name="T40" fmla="*/ 456 w 469"/>
              <a:gd name="T41" fmla="*/ 84 h 301"/>
              <a:gd name="T42" fmla="*/ 456 w 469"/>
              <a:gd name="T43" fmla="*/ 60 h 301"/>
              <a:gd name="T44" fmla="*/ 432 w 469"/>
              <a:gd name="T45" fmla="*/ 48 h 301"/>
              <a:gd name="T46" fmla="*/ 420 w 469"/>
              <a:gd name="T47" fmla="*/ 24 h 301"/>
              <a:gd name="T48" fmla="*/ 396 w 469"/>
              <a:gd name="T49" fmla="*/ 12 h 301"/>
              <a:gd name="T50" fmla="*/ 372 w 469"/>
              <a:gd name="T51" fmla="*/ 0 h 301"/>
              <a:gd name="T52" fmla="*/ 348 w 469"/>
              <a:gd name="T53" fmla="*/ 0 h 301"/>
              <a:gd name="T54" fmla="*/ 324 w 469"/>
              <a:gd name="T55" fmla="*/ 0 h 301"/>
              <a:gd name="T56" fmla="*/ 300 w 469"/>
              <a:gd name="T57" fmla="*/ 0 h 301"/>
              <a:gd name="T58" fmla="*/ 288 w 469"/>
              <a:gd name="T59" fmla="*/ 24 h 301"/>
              <a:gd name="T60" fmla="*/ 264 w 469"/>
              <a:gd name="T61" fmla="*/ 24 h 301"/>
              <a:gd name="T62" fmla="*/ 240 w 469"/>
              <a:gd name="T63" fmla="*/ 24 h 301"/>
              <a:gd name="T64" fmla="*/ 216 w 469"/>
              <a:gd name="T65" fmla="*/ 24 h 301"/>
              <a:gd name="T66" fmla="*/ 192 w 469"/>
              <a:gd name="T67" fmla="*/ 36 h 301"/>
              <a:gd name="T68" fmla="*/ 168 w 469"/>
              <a:gd name="T69" fmla="*/ 48 h 301"/>
              <a:gd name="T70" fmla="*/ 144 w 469"/>
              <a:gd name="T71" fmla="*/ 48 h 301"/>
              <a:gd name="T72" fmla="*/ 132 w 469"/>
              <a:gd name="T73" fmla="*/ 72 h 301"/>
              <a:gd name="T74" fmla="*/ 108 w 469"/>
              <a:gd name="T75" fmla="*/ 72 h 301"/>
              <a:gd name="T76" fmla="*/ 84 w 469"/>
              <a:gd name="T77" fmla="*/ 72 h 301"/>
              <a:gd name="T78" fmla="*/ 60 w 469"/>
              <a:gd name="T79" fmla="*/ 84 h 301"/>
              <a:gd name="T80" fmla="*/ 36 w 469"/>
              <a:gd name="T81" fmla="*/ 96 h 301"/>
              <a:gd name="T82" fmla="*/ 24 w 469"/>
              <a:gd name="T83" fmla="*/ 120 h 301"/>
              <a:gd name="T84" fmla="*/ 0 w 469"/>
              <a:gd name="T85" fmla="*/ 132 h 301"/>
              <a:gd name="T86" fmla="*/ 0 w 469"/>
              <a:gd name="T87" fmla="*/ 156 h 301"/>
              <a:gd name="T88" fmla="*/ 12 w 469"/>
              <a:gd name="T89" fmla="*/ 180 h 301"/>
              <a:gd name="T90" fmla="*/ 36 w 469"/>
              <a:gd name="T91" fmla="*/ 180 h 301"/>
              <a:gd name="T92" fmla="*/ 60 w 469"/>
              <a:gd name="T93" fmla="*/ 192 h 301"/>
              <a:gd name="T94" fmla="*/ 84 w 469"/>
              <a:gd name="T95" fmla="*/ 192 h 301"/>
              <a:gd name="T96" fmla="*/ 96 w 469"/>
              <a:gd name="T97" fmla="*/ 216 h 301"/>
              <a:gd name="T98" fmla="*/ 96 w 469"/>
              <a:gd name="T99" fmla="*/ 240 h 301"/>
              <a:gd name="T100" fmla="*/ 120 w 469"/>
              <a:gd name="T101" fmla="*/ 252 h 301"/>
              <a:gd name="T102" fmla="*/ 132 w 469"/>
              <a:gd name="T103" fmla="*/ 276 h 301"/>
              <a:gd name="T104" fmla="*/ 156 w 469"/>
              <a:gd name="T105" fmla="*/ 276 h 301"/>
              <a:gd name="T106" fmla="*/ 180 w 469"/>
              <a:gd name="T107" fmla="*/ 288 h 301"/>
              <a:gd name="T108" fmla="*/ 204 w 469"/>
              <a:gd name="T109" fmla="*/ 288 h 301"/>
              <a:gd name="T110" fmla="*/ 228 w 469"/>
              <a:gd name="T111" fmla="*/ 300 h 301"/>
              <a:gd name="T112" fmla="*/ 252 w 469"/>
              <a:gd name="T113" fmla="*/ 288 h 301"/>
              <a:gd name="T114" fmla="*/ 276 w 469"/>
              <a:gd name="T115" fmla="*/ 276 h 301"/>
              <a:gd name="T116" fmla="*/ 288 w 469"/>
              <a:gd name="T117" fmla="*/ 252 h 301"/>
              <a:gd name="T118" fmla="*/ 300 w 469"/>
              <a:gd name="T119" fmla="*/ 228 h 301"/>
              <a:gd name="T120" fmla="*/ 312 w 469"/>
              <a:gd name="T121" fmla="*/ 204 h 301"/>
              <a:gd name="T122" fmla="*/ 300 w 469"/>
              <a:gd name="T123" fmla="*/ 168 h 301"/>
              <a:gd name="T124" fmla="*/ 180 w 469"/>
              <a:gd name="T125" fmla="*/ 180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69" h="301">
                <a:moveTo>
                  <a:pt x="180" y="180"/>
                </a:moveTo>
                <a:lnTo>
                  <a:pt x="156" y="168"/>
                </a:lnTo>
                <a:lnTo>
                  <a:pt x="180" y="156"/>
                </a:lnTo>
                <a:lnTo>
                  <a:pt x="204" y="156"/>
                </a:lnTo>
                <a:lnTo>
                  <a:pt x="228" y="168"/>
                </a:lnTo>
                <a:lnTo>
                  <a:pt x="252" y="168"/>
                </a:lnTo>
                <a:lnTo>
                  <a:pt x="276" y="180"/>
                </a:lnTo>
                <a:lnTo>
                  <a:pt x="300" y="192"/>
                </a:lnTo>
                <a:lnTo>
                  <a:pt x="324" y="204"/>
                </a:lnTo>
                <a:lnTo>
                  <a:pt x="348" y="204"/>
                </a:lnTo>
                <a:lnTo>
                  <a:pt x="372" y="180"/>
                </a:lnTo>
                <a:lnTo>
                  <a:pt x="396" y="180"/>
                </a:lnTo>
                <a:lnTo>
                  <a:pt x="420" y="180"/>
                </a:lnTo>
                <a:lnTo>
                  <a:pt x="444" y="156"/>
                </a:lnTo>
                <a:lnTo>
                  <a:pt x="468" y="144"/>
                </a:lnTo>
                <a:lnTo>
                  <a:pt x="468" y="120"/>
                </a:lnTo>
                <a:lnTo>
                  <a:pt x="456" y="96"/>
                </a:lnTo>
                <a:lnTo>
                  <a:pt x="432" y="96"/>
                </a:lnTo>
                <a:lnTo>
                  <a:pt x="408" y="84"/>
                </a:lnTo>
                <a:lnTo>
                  <a:pt x="432" y="72"/>
                </a:lnTo>
                <a:lnTo>
                  <a:pt x="456" y="84"/>
                </a:lnTo>
                <a:lnTo>
                  <a:pt x="456" y="60"/>
                </a:lnTo>
                <a:lnTo>
                  <a:pt x="432" y="48"/>
                </a:lnTo>
                <a:lnTo>
                  <a:pt x="420" y="24"/>
                </a:lnTo>
                <a:lnTo>
                  <a:pt x="396" y="12"/>
                </a:lnTo>
                <a:lnTo>
                  <a:pt x="372" y="0"/>
                </a:lnTo>
                <a:lnTo>
                  <a:pt x="348" y="0"/>
                </a:lnTo>
                <a:lnTo>
                  <a:pt x="324" y="0"/>
                </a:lnTo>
                <a:lnTo>
                  <a:pt x="300" y="0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36"/>
                </a:lnTo>
                <a:lnTo>
                  <a:pt x="168" y="48"/>
                </a:lnTo>
                <a:lnTo>
                  <a:pt x="144" y="48"/>
                </a:lnTo>
                <a:lnTo>
                  <a:pt x="132" y="72"/>
                </a:lnTo>
                <a:lnTo>
                  <a:pt x="108" y="72"/>
                </a:lnTo>
                <a:lnTo>
                  <a:pt x="84" y="72"/>
                </a:lnTo>
                <a:lnTo>
                  <a:pt x="60" y="84"/>
                </a:lnTo>
                <a:lnTo>
                  <a:pt x="36" y="96"/>
                </a:lnTo>
                <a:lnTo>
                  <a:pt x="24" y="120"/>
                </a:lnTo>
                <a:lnTo>
                  <a:pt x="0" y="132"/>
                </a:lnTo>
                <a:lnTo>
                  <a:pt x="0" y="156"/>
                </a:lnTo>
                <a:lnTo>
                  <a:pt x="12" y="180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96" y="216"/>
                </a:lnTo>
                <a:lnTo>
                  <a:pt x="96" y="240"/>
                </a:lnTo>
                <a:lnTo>
                  <a:pt x="120" y="252"/>
                </a:lnTo>
                <a:lnTo>
                  <a:pt x="132" y="276"/>
                </a:lnTo>
                <a:lnTo>
                  <a:pt x="156" y="276"/>
                </a:lnTo>
                <a:lnTo>
                  <a:pt x="180" y="288"/>
                </a:lnTo>
                <a:lnTo>
                  <a:pt x="204" y="288"/>
                </a:lnTo>
                <a:lnTo>
                  <a:pt x="228" y="300"/>
                </a:lnTo>
                <a:lnTo>
                  <a:pt x="252" y="288"/>
                </a:lnTo>
                <a:lnTo>
                  <a:pt x="276" y="276"/>
                </a:lnTo>
                <a:lnTo>
                  <a:pt x="288" y="252"/>
                </a:lnTo>
                <a:lnTo>
                  <a:pt x="300" y="228"/>
                </a:lnTo>
                <a:lnTo>
                  <a:pt x="312" y="204"/>
                </a:lnTo>
                <a:lnTo>
                  <a:pt x="300" y="168"/>
                </a:lnTo>
                <a:lnTo>
                  <a:pt x="180" y="180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799" name="Freeform 119"/>
          <p:cNvSpPr>
            <a:spLocks/>
          </p:cNvSpPr>
          <p:nvPr/>
        </p:nvSpPr>
        <p:spPr bwMode="auto">
          <a:xfrm>
            <a:off x="6057900" y="3962400"/>
            <a:ext cx="2611438" cy="706438"/>
          </a:xfrm>
          <a:custGeom>
            <a:avLst/>
            <a:gdLst>
              <a:gd name="T0" fmla="*/ 696 w 1645"/>
              <a:gd name="T1" fmla="*/ 180 h 445"/>
              <a:gd name="T2" fmla="*/ 624 w 1645"/>
              <a:gd name="T3" fmla="*/ 204 h 445"/>
              <a:gd name="T4" fmla="*/ 552 w 1645"/>
              <a:gd name="T5" fmla="*/ 216 h 445"/>
              <a:gd name="T6" fmla="*/ 480 w 1645"/>
              <a:gd name="T7" fmla="*/ 216 h 445"/>
              <a:gd name="T8" fmla="*/ 408 w 1645"/>
              <a:gd name="T9" fmla="*/ 228 h 445"/>
              <a:gd name="T10" fmla="*/ 348 w 1645"/>
              <a:gd name="T11" fmla="*/ 288 h 445"/>
              <a:gd name="T12" fmla="*/ 288 w 1645"/>
              <a:gd name="T13" fmla="*/ 336 h 445"/>
              <a:gd name="T14" fmla="*/ 252 w 1645"/>
              <a:gd name="T15" fmla="*/ 336 h 445"/>
              <a:gd name="T16" fmla="*/ 180 w 1645"/>
              <a:gd name="T17" fmla="*/ 336 h 445"/>
              <a:gd name="T18" fmla="*/ 132 w 1645"/>
              <a:gd name="T19" fmla="*/ 252 h 445"/>
              <a:gd name="T20" fmla="*/ 72 w 1645"/>
              <a:gd name="T21" fmla="*/ 192 h 445"/>
              <a:gd name="T22" fmla="*/ 12 w 1645"/>
              <a:gd name="T23" fmla="*/ 204 h 445"/>
              <a:gd name="T24" fmla="*/ 12 w 1645"/>
              <a:gd name="T25" fmla="*/ 276 h 445"/>
              <a:gd name="T26" fmla="*/ 72 w 1645"/>
              <a:gd name="T27" fmla="*/ 324 h 445"/>
              <a:gd name="T28" fmla="*/ 144 w 1645"/>
              <a:gd name="T29" fmla="*/ 372 h 445"/>
              <a:gd name="T30" fmla="*/ 180 w 1645"/>
              <a:gd name="T31" fmla="*/ 432 h 445"/>
              <a:gd name="T32" fmla="*/ 252 w 1645"/>
              <a:gd name="T33" fmla="*/ 444 h 445"/>
              <a:gd name="T34" fmla="*/ 324 w 1645"/>
              <a:gd name="T35" fmla="*/ 432 h 445"/>
              <a:gd name="T36" fmla="*/ 396 w 1645"/>
              <a:gd name="T37" fmla="*/ 432 h 445"/>
              <a:gd name="T38" fmla="*/ 480 w 1645"/>
              <a:gd name="T39" fmla="*/ 432 h 445"/>
              <a:gd name="T40" fmla="*/ 564 w 1645"/>
              <a:gd name="T41" fmla="*/ 408 h 445"/>
              <a:gd name="T42" fmla="*/ 636 w 1645"/>
              <a:gd name="T43" fmla="*/ 384 h 445"/>
              <a:gd name="T44" fmla="*/ 720 w 1645"/>
              <a:gd name="T45" fmla="*/ 384 h 445"/>
              <a:gd name="T46" fmla="*/ 780 w 1645"/>
              <a:gd name="T47" fmla="*/ 324 h 445"/>
              <a:gd name="T48" fmla="*/ 852 w 1645"/>
              <a:gd name="T49" fmla="*/ 288 h 445"/>
              <a:gd name="T50" fmla="*/ 900 w 1645"/>
              <a:gd name="T51" fmla="*/ 240 h 445"/>
              <a:gd name="T52" fmla="*/ 984 w 1645"/>
              <a:gd name="T53" fmla="*/ 216 h 445"/>
              <a:gd name="T54" fmla="*/ 1056 w 1645"/>
              <a:gd name="T55" fmla="*/ 192 h 445"/>
              <a:gd name="T56" fmla="*/ 1128 w 1645"/>
              <a:gd name="T57" fmla="*/ 180 h 445"/>
              <a:gd name="T58" fmla="*/ 1212 w 1645"/>
              <a:gd name="T59" fmla="*/ 180 h 445"/>
              <a:gd name="T60" fmla="*/ 1272 w 1645"/>
              <a:gd name="T61" fmla="*/ 144 h 445"/>
              <a:gd name="T62" fmla="*/ 1344 w 1645"/>
              <a:gd name="T63" fmla="*/ 144 h 445"/>
              <a:gd name="T64" fmla="*/ 1428 w 1645"/>
              <a:gd name="T65" fmla="*/ 120 h 445"/>
              <a:gd name="T66" fmla="*/ 1500 w 1645"/>
              <a:gd name="T67" fmla="*/ 120 h 445"/>
              <a:gd name="T68" fmla="*/ 1596 w 1645"/>
              <a:gd name="T69" fmla="*/ 120 h 445"/>
              <a:gd name="T70" fmla="*/ 1620 w 1645"/>
              <a:gd name="T71" fmla="*/ 120 h 445"/>
              <a:gd name="T72" fmla="*/ 1596 w 1645"/>
              <a:gd name="T73" fmla="*/ 120 h 445"/>
              <a:gd name="T74" fmla="*/ 1584 w 1645"/>
              <a:gd name="T75" fmla="*/ 48 h 445"/>
              <a:gd name="T76" fmla="*/ 1560 w 1645"/>
              <a:gd name="T77" fmla="*/ 0 h 445"/>
              <a:gd name="T78" fmla="*/ 1488 w 1645"/>
              <a:gd name="T79" fmla="*/ 12 h 445"/>
              <a:gd name="T80" fmla="*/ 1416 w 1645"/>
              <a:gd name="T81" fmla="*/ 24 h 445"/>
              <a:gd name="T82" fmla="*/ 1332 w 1645"/>
              <a:gd name="T83" fmla="*/ 48 h 445"/>
              <a:gd name="T84" fmla="*/ 1260 w 1645"/>
              <a:gd name="T85" fmla="*/ 60 h 445"/>
              <a:gd name="T86" fmla="*/ 1176 w 1645"/>
              <a:gd name="T87" fmla="*/ 48 h 445"/>
              <a:gd name="T88" fmla="*/ 1104 w 1645"/>
              <a:gd name="T89" fmla="*/ 24 h 445"/>
              <a:gd name="T90" fmla="*/ 1032 w 1645"/>
              <a:gd name="T91" fmla="*/ 24 h 445"/>
              <a:gd name="T92" fmla="*/ 984 w 1645"/>
              <a:gd name="T93" fmla="*/ 84 h 445"/>
              <a:gd name="T94" fmla="*/ 900 w 1645"/>
              <a:gd name="T95" fmla="*/ 144 h 445"/>
              <a:gd name="T96" fmla="*/ 828 w 1645"/>
              <a:gd name="T97" fmla="*/ 168 h 445"/>
              <a:gd name="T98" fmla="*/ 756 w 1645"/>
              <a:gd name="T99" fmla="*/ 156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45" h="445">
                <a:moveTo>
                  <a:pt x="744" y="156"/>
                </a:moveTo>
                <a:lnTo>
                  <a:pt x="720" y="168"/>
                </a:lnTo>
                <a:lnTo>
                  <a:pt x="696" y="180"/>
                </a:lnTo>
                <a:lnTo>
                  <a:pt x="672" y="192"/>
                </a:lnTo>
                <a:lnTo>
                  <a:pt x="648" y="192"/>
                </a:lnTo>
                <a:lnTo>
                  <a:pt x="624" y="204"/>
                </a:lnTo>
                <a:lnTo>
                  <a:pt x="600" y="204"/>
                </a:lnTo>
                <a:lnTo>
                  <a:pt x="576" y="204"/>
                </a:lnTo>
                <a:lnTo>
                  <a:pt x="552" y="216"/>
                </a:lnTo>
                <a:lnTo>
                  <a:pt x="528" y="216"/>
                </a:lnTo>
                <a:lnTo>
                  <a:pt x="504" y="216"/>
                </a:lnTo>
                <a:lnTo>
                  <a:pt x="480" y="216"/>
                </a:lnTo>
                <a:lnTo>
                  <a:pt x="456" y="216"/>
                </a:lnTo>
                <a:lnTo>
                  <a:pt x="432" y="216"/>
                </a:lnTo>
                <a:lnTo>
                  <a:pt x="408" y="228"/>
                </a:lnTo>
                <a:lnTo>
                  <a:pt x="384" y="252"/>
                </a:lnTo>
                <a:lnTo>
                  <a:pt x="372" y="276"/>
                </a:lnTo>
                <a:lnTo>
                  <a:pt x="348" y="288"/>
                </a:lnTo>
                <a:lnTo>
                  <a:pt x="336" y="312"/>
                </a:lnTo>
                <a:lnTo>
                  <a:pt x="312" y="324"/>
                </a:lnTo>
                <a:lnTo>
                  <a:pt x="288" y="336"/>
                </a:lnTo>
                <a:lnTo>
                  <a:pt x="276" y="360"/>
                </a:lnTo>
                <a:lnTo>
                  <a:pt x="252" y="360"/>
                </a:lnTo>
                <a:lnTo>
                  <a:pt x="252" y="336"/>
                </a:lnTo>
                <a:lnTo>
                  <a:pt x="228" y="336"/>
                </a:lnTo>
                <a:lnTo>
                  <a:pt x="204" y="336"/>
                </a:lnTo>
                <a:lnTo>
                  <a:pt x="180" y="336"/>
                </a:lnTo>
                <a:lnTo>
                  <a:pt x="168" y="312"/>
                </a:lnTo>
                <a:lnTo>
                  <a:pt x="144" y="276"/>
                </a:lnTo>
                <a:lnTo>
                  <a:pt x="132" y="252"/>
                </a:lnTo>
                <a:lnTo>
                  <a:pt x="132" y="228"/>
                </a:lnTo>
                <a:lnTo>
                  <a:pt x="96" y="204"/>
                </a:lnTo>
                <a:lnTo>
                  <a:pt x="72" y="192"/>
                </a:lnTo>
                <a:lnTo>
                  <a:pt x="48" y="180"/>
                </a:lnTo>
                <a:lnTo>
                  <a:pt x="24" y="180"/>
                </a:lnTo>
                <a:lnTo>
                  <a:pt x="12" y="204"/>
                </a:lnTo>
                <a:lnTo>
                  <a:pt x="0" y="228"/>
                </a:lnTo>
                <a:lnTo>
                  <a:pt x="0" y="252"/>
                </a:lnTo>
                <a:lnTo>
                  <a:pt x="12" y="276"/>
                </a:lnTo>
                <a:lnTo>
                  <a:pt x="24" y="300"/>
                </a:lnTo>
                <a:lnTo>
                  <a:pt x="48" y="312"/>
                </a:lnTo>
                <a:lnTo>
                  <a:pt x="72" y="324"/>
                </a:lnTo>
                <a:lnTo>
                  <a:pt x="108" y="348"/>
                </a:lnTo>
                <a:lnTo>
                  <a:pt x="132" y="348"/>
                </a:lnTo>
                <a:lnTo>
                  <a:pt x="144" y="372"/>
                </a:lnTo>
                <a:lnTo>
                  <a:pt x="144" y="396"/>
                </a:lnTo>
                <a:lnTo>
                  <a:pt x="156" y="420"/>
                </a:lnTo>
                <a:lnTo>
                  <a:pt x="180" y="432"/>
                </a:lnTo>
                <a:lnTo>
                  <a:pt x="204" y="444"/>
                </a:lnTo>
                <a:lnTo>
                  <a:pt x="228" y="444"/>
                </a:lnTo>
                <a:lnTo>
                  <a:pt x="252" y="444"/>
                </a:lnTo>
                <a:lnTo>
                  <a:pt x="276" y="444"/>
                </a:lnTo>
                <a:lnTo>
                  <a:pt x="300" y="432"/>
                </a:lnTo>
                <a:lnTo>
                  <a:pt x="324" y="432"/>
                </a:lnTo>
                <a:lnTo>
                  <a:pt x="348" y="432"/>
                </a:lnTo>
                <a:lnTo>
                  <a:pt x="372" y="432"/>
                </a:lnTo>
                <a:lnTo>
                  <a:pt x="396" y="432"/>
                </a:lnTo>
                <a:lnTo>
                  <a:pt x="420" y="432"/>
                </a:lnTo>
                <a:lnTo>
                  <a:pt x="444" y="432"/>
                </a:lnTo>
                <a:lnTo>
                  <a:pt x="480" y="432"/>
                </a:lnTo>
                <a:lnTo>
                  <a:pt x="516" y="432"/>
                </a:lnTo>
                <a:lnTo>
                  <a:pt x="552" y="432"/>
                </a:lnTo>
                <a:lnTo>
                  <a:pt x="564" y="408"/>
                </a:lnTo>
                <a:lnTo>
                  <a:pt x="588" y="408"/>
                </a:lnTo>
                <a:lnTo>
                  <a:pt x="612" y="396"/>
                </a:lnTo>
                <a:lnTo>
                  <a:pt x="636" y="384"/>
                </a:lnTo>
                <a:lnTo>
                  <a:pt x="660" y="384"/>
                </a:lnTo>
                <a:lnTo>
                  <a:pt x="696" y="384"/>
                </a:lnTo>
                <a:lnTo>
                  <a:pt x="720" y="384"/>
                </a:lnTo>
                <a:lnTo>
                  <a:pt x="732" y="360"/>
                </a:lnTo>
                <a:lnTo>
                  <a:pt x="756" y="348"/>
                </a:lnTo>
                <a:lnTo>
                  <a:pt x="780" y="324"/>
                </a:lnTo>
                <a:lnTo>
                  <a:pt x="804" y="312"/>
                </a:lnTo>
                <a:lnTo>
                  <a:pt x="828" y="300"/>
                </a:lnTo>
                <a:lnTo>
                  <a:pt x="852" y="288"/>
                </a:lnTo>
                <a:lnTo>
                  <a:pt x="864" y="264"/>
                </a:lnTo>
                <a:lnTo>
                  <a:pt x="888" y="264"/>
                </a:lnTo>
                <a:lnTo>
                  <a:pt x="900" y="240"/>
                </a:lnTo>
                <a:lnTo>
                  <a:pt x="936" y="240"/>
                </a:lnTo>
                <a:lnTo>
                  <a:pt x="960" y="228"/>
                </a:lnTo>
                <a:lnTo>
                  <a:pt x="984" y="216"/>
                </a:lnTo>
                <a:lnTo>
                  <a:pt x="1008" y="204"/>
                </a:lnTo>
                <a:lnTo>
                  <a:pt x="1032" y="204"/>
                </a:lnTo>
                <a:lnTo>
                  <a:pt x="1056" y="192"/>
                </a:lnTo>
                <a:lnTo>
                  <a:pt x="1080" y="192"/>
                </a:lnTo>
                <a:lnTo>
                  <a:pt x="1104" y="180"/>
                </a:lnTo>
                <a:lnTo>
                  <a:pt x="1128" y="180"/>
                </a:lnTo>
                <a:lnTo>
                  <a:pt x="1152" y="180"/>
                </a:lnTo>
                <a:lnTo>
                  <a:pt x="1176" y="180"/>
                </a:lnTo>
                <a:lnTo>
                  <a:pt x="1212" y="180"/>
                </a:lnTo>
                <a:lnTo>
                  <a:pt x="1236" y="168"/>
                </a:lnTo>
                <a:lnTo>
                  <a:pt x="1248" y="144"/>
                </a:lnTo>
                <a:lnTo>
                  <a:pt x="1272" y="144"/>
                </a:lnTo>
                <a:lnTo>
                  <a:pt x="1296" y="144"/>
                </a:lnTo>
                <a:lnTo>
                  <a:pt x="1320" y="144"/>
                </a:lnTo>
                <a:lnTo>
                  <a:pt x="1344" y="144"/>
                </a:lnTo>
                <a:lnTo>
                  <a:pt x="1368" y="132"/>
                </a:lnTo>
                <a:lnTo>
                  <a:pt x="1404" y="120"/>
                </a:lnTo>
                <a:lnTo>
                  <a:pt x="1428" y="120"/>
                </a:lnTo>
                <a:lnTo>
                  <a:pt x="1452" y="120"/>
                </a:lnTo>
                <a:lnTo>
                  <a:pt x="1476" y="120"/>
                </a:lnTo>
                <a:lnTo>
                  <a:pt x="1500" y="120"/>
                </a:lnTo>
                <a:lnTo>
                  <a:pt x="1524" y="120"/>
                </a:lnTo>
                <a:lnTo>
                  <a:pt x="1560" y="120"/>
                </a:lnTo>
                <a:lnTo>
                  <a:pt x="1596" y="120"/>
                </a:lnTo>
                <a:lnTo>
                  <a:pt x="1620" y="120"/>
                </a:lnTo>
                <a:lnTo>
                  <a:pt x="1644" y="120"/>
                </a:lnTo>
                <a:lnTo>
                  <a:pt x="1620" y="120"/>
                </a:lnTo>
                <a:lnTo>
                  <a:pt x="1596" y="120"/>
                </a:lnTo>
                <a:lnTo>
                  <a:pt x="1572" y="120"/>
                </a:lnTo>
                <a:lnTo>
                  <a:pt x="1596" y="120"/>
                </a:lnTo>
                <a:lnTo>
                  <a:pt x="1584" y="96"/>
                </a:lnTo>
                <a:lnTo>
                  <a:pt x="1584" y="72"/>
                </a:lnTo>
                <a:lnTo>
                  <a:pt x="1584" y="48"/>
                </a:lnTo>
                <a:lnTo>
                  <a:pt x="1584" y="24"/>
                </a:lnTo>
                <a:lnTo>
                  <a:pt x="1584" y="0"/>
                </a:lnTo>
                <a:lnTo>
                  <a:pt x="1560" y="0"/>
                </a:lnTo>
                <a:lnTo>
                  <a:pt x="1536" y="12"/>
                </a:lnTo>
                <a:lnTo>
                  <a:pt x="1512" y="12"/>
                </a:lnTo>
                <a:lnTo>
                  <a:pt x="1488" y="12"/>
                </a:lnTo>
                <a:lnTo>
                  <a:pt x="1464" y="12"/>
                </a:lnTo>
                <a:lnTo>
                  <a:pt x="1440" y="24"/>
                </a:lnTo>
                <a:lnTo>
                  <a:pt x="1416" y="24"/>
                </a:lnTo>
                <a:lnTo>
                  <a:pt x="1392" y="36"/>
                </a:lnTo>
                <a:lnTo>
                  <a:pt x="1368" y="36"/>
                </a:lnTo>
                <a:lnTo>
                  <a:pt x="1332" y="48"/>
                </a:lnTo>
                <a:lnTo>
                  <a:pt x="1308" y="60"/>
                </a:lnTo>
                <a:lnTo>
                  <a:pt x="1284" y="60"/>
                </a:lnTo>
                <a:lnTo>
                  <a:pt x="1260" y="60"/>
                </a:lnTo>
                <a:lnTo>
                  <a:pt x="1236" y="48"/>
                </a:lnTo>
                <a:lnTo>
                  <a:pt x="1200" y="48"/>
                </a:lnTo>
                <a:lnTo>
                  <a:pt x="1176" y="48"/>
                </a:lnTo>
                <a:lnTo>
                  <a:pt x="1152" y="48"/>
                </a:lnTo>
                <a:lnTo>
                  <a:pt x="1128" y="36"/>
                </a:lnTo>
                <a:lnTo>
                  <a:pt x="1104" y="24"/>
                </a:lnTo>
                <a:lnTo>
                  <a:pt x="1080" y="24"/>
                </a:lnTo>
                <a:lnTo>
                  <a:pt x="1056" y="24"/>
                </a:lnTo>
                <a:lnTo>
                  <a:pt x="1032" y="24"/>
                </a:lnTo>
                <a:lnTo>
                  <a:pt x="1020" y="48"/>
                </a:lnTo>
                <a:lnTo>
                  <a:pt x="996" y="60"/>
                </a:lnTo>
                <a:lnTo>
                  <a:pt x="984" y="84"/>
                </a:lnTo>
                <a:lnTo>
                  <a:pt x="960" y="96"/>
                </a:lnTo>
                <a:lnTo>
                  <a:pt x="924" y="132"/>
                </a:lnTo>
                <a:lnTo>
                  <a:pt x="900" y="144"/>
                </a:lnTo>
                <a:lnTo>
                  <a:pt x="876" y="156"/>
                </a:lnTo>
                <a:lnTo>
                  <a:pt x="852" y="156"/>
                </a:lnTo>
                <a:lnTo>
                  <a:pt x="828" y="168"/>
                </a:lnTo>
                <a:lnTo>
                  <a:pt x="804" y="168"/>
                </a:lnTo>
                <a:lnTo>
                  <a:pt x="780" y="156"/>
                </a:lnTo>
                <a:lnTo>
                  <a:pt x="756" y="156"/>
                </a:lnTo>
                <a:lnTo>
                  <a:pt x="744" y="156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1800" name="Group 120"/>
          <p:cNvGrpSpPr>
            <a:grpSpLocks/>
          </p:cNvGrpSpPr>
          <p:nvPr/>
        </p:nvGrpSpPr>
        <p:grpSpPr bwMode="auto">
          <a:xfrm>
            <a:off x="4845050" y="844550"/>
            <a:ext cx="2025650" cy="825500"/>
            <a:chOff x="3052" y="532"/>
            <a:chExt cx="1276" cy="520"/>
          </a:xfrm>
        </p:grpSpPr>
        <p:sp>
          <p:nvSpPr>
            <p:cNvPr id="71801" name="Oval 121"/>
            <p:cNvSpPr>
              <a:spLocks noChangeArrowheads="1"/>
            </p:cNvSpPr>
            <p:nvPr/>
          </p:nvSpPr>
          <p:spPr bwMode="auto">
            <a:xfrm>
              <a:off x="3052" y="628"/>
              <a:ext cx="124" cy="7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02" name="Oval 122"/>
            <p:cNvSpPr>
              <a:spLocks noChangeArrowheads="1"/>
            </p:cNvSpPr>
            <p:nvPr/>
          </p:nvSpPr>
          <p:spPr bwMode="auto">
            <a:xfrm>
              <a:off x="3232" y="532"/>
              <a:ext cx="220" cy="1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03" name="Oval 123"/>
            <p:cNvSpPr>
              <a:spLocks noChangeArrowheads="1"/>
            </p:cNvSpPr>
            <p:nvPr/>
          </p:nvSpPr>
          <p:spPr bwMode="auto">
            <a:xfrm>
              <a:off x="3508" y="580"/>
              <a:ext cx="268" cy="12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04" name="Oval 124"/>
            <p:cNvSpPr>
              <a:spLocks noChangeArrowheads="1"/>
            </p:cNvSpPr>
            <p:nvPr/>
          </p:nvSpPr>
          <p:spPr bwMode="auto">
            <a:xfrm>
              <a:off x="3796" y="664"/>
              <a:ext cx="292" cy="11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05" name="Oval 125"/>
            <p:cNvSpPr>
              <a:spLocks noChangeArrowheads="1"/>
            </p:cNvSpPr>
            <p:nvPr/>
          </p:nvSpPr>
          <p:spPr bwMode="auto">
            <a:xfrm>
              <a:off x="3952" y="880"/>
              <a:ext cx="376" cy="17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71806" name="Freeform 126"/>
          <p:cNvSpPr>
            <a:spLocks/>
          </p:cNvSpPr>
          <p:nvPr/>
        </p:nvSpPr>
        <p:spPr bwMode="auto">
          <a:xfrm>
            <a:off x="6230938" y="3805238"/>
            <a:ext cx="898525" cy="954087"/>
          </a:xfrm>
          <a:custGeom>
            <a:avLst/>
            <a:gdLst>
              <a:gd name="T0" fmla="*/ 168 w 565"/>
              <a:gd name="T1" fmla="*/ 552 h 601"/>
              <a:gd name="T2" fmla="*/ 216 w 565"/>
              <a:gd name="T3" fmla="*/ 564 h 601"/>
              <a:gd name="T4" fmla="*/ 264 w 565"/>
              <a:gd name="T5" fmla="*/ 576 h 601"/>
              <a:gd name="T6" fmla="*/ 312 w 565"/>
              <a:gd name="T7" fmla="*/ 588 h 601"/>
              <a:gd name="T8" fmla="*/ 360 w 565"/>
              <a:gd name="T9" fmla="*/ 576 h 601"/>
              <a:gd name="T10" fmla="*/ 408 w 565"/>
              <a:gd name="T11" fmla="*/ 588 h 601"/>
              <a:gd name="T12" fmla="*/ 456 w 565"/>
              <a:gd name="T13" fmla="*/ 600 h 601"/>
              <a:gd name="T14" fmla="*/ 504 w 565"/>
              <a:gd name="T15" fmla="*/ 576 h 601"/>
              <a:gd name="T16" fmla="*/ 516 w 565"/>
              <a:gd name="T17" fmla="*/ 528 h 601"/>
              <a:gd name="T18" fmla="*/ 516 w 565"/>
              <a:gd name="T19" fmla="*/ 480 h 601"/>
              <a:gd name="T20" fmla="*/ 492 w 565"/>
              <a:gd name="T21" fmla="*/ 444 h 601"/>
              <a:gd name="T22" fmla="*/ 516 w 565"/>
              <a:gd name="T23" fmla="*/ 396 h 601"/>
              <a:gd name="T24" fmla="*/ 564 w 565"/>
              <a:gd name="T25" fmla="*/ 360 h 601"/>
              <a:gd name="T26" fmla="*/ 564 w 565"/>
              <a:gd name="T27" fmla="*/ 312 h 601"/>
              <a:gd name="T28" fmla="*/ 528 w 565"/>
              <a:gd name="T29" fmla="*/ 276 h 601"/>
              <a:gd name="T30" fmla="*/ 504 w 565"/>
              <a:gd name="T31" fmla="*/ 240 h 601"/>
              <a:gd name="T32" fmla="*/ 480 w 565"/>
              <a:gd name="T33" fmla="*/ 192 h 601"/>
              <a:gd name="T34" fmla="*/ 444 w 565"/>
              <a:gd name="T35" fmla="*/ 156 h 601"/>
              <a:gd name="T36" fmla="*/ 420 w 565"/>
              <a:gd name="T37" fmla="*/ 108 h 601"/>
              <a:gd name="T38" fmla="*/ 372 w 565"/>
              <a:gd name="T39" fmla="*/ 84 h 601"/>
              <a:gd name="T40" fmla="*/ 324 w 565"/>
              <a:gd name="T41" fmla="*/ 72 h 601"/>
              <a:gd name="T42" fmla="*/ 276 w 565"/>
              <a:gd name="T43" fmla="*/ 72 h 601"/>
              <a:gd name="T44" fmla="*/ 228 w 565"/>
              <a:gd name="T45" fmla="*/ 48 h 601"/>
              <a:gd name="T46" fmla="*/ 180 w 565"/>
              <a:gd name="T47" fmla="*/ 36 h 601"/>
              <a:gd name="T48" fmla="*/ 132 w 565"/>
              <a:gd name="T49" fmla="*/ 0 h 601"/>
              <a:gd name="T50" fmla="*/ 108 w 565"/>
              <a:gd name="T51" fmla="*/ 24 h 601"/>
              <a:gd name="T52" fmla="*/ 96 w 565"/>
              <a:gd name="T53" fmla="*/ 72 h 601"/>
              <a:gd name="T54" fmla="*/ 96 w 565"/>
              <a:gd name="T55" fmla="*/ 120 h 601"/>
              <a:gd name="T56" fmla="*/ 84 w 565"/>
              <a:gd name="T57" fmla="*/ 168 h 601"/>
              <a:gd name="T58" fmla="*/ 60 w 565"/>
              <a:gd name="T59" fmla="*/ 216 h 601"/>
              <a:gd name="T60" fmla="*/ 60 w 565"/>
              <a:gd name="T61" fmla="*/ 264 h 601"/>
              <a:gd name="T62" fmla="*/ 96 w 565"/>
              <a:gd name="T63" fmla="*/ 312 h 601"/>
              <a:gd name="T64" fmla="*/ 84 w 565"/>
              <a:gd name="T65" fmla="*/ 360 h 601"/>
              <a:gd name="T66" fmla="*/ 48 w 565"/>
              <a:gd name="T67" fmla="*/ 396 h 601"/>
              <a:gd name="T68" fmla="*/ 24 w 565"/>
              <a:gd name="T69" fmla="*/ 444 h 601"/>
              <a:gd name="T70" fmla="*/ 0 w 565"/>
              <a:gd name="T71" fmla="*/ 492 h 601"/>
              <a:gd name="T72" fmla="*/ 48 w 565"/>
              <a:gd name="T73" fmla="*/ 528 h 601"/>
              <a:gd name="T74" fmla="*/ 96 w 565"/>
              <a:gd name="T75" fmla="*/ 540 h 601"/>
              <a:gd name="T76" fmla="*/ 144 w 565"/>
              <a:gd name="T77" fmla="*/ 552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65" h="601">
                <a:moveTo>
                  <a:pt x="144" y="552"/>
                </a:moveTo>
                <a:lnTo>
                  <a:pt x="168" y="552"/>
                </a:lnTo>
                <a:lnTo>
                  <a:pt x="192" y="564"/>
                </a:lnTo>
                <a:lnTo>
                  <a:pt x="216" y="564"/>
                </a:lnTo>
                <a:lnTo>
                  <a:pt x="240" y="564"/>
                </a:lnTo>
                <a:lnTo>
                  <a:pt x="264" y="576"/>
                </a:lnTo>
                <a:lnTo>
                  <a:pt x="288" y="576"/>
                </a:lnTo>
                <a:lnTo>
                  <a:pt x="312" y="588"/>
                </a:lnTo>
                <a:lnTo>
                  <a:pt x="336" y="588"/>
                </a:lnTo>
                <a:lnTo>
                  <a:pt x="360" y="576"/>
                </a:lnTo>
                <a:lnTo>
                  <a:pt x="384" y="576"/>
                </a:lnTo>
                <a:lnTo>
                  <a:pt x="408" y="588"/>
                </a:lnTo>
                <a:lnTo>
                  <a:pt x="432" y="600"/>
                </a:lnTo>
                <a:lnTo>
                  <a:pt x="456" y="600"/>
                </a:lnTo>
                <a:lnTo>
                  <a:pt x="480" y="600"/>
                </a:lnTo>
                <a:lnTo>
                  <a:pt x="504" y="576"/>
                </a:lnTo>
                <a:lnTo>
                  <a:pt x="516" y="552"/>
                </a:lnTo>
                <a:lnTo>
                  <a:pt x="516" y="528"/>
                </a:lnTo>
                <a:lnTo>
                  <a:pt x="516" y="504"/>
                </a:lnTo>
                <a:lnTo>
                  <a:pt x="516" y="480"/>
                </a:lnTo>
                <a:lnTo>
                  <a:pt x="492" y="468"/>
                </a:lnTo>
                <a:lnTo>
                  <a:pt x="492" y="444"/>
                </a:lnTo>
                <a:lnTo>
                  <a:pt x="504" y="420"/>
                </a:lnTo>
                <a:lnTo>
                  <a:pt x="516" y="396"/>
                </a:lnTo>
                <a:lnTo>
                  <a:pt x="540" y="384"/>
                </a:lnTo>
                <a:lnTo>
                  <a:pt x="564" y="360"/>
                </a:lnTo>
                <a:lnTo>
                  <a:pt x="564" y="336"/>
                </a:lnTo>
                <a:lnTo>
                  <a:pt x="564" y="312"/>
                </a:lnTo>
                <a:lnTo>
                  <a:pt x="540" y="300"/>
                </a:lnTo>
                <a:lnTo>
                  <a:pt x="528" y="276"/>
                </a:lnTo>
                <a:lnTo>
                  <a:pt x="504" y="264"/>
                </a:lnTo>
                <a:lnTo>
                  <a:pt x="504" y="240"/>
                </a:lnTo>
                <a:lnTo>
                  <a:pt x="492" y="216"/>
                </a:lnTo>
                <a:lnTo>
                  <a:pt x="480" y="192"/>
                </a:lnTo>
                <a:lnTo>
                  <a:pt x="456" y="180"/>
                </a:lnTo>
                <a:lnTo>
                  <a:pt x="444" y="156"/>
                </a:lnTo>
                <a:lnTo>
                  <a:pt x="432" y="132"/>
                </a:lnTo>
                <a:lnTo>
                  <a:pt x="420" y="108"/>
                </a:lnTo>
                <a:lnTo>
                  <a:pt x="396" y="96"/>
                </a:lnTo>
                <a:lnTo>
                  <a:pt x="372" y="84"/>
                </a:lnTo>
                <a:lnTo>
                  <a:pt x="348" y="84"/>
                </a:lnTo>
                <a:lnTo>
                  <a:pt x="324" y="72"/>
                </a:lnTo>
                <a:lnTo>
                  <a:pt x="300" y="72"/>
                </a:lnTo>
                <a:lnTo>
                  <a:pt x="276" y="72"/>
                </a:lnTo>
                <a:lnTo>
                  <a:pt x="252" y="60"/>
                </a:lnTo>
                <a:lnTo>
                  <a:pt x="228" y="48"/>
                </a:lnTo>
                <a:lnTo>
                  <a:pt x="204" y="36"/>
                </a:lnTo>
                <a:lnTo>
                  <a:pt x="180" y="36"/>
                </a:lnTo>
                <a:lnTo>
                  <a:pt x="156" y="12"/>
                </a:lnTo>
                <a:lnTo>
                  <a:pt x="132" y="0"/>
                </a:lnTo>
                <a:lnTo>
                  <a:pt x="108" y="0"/>
                </a:lnTo>
                <a:lnTo>
                  <a:pt x="108" y="24"/>
                </a:lnTo>
                <a:lnTo>
                  <a:pt x="108" y="48"/>
                </a:lnTo>
                <a:lnTo>
                  <a:pt x="96" y="72"/>
                </a:lnTo>
                <a:lnTo>
                  <a:pt x="96" y="96"/>
                </a:lnTo>
                <a:lnTo>
                  <a:pt x="96" y="120"/>
                </a:lnTo>
                <a:lnTo>
                  <a:pt x="96" y="144"/>
                </a:lnTo>
                <a:lnTo>
                  <a:pt x="84" y="168"/>
                </a:lnTo>
                <a:lnTo>
                  <a:pt x="72" y="192"/>
                </a:lnTo>
                <a:lnTo>
                  <a:pt x="60" y="216"/>
                </a:lnTo>
                <a:lnTo>
                  <a:pt x="48" y="240"/>
                </a:lnTo>
                <a:lnTo>
                  <a:pt x="60" y="264"/>
                </a:lnTo>
                <a:lnTo>
                  <a:pt x="84" y="288"/>
                </a:lnTo>
                <a:lnTo>
                  <a:pt x="96" y="312"/>
                </a:lnTo>
                <a:lnTo>
                  <a:pt x="96" y="336"/>
                </a:lnTo>
                <a:lnTo>
                  <a:pt x="84" y="360"/>
                </a:lnTo>
                <a:lnTo>
                  <a:pt x="72" y="384"/>
                </a:lnTo>
                <a:lnTo>
                  <a:pt x="48" y="396"/>
                </a:lnTo>
                <a:lnTo>
                  <a:pt x="36" y="420"/>
                </a:lnTo>
                <a:lnTo>
                  <a:pt x="24" y="444"/>
                </a:lnTo>
                <a:lnTo>
                  <a:pt x="0" y="468"/>
                </a:lnTo>
                <a:lnTo>
                  <a:pt x="0" y="492"/>
                </a:lnTo>
                <a:lnTo>
                  <a:pt x="24" y="504"/>
                </a:lnTo>
                <a:lnTo>
                  <a:pt x="48" y="528"/>
                </a:lnTo>
                <a:lnTo>
                  <a:pt x="72" y="528"/>
                </a:lnTo>
                <a:lnTo>
                  <a:pt x="96" y="540"/>
                </a:lnTo>
                <a:lnTo>
                  <a:pt x="120" y="552"/>
                </a:lnTo>
                <a:lnTo>
                  <a:pt x="144" y="552"/>
                </a:lnTo>
                <a:lnTo>
                  <a:pt x="144" y="55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41995" name="Object 127"/>
          <p:cNvGraphicFramePr>
            <a:graphicFrameLocks/>
          </p:cNvGraphicFramePr>
          <p:nvPr/>
        </p:nvGraphicFramePr>
        <p:xfrm>
          <a:off x="3489325" y="296863"/>
          <a:ext cx="2141538" cy="579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2" imgW="2146300" imgH="5803900" progId="MS_ClipArt_Gallery">
                  <p:embed/>
                </p:oleObj>
              </mc:Choice>
              <mc:Fallback>
                <p:oleObj name="Microsoft ClipArt Gallery" r:id="rId2" imgW="2146300" imgH="5803900" progId="MS_ClipArt_Gallery">
                  <p:embed/>
                  <p:pic>
                    <p:nvPicPr>
                      <p:cNvPr id="0" name="Object 127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296863"/>
                        <a:ext cx="2141538" cy="579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07763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996" name="Group 128"/>
          <p:cNvGrpSpPr>
            <a:grpSpLocks/>
          </p:cNvGrpSpPr>
          <p:nvPr/>
        </p:nvGrpSpPr>
        <p:grpSpPr bwMode="auto">
          <a:xfrm>
            <a:off x="6638925" y="1744663"/>
            <a:ext cx="1357313" cy="2247900"/>
            <a:chOff x="916" y="1605"/>
            <a:chExt cx="855" cy="1416"/>
          </a:xfrm>
        </p:grpSpPr>
        <p:sp>
          <p:nvSpPr>
            <p:cNvPr id="71809" name="Freeform 129"/>
            <p:cNvSpPr>
              <a:spLocks/>
            </p:cNvSpPr>
            <p:nvPr/>
          </p:nvSpPr>
          <p:spPr bwMode="auto">
            <a:xfrm>
              <a:off x="916" y="1605"/>
              <a:ext cx="855" cy="1075"/>
            </a:xfrm>
            <a:custGeom>
              <a:avLst/>
              <a:gdLst>
                <a:gd name="T0" fmla="*/ 136 w 855"/>
                <a:gd name="T1" fmla="*/ 704 h 1075"/>
                <a:gd name="T2" fmla="*/ 98 w 855"/>
                <a:gd name="T3" fmla="*/ 644 h 1075"/>
                <a:gd name="T4" fmla="*/ 45 w 855"/>
                <a:gd name="T5" fmla="*/ 575 h 1075"/>
                <a:gd name="T6" fmla="*/ 15 w 855"/>
                <a:gd name="T7" fmla="*/ 515 h 1075"/>
                <a:gd name="T8" fmla="*/ 0 w 855"/>
                <a:gd name="T9" fmla="*/ 439 h 1075"/>
                <a:gd name="T10" fmla="*/ 0 w 855"/>
                <a:gd name="T11" fmla="*/ 371 h 1075"/>
                <a:gd name="T12" fmla="*/ 15 w 855"/>
                <a:gd name="T13" fmla="*/ 280 h 1075"/>
                <a:gd name="T14" fmla="*/ 53 w 855"/>
                <a:gd name="T15" fmla="*/ 204 h 1075"/>
                <a:gd name="T16" fmla="*/ 113 w 855"/>
                <a:gd name="T17" fmla="*/ 129 h 1075"/>
                <a:gd name="T18" fmla="*/ 189 w 855"/>
                <a:gd name="T19" fmla="*/ 76 h 1075"/>
                <a:gd name="T20" fmla="*/ 257 w 855"/>
                <a:gd name="T21" fmla="*/ 38 h 1075"/>
                <a:gd name="T22" fmla="*/ 333 w 855"/>
                <a:gd name="T23" fmla="*/ 15 h 1075"/>
                <a:gd name="T24" fmla="*/ 439 w 855"/>
                <a:gd name="T25" fmla="*/ 0 h 1075"/>
                <a:gd name="T26" fmla="*/ 537 w 855"/>
                <a:gd name="T27" fmla="*/ 15 h 1075"/>
                <a:gd name="T28" fmla="*/ 605 w 855"/>
                <a:gd name="T29" fmla="*/ 38 h 1075"/>
                <a:gd name="T30" fmla="*/ 673 w 855"/>
                <a:gd name="T31" fmla="*/ 68 h 1075"/>
                <a:gd name="T32" fmla="*/ 726 w 855"/>
                <a:gd name="T33" fmla="*/ 106 h 1075"/>
                <a:gd name="T34" fmla="*/ 772 w 855"/>
                <a:gd name="T35" fmla="*/ 159 h 1075"/>
                <a:gd name="T36" fmla="*/ 802 w 855"/>
                <a:gd name="T37" fmla="*/ 204 h 1075"/>
                <a:gd name="T38" fmla="*/ 825 w 855"/>
                <a:gd name="T39" fmla="*/ 250 h 1075"/>
                <a:gd name="T40" fmla="*/ 847 w 855"/>
                <a:gd name="T41" fmla="*/ 310 h 1075"/>
                <a:gd name="T42" fmla="*/ 855 w 855"/>
                <a:gd name="T43" fmla="*/ 371 h 1075"/>
                <a:gd name="T44" fmla="*/ 855 w 855"/>
                <a:gd name="T45" fmla="*/ 439 h 1075"/>
                <a:gd name="T46" fmla="*/ 832 w 855"/>
                <a:gd name="T47" fmla="*/ 507 h 1075"/>
                <a:gd name="T48" fmla="*/ 802 w 855"/>
                <a:gd name="T49" fmla="*/ 575 h 1075"/>
                <a:gd name="T50" fmla="*/ 756 w 855"/>
                <a:gd name="T51" fmla="*/ 651 h 1075"/>
                <a:gd name="T52" fmla="*/ 726 w 855"/>
                <a:gd name="T53" fmla="*/ 704 h 1075"/>
                <a:gd name="T54" fmla="*/ 703 w 855"/>
                <a:gd name="T55" fmla="*/ 772 h 1075"/>
                <a:gd name="T56" fmla="*/ 673 w 855"/>
                <a:gd name="T57" fmla="*/ 848 h 1075"/>
                <a:gd name="T58" fmla="*/ 658 w 855"/>
                <a:gd name="T59" fmla="*/ 909 h 1075"/>
                <a:gd name="T60" fmla="*/ 651 w 855"/>
                <a:gd name="T61" fmla="*/ 984 h 1075"/>
                <a:gd name="T62" fmla="*/ 651 w 855"/>
                <a:gd name="T63" fmla="*/ 1075 h 1075"/>
                <a:gd name="T64" fmla="*/ 242 w 855"/>
                <a:gd name="T65" fmla="*/ 1075 h 1075"/>
                <a:gd name="T66" fmla="*/ 242 w 855"/>
                <a:gd name="T67" fmla="*/ 1000 h 1075"/>
                <a:gd name="T68" fmla="*/ 227 w 855"/>
                <a:gd name="T69" fmla="*/ 909 h 1075"/>
                <a:gd name="T70" fmla="*/ 197 w 855"/>
                <a:gd name="T71" fmla="*/ 841 h 1075"/>
                <a:gd name="T72" fmla="*/ 166 w 855"/>
                <a:gd name="T73" fmla="*/ 765 h 1075"/>
                <a:gd name="T74" fmla="*/ 136 w 855"/>
                <a:gd name="T75" fmla="*/ 704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5" h="1075">
                  <a:moveTo>
                    <a:pt x="136" y="704"/>
                  </a:moveTo>
                  <a:lnTo>
                    <a:pt x="98" y="644"/>
                  </a:lnTo>
                  <a:lnTo>
                    <a:pt x="45" y="575"/>
                  </a:lnTo>
                  <a:lnTo>
                    <a:pt x="15" y="515"/>
                  </a:lnTo>
                  <a:lnTo>
                    <a:pt x="0" y="439"/>
                  </a:lnTo>
                  <a:lnTo>
                    <a:pt x="0" y="371"/>
                  </a:lnTo>
                  <a:lnTo>
                    <a:pt x="15" y="280"/>
                  </a:lnTo>
                  <a:lnTo>
                    <a:pt x="53" y="204"/>
                  </a:lnTo>
                  <a:lnTo>
                    <a:pt x="113" y="129"/>
                  </a:lnTo>
                  <a:lnTo>
                    <a:pt x="189" y="76"/>
                  </a:lnTo>
                  <a:lnTo>
                    <a:pt x="257" y="38"/>
                  </a:lnTo>
                  <a:lnTo>
                    <a:pt x="333" y="15"/>
                  </a:lnTo>
                  <a:lnTo>
                    <a:pt x="439" y="0"/>
                  </a:lnTo>
                  <a:lnTo>
                    <a:pt x="537" y="15"/>
                  </a:lnTo>
                  <a:lnTo>
                    <a:pt x="605" y="38"/>
                  </a:lnTo>
                  <a:lnTo>
                    <a:pt x="673" y="68"/>
                  </a:lnTo>
                  <a:lnTo>
                    <a:pt x="726" y="106"/>
                  </a:lnTo>
                  <a:lnTo>
                    <a:pt x="772" y="159"/>
                  </a:lnTo>
                  <a:lnTo>
                    <a:pt x="802" y="204"/>
                  </a:lnTo>
                  <a:lnTo>
                    <a:pt x="825" y="250"/>
                  </a:lnTo>
                  <a:lnTo>
                    <a:pt x="847" y="310"/>
                  </a:lnTo>
                  <a:lnTo>
                    <a:pt x="855" y="371"/>
                  </a:lnTo>
                  <a:lnTo>
                    <a:pt x="855" y="439"/>
                  </a:lnTo>
                  <a:lnTo>
                    <a:pt x="832" y="507"/>
                  </a:lnTo>
                  <a:lnTo>
                    <a:pt x="802" y="575"/>
                  </a:lnTo>
                  <a:lnTo>
                    <a:pt x="756" y="651"/>
                  </a:lnTo>
                  <a:lnTo>
                    <a:pt x="726" y="704"/>
                  </a:lnTo>
                  <a:lnTo>
                    <a:pt x="703" y="772"/>
                  </a:lnTo>
                  <a:lnTo>
                    <a:pt x="673" y="848"/>
                  </a:lnTo>
                  <a:lnTo>
                    <a:pt x="658" y="909"/>
                  </a:lnTo>
                  <a:lnTo>
                    <a:pt x="651" y="984"/>
                  </a:lnTo>
                  <a:lnTo>
                    <a:pt x="651" y="1075"/>
                  </a:lnTo>
                  <a:lnTo>
                    <a:pt x="242" y="1075"/>
                  </a:lnTo>
                  <a:lnTo>
                    <a:pt x="242" y="1000"/>
                  </a:lnTo>
                  <a:lnTo>
                    <a:pt x="227" y="909"/>
                  </a:lnTo>
                  <a:lnTo>
                    <a:pt x="197" y="841"/>
                  </a:lnTo>
                  <a:lnTo>
                    <a:pt x="166" y="765"/>
                  </a:lnTo>
                  <a:lnTo>
                    <a:pt x="136" y="704"/>
                  </a:lnTo>
                  <a:close/>
                </a:path>
              </a:pathLst>
            </a:custGeom>
            <a:solidFill>
              <a:srgbClr val="FFFFFF"/>
            </a:solidFill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2208" name="Group 130"/>
            <p:cNvGrpSpPr>
              <a:grpSpLocks/>
            </p:cNvGrpSpPr>
            <p:nvPr/>
          </p:nvGrpSpPr>
          <p:grpSpPr bwMode="auto">
            <a:xfrm>
              <a:off x="1158" y="2658"/>
              <a:ext cx="401" cy="363"/>
              <a:chOff x="1158" y="2658"/>
              <a:chExt cx="401" cy="363"/>
            </a:xfrm>
          </p:grpSpPr>
          <p:sp>
            <p:nvSpPr>
              <p:cNvPr id="71811" name="Oval 131"/>
              <p:cNvSpPr>
                <a:spLocks noChangeArrowheads="1"/>
              </p:cNvSpPr>
              <p:nvPr/>
            </p:nvSpPr>
            <p:spPr bwMode="auto">
              <a:xfrm>
                <a:off x="1226" y="2960"/>
                <a:ext cx="272" cy="61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155023" dir="3300479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812" name="Freeform 132"/>
              <p:cNvSpPr>
                <a:spLocks/>
              </p:cNvSpPr>
              <p:nvPr/>
            </p:nvSpPr>
            <p:spPr bwMode="auto">
              <a:xfrm>
                <a:off x="1158" y="2658"/>
                <a:ext cx="401" cy="98"/>
              </a:xfrm>
              <a:custGeom>
                <a:avLst/>
                <a:gdLst>
                  <a:gd name="T0" fmla="*/ 0 w 401"/>
                  <a:gd name="T1" fmla="*/ 0 h 98"/>
                  <a:gd name="T2" fmla="*/ 0 w 401"/>
                  <a:gd name="T3" fmla="*/ 98 h 98"/>
                  <a:gd name="T4" fmla="*/ 91 w 401"/>
                  <a:gd name="T5" fmla="*/ 98 h 98"/>
                  <a:gd name="T6" fmla="*/ 401 w 401"/>
                  <a:gd name="T7" fmla="*/ 30 h 98"/>
                  <a:gd name="T8" fmla="*/ 401 w 401"/>
                  <a:gd name="T9" fmla="*/ 0 h 98"/>
                  <a:gd name="T10" fmla="*/ 0 w 401"/>
                  <a:gd name="T1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98">
                    <a:moveTo>
                      <a:pt x="0" y="0"/>
                    </a:moveTo>
                    <a:lnTo>
                      <a:pt x="0" y="98"/>
                    </a:lnTo>
                    <a:lnTo>
                      <a:pt x="91" y="98"/>
                    </a:lnTo>
                    <a:lnTo>
                      <a:pt x="401" y="30"/>
                    </a:lnTo>
                    <a:lnTo>
                      <a:pt x="40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63500" dist="155023" dir="3300479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813" name="Freeform 133"/>
              <p:cNvSpPr>
                <a:spLocks/>
              </p:cNvSpPr>
              <p:nvPr/>
            </p:nvSpPr>
            <p:spPr bwMode="auto">
              <a:xfrm>
                <a:off x="1158" y="2688"/>
                <a:ext cx="401" cy="136"/>
              </a:xfrm>
              <a:custGeom>
                <a:avLst/>
                <a:gdLst>
                  <a:gd name="T0" fmla="*/ 91 w 401"/>
                  <a:gd name="T1" fmla="*/ 68 h 136"/>
                  <a:gd name="T2" fmla="*/ 0 w 401"/>
                  <a:gd name="T3" fmla="*/ 68 h 136"/>
                  <a:gd name="T4" fmla="*/ 0 w 401"/>
                  <a:gd name="T5" fmla="*/ 136 h 136"/>
                  <a:gd name="T6" fmla="*/ 91 w 401"/>
                  <a:gd name="T7" fmla="*/ 136 h 136"/>
                  <a:gd name="T8" fmla="*/ 401 w 401"/>
                  <a:gd name="T9" fmla="*/ 68 h 136"/>
                  <a:gd name="T10" fmla="*/ 401 w 401"/>
                  <a:gd name="T11" fmla="*/ 0 h 136"/>
                  <a:gd name="T12" fmla="*/ 91 w 401"/>
                  <a:gd name="T13" fmla="*/ 6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1" h="136">
                    <a:moveTo>
                      <a:pt x="91" y="68"/>
                    </a:moveTo>
                    <a:lnTo>
                      <a:pt x="0" y="68"/>
                    </a:lnTo>
                    <a:lnTo>
                      <a:pt x="0" y="136"/>
                    </a:lnTo>
                    <a:lnTo>
                      <a:pt x="91" y="136"/>
                    </a:lnTo>
                    <a:lnTo>
                      <a:pt x="401" y="68"/>
                    </a:lnTo>
                    <a:lnTo>
                      <a:pt x="401" y="0"/>
                    </a:lnTo>
                    <a:lnTo>
                      <a:pt x="91" y="68"/>
                    </a:lnTo>
                    <a:close/>
                  </a:path>
                </a:pathLst>
              </a:custGeom>
              <a:solidFill>
                <a:srgbClr val="3F3F3F"/>
              </a:solidFill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63500" dist="155023" dir="3300479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814" name="Freeform 134"/>
              <p:cNvSpPr>
                <a:spLocks/>
              </p:cNvSpPr>
              <p:nvPr/>
            </p:nvSpPr>
            <p:spPr bwMode="auto">
              <a:xfrm>
                <a:off x="1158" y="2756"/>
                <a:ext cx="401" cy="129"/>
              </a:xfrm>
              <a:custGeom>
                <a:avLst/>
                <a:gdLst>
                  <a:gd name="T0" fmla="*/ 91 w 401"/>
                  <a:gd name="T1" fmla="*/ 68 h 129"/>
                  <a:gd name="T2" fmla="*/ 0 w 401"/>
                  <a:gd name="T3" fmla="*/ 68 h 129"/>
                  <a:gd name="T4" fmla="*/ 0 w 401"/>
                  <a:gd name="T5" fmla="*/ 129 h 129"/>
                  <a:gd name="T6" fmla="*/ 91 w 401"/>
                  <a:gd name="T7" fmla="*/ 129 h 129"/>
                  <a:gd name="T8" fmla="*/ 401 w 401"/>
                  <a:gd name="T9" fmla="*/ 68 h 129"/>
                  <a:gd name="T10" fmla="*/ 401 w 401"/>
                  <a:gd name="T11" fmla="*/ 0 h 129"/>
                  <a:gd name="T12" fmla="*/ 91 w 401"/>
                  <a:gd name="T13" fmla="*/ 6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1" h="129">
                    <a:moveTo>
                      <a:pt x="91" y="68"/>
                    </a:moveTo>
                    <a:lnTo>
                      <a:pt x="0" y="68"/>
                    </a:lnTo>
                    <a:lnTo>
                      <a:pt x="0" y="129"/>
                    </a:lnTo>
                    <a:lnTo>
                      <a:pt x="91" y="129"/>
                    </a:lnTo>
                    <a:lnTo>
                      <a:pt x="401" y="68"/>
                    </a:lnTo>
                    <a:lnTo>
                      <a:pt x="401" y="0"/>
                    </a:lnTo>
                    <a:lnTo>
                      <a:pt x="91" y="68"/>
                    </a:lnTo>
                    <a:close/>
                  </a:path>
                </a:pathLst>
              </a:custGeom>
              <a:solidFill>
                <a:srgbClr val="C0C0C0"/>
              </a:solidFill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63500" dist="155023" dir="3300479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815" name="Freeform 135"/>
              <p:cNvSpPr>
                <a:spLocks/>
              </p:cNvSpPr>
              <p:nvPr/>
            </p:nvSpPr>
            <p:spPr bwMode="auto">
              <a:xfrm>
                <a:off x="1158" y="2824"/>
                <a:ext cx="401" cy="129"/>
              </a:xfrm>
              <a:custGeom>
                <a:avLst/>
                <a:gdLst>
                  <a:gd name="T0" fmla="*/ 91 w 401"/>
                  <a:gd name="T1" fmla="*/ 61 h 129"/>
                  <a:gd name="T2" fmla="*/ 83 w 401"/>
                  <a:gd name="T3" fmla="*/ 68 h 129"/>
                  <a:gd name="T4" fmla="*/ 0 w 401"/>
                  <a:gd name="T5" fmla="*/ 61 h 129"/>
                  <a:gd name="T6" fmla="*/ 0 w 401"/>
                  <a:gd name="T7" fmla="*/ 129 h 129"/>
                  <a:gd name="T8" fmla="*/ 91 w 401"/>
                  <a:gd name="T9" fmla="*/ 129 h 129"/>
                  <a:gd name="T10" fmla="*/ 401 w 401"/>
                  <a:gd name="T11" fmla="*/ 61 h 129"/>
                  <a:gd name="T12" fmla="*/ 401 w 401"/>
                  <a:gd name="T13" fmla="*/ 0 h 129"/>
                  <a:gd name="T14" fmla="*/ 91 w 401"/>
                  <a:gd name="T15" fmla="*/ 6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1" h="129">
                    <a:moveTo>
                      <a:pt x="91" y="61"/>
                    </a:moveTo>
                    <a:lnTo>
                      <a:pt x="83" y="68"/>
                    </a:lnTo>
                    <a:lnTo>
                      <a:pt x="0" y="61"/>
                    </a:lnTo>
                    <a:lnTo>
                      <a:pt x="0" y="129"/>
                    </a:lnTo>
                    <a:lnTo>
                      <a:pt x="91" y="129"/>
                    </a:lnTo>
                    <a:lnTo>
                      <a:pt x="401" y="61"/>
                    </a:lnTo>
                    <a:lnTo>
                      <a:pt x="401" y="0"/>
                    </a:lnTo>
                    <a:lnTo>
                      <a:pt x="91" y="61"/>
                    </a:lnTo>
                    <a:close/>
                  </a:path>
                </a:pathLst>
              </a:custGeom>
              <a:solidFill>
                <a:srgbClr val="3F3F3F"/>
              </a:solidFill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63500" dist="155023" dir="3300479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816" name="Freeform 136"/>
              <p:cNvSpPr>
                <a:spLocks/>
              </p:cNvSpPr>
              <p:nvPr/>
            </p:nvSpPr>
            <p:spPr bwMode="auto">
              <a:xfrm>
                <a:off x="1158" y="2885"/>
                <a:ext cx="401" cy="98"/>
              </a:xfrm>
              <a:custGeom>
                <a:avLst/>
                <a:gdLst>
                  <a:gd name="T0" fmla="*/ 91 w 401"/>
                  <a:gd name="T1" fmla="*/ 68 h 98"/>
                  <a:gd name="T2" fmla="*/ 0 w 401"/>
                  <a:gd name="T3" fmla="*/ 68 h 98"/>
                  <a:gd name="T4" fmla="*/ 45 w 401"/>
                  <a:gd name="T5" fmla="*/ 98 h 98"/>
                  <a:gd name="T6" fmla="*/ 356 w 401"/>
                  <a:gd name="T7" fmla="*/ 98 h 98"/>
                  <a:gd name="T8" fmla="*/ 401 w 401"/>
                  <a:gd name="T9" fmla="*/ 68 h 98"/>
                  <a:gd name="T10" fmla="*/ 401 w 401"/>
                  <a:gd name="T11" fmla="*/ 0 h 98"/>
                  <a:gd name="T12" fmla="*/ 91 w 401"/>
                  <a:gd name="T13" fmla="*/ 6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1" h="98">
                    <a:moveTo>
                      <a:pt x="91" y="68"/>
                    </a:moveTo>
                    <a:lnTo>
                      <a:pt x="0" y="68"/>
                    </a:lnTo>
                    <a:lnTo>
                      <a:pt x="45" y="98"/>
                    </a:lnTo>
                    <a:lnTo>
                      <a:pt x="356" y="98"/>
                    </a:lnTo>
                    <a:lnTo>
                      <a:pt x="401" y="68"/>
                    </a:lnTo>
                    <a:lnTo>
                      <a:pt x="401" y="0"/>
                    </a:lnTo>
                    <a:lnTo>
                      <a:pt x="91" y="68"/>
                    </a:lnTo>
                    <a:close/>
                  </a:path>
                </a:pathLst>
              </a:custGeom>
              <a:solidFill>
                <a:srgbClr val="C0C0C0"/>
              </a:solidFill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63500" dist="155023" dir="3300479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71817" name="Group 137"/>
          <p:cNvGrpSpPr>
            <a:grpSpLocks/>
          </p:cNvGrpSpPr>
          <p:nvPr/>
        </p:nvGrpSpPr>
        <p:grpSpPr bwMode="auto">
          <a:xfrm>
            <a:off x="6005513" y="1206500"/>
            <a:ext cx="2581275" cy="1827213"/>
            <a:chOff x="515" y="1242"/>
            <a:chExt cx="1626" cy="1151"/>
          </a:xfrm>
        </p:grpSpPr>
        <p:sp>
          <p:nvSpPr>
            <p:cNvPr id="71818" name="Line 138"/>
            <p:cNvSpPr>
              <a:spLocks noChangeShapeType="1"/>
            </p:cNvSpPr>
            <p:nvPr/>
          </p:nvSpPr>
          <p:spPr bwMode="auto">
            <a:xfrm flipV="1">
              <a:off x="1604" y="1378"/>
              <a:ext cx="144" cy="23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19" name="Line 139"/>
            <p:cNvSpPr>
              <a:spLocks noChangeShapeType="1"/>
            </p:cNvSpPr>
            <p:nvPr/>
          </p:nvSpPr>
          <p:spPr bwMode="auto">
            <a:xfrm flipH="1">
              <a:off x="1544" y="1423"/>
              <a:ext cx="45" cy="13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20" name="Line 140"/>
            <p:cNvSpPr>
              <a:spLocks noChangeShapeType="1"/>
            </p:cNvSpPr>
            <p:nvPr/>
          </p:nvSpPr>
          <p:spPr bwMode="auto">
            <a:xfrm flipH="1">
              <a:off x="1438" y="1264"/>
              <a:ext cx="30" cy="27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21" name="Line 141"/>
            <p:cNvSpPr>
              <a:spLocks noChangeShapeType="1"/>
            </p:cNvSpPr>
            <p:nvPr/>
          </p:nvSpPr>
          <p:spPr bwMode="auto">
            <a:xfrm>
              <a:off x="1332" y="1393"/>
              <a:ext cx="1" cy="1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22" name="Line 142"/>
            <p:cNvSpPr>
              <a:spLocks noChangeShapeType="1"/>
            </p:cNvSpPr>
            <p:nvPr/>
          </p:nvSpPr>
          <p:spPr bwMode="auto">
            <a:xfrm>
              <a:off x="1211" y="1242"/>
              <a:ext cx="45" cy="29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23" name="Line 143"/>
            <p:cNvSpPr>
              <a:spLocks noChangeShapeType="1"/>
            </p:cNvSpPr>
            <p:nvPr/>
          </p:nvSpPr>
          <p:spPr bwMode="auto">
            <a:xfrm flipH="1" flipV="1">
              <a:off x="1128" y="1431"/>
              <a:ext cx="22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24" name="Line 144"/>
            <p:cNvSpPr>
              <a:spLocks noChangeShapeType="1"/>
            </p:cNvSpPr>
            <p:nvPr/>
          </p:nvSpPr>
          <p:spPr bwMode="auto">
            <a:xfrm flipH="1" flipV="1">
              <a:off x="946" y="1340"/>
              <a:ext cx="121" cy="26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25" name="Line 145"/>
            <p:cNvSpPr>
              <a:spLocks noChangeShapeType="1"/>
            </p:cNvSpPr>
            <p:nvPr/>
          </p:nvSpPr>
          <p:spPr bwMode="auto">
            <a:xfrm>
              <a:off x="924" y="1567"/>
              <a:ext cx="52" cy="9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26" name="Line 146"/>
            <p:cNvSpPr>
              <a:spLocks noChangeShapeType="1"/>
            </p:cNvSpPr>
            <p:nvPr/>
          </p:nvSpPr>
          <p:spPr bwMode="auto">
            <a:xfrm>
              <a:off x="697" y="1582"/>
              <a:ext cx="219" cy="15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27" name="Line 147"/>
            <p:cNvSpPr>
              <a:spLocks noChangeShapeType="1"/>
            </p:cNvSpPr>
            <p:nvPr/>
          </p:nvSpPr>
          <p:spPr bwMode="auto">
            <a:xfrm>
              <a:off x="742" y="1741"/>
              <a:ext cx="113" cy="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28" name="Line 148"/>
            <p:cNvSpPr>
              <a:spLocks noChangeShapeType="1"/>
            </p:cNvSpPr>
            <p:nvPr/>
          </p:nvSpPr>
          <p:spPr bwMode="auto">
            <a:xfrm flipH="1" flipV="1">
              <a:off x="560" y="1817"/>
              <a:ext cx="273" cy="7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29" name="Line 149"/>
            <p:cNvSpPr>
              <a:spLocks noChangeShapeType="1"/>
            </p:cNvSpPr>
            <p:nvPr/>
          </p:nvSpPr>
          <p:spPr bwMode="auto">
            <a:xfrm flipH="1" flipV="1">
              <a:off x="689" y="1961"/>
              <a:ext cx="129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30" name="Line 150"/>
            <p:cNvSpPr>
              <a:spLocks noChangeShapeType="1"/>
            </p:cNvSpPr>
            <p:nvPr/>
          </p:nvSpPr>
          <p:spPr bwMode="auto">
            <a:xfrm flipH="1" flipV="1">
              <a:off x="515" y="2052"/>
              <a:ext cx="303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31" name="Line 151"/>
            <p:cNvSpPr>
              <a:spLocks noChangeShapeType="1"/>
            </p:cNvSpPr>
            <p:nvPr/>
          </p:nvSpPr>
          <p:spPr bwMode="auto">
            <a:xfrm flipH="1">
              <a:off x="704" y="2158"/>
              <a:ext cx="114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32" name="Line 152"/>
            <p:cNvSpPr>
              <a:spLocks noChangeShapeType="1"/>
            </p:cNvSpPr>
            <p:nvPr/>
          </p:nvSpPr>
          <p:spPr bwMode="auto">
            <a:xfrm flipH="1">
              <a:off x="538" y="2241"/>
              <a:ext cx="340" cy="12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33" name="Line 153"/>
            <p:cNvSpPr>
              <a:spLocks noChangeShapeType="1"/>
            </p:cNvSpPr>
            <p:nvPr/>
          </p:nvSpPr>
          <p:spPr bwMode="auto">
            <a:xfrm flipV="1">
              <a:off x="840" y="2340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34" name="Line 154"/>
            <p:cNvSpPr>
              <a:spLocks noChangeShapeType="1"/>
            </p:cNvSpPr>
            <p:nvPr/>
          </p:nvSpPr>
          <p:spPr bwMode="auto">
            <a:xfrm flipV="1">
              <a:off x="1741" y="1537"/>
              <a:ext cx="219" cy="15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35" name="Line 155"/>
            <p:cNvSpPr>
              <a:spLocks noChangeShapeType="1"/>
            </p:cNvSpPr>
            <p:nvPr/>
          </p:nvSpPr>
          <p:spPr bwMode="auto">
            <a:xfrm flipV="1">
              <a:off x="1809" y="1703"/>
              <a:ext cx="105" cy="6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36" name="Line 156"/>
            <p:cNvSpPr>
              <a:spLocks noChangeShapeType="1"/>
            </p:cNvSpPr>
            <p:nvPr/>
          </p:nvSpPr>
          <p:spPr bwMode="auto">
            <a:xfrm flipV="1">
              <a:off x="1824" y="1764"/>
              <a:ext cx="272" cy="8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37" name="Line 157"/>
            <p:cNvSpPr>
              <a:spLocks noChangeShapeType="1"/>
            </p:cNvSpPr>
            <p:nvPr/>
          </p:nvSpPr>
          <p:spPr bwMode="auto">
            <a:xfrm flipV="1">
              <a:off x="1839" y="1923"/>
              <a:ext cx="128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38" name="Line 158"/>
            <p:cNvSpPr>
              <a:spLocks noChangeShapeType="1"/>
            </p:cNvSpPr>
            <p:nvPr/>
          </p:nvSpPr>
          <p:spPr bwMode="auto">
            <a:xfrm flipV="1">
              <a:off x="1839" y="2014"/>
              <a:ext cx="302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39" name="Line 159"/>
            <p:cNvSpPr>
              <a:spLocks noChangeShapeType="1"/>
            </p:cNvSpPr>
            <p:nvPr/>
          </p:nvSpPr>
          <p:spPr bwMode="auto">
            <a:xfrm>
              <a:off x="1839" y="2112"/>
              <a:ext cx="113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40" name="Line 160"/>
            <p:cNvSpPr>
              <a:spLocks noChangeShapeType="1"/>
            </p:cNvSpPr>
            <p:nvPr/>
          </p:nvSpPr>
          <p:spPr bwMode="auto">
            <a:xfrm>
              <a:off x="1778" y="2203"/>
              <a:ext cx="348" cy="12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41" name="Line 161"/>
            <p:cNvSpPr>
              <a:spLocks noChangeShapeType="1"/>
            </p:cNvSpPr>
            <p:nvPr/>
          </p:nvSpPr>
          <p:spPr bwMode="auto">
            <a:xfrm>
              <a:off x="1725" y="2294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42" name="Line 162"/>
            <p:cNvSpPr>
              <a:spLocks noChangeShapeType="1"/>
            </p:cNvSpPr>
            <p:nvPr/>
          </p:nvSpPr>
          <p:spPr bwMode="auto">
            <a:xfrm flipV="1">
              <a:off x="1688" y="1544"/>
              <a:ext cx="75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71843" name="WordArt 163"/>
          <p:cNvSpPr>
            <a:spLocks noChangeArrowheads="1" noChangeShapeType="1" noTextEdit="1"/>
          </p:cNvSpPr>
          <p:nvPr/>
        </p:nvSpPr>
        <p:spPr bwMode="auto">
          <a:xfrm>
            <a:off x="6989763" y="2008188"/>
            <a:ext cx="746125" cy="1282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356"/>
              </a:avLst>
            </a:prstTxWarp>
          </a:bodyPr>
          <a:lstStyle/>
          <a:p>
            <a:r>
              <a:rPr lang="en-US" sz="7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effectLst>
                  <a:outerShdw blurRad="63500" dist="63500" dir="2212194" algn="ctr" rotWithShape="0">
                    <a:schemeClr val="bg2">
                      <a:alpha val="74997"/>
                    </a:schemeClr>
                  </a:outerShdw>
                </a:effectLst>
                <a:latin typeface="Arial Black"/>
                <a:ea typeface="Arial Black"/>
                <a:cs typeface="Arial Black"/>
              </a:rPr>
              <a:t>7</a:t>
            </a:r>
          </a:p>
        </p:txBody>
      </p:sp>
      <p:sp>
        <p:nvSpPr>
          <p:cNvPr id="71844" name="Rectangle 164"/>
          <p:cNvSpPr>
            <a:spLocks noChangeArrowheads="1"/>
          </p:cNvSpPr>
          <p:nvPr/>
        </p:nvSpPr>
        <p:spPr bwMode="auto">
          <a:xfrm>
            <a:off x="7159625" y="2513013"/>
            <a:ext cx="533400" cy="107950"/>
          </a:xfrm>
          <a:prstGeom prst="rect">
            <a:avLst/>
          </a:prstGeom>
          <a:solidFill>
            <a:srgbClr val="C4D5E2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1845" name="Group 165"/>
          <p:cNvGrpSpPr>
            <a:grpSpLocks/>
          </p:cNvGrpSpPr>
          <p:nvPr/>
        </p:nvGrpSpPr>
        <p:grpSpPr bwMode="auto">
          <a:xfrm>
            <a:off x="6003925" y="1206500"/>
            <a:ext cx="2581275" cy="1827213"/>
            <a:chOff x="515" y="1242"/>
            <a:chExt cx="1626" cy="1151"/>
          </a:xfrm>
        </p:grpSpPr>
        <p:sp>
          <p:nvSpPr>
            <p:cNvPr id="71846" name="Line 166"/>
            <p:cNvSpPr>
              <a:spLocks noChangeShapeType="1"/>
            </p:cNvSpPr>
            <p:nvPr/>
          </p:nvSpPr>
          <p:spPr bwMode="auto">
            <a:xfrm flipV="1">
              <a:off x="1604" y="1378"/>
              <a:ext cx="144" cy="23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47" name="Line 167"/>
            <p:cNvSpPr>
              <a:spLocks noChangeShapeType="1"/>
            </p:cNvSpPr>
            <p:nvPr/>
          </p:nvSpPr>
          <p:spPr bwMode="auto">
            <a:xfrm flipH="1">
              <a:off x="1544" y="1423"/>
              <a:ext cx="45" cy="13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48" name="Line 168"/>
            <p:cNvSpPr>
              <a:spLocks noChangeShapeType="1"/>
            </p:cNvSpPr>
            <p:nvPr/>
          </p:nvSpPr>
          <p:spPr bwMode="auto">
            <a:xfrm flipH="1">
              <a:off x="1438" y="1264"/>
              <a:ext cx="30" cy="27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49" name="Line 169"/>
            <p:cNvSpPr>
              <a:spLocks noChangeShapeType="1"/>
            </p:cNvSpPr>
            <p:nvPr/>
          </p:nvSpPr>
          <p:spPr bwMode="auto">
            <a:xfrm>
              <a:off x="1332" y="1393"/>
              <a:ext cx="1" cy="1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0" name="Line 170"/>
            <p:cNvSpPr>
              <a:spLocks noChangeShapeType="1"/>
            </p:cNvSpPr>
            <p:nvPr/>
          </p:nvSpPr>
          <p:spPr bwMode="auto">
            <a:xfrm>
              <a:off x="1211" y="1242"/>
              <a:ext cx="45" cy="29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1" name="Line 171"/>
            <p:cNvSpPr>
              <a:spLocks noChangeShapeType="1"/>
            </p:cNvSpPr>
            <p:nvPr/>
          </p:nvSpPr>
          <p:spPr bwMode="auto">
            <a:xfrm flipH="1" flipV="1">
              <a:off x="1128" y="1431"/>
              <a:ext cx="22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2" name="Line 172"/>
            <p:cNvSpPr>
              <a:spLocks noChangeShapeType="1"/>
            </p:cNvSpPr>
            <p:nvPr/>
          </p:nvSpPr>
          <p:spPr bwMode="auto">
            <a:xfrm flipH="1" flipV="1">
              <a:off x="946" y="1340"/>
              <a:ext cx="121" cy="26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3" name="Line 173"/>
            <p:cNvSpPr>
              <a:spLocks noChangeShapeType="1"/>
            </p:cNvSpPr>
            <p:nvPr/>
          </p:nvSpPr>
          <p:spPr bwMode="auto">
            <a:xfrm>
              <a:off x="924" y="1567"/>
              <a:ext cx="52" cy="9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4" name="Line 174"/>
            <p:cNvSpPr>
              <a:spLocks noChangeShapeType="1"/>
            </p:cNvSpPr>
            <p:nvPr/>
          </p:nvSpPr>
          <p:spPr bwMode="auto">
            <a:xfrm>
              <a:off x="697" y="1582"/>
              <a:ext cx="219" cy="15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5" name="Line 175"/>
            <p:cNvSpPr>
              <a:spLocks noChangeShapeType="1"/>
            </p:cNvSpPr>
            <p:nvPr/>
          </p:nvSpPr>
          <p:spPr bwMode="auto">
            <a:xfrm>
              <a:off x="742" y="1741"/>
              <a:ext cx="113" cy="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6" name="Line 176"/>
            <p:cNvSpPr>
              <a:spLocks noChangeShapeType="1"/>
            </p:cNvSpPr>
            <p:nvPr/>
          </p:nvSpPr>
          <p:spPr bwMode="auto">
            <a:xfrm flipH="1" flipV="1">
              <a:off x="560" y="1817"/>
              <a:ext cx="273" cy="7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7" name="Line 177"/>
            <p:cNvSpPr>
              <a:spLocks noChangeShapeType="1"/>
            </p:cNvSpPr>
            <p:nvPr/>
          </p:nvSpPr>
          <p:spPr bwMode="auto">
            <a:xfrm flipH="1" flipV="1">
              <a:off x="689" y="1961"/>
              <a:ext cx="129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8" name="Line 178"/>
            <p:cNvSpPr>
              <a:spLocks noChangeShapeType="1"/>
            </p:cNvSpPr>
            <p:nvPr/>
          </p:nvSpPr>
          <p:spPr bwMode="auto">
            <a:xfrm flipH="1" flipV="1">
              <a:off x="515" y="2052"/>
              <a:ext cx="303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9" name="Line 179"/>
            <p:cNvSpPr>
              <a:spLocks noChangeShapeType="1"/>
            </p:cNvSpPr>
            <p:nvPr/>
          </p:nvSpPr>
          <p:spPr bwMode="auto">
            <a:xfrm flipH="1">
              <a:off x="704" y="2158"/>
              <a:ext cx="114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0" name="Line 180"/>
            <p:cNvSpPr>
              <a:spLocks noChangeShapeType="1"/>
            </p:cNvSpPr>
            <p:nvPr/>
          </p:nvSpPr>
          <p:spPr bwMode="auto">
            <a:xfrm flipH="1">
              <a:off x="538" y="2241"/>
              <a:ext cx="340" cy="12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1" name="Line 181"/>
            <p:cNvSpPr>
              <a:spLocks noChangeShapeType="1"/>
            </p:cNvSpPr>
            <p:nvPr/>
          </p:nvSpPr>
          <p:spPr bwMode="auto">
            <a:xfrm flipV="1">
              <a:off x="840" y="2340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2" name="Line 182"/>
            <p:cNvSpPr>
              <a:spLocks noChangeShapeType="1"/>
            </p:cNvSpPr>
            <p:nvPr/>
          </p:nvSpPr>
          <p:spPr bwMode="auto">
            <a:xfrm flipV="1">
              <a:off x="1741" y="1537"/>
              <a:ext cx="219" cy="15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3" name="Line 183"/>
            <p:cNvSpPr>
              <a:spLocks noChangeShapeType="1"/>
            </p:cNvSpPr>
            <p:nvPr/>
          </p:nvSpPr>
          <p:spPr bwMode="auto">
            <a:xfrm flipV="1">
              <a:off x="1809" y="1703"/>
              <a:ext cx="105" cy="6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4" name="Line 184"/>
            <p:cNvSpPr>
              <a:spLocks noChangeShapeType="1"/>
            </p:cNvSpPr>
            <p:nvPr/>
          </p:nvSpPr>
          <p:spPr bwMode="auto">
            <a:xfrm flipV="1">
              <a:off x="1824" y="1764"/>
              <a:ext cx="272" cy="8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5" name="Line 185"/>
            <p:cNvSpPr>
              <a:spLocks noChangeShapeType="1"/>
            </p:cNvSpPr>
            <p:nvPr/>
          </p:nvSpPr>
          <p:spPr bwMode="auto">
            <a:xfrm flipV="1">
              <a:off x="1839" y="1923"/>
              <a:ext cx="128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6" name="Line 186"/>
            <p:cNvSpPr>
              <a:spLocks noChangeShapeType="1"/>
            </p:cNvSpPr>
            <p:nvPr/>
          </p:nvSpPr>
          <p:spPr bwMode="auto">
            <a:xfrm flipV="1">
              <a:off x="1839" y="2014"/>
              <a:ext cx="302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7" name="Line 187"/>
            <p:cNvSpPr>
              <a:spLocks noChangeShapeType="1"/>
            </p:cNvSpPr>
            <p:nvPr/>
          </p:nvSpPr>
          <p:spPr bwMode="auto">
            <a:xfrm>
              <a:off x="1839" y="2112"/>
              <a:ext cx="113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8" name="Line 188"/>
            <p:cNvSpPr>
              <a:spLocks noChangeShapeType="1"/>
            </p:cNvSpPr>
            <p:nvPr/>
          </p:nvSpPr>
          <p:spPr bwMode="auto">
            <a:xfrm>
              <a:off x="1778" y="2203"/>
              <a:ext cx="348" cy="12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9" name="Line 189"/>
            <p:cNvSpPr>
              <a:spLocks noChangeShapeType="1"/>
            </p:cNvSpPr>
            <p:nvPr/>
          </p:nvSpPr>
          <p:spPr bwMode="auto">
            <a:xfrm>
              <a:off x="1725" y="2294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70" name="Line 190"/>
            <p:cNvSpPr>
              <a:spLocks noChangeShapeType="1"/>
            </p:cNvSpPr>
            <p:nvPr/>
          </p:nvSpPr>
          <p:spPr bwMode="auto">
            <a:xfrm flipV="1">
              <a:off x="1688" y="1544"/>
              <a:ext cx="75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1871" name="Group 191"/>
          <p:cNvGrpSpPr>
            <a:grpSpLocks/>
          </p:cNvGrpSpPr>
          <p:nvPr/>
        </p:nvGrpSpPr>
        <p:grpSpPr bwMode="auto">
          <a:xfrm>
            <a:off x="5988050" y="1206500"/>
            <a:ext cx="2581275" cy="1827213"/>
            <a:chOff x="515" y="1242"/>
            <a:chExt cx="1626" cy="1151"/>
          </a:xfrm>
        </p:grpSpPr>
        <p:sp>
          <p:nvSpPr>
            <p:cNvPr id="71872" name="Line 192"/>
            <p:cNvSpPr>
              <a:spLocks noChangeShapeType="1"/>
            </p:cNvSpPr>
            <p:nvPr/>
          </p:nvSpPr>
          <p:spPr bwMode="auto">
            <a:xfrm flipV="1">
              <a:off x="1604" y="1378"/>
              <a:ext cx="144" cy="23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73" name="Line 193"/>
            <p:cNvSpPr>
              <a:spLocks noChangeShapeType="1"/>
            </p:cNvSpPr>
            <p:nvPr/>
          </p:nvSpPr>
          <p:spPr bwMode="auto">
            <a:xfrm flipH="1">
              <a:off x="1544" y="1423"/>
              <a:ext cx="45" cy="13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74" name="Line 194"/>
            <p:cNvSpPr>
              <a:spLocks noChangeShapeType="1"/>
            </p:cNvSpPr>
            <p:nvPr/>
          </p:nvSpPr>
          <p:spPr bwMode="auto">
            <a:xfrm flipH="1">
              <a:off x="1438" y="1264"/>
              <a:ext cx="30" cy="27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75" name="Line 195"/>
            <p:cNvSpPr>
              <a:spLocks noChangeShapeType="1"/>
            </p:cNvSpPr>
            <p:nvPr/>
          </p:nvSpPr>
          <p:spPr bwMode="auto">
            <a:xfrm>
              <a:off x="1332" y="1393"/>
              <a:ext cx="1" cy="1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76" name="Line 196"/>
            <p:cNvSpPr>
              <a:spLocks noChangeShapeType="1"/>
            </p:cNvSpPr>
            <p:nvPr/>
          </p:nvSpPr>
          <p:spPr bwMode="auto">
            <a:xfrm>
              <a:off x="1211" y="1242"/>
              <a:ext cx="45" cy="29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77" name="Line 197"/>
            <p:cNvSpPr>
              <a:spLocks noChangeShapeType="1"/>
            </p:cNvSpPr>
            <p:nvPr/>
          </p:nvSpPr>
          <p:spPr bwMode="auto">
            <a:xfrm flipH="1" flipV="1">
              <a:off x="1128" y="1431"/>
              <a:ext cx="22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78" name="Line 198"/>
            <p:cNvSpPr>
              <a:spLocks noChangeShapeType="1"/>
            </p:cNvSpPr>
            <p:nvPr/>
          </p:nvSpPr>
          <p:spPr bwMode="auto">
            <a:xfrm flipH="1" flipV="1">
              <a:off x="946" y="1340"/>
              <a:ext cx="121" cy="26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79" name="Line 199"/>
            <p:cNvSpPr>
              <a:spLocks noChangeShapeType="1"/>
            </p:cNvSpPr>
            <p:nvPr/>
          </p:nvSpPr>
          <p:spPr bwMode="auto">
            <a:xfrm>
              <a:off x="924" y="1567"/>
              <a:ext cx="52" cy="9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80" name="Line 200"/>
            <p:cNvSpPr>
              <a:spLocks noChangeShapeType="1"/>
            </p:cNvSpPr>
            <p:nvPr/>
          </p:nvSpPr>
          <p:spPr bwMode="auto">
            <a:xfrm>
              <a:off x="697" y="1582"/>
              <a:ext cx="219" cy="15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81" name="Line 201"/>
            <p:cNvSpPr>
              <a:spLocks noChangeShapeType="1"/>
            </p:cNvSpPr>
            <p:nvPr/>
          </p:nvSpPr>
          <p:spPr bwMode="auto">
            <a:xfrm>
              <a:off x="742" y="1741"/>
              <a:ext cx="113" cy="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82" name="Line 202"/>
            <p:cNvSpPr>
              <a:spLocks noChangeShapeType="1"/>
            </p:cNvSpPr>
            <p:nvPr/>
          </p:nvSpPr>
          <p:spPr bwMode="auto">
            <a:xfrm flipH="1" flipV="1">
              <a:off x="560" y="1817"/>
              <a:ext cx="273" cy="7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83" name="Line 203"/>
            <p:cNvSpPr>
              <a:spLocks noChangeShapeType="1"/>
            </p:cNvSpPr>
            <p:nvPr/>
          </p:nvSpPr>
          <p:spPr bwMode="auto">
            <a:xfrm flipH="1" flipV="1">
              <a:off x="689" y="1961"/>
              <a:ext cx="129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84" name="Line 204"/>
            <p:cNvSpPr>
              <a:spLocks noChangeShapeType="1"/>
            </p:cNvSpPr>
            <p:nvPr/>
          </p:nvSpPr>
          <p:spPr bwMode="auto">
            <a:xfrm flipH="1" flipV="1">
              <a:off x="515" y="2052"/>
              <a:ext cx="303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85" name="Line 205"/>
            <p:cNvSpPr>
              <a:spLocks noChangeShapeType="1"/>
            </p:cNvSpPr>
            <p:nvPr/>
          </p:nvSpPr>
          <p:spPr bwMode="auto">
            <a:xfrm flipH="1">
              <a:off x="704" y="2158"/>
              <a:ext cx="114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86" name="Line 206"/>
            <p:cNvSpPr>
              <a:spLocks noChangeShapeType="1"/>
            </p:cNvSpPr>
            <p:nvPr/>
          </p:nvSpPr>
          <p:spPr bwMode="auto">
            <a:xfrm flipH="1">
              <a:off x="538" y="2241"/>
              <a:ext cx="340" cy="12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87" name="Line 207"/>
            <p:cNvSpPr>
              <a:spLocks noChangeShapeType="1"/>
            </p:cNvSpPr>
            <p:nvPr/>
          </p:nvSpPr>
          <p:spPr bwMode="auto">
            <a:xfrm flipV="1">
              <a:off x="840" y="2340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88" name="Line 208"/>
            <p:cNvSpPr>
              <a:spLocks noChangeShapeType="1"/>
            </p:cNvSpPr>
            <p:nvPr/>
          </p:nvSpPr>
          <p:spPr bwMode="auto">
            <a:xfrm flipV="1">
              <a:off x="1741" y="1537"/>
              <a:ext cx="219" cy="15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89" name="Line 209"/>
            <p:cNvSpPr>
              <a:spLocks noChangeShapeType="1"/>
            </p:cNvSpPr>
            <p:nvPr/>
          </p:nvSpPr>
          <p:spPr bwMode="auto">
            <a:xfrm flipV="1">
              <a:off x="1809" y="1703"/>
              <a:ext cx="105" cy="6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90" name="Line 210"/>
            <p:cNvSpPr>
              <a:spLocks noChangeShapeType="1"/>
            </p:cNvSpPr>
            <p:nvPr/>
          </p:nvSpPr>
          <p:spPr bwMode="auto">
            <a:xfrm flipV="1">
              <a:off x="1824" y="1764"/>
              <a:ext cx="272" cy="8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91" name="Line 211"/>
            <p:cNvSpPr>
              <a:spLocks noChangeShapeType="1"/>
            </p:cNvSpPr>
            <p:nvPr/>
          </p:nvSpPr>
          <p:spPr bwMode="auto">
            <a:xfrm flipV="1">
              <a:off x="1839" y="1923"/>
              <a:ext cx="128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92" name="Line 212"/>
            <p:cNvSpPr>
              <a:spLocks noChangeShapeType="1"/>
            </p:cNvSpPr>
            <p:nvPr/>
          </p:nvSpPr>
          <p:spPr bwMode="auto">
            <a:xfrm flipV="1">
              <a:off x="1839" y="2014"/>
              <a:ext cx="302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93" name="Line 213"/>
            <p:cNvSpPr>
              <a:spLocks noChangeShapeType="1"/>
            </p:cNvSpPr>
            <p:nvPr/>
          </p:nvSpPr>
          <p:spPr bwMode="auto">
            <a:xfrm>
              <a:off x="1839" y="2112"/>
              <a:ext cx="113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94" name="Line 214"/>
            <p:cNvSpPr>
              <a:spLocks noChangeShapeType="1"/>
            </p:cNvSpPr>
            <p:nvPr/>
          </p:nvSpPr>
          <p:spPr bwMode="auto">
            <a:xfrm>
              <a:off x="1778" y="2203"/>
              <a:ext cx="348" cy="12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95" name="Line 215"/>
            <p:cNvSpPr>
              <a:spLocks noChangeShapeType="1"/>
            </p:cNvSpPr>
            <p:nvPr/>
          </p:nvSpPr>
          <p:spPr bwMode="auto">
            <a:xfrm>
              <a:off x="1725" y="2294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96" name="Line 216"/>
            <p:cNvSpPr>
              <a:spLocks noChangeShapeType="1"/>
            </p:cNvSpPr>
            <p:nvPr/>
          </p:nvSpPr>
          <p:spPr bwMode="auto">
            <a:xfrm flipV="1">
              <a:off x="1688" y="1544"/>
              <a:ext cx="75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1897" name="Group 217"/>
          <p:cNvGrpSpPr>
            <a:grpSpLocks/>
          </p:cNvGrpSpPr>
          <p:nvPr/>
        </p:nvGrpSpPr>
        <p:grpSpPr bwMode="auto">
          <a:xfrm>
            <a:off x="5989638" y="1192213"/>
            <a:ext cx="2581275" cy="1827212"/>
            <a:chOff x="515" y="1242"/>
            <a:chExt cx="1626" cy="1151"/>
          </a:xfrm>
        </p:grpSpPr>
        <p:sp>
          <p:nvSpPr>
            <p:cNvPr id="71898" name="Line 218"/>
            <p:cNvSpPr>
              <a:spLocks noChangeShapeType="1"/>
            </p:cNvSpPr>
            <p:nvPr/>
          </p:nvSpPr>
          <p:spPr bwMode="auto">
            <a:xfrm flipV="1">
              <a:off x="1604" y="1378"/>
              <a:ext cx="144" cy="23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99" name="Line 219"/>
            <p:cNvSpPr>
              <a:spLocks noChangeShapeType="1"/>
            </p:cNvSpPr>
            <p:nvPr/>
          </p:nvSpPr>
          <p:spPr bwMode="auto">
            <a:xfrm flipH="1">
              <a:off x="1544" y="1423"/>
              <a:ext cx="45" cy="13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00" name="Line 220"/>
            <p:cNvSpPr>
              <a:spLocks noChangeShapeType="1"/>
            </p:cNvSpPr>
            <p:nvPr/>
          </p:nvSpPr>
          <p:spPr bwMode="auto">
            <a:xfrm flipH="1">
              <a:off x="1438" y="1264"/>
              <a:ext cx="30" cy="27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01" name="Line 221"/>
            <p:cNvSpPr>
              <a:spLocks noChangeShapeType="1"/>
            </p:cNvSpPr>
            <p:nvPr/>
          </p:nvSpPr>
          <p:spPr bwMode="auto">
            <a:xfrm>
              <a:off x="1332" y="1393"/>
              <a:ext cx="1" cy="1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02" name="Line 222"/>
            <p:cNvSpPr>
              <a:spLocks noChangeShapeType="1"/>
            </p:cNvSpPr>
            <p:nvPr/>
          </p:nvSpPr>
          <p:spPr bwMode="auto">
            <a:xfrm>
              <a:off x="1211" y="1242"/>
              <a:ext cx="45" cy="29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03" name="Line 223"/>
            <p:cNvSpPr>
              <a:spLocks noChangeShapeType="1"/>
            </p:cNvSpPr>
            <p:nvPr/>
          </p:nvSpPr>
          <p:spPr bwMode="auto">
            <a:xfrm flipH="1" flipV="1">
              <a:off x="1128" y="1431"/>
              <a:ext cx="22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04" name="Line 224"/>
            <p:cNvSpPr>
              <a:spLocks noChangeShapeType="1"/>
            </p:cNvSpPr>
            <p:nvPr/>
          </p:nvSpPr>
          <p:spPr bwMode="auto">
            <a:xfrm flipH="1" flipV="1">
              <a:off x="946" y="1340"/>
              <a:ext cx="121" cy="26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05" name="Line 225"/>
            <p:cNvSpPr>
              <a:spLocks noChangeShapeType="1"/>
            </p:cNvSpPr>
            <p:nvPr/>
          </p:nvSpPr>
          <p:spPr bwMode="auto">
            <a:xfrm>
              <a:off x="924" y="1567"/>
              <a:ext cx="52" cy="9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06" name="Line 226"/>
            <p:cNvSpPr>
              <a:spLocks noChangeShapeType="1"/>
            </p:cNvSpPr>
            <p:nvPr/>
          </p:nvSpPr>
          <p:spPr bwMode="auto">
            <a:xfrm>
              <a:off x="697" y="1582"/>
              <a:ext cx="219" cy="15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07" name="Line 227"/>
            <p:cNvSpPr>
              <a:spLocks noChangeShapeType="1"/>
            </p:cNvSpPr>
            <p:nvPr/>
          </p:nvSpPr>
          <p:spPr bwMode="auto">
            <a:xfrm>
              <a:off x="742" y="1741"/>
              <a:ext cx="113" cy="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08" name="Line 228"/>
            <p:cNvSpPr>
              <a:spLocks noChangeShapeType="1"/>
            </p:cNvSpPr>
            <p:nvPr/>
          </p:nvSpPr>
          <p:spPr bwMode="auto">
            <a:xfrm flipH="1" flipV="1">
              <a:off x="560" y="1817"/>
              <a:ext cx="273" cy="7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09" name="Line 229"/>
            <p:cNvSpPr>
              <a:spLocks noChangeShapeType="1"/>
            </p:cNvSpPr>
            <p:nvPr/>
          </p:nvSpPr>
          <p:spPr bwMode="auto">
            <a:xfrm flipH="1" flipV="1">
              <a:off x="689" y="1961"/>
              <a:ext cx="129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0" name="Line 230"/>
            <p:cNvSpPr>
              <a:spLocks noChangeShapeType="1"/>
            </p:cNvSpPr>
            <p:nvPr/>
          </p:nvSpPr>
          <p:spPr bwMode="auto">
            <a:xfrm flipH="1" flipV="1">
              <a:off x="515" y="2052"/>
              <a:ext cx="303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1" name="Line 231"/>
            <p:cNvSpPr>
              <a:spLocks noChangeShapeType="1"/>
            </p:cNvSpPr>
            <p:nvPr/>
          </p:nvSpPr>
          <p:spPr bwMode="auto">
            <a:xfrm flipH="1">
              <a:off x="704" y="2158"/>
              <a:ext cx="114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2" name="Line 232"/>
            <p:cNvSpPr>
              <a:spLocks noChangeShapeType="1"/>
            </p:cNvSpPr>
            <p:nvPr/>
          </p:nvSpPr>
          <p:spPr bwMode="auto">
            <a:xfrm flipH="1">
              <a:off x="538" y="2241"/>
              <a:ext cx="340" cy="12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3" name="Line 233"/>
            <p:cNvSpPr>
              <a:spLocks noChangeShapeType="1"/>
            </p:cNvSpPr>
            <p:nvPr/>
          </p:nvSpPr>
          <p:spPr bwMode="auto">
            <a:xfrm flipV="1">
              <a:off x="840" y="2340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4" name="Line 234"/>
            <p:cNvSpPr>
              <a:spLocks noChangeShapeType="1"/>
            </p:cNvSpPr>
            <p:nvPr/>
          </p:nvSpPr>
          <p:spPr bwMode="auto">
            <a:xfrm flipV="1">
              <a:off x="1741" y="1537"/>
              <a:ext cx="219" cy="15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5" name="Line 235"/>
            <p:cNvSpPr>
              <a:spLocks noChangeShapeType="1"/>
            </p:cNvSpPr>
            <p:nvPr/>
          </p:nvSpPr>
          <p:spPr bwMode="auto">
            <a:xfrm flipV="1">
              <a:off x="1809" y="1703"/>
              <a:ext cx="105" cy="6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6" name="Line 236"/>
            <p:cNvSpPr>
              <a:spLocks noChangeShapeType="1"/>
            </p:cNvSpPr>
            <p:nvPr/>
          </p:nvSpPr>
          <p:spPr bwMode="auto">
            <a:xfrm flipV="1">
              <a:off x="1824" y="1764"/>
              <a:ext cx="272" cy="8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7" name="Line 237"/>
            <p:cNvSpPr>
              <a:spLocks noChangeShapeType="1"/>
            </p:cNvSpPr>
            <p:nvPr/>
          </p:nvSpPr>
          <p:spPr bwMode="auto">
            <a:xfrm flipV="1">
              <a:off x="1839" y="1923"/>
              <a:ext cx="128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8" name="Line 238"/>
            <p:cNvSpPr>
              <a:spLocks noChangeShapeType="1"/>
            </p:cNvSpPr>
            <p:nvPr/>
          </p:nvSpPr>
          <p:spPr bwMode="auto">
            <a:xfrm flipV="1">
              <a:off x="1839" y="2014"/>
              <a:ext cx="302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9" name="Line 239"/>
            <p:cNvSpPr>
              <a:spLocks noChangeShapeType="1"/>
            </p:cNvSpPr>
            <p:nvPr/>
          </p:nvSpPr>
          <p:spPr bwMode="auto">
            <a:xfrm>
              <a:off x="1839" y="2112"/>
              <a:ext cx="113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20" name="Line 240"/>
            <p:cNvSpPr>
              <a:spLocks noChangeShapeType="1"/>
            </p:cNvSpPr>
            <p:nvPr/>
          </p:nvSpPr>
          <p:spPr bwMode="auto">
            <a:xfrm>
              <a:off x="1778" y="2203"/>
              <a:ext cx="348" cy="12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21" name="Line 241"/>
            <p:cNvSpPr>
              <a:spLocks noChangeShapeType="1"/>
            </p:cNvSpPr>
            <p:nvPr/>
          </p:nvSpPr>
          <p:spPr bwMode="auto">
            <a:xfrm>
              <a:off x="1725" y="2294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22" name="Line 242"/>
            <p:cNvSpPr>
              <a:spLocks noChangeShapeType="1"/>
            </p:cNvSpPr>
            <p:nvPr/>
          </p:nvSpPr>
          <p:spPr bwMode="auto">
            <a:xfrm flipV="1">
              <a:off x="1688" y="1544"/>
              <a:ext cx="75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1923" name="Group 243"/>
          <p:cNvGrpSpPr>
            <a:grpSpLocks/>
          </p:cNvGrpSpPr>
          <p:nvPr/>
        </p:nvGrpSpPr>
        <p:grpSpPr bwMode="auto">
          <a:xfrm>
            <a:off x="5973763" y="1193800"/>
            <a:ext cx="2581275" cy="1827213"/>
            <a:chOff x="515" y="1242"/>
            <a:chExt cx="1626" cy="1151"/>
          </a:xfrm>
        </p:grpSpPr>
        <p:sp>
          <p:nvSpPr>
            <p:cNvPr id="71924" name="Line 244"/>
            <p:cNvSpPr>
              <a:spLocks noChangeShapeType="1"/>
            </p:cNvSpPr>
            <p:nvPr/>
          </p:nvSpPr>
          <p:spPr bwMode="auto">
            <a:xfrm flipV="1">
              <a:off x="1604" y="1378"/>
              <a:ext cx="144" cy="23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25" name="Line 245"/>
            <p:cNvSpPr>
              <a:spLocks noChangeShapeType="1"/>
            </p:cNvSpPr>
            <p:nvPr/>
          </p:nvSpPr>
          <p:spPr bwMode="auto">
            <a:xfrm flipH="1">
              <a:off x="1544" y="1423"/>
              <a:ext cx="45" cy="13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26" name="Line 246"/>
            <p:cNvSpPr>
              <a:spLocks noChangeShapeType="1"/>
            </p:cNvSpPr>
            <p:nvPr/>
          </p:nvSpPr>
          <p:spPr bwMode="auto">
            <a:xfrm flipH="1">
              <a:off x="1438" y="1264"/>
              <a:ext cx="30" cy="27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27" name="Line 247"/>
            <p:cNvSpPr>
              <a:spLocks noChangeShapeType="1"/>
            </p:cNvSpPr>
            <p:nvPr/>
          </p:nvSpPr>
          <p:spPr bwMode="auto">
            <a:xfrm>
              <a:off x="1332" y="1393"/>
              <a:ext cx="1" cy="1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28" name="Line 248"/>
            <p:cNvSpPr>
              <a:spLocks noChangeShapeType="1"/>
            </p:cNvSpPr>
            <p:nvPr/>
          </p:nvSpPr>
          <p:spPr bwMode="auto">
            <a:xfrm>
              <a:off x="1211" y="1242"/>
              <a:ext cx="45" cy="29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29" name="Line 249"/>
            <p:cNvSpPr>
              <a:spLocks noChangeShapeType="1"/>
            </p:cNvSpPr>
            <p:nvPr/>
          </p:nvSpPr>
          <p:spPr bwMode="auto">
            <a:xfrm flipH="1" flipV="1">
              <a:off x="1128" y="1431"/>
              <a:ext cx="22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30" name="Line 250"/>
            <p:cNvSpPr>
              <a:spLocks noChangeShapeType="1"/>
            </p:cNvSpPr>
            <p:nvPr/>
          </p:nvSpPr>
          <p:spPr bwMode="auto">
            <a:xfrm flipH="1" flipV="1">
              <a:off x="946" y="1340"/>
              <a:ext cx="121" cy="26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31" name="Line 251"/>
            <p:cNvSpPr>
              <a:spLocks noChangeShapeType="1"/>
            </p:cNvSpPr>
            <p:nvPr/>
          </p:nvSpPr>
          <p:spPr bwMode="auto">
            <a:xfrm>
              <a:off x="924" y="1567"/>
              <a:ext cx="52" cy="9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32" name="Line 252"/>
            <p:cNvSpPr>
              <a:spLocks noChangeShapeType="1"/>
            </p:cNvSpPr>
            <p:nvPr/>
          </p:nvSpPr>
          <p:spPr bwMode="auto">
            <a:xfrm>
              <a:off x="697" y="1582"/>
              <a:ext cx="219" cy="15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33" name="Line 253"/>
            <p:cNvSpPr>
              <a:spLocks noChangeShapeType="1"/>
            </p:cNvSpPr>
            <p:nvPr/>
          </p:nvSpPr>
          <p:spPr bwMode="auto">
            <a:xfrm>
              <a:off x="742" y="1741"/>
              <a:ext cx="113" cy="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34" name="Line 254"/>
            <p:cNvSpPr>
              <a:spLocks noChangeShapeType="1"/>
            </p:cNvSpPr>
            <p:nvPr/>
          </p:nvSpPr>
          <p:spPr bwMode="auto">
            <a:xfrm flipH="1" flipV="1">
              <a:off x="560" y="1817"/>
              <a:ext cx="273" cy="7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35" name="Line 255"/>
            <p:cNvSpPr>
              <a:spLocks noChangeShapeType="1"/>
            </p:cNvSpPr>
            <p:nvPr/>
          </p:nvSpPr>
          <p:spPr bwMode="auto">
            <a:xfrm flipH="1" flipV="1">
              <a:off x="689" y="1961"/>
              <a:ext cx="129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36" name="Line 256"/>
            <p:cNvSpPr>
              <a:spLocks noChangeShapeType="1"/>
            </p:cNvSpPr>
            <p:nvPr/>
          </p:nvSpPr>
          <p:spPr bwMode="auto">
            <a:xfrm flipH="1" flipV="1">
              <a:off x="515" y="2052"/>
              <a:ext cx="303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37" name="Line 257"/>
            <p:cNvSpPr>
              <a:spLocks noChangeShapeType="1"/>
            </p:cNvSpPr>
            <p:nvPr/>
          </p:nvSpPr>
          <p:spPr bwMode="auto">
            <a:xfrm flipH="1">
              <a:off x="704" y="2158"/>
              <a:ext cx="114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38" name="Line 258"/>
            <p:cNvSpPr>
              <a:spLocks noChangeShapeType="1"/>
            </p:cNvSpPr>
            <p:nvPr/>
          </p:nvSpPr>
          <p:spPr bwMode="auto">
            <a:xfrm flipH="1">
              <a:off x="538" y="2241"/>
              <a:ext cx="340" cy="12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39" name="Line 259"/>
            <p:cNvSpPr>
              <a:spLocks noChangeShapeType="1"/>
            </p:cNvSpPr>
            <p:nvPr/>
          </p:nvSpPr>
          <p:spPr bwMode="auto">
            <a:xfrm flipV="1">
              <a:off x="840" y="2340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40" name="Line 260"/>
            <p:cNvSpPr>
              <a:spLocks noChangeShapeType="1"/>
            </p:cNvSpPr>
            <p:nvPr/>
          </p:nvSpPr>
          <p:spPr bwMode="auto">
            <a:xfrm flipV="1">
              <a:off x="1741" y="1537"/>
              <a:ext cx="219" cy="15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41" name="Line 261"/>
            <p:cNvSpPr>
              <a:spLocks noChangeShapeType="1"/>
            </p:cNvSpPr>
            <p:nvPr/>
          </p:nvSpPr>
          <p:spPr bwMode="auto">
            <a:xfrm flipV="1">
              <a:off x="1809" y="1703"/>
              <a:ext cx="105" cy="6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42" name="Line 262"/>
            <p:cNvSpPr>
              <a:spLocks noChangeShapeType="1"/>
            </p:cNvSpPr>
            <p:nvPr/>
          </p:nvSpPr>
          <p:spPr bwMode="auto">
            <a:xfrm flipV="1">
              <a:off x="1824" y="1764"/>
              <a:ext cx="272" cy="8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43" name="Line 263"/>
            <p:cNvSpPr>
              <a:spLocks noChangeShapeType="1"/>
            </p:cNvSpPr>
            <p:nvPr/>
          </p:nvSpPr>
          <p:spPr bwMode="auto">
            <a:xfrm flipV="1">
              <a:off x="1839" y="1923"/>
              <a:ext cx="128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44" name="Line 264"/>
            <p:cNvSpPr>
              <a:spLocks noChangeShapeType="1"/>
            </p:cNvSpPr>
            <p:nvPr/>
          </p:nvSpPr>
          <p:spPr bwMode="auto">
            <a:xfrm flipV="1">
              <a:off x="1839" y="2014"/>
              <a:ext cx="302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45" name="Line 265"/>
            <p:cNvSpPr>
              <a:spLocks noChangeShapeType="1"/>
            </p:cNvSpPr>
            <p:nvPr/>
          </p:nvSpPr>
          <p:spPr bwMode="auto">
            <a:xfrm>
              <a:off x="1839" y="2112"/>
              <a:ext cx="113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46" name="Line 266"/>
            <p:cNvSpPr>
              <a:spLocks noChangeShapeType="1"/>
            </p:cNvSpPr>
            <p:nvPr/>
          </p:nvSpPr>
          <p:spPr bwMode="auto">
            <a:xfrm>
              <a:off x="1778" y="2203"/>
              <a:ext cx="348" cy="12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47" name="Line 267"/>
            <p:cNvSpPr>
              <a:spLocks noChangeShapeType="1"/>
            </p:cNvSpPr>
            <p:nvPr/>
          </p:nvSpPr>
          <p:spPr bwMode="auto">
            <a:xfrm>
              <a:off x="1725" y="2294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48" name="Line 268"/>
            <p:cNvSpPr>
              <a:spLocks noChangeShapeType="1"/>
            </p:cNvSpPr>
            <p:nvPr/>
          </p:nvSpPr>
          <p:spPr bwMode="auto">
            <a:xfrm flipV="1">
              <a:off x="1688" y="1544"/>
              <a:ext cx="75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1949" name="Group 269"/>
          <p:cNvGrpSpPr>
            <a:grpSpLocks/>
          </p:cNvGrpSpPr>
          <p:nvPr/>
        </p:nvGrpSpPr>
        <p:grpSpPr bwMode="auto">
          <a:xfrm>
            <a:off x="5970588" y="1176338"/>
            <a:ext cx="2581275" cy="1827212"/>
            <a:chOff x="515" y="1242"/>
            <a:chExt cx="1626" cy="1151"/>
          </a:xfrm>
        </p:grpSpPr>
        <p:sp>
          <p:nvSpPr>
            <p:cNvPr id="71950" name="Line 270"/>
            <p:cNvSpPr>
              <a:spLocks noChangeShapeType="1"/>
            </p:cNvSpPr>
            <p:nvPr/>
          </p:nvSpPr>
          <p:spPr bwMode="auto">
            <a:xfrm flipV="1">
              <a:off x="1604" y="1378"/>
              <a:ext cx="144" cy="23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1" name="Line 271"/>
            <p:cNvSpPr>
              <a:spLocks noChangeShapeType="1"/>
            </p:cNvSpPr>
            <p:nvPr/>
          </p:nvSpPr>
          <p:spPr bwMode="auto">
            <a:xfrm flipH="1">
              <a:off x="1544" y="1423"/>
              <a:ext cx="45" cy="13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2" name="Line 272"/>
            <p:cNvSpPr>
              <a:spLocks noChangeShapeType="1"/>
            </p:cNvSpPr>
            <p:nvPr/>
          </p:nvSpPr>
          <p:spPr bwMode="auto">
            <a:xfrm flipH="1">
              <a:off x="1438" y="1264"/>
              <a:ext cx="30" cy="27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3" name="Line 273"/>
            <p:cNvSpPr>
              <a:spLocks noChangeShapeType="1"/>
            </p:cNvSpPr>
            <p:nvPr/>
          </p:nvSpPr>
          <p:spPr bwMode="auto">
            <a:xfrm>
              <a:off x="1332" y="1393"/>
              <a:ext cx="1" cy="1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4" name="Line 274"/>
            <p:cNvSpPr>
              <a:spLocks noChangeShapeType="1"/>
            </p:cNvSpPr>
            <p:nvPr/>
          </p:nvSpPr>
          <p:spPr bwMode="auto">
            <a:xfrm>
              <a:off x="1211" y="1242"/>
              <a:ext cx="45" cy="29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5" name="Line 275"/>
            <p:cNvSpPr>
              <a:spLocks noChangeShapeType="1"/>
            </p:cNvSpPr>
            <p:nvPr/>
          </p:nvSpPr>
          <p:spPr bwMode="auto">
            <a:xfrm flipH="1" flipV="1">
              <a:off x="1128" y="1431"/>
              <a:ext cx="22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6" name="Line 276"/>
            <p:cNvSpPr>
              <a:spLocks noChangeShapeType="1"/>
            </p:cNvSpPr>
            <p:nvPr/>
          </p:nvSpPr>
          <p:spPr bwMode="auto">
            <a:xfrm flipH="1" flipV="1">
              <a:off x="946" y="1340"/>
              <a:ext cx="121" cy="26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7" name="Line 277"/>
            <p:cNvSpPr>
              <a:spLocks noChangeShapeType="1"/>
            </p:cNvSpPr>
            <p:nvPr/>
          </p:nvSpPr>
          <p:spPr bwMode="auto">
            <a:xfrm>
              <a:off x="924" y="1567"/>
              <a:ext cx="52" cy="9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8" name="Line 278"/>
            <p:cNvSpPr>
              <a:spLocks noChangeShapeType="1"/>
            </p:cNvSpPr>
            <p:nvPr/>
          </p:nvSpPr>
          <p:spPr bwMode="auto">
            <a:xfrm>
              <a:off x="697" y="1582"/>
              <a:ext cx="219" cy="15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9" name="Line 279"/>
            <p:cNvSpPr>
              <a:spLocks noChangeShapeType="1"/>
            </p:cNvSpPr>
            <p:nvPr/>
          </p:nvSpPr>
          <p:spPr bwMode="auto">
            <a:xfrm>
              <a:off x="742" y="1741"/>
              <a:ext cx="113" cy="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60" name="Line 280"/>
            <p:cNvSpPr>
              <a:spLocks noChangeShapeType="1"/>
            </p:cNvSpPr>
            <p:nvPr/>
          </p:nvSpPr>
          <p:spPr bwMode="auto">
            <a:xfrm flipH="1" flipV="1">
              <a:off x="560" y="1817"/>
              <a:ext cx="273" cy="7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61" name="Line 281"/>
            <p:cNvSpPr>
              <a:spLocks noChangeShapeType="1"/>
            </p:cNvSpPr>
            <p:nvPr/>
          </p:nvSpPr>
          <p:spPr bwMode="auto">
            <a:xfrm flipH="1" flipV="1">
              <a:off x="689" y="1961"/>
              <a:ext cx="129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62" name="Line 282"/>
            <p:cNvSpPr>
              <a:spLocks noChangeShapeType="1"/>
            </p:cNvSpPr>
            <p:nvPr/>
          </p:nvSpPr>
          <p:spPr bwMode="auto">
            <a:xfrm flipH="1" flipV="1">
              <a:off x="515" y="2052"/>
              <a:ext cx="303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63" name="Line 283"/>
            <p:cNvSpPr>
              <a:spLocks noChangeShapeType="1"/>
            </p:cNvSpPr>
            <p:nvPr/>
          </p:nvSpPr>
          <p:spPr bwMode="auto">
            <a:xfrm flipH="1">
              <a:off x="704" y="2158"/>
              <a:ext cx="114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64" name="Line 284"/>
            <p:cNvSpPr>
              <a:spLocks noChangeShapeType="1"/>
            </p:cNvSpPr>
            <p:nvPr/>
          </p:nvSpPr>
          <p:spPr bwMode="auto">
            <a:xfrm flipH="1">
              <a:off x="538" y="2241"/>
              <a:ext cx="340" cy="12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65" name="Line 285"/>
            <p:cNvSpPr>
              <a:spLocks noChangeShapeType="1"/>
            </p:cNvSpPr>
            <p:nvPr/>
          </p:nvSpPr>
          <p:spPr bwMode="auto">
            <a:xfrm flipV="1">
              <a:off x="840" y="2340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66" name="Line 286"/>
            <p:cNvSpPr>
              <a:spLocks noChangeShapeType="1"/>
            </p:cNvSpPr>
            <p:nvPr/>
          </p:nvSpPr>
          <p:spPr bwMode="auto">
            <a:xfrm flipV="1">
              <a:off x="1741" y="1537"/>
              <a:ext cx="219" cy="15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67" name="Line 287"/>
            <p:cNvSpPr>
              <a:spLocks noChangeShapeType="1"/>
            </p:cNvSpPr>
            <p:nvPr/>
          </p:nvSpPr>
          <p:spPr bwMode="auto">
            <a:xfrm flipV="1">
              <a:off x="1809" y="1703"/>
              <a:ext cx="105" cy="6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68" name="Line 288"/>
            <p:cNvSpPr>
              <a:spLocks noChangeShapeType="1"/>
            </p:cNvSpPr>
            <p:nvPr/>
          </p:nvSpPr>
          <p:spPr bwMode="auto">
            <a:xfrm flipV="1">
              <a:off x="1824" y="1764"/>
              <a:ext cx="272" cy="8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69" name="Line 289"/>
            <p:cNvSpPr>
              <a:spLocks noChangeShapeType="1"/>
            </p:cNvSpPr>
            <p:nvPr/>
          </p:nvSpPr>
          <p:spPr bwMode="auto">
            <a:xfrm flipV="1">
              <a:off x="1839" y="1923"/>
              <a:ext cx="128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70" name="Line 290"/>
            <p:cNvSpPr>
              <a:spLocks noChangeShapeType="1"/>
            </p:cNvSpPr>
            <p:nvPr/>
          </p:nvSpPr>
          <p:spPr bwMode="auto">
            <a:xfrm flipV="1">
              <a:off x="1839" y="2014"/>
              <a:ext cx="302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71" name="Line 291"/>
            <p:cNvSpPr>
              <a:spLocks noChangeShapeType="1"/>
            </p:cNvSpPr>
            <p:nvPr/>
          </p:nvSpPr>
          <p:spPr bwMode="auto">
            <a:xfrm>
              <a:off x="1839" y="2112"/>
              <a:ext cx="113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72" name="Line 292"/>
            <p:cNvSpPr>
              <a:spLocks noChangeShapeType="1"/>
            </p:cNvSpPr>
            <p:nvPr/>
          </p:nvSpPr>
          <p:spPr bwMode="auto">
            <a:xfrm>
              <a:off x="1778" y="2203"/>
              <a:ext cx="348" cy="12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73" name="Line 293"/>
            <p:cNvSpPr>
              <a:spLocks noChangeShapeType="1"/>
            </p:cNvSpPr>
            <p:nvPr/>
          </p:nvSpPr>
          <p:spPr bwMode="auto">
            <a:xfrm>
              <a:off x="1725" y="2294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74" name="Line 294"/>
            <p:cNvSpPr>
              <a:spLocks noChangeShapeType="1"/>
            </p:cNvSpPr>
            <p:nvPr/>
          </p:nvSpPr>
          <p:spPr bwMode="auto">
            <a:xfrm flipV="1">
              <a:off x="1688" y="1544"/>
              <a:ext cx="75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1975" name="Group 295"/>
          <p:cNvGrpSpPr>
            <a:grpSpLocks/>
          </p:cNvGrpSpPr>
          <p:nvPr/>
        </p:nvGrpSpPr>
        <p:grpSpPr bwMode="auto">
          <a:xfrm>
            <a:off x="5975350" y="1243013"/>
            <a:ext cx="2581275" cy="1827212"/>
            <a:chOff x="515" y="1242"/>
            <a:chExt cx="1626" cy="1151"/>
          </a:xfrm>
        </p:grpSpPr>
        <p:sp>
          <p:nvSpPr>
            <p:cNvPr id="71976" name="Line 296"/>
            <p:cNvSpPr>
              <a:spLocks noChangeShapeType="1"/>
            </p:cNvSpPr>
            <p:nvPr/>
          </p:nvSpPr>
          <p:spPr bwMode="auto">
            <a:xfrm flipV="1">
              <a:off x="1604" y="1378"/>
              <a:ext cx="144" cy="23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77" name="Line 297"/>
            <p:cNvSpPr>
              <a:spLocks noChangeShapeType="1"/>
            </p:cNvSpPr>
            <p:nvPr/>
          </p:nvSpPr>
          <p:spPr bwMode="auto">
            <a:xfrm flipH="1">
              <a:off x="1544" y="1423"/>
              <a:ext cx="45" cy="13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78" name="Line 298"/>
            <p:cNvSpPr>
              <a:spLocks noChangeShapeType="1"/>
            </p:cNvSpPr>
            <p:nvPr/>
          </p:nvSpPr>
          <p:spPr bwMode="auto">
            <a:xfrm flipH="1">
              <a:off x="1438" y="1264"/>
              <a:ext cx="30" cy="27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79" name="Line 299"/>
            <p:cNvSpPr>
              <a:spLocks noChangeShapeType="1"/>
            </p:cNvSpPr>
            <p:nvPr/>
          </p:nvSpPr>
          <p:spPr bwMode="auto">
            <a:xfrm>
              <a:off x="1332" y="1393"/>
              <a:ext cx="1" cy="1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80" name="Line 300"/>
            <p:cNvSpPr>
              <a:spLocks noChangeShapeType="1"/>
            </p:cNvSpPr>
            <p:nvPr/>
          </p:nvSpPr>
          <p:spPr bwMode="auto">
            <a:xfrm>
              <a:off x="1211" y="1242"/>
              <a:ext cx="45" cy="29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81" name="Line 301"/>
            <p:cNvSpPr>
              <a:spLocks noChangeShapeType="1"/>
            </p:cNvSpPr>
            <p:nvPr/>
          </p:nvSpPr>
          <p:spPr bwMode="auto">
            <a:xfrm flipH="1" flipV="1">
              <a:off x="1128" y="1431"/>
              <a:ext cx="22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82" name="Line 302"/>
            <p:cNvSpPr>
              <a:spLocks noChangeShapeType="1"/>
            </p:cNvSpPr>
            <p:nvPr/>
          </p:nvSpPr>
          <p:spPr bwMode="auto">
            <a:xfrm flipH="1" flipV="1">
              <a:off x="946" y="1340"/>
              <a:ext cx="121" cy="26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83" name="Line 303"/>
            <p:cNvSpPr>
              <a:spLocks noChangeShapeType="1"/>
            </p:cNvSpPr>
            <p:nvPr/>
          </p:nvSpPr>
          <p:spPr bwMode="auto">
            <a:xfrm>
              <a:off x="924" y="1567"/>
              <a:ext cx="52" cy="9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84" name="Line 304"/>
            <p:cNvSpPr>
              <a:spLocks noChangeShapeType="1"/>
            </p:cNvSpPr>
            <p:nvPr/>
          </p:nvSpPr>
          <p:spPr bwMode="auto">
            <a:xfrm>
              <a:off x="697" y="1582"/>
              <a:ext cx="219" cy="15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85" name="Line 305"/>
            <p:cNvSpPr>
              <a:spLocks noChangeShapeType="1"/>
            </p:cNvSpPr>
            <p:nvPr/>
          </p:nvSpPr>
          <p:spPr bwMode="auto">
            <a:xfrm>
              <a:off x="742" y="1741"/>
              <a:ext cx="113" cy="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86" name="Line 306"/>
            <p:cNvSpPr>
              <a:spLocks noChangeShapeType="1"/>
            </p:cNvSpPr>
            <p:nvPr/>
          </p:nvSpPr>
          <p:spPr bwMode="auto">
            <a:xfrm flipH="1" flipV="1">
              <a:off x="560" y="1817"/>
              <a:ext cx="273" cy="7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87" name="Line 307"/>
            <p:cNvSpPr>
              <a:spLocks noChangeShapeType="1"/>
            </p:cNvSpPr>
            <p:nvPr/>
          </p:nvSpPr>
          <p:spPr bwMode="auto">
            <a:xfrm flipH="1" flipV="1">
              <a:off x="689" y="1961"/>
              <a:ext cx="129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88" name="Line 308"/>
            <p:cNvSpPr>
              <a:spLocks noChangeShapeType="1"/>
            </p:cNvSpPr>
            <p:nvPr/>
          </p:nvSpPr>
          <p:spPr bwMode="auto">
            <a:xfrm flipH="1" flipV="1">
              <a:off x="515" y="2052"/>
              <a:ext cx="303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89" name="Line 309"/>
            <p:cNvSpPr>
              <a:spLocks noChangeShapeType="1"/>
            </p:cNvSpPr>
            <p:nvPr/>
          </p:nvSpPr>
          <p:spPr bwMode="auto">
            <a:xfrm flipH="1">
              <a:off x="704" y="2158"/>
              <a:ext cx="114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90" name="Line 310"/>
            <p:cNvSpPr>
              <a:spLocks noChangeShapeType="1"/>
            </p:cNvSpPr>
            <p:nvPr/>
          </p:nvSpPr>
          <p:spPr bwMode="auto">
            <a:xfrm flipH="1">
              <a:off x="538" y="2241"/>
              <a:ext cx="340" cy="12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91" name="Line 311"/>
            <p:cNvSpPr>
              <a:spLocks noChangeShapeType="1"/>
            </p:cNvSpPr>
            <p:nvPr/>
          </p:nvSpPr>
          <p:spPr bwMode="auto">
            <a:xfrm flipV="1">
              <a:off x="840" y="2340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92" name="Line 312"/>
            <p:cNvSpPr>
              <a:spLocks noChangeShapeType="1"/>
            </p:cNvSpPr>
            <p:nvPr/>
          </p:nvSpPr>
          <p:spPr bwMode="auto">
            <a:xfrm flipV="1">
              <a:off x="1741" y="1537"/>
              <a:ext cx="219" cy="15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93" name="Line 313"/>
            <p:cNvSpPr>
              <a:spLocks noChangeShapeType="1"/>
            </p:cNvSpPr>
            <p:nvPr/>
          </p:nvSpPr>
          <p:spPr bwMode="auto">
            <a:xfrm flipV="1">
              <a:off x="1809" y="1703"/>
              <a:ext cx="105" cy="6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94" name="Line 314"/>
            <p:cNvSpPr>
              <a:spLocks noChangeShapeType="1"/>
            </p:cNvSpPr>
            <p:nvPr/>
          </p:nvSpPr>
          <p:spPr bwMode="auto">
            <a:xfrm flipV="1">
              <a:off x="1824" y="1764"/>
              <a:ext cx="272" cy="8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95" name="Line 315"/>
            <p:cNvSpPr>
              <a:spLocks noChangeShapeType="1"/>
            </p:cNvSpPr>
            <p:nvPr/>
          </p:nvSpPr>
          <p:spPr bwMode="auto">
            <a:xfrm flipV="1">
              <a:off x="1839" y="1923"/>
              <a:ext cx="128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96" name="Line 316"/>
            <p:cNvSpPr>
              <a:spLocks noChangeShapeType="1"/>
            </p:cNvSpPr>
            <p:nvPr/>
          </p:nvSpPr>
          <p:spPr bwMode="auto">
            <a:xfrm flipV="1">
              <a:off x="1839" y="2014"/>
              <a:ext cx="302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97" name="Line 317"/>
            <p:cNvSpPr>
              <a:spLocks noChangeShapeType="1"/>
            </p:cNvSpPr>
            <p:nvPr/>
          </p:nvSpPr>
          <p:spPr bwMode="auto">
            <a:xfrm>
              <a:off x="1839" y="2112"/>
              <a:ext cx="113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98" name="Line 318"/>
            <p:cNvSpPr>
              <a:spLocks noChangeShapeType="1"/>
            </p:cNvSpPr>
            <p:nvPr/>
          </p:nvSpPr>
          <p:spPr bwMode="auto">
            <a:xfrm>
              <a:off x="1778" y="2203"/>
              <a:ext cx="348" cy="12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99" name="Line 319"/>
            <p:cNvSpPr>
              <a:spLocks noChangeShapeType="1"/>
            </p:cNvSpPr>
            <p:nvPr/>
          </p:nvSpPr>
          <p:spPr bwMode="auto">
            <a:xfrm>
              <a:off x="1725" y="2294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00" name="Line 320"/>
            <p:cNvSpPr>
              <a:spLocks noChangeShapeType="1"/>
            </p:cNvSpPr>
            <p:nvPr/>
          </p:nvSpPr>
          <p:spPr bwMode="auto">
            <a:xfrm flipV="1">
              <a:off x="1688" y="1544"/>
              <a:ext cx="75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2001" name="Group 321"/>
          <p:cNvGrpSpPr>
            <a:grpSpLocks/>
          </p:cNvGrpSpPr>
          <p:nvPr/>
        </p:nvGrpSpPr>
        <p:grpSpPr bwMode="auto">
          <a:xfrm>
            <a:off x="6018213" y="1190625"/>
            <a:ext cx="2581275" cy="1827213"/>
            <a:chOff x="515" y="1242"/>
            <a:chExt cx="1626" cy="1151"/>
          </a:xfrm>
        </p:grpSpPr>
        <p:sp>
          <p:nvSpPr>
            <p:cNvPr id="72002" name="Line 322"/>
            <p:cNvSpPr>
              <a:spLocks noChangeShapeType="1"/>
            </p:cNvSpPr>
            <p:nvPr/>
          </p:nvSpPr>
          <p:spPr bwMode="auto">
            <a:xfrm flipV="1">
              <a:off x="1604" y="1378"/>
              <a:ext cx="144" cy="23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03" name="Line 323"/>
            <p:cNvSpPr>
              <a:spLocks noChangeShapeType="1"/>
            </p:cNvSpPr>
            <p:nvPr/>
          </p:nvSpPr>
          <p:spPr bwMode="auto">
            <a:xfrm flipH="1">
              <a:off x="1544" y="1423"/>
              <a:ext cx="45" cy="13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04" name="Line 324"/>
            <p:cNvSpPr>
              <a:spLocks noChangeShapeType="1"/>
            </p:cNvSpPr>
            <p:nvPr/>
          </p:nvSpPr>
          <p:spPr bwMode="auto">
            <a:xfrm flipH="1">
              <a:off x="1438" y="1264"/>
              <a:ext cx="30" cy="27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05" name="Line 325"/>
            <p:cNvSpPr>
              <a:spLocks noChangeShapeType="1"/>
            </p:cNvSpPr>
            <p:nvPr/>
          </p:nvSpPr>
          <p:spPr bwMode="auto">
            <a:xfrm>
              <a:off x="1332" y="1393"/>
              <a:ext cx="1" cy="1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06" name="Line 326"/>
            <p:cNvSpPr>
              <a:spLocks noChangeShapeType="1"/>
            </p:cNvSpPr>
            <p:nvPr/>
          </p:nvSpPr>
          <p:spPr bwMode="auto">
            <a:xfrm>
              <a:off x="1211" y="1242"/>
              <a:ext cx="45" cy="29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07" name="Line 327"/>
            <p:cNvSpPr>
              <a:spLocks noChangeShapeType="1"/>
            </p:cNvSpPr>
            <p:nvPr/>
          </p:nvSpPr>
          <p:spPr bwMode="auto">
            <a:xfrm flipH="1" flipV="1">
              <a:off x="1128" y="1431"/>
              <a:ext cx="22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08" name="Line 328"/>
            <p:cNvSpPr>
              <a:spLocks noChangeShapeType="1"/>
            </p:cNvSpPr>
            <p:nvPr/>
          </p:nvSpPr>
          <p:spPr bwMode="auto">
            <a:xfrm flipH="1" flipV="1">
              <a:off x="946" y="1340"/>
              <a:ext cx="121" cy="26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09" name="Line 329"/>
            <p:cNvSpPr>
              <a:spLocks noChangeShapeType="1"/>
            </p:cNvSpPr>
            <p:nvPr/>
          </p:nvSpPr>
          <p:spPr bwMode="auto">
            <a:xfrm>
              <a:off x="924" y="1567"/>
              <a:ext cx="52" cy="9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0" name="Line 330"/>
            <p:cNvSpPr>
              <a:spLocks noChangeShapeType="1"/>
            </p:cNvSpPr>
            <p:nvPr/>
          </p:nvSpPr>
          <p:spPr bwMode="auto">
            <a:xfrm>
              <a:off x="697" y="1582"/>
              <a:ext cx="219" cy="15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1" name="Line 331"/>
            <p:cNvSpPr>
              <a:spLocks noChangeShapeType="1"/>
            </p:cNvSpPr>
            <p:nvPr/>
          </p:nvSpPr>
          <p:spPr bwMode="auto">
            <a:xfrm>
              <a:off x="742" y="1741"/>
              <a:ext cx="113" cy="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2" name="Line 332"/>
            <p:cNvSpPr>
              <a:spLocks noChangeShapeType="1"/>
            </p:cNvSpPr>
            <p:nvPr/>
          </p:nvSpPr>
          <p:spPr bwMode="auto">
            <a:xfrm flipH="1" flipV="1">
              <a:off x="560" y="1817"/>
              <a:ext cx="273" cy="7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3" name="Line 333"/>
            <p:cNvSpPr>
              <a:spLocks noChangeShapeType="1"/>
            </p:cNvSpPr>
            <p:nvPr/>
          </p:nvSpPr>
          <p:spPr bwMode="auto">
            <a:xfrm flipH="1" flipV="1">
              <a:off x="689" y="1961"/>
              <a:ext cx="129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4" name="Line 334"/>
            <p:cNvSpPr>
              <a:spLocks noChangeShapeType="1"/>
            </p:cNvSpPr>
            <p:nvPr/>
          </p:nvSpPr>
          <p:spPr bwMode="auto">
            <a:xfrm flipH="1" flipV="1">
              <a:off x="515" y="2052"/>
              <a:ext cx="303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5" name="Line 335"/>
            <p:cNvSpPr>
              <a:spLocks noChangeShapeType="1"/>
            </p:cNvSpPr>
            <p:nvPr/>
          </p:nvSpPr>
          <p:spPr bwMode="auto">
            <a:xfrm flipH="1">
              <a:off x="704" y="2158"/>
              <a:ext cx="114" cy="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6" name="Line 336"/>
            <p:cNvSpPr>
              <a:spLocks noChangeShapeType="1"/>
            </p:cNvSpPr>
            <p:nvPr/>
          </p:nvSpPr>
          <p:spPr bwMode="auto">
            <a:xfrm flipH="1">
              <a:off x="538" y="2241"/>
              <a:ext cx="340" cy="12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7" name="Line 337"/>
            <p:cNvSpPr>
              <a:spLocks noChangeShapeType="1"/>
            </p:cNvSpPr>
            <p:nvPr/>
          </p:nvSpPr>
          <p:spPr bwMode="auto">
            <a:xfrm flipV="1">
              <a:off x="840" y="2340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8" name="Line 338"/>
            <p:cNvSpPr>
              <a:spLocks noChangeShapeType="1"/>
            </p:cNvSpPr>
            <p:nvPr/>
          </p:nvSpPr>
          <p:spPr bwMode="auto">
            <a:xfrm flipV="1">
              <a:off x="1741" y="1537"/>
              <a:ext cx="219" cy="15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9" name="Line 339"/>
            <p:cNvSpPr>
              <a:spLocks noChangeShapeType="1"/>
            </p:cNvSpPr>
            <p:nvPr/>
          </p:nvSpPr>
          <p:spPr bwMode="auto">
            <a:xfrm flipV="1">
              <a:off x="1809" y="1703"/>
              <a:ext cx="105" cy="6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20" name="Line 340"/>
            <p:cNvSpPr>
              <a:spLocks noChangeShapeType="1"/>
            </p:cNvSpPr>
            <p:nvPr/>
          </p:nvSpPr>
          <p:spPr bwMode="auto">
            <a:xfrm flipV="1">
              <a:off x="1824" y="1764"/>
              <a:ext cx="272" cy="8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21" name="Line 341"/>
            <p:cNvSpPr>
              <a:spLocks noChangeShapeType="1"/>
            </p:cNvSpPr>
            <p:nvPr/>
          </p:nvSpPr>
          <p:spPr bwMode="auto">
            <a:xfrm flipV="1">
              <a:off x="1839" y="1923"/>
              <a:ext cx="128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22" name="Line 342"/>
            <p:cNvSpPr>
              <a:spLocks noChangeShapeType="1"/>
            </p:cNvSpPr>
            <p:nvPr/>
          </p:nvSpPr>
          <p:spPr bwMode="auto">
            <a:xfrm flipV="1">
              <a:off x="1839" y="2014"/>
              <a:ext cx="302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23" name="Line 343"/>
            <p:cNvSpPr>
              <a:spLocks noChangeShapeType="1"/>
            </p:cNvSpPr>
            <p:nvPr/>
          </p:nvSpPr>
          <p:spPr bwMode="auto">
            <a:xfrm>
              <a:off x="1839" y="2112"/>
              <a:ext cx="113" cy="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24" name="Line 344"/>
            <p:cNvSpPr>
              <a:spLocks noChangeShapeType="1"/>
            </p:cNvSpPr>
            <p:nvPr/>
          </p:nvSpPr>
          <p:spPr bwMode="auto">
            <a:xfrm>
              <a:off x="1778" y="2203"/>
              <a:ext cx="348" cy="12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25" name="Line 345"/>
            <p:cNvSpPr>
              <a:spLocks noChangeShapeType="1"/>
            </p:cNvSpPr>
            <p:nvPr/>
          </p:nvSpPr>
          <p:spPr bwMode="auto">
            <a:xfrm>
              <a:off x="1725" y="2294"/>
              <a:ext cx="91" cy="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26" name="Line 346"/>
            <p:cNvSpPr>
              <a:spLocks noChangeShapeType="1"/>
            </p:cNvSpPr>
            <p:nvPr/>
          </p:nvSpPr>
          <p:spPr bwMode="auto">
            <a:xfrm flipV="1">
              <a:off x="1688" y="1544"/>
              <a:ext cx="75" cy="10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blurRad="63500" dist="155023" dir="330047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9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9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3" grpId="0" animBg="1"/>
      <p:bldP spid="718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Line 4"/>
          <p:cNvSpPr>
            <a:spLocks noChangeShapeType="1"/>
          </p:cNvSpPr>
          <p:nvPr/>
        </p:nvSpPr>
        <p:spPr bwMode="auto">
          <a:xfrm>
            <a:off x="0" y="9753600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128963" y="0"/>
            <a:ext cx="3348037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8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7</a:t>
            </a:r>
          </a:p>
        </p:txBody>
      </p:sp>
      <p:sp>
        <p:nvSpPr>
          <p:cNvPr id="69638" name="Rectangle 6" descr="Large checker board"/>
          <p:cNvSpPr>
            <a:spLocks noChangeArrowheads="1"/>
          </p:cNvSpPr>
          <p:nvPr/>
        </p:nvSpPr>
        <p:spPr bwMode="auto">
          <a:xfrm>
            <a:off x="4191000" y="3124200"/>
            <a:ext cx="1770063" cy="457200"/>
          </a:xfrm>
          <a:prstGeom prst="rect">
            <a:avLst/>
          </a:prstGeom>
          <a:pattFill prst="lgCheck">
            <a:fgClr>
              <a:srgbClr val="E9F416"/>
            </a:fgClr>
            <a:bgClr>
              <a:srgbClr val="FFFFFF"/>
            </a:bgClr>
          </a:pattFill>
          <a:ln w="57150">
            <a:solidFill>
              <a:srgbClr val="CC1417"/>
            </a:solidFill>
            <a:miter lim="800000"/>
            <a:headEnd/>
            <a:tailEnd/>
          </a:ln>
          <a:effectLst>
            <a:outerShdw blurRad="63500" dist="1143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41" name="Oval 9"/>
          <p:cNvSpPr>
            <a:spLocks noChangeArrowheads="1"/>
          </p:cNvSpPr>
          <p:nvPr/>
        </p:nvSpPr>
        <p:spPr bwMode="auto">
          <a:xfrm>
            <a:off x="225425" y="165100"/>
            <a:ext cx="1435100" cy="1528763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8315325" y="6486525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81835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36</a:t>
            </a:r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7173913" y="6270625"/>
            <a:ext cx="13954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8728075" y="6429375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1</a:t>
            </a:r>
          </a:p>
        </p:txBody>
      </p:sp>
      <p:grpSp>
        <p:nvGrpSpPr>
          <p:cNvPr id="69661" name="Group 29"/>
          <p:cNvGrpSpPr>
            <a:grpSpLocks/>
          </p:cNvGrpSpPr>
          <p:nvPr/>
        </p:nvGrpSpPr>
        <p:grpSpPr bwMode="auto">
          <a:xfrm>
            <a:off x="484188" y="0"/>
            <a:ext cx="941387" cy="1874838"/>
            <a:chOff x="305" y="-1"/>
            <a:chExt cx="593" cy="1181"/>
          </a:xfrm>
        </p:grpSpPr>
        <p:sp>
          <p:nvSpPr>
            <p:cNvPr id="69662" name="Text Box 30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69663" name="Line 31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animBg="1"/>
      <p:bldP spid="696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3175" y="-20638"/>
            <a:ext cx="9144000" cy="6858001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400">
                <a:solidFill>
                  <a:srgbClr val="FFFB0C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37588" name="Rectangle 20"/>
          <p:cNvSpPr>
            <a:spLocks noChangeArrowheads="1"/>
          </p:cNvSpPr>
          <p:nvPr/>
        </p:nvSpPr>
        <p:spPr bwMode="auto">
          <a:xfrm>
            <a:off x="-14288" y="-22225"/>
            <a:ext cx="9674226" cy="70024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4400">
                <a:solidFill>
                  <a:schemeClr val="bg2"/>
                </a:solidFill>
                <a:latin typeface="Lucida Handwriting" charset="0"/>
                <a:cs typeface="+mn-cs"/>
              </a:rPr>
              <a:t>©</a:t>
            </a:r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655638" y="774700"/>
            <a:ext cx="11557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ru-RU" sz="1600" b="1">
              <a:solidFill>
                <a:srgbClr val="FFFB0C"/>
              </a:solidFill>
              <a:cs typeface="+mn-cs"/>
            </a:endParaRPr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8624888" y="6027738"/>
            <a:ext cx="47307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FB0C"/>
                </a:solidFill>
                <a:cs typeface="+mn-cs"/>
              </a:rPr>
              <a:t> </a:t>
            </a: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1806575" y="785813"/>
            <a:ext cx="6462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ru-RU" sz="2400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396875" y="17463"/>
            <a:ext cx="87471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000" b="1" i="1">
                <a:solidFill>
                  <a:srgbClr val="FFFFFF"/>
                </a:solidFill>
                <a:latin typeface="Times" charset="0"/>
                <a:cs typeface="+mn-cs"/>
              </a:rPr>
              <a:t>Международная миссия «О Библии…просто»</a:t>
            </a:r>
            <a:endParaRPr lang="en-US" sz="3000" b="1" i="1">
              <a:solidFill>
                <a:srgbClr val="FFFFFF"/>
              </a:solidFill>
              <a:latin typeface="Times" charset="0"/>
              <a:cs typeface="+mn-cs"/>
            </a:endParaRPr>
          </a:p>
        </p:txBody>
      </p:sp>
      <p:sp>
        <p:nvSpPr>
          <p:cNvPr id="237575" name="Text Box 7"/>
          <p:cNvSpPr txBox="1">
            <a:spLocks noChangeArrowheads="1"/>
          </p:cNvSpPr>
          <p:nvPr/>
        </p:nvSpPr>
        <p:spPr bwMode="auto">
          <a:xfrm>
            <a:off x="3603625" y="854075"/>
            <a:ext cx="554037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20000"/>
              </a:lnSpc>
              <a:spcBef>
                <a:spcPct val="50000"/>
              </a:spcBef>
              <a:defRPr/>
            </a:pP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20000"/>
              </a:lnSpc>
              <a:spcBef>
                <a:spcPct val="50000"/>
              </a:spcBef>
              <a:defRPr/>
            </a:pPr>
            <a:endParaRPr lang="en-US" sz="16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1800" b="1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76" name="Text Box 8"/>
          <p:cNvSpPr txBox="1">
            <a:spLocks noChangeArrowheads="1"/>
          </p:cNvSpPr>
          <p:nvPr/>
        </p:nvSpPr>
        <p:spPr bwMode="auto">
          <a:xfrm>
            <a:off x="-498475" y="890588"/>
            <a:ext cx="5751513" cy="161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32A24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25000"/>
              </a:lnSpc>
              <a:spcBef>
                <a:spcPct val="50000"/>
              </a:spcBef>
              <a:defRPr/>
            </a:pPr>
            <a:endParaRPr lang="en-US" sz="16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20000"/>
              </a:lnSpc>
              <a:spcBef>
                <a:spcPct val="50000"/>
              </a:spcBef>
              <a:defRPr/>
            </a:pPr>
            <a:endParaRPr lang="en-US" sz="16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77" name="Text Box 9"/>
          <p:cNvSpPr txBox="1">
            <a:spLocks noChangeArrowheads="1"/>
          </p:cNvSpPr>
          <p:nvPr/>
        </p:nvSpPr>
        <p:spPr bwMode="auto">
          <a:xfrm>
            <a:off x="0" y="801688"/>
            <a:ext cx="4498975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Др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.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Джон Ханна</a:t>
            </a:r>
            <a:endParaRPr lang="en-US" sz="16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Заслуженный профессор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исторического богословия</a:t>
            </a:r>
            <a:endParaRPr lang="en-US" sz="14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Далласская Богословская Семинария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Даллас, Техас</a:t>
            </a:r>
            <a:endParaRPr lang="en-US" sz="1200" b="1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78" name="Text Box 10"/>
          <p:cNvSpPr txBox="1">
            <a:spLocks noChangeArrowheads="1"/>
          </p:cNvSpPr>
          <p:nvPr/>
        </p:nvSpPr>
        <p:spPr bwMode="auto">
          <a:xfrm>
            <a:off x="4264025" y="4295775"/>
            <a:ext cx="4600575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Др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.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Уильям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Толар</a:t>
            </a:r>
            <a:endParaRPr lang="en-US" sz="1600" b="1">
              <a:solidFill>
                <a:srgbClr val="00CCFF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Заслуженный профессор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библейской истории</a:t>
            </a:r>
            <a:endParaRPr lang="en-US" sz="14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Юго-Западная Баптистская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Богословская Семинария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Форт-Уорт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,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Техас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79" name="Text Box 11"/>
          <p:cNvSpPr txBox="1">
            <a:spLocks noChangeArrowheads="1"/>
          </p:cNvSpPr>
          <p:nvPr/>
        </p:nvSpPr>
        <p:spPr bwMode="auto">
          <a:xfrm>
            <a:off x="407988" y="1931988"/>
            <a:ext cx="38877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16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Др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.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Уильям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Р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.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Брайт</a:t>
            </a:r>
            <a:endParaRPr lang="en-US" sz="1600" b="1">
              <a:solidFill>
                <a:srgbClr val="00CCFF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Основатель  миссии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Кампус Крусейд Фор Крайст («Новая жизнь»)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Орландо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,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Флорида</a:t>
            </a: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80" name="Text Box 12"/>
          <p:cNvSpPr txBox="1">
            <a:spLocks noChangeArrowheads="1"/>
          </p:cNvSpPr>
          <p:nvPr/>
        </p:nvSpPr>
        <p:spPr bwMode="auto">
          <a:xfrm>
            <a:off x="498475" y="4178300"/>
            <a:ext cx="3665538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Др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.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Давид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Бертч</a:t>
            </a:r>
            <a:endParaRPr lang="en-US" sz="1600" b="1" i="1">
              <a:solidFill>
                <a:srgbClr val="00CCFF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Экс-Президент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Богословская Семинария Тиндэйла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Амстердам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,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Нидерланды</a:t>
            </a: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81" name="Text Box 13"/>
          <p:cNvSpPr txBox="1">
            <a:spLocks noChangeArrowheads="1"/>
          </p:cNvSpPr>
          <p:nvPr/>
        </p:nvSpPr>
        <p:spPr bwMode="auto">
          <a:xfrm>
            <a:off x="4754563" y="5389563"/>
            <a:ext cx="3578225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Др. Кеннет Хортон</a:t>
            </a:r>
            <a:endParaRPr lang="en-US" b="1">
              <a:solidFill>
                <a:srgbClr val="00CCFF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Старший пастор</a:t>
            </a:r>
            <a:endParaRPr lang="en-US" sz="14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Библейская Церковь Маккини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Форт-Уорт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,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Техас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82" name="Text Box 14"/>
          <p:cNvSpPr txBox="1">
            <a:spLocks noChangeArrowheads="1"/>
          </p:cNvSpPr>
          <p:nvPr/>
        </p:nvSpPr>
        <p:spPr bwMode="auto">
          <a:xfrm>
            <a:off x="4808538" y="798513"/>
            <a:ext cx="3392487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Др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.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Рик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Гриффит</a:t>
            </a:r>
            <a:r>
              <a:rPr lang="en-US" sz="1600" b="1">
                <a:solidFill>
                  <a:srgbClr val="00CCFF"/>
                </a:solidFill>
                <a:latin typeface="Times" charset="0"/>
                <a:cs typeface="+mn-cs"/>
              </a:rPr>
              <a:t> 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Лектор программы «Изучение Библии»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Директор Магистратуры</a:t>
            </a:r>
            <a:endParaRPr lang="en-US" sz="14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Библейский Колледж Сингапура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Сингапур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,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Республика Сингапур</a:t>
            </a:r>
            <a:endParaRPr lang="en-US" sz="1200" b="1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83" name="Text Box 15"/>
          <p:cNvSpPr txBox="1">
            <a:spLocks noChangeArrowheads="1"/>
          </p:cNvSpPr>
          <p:nvPr/>
        </p:nvSpPr>
        <p:spPr bwMode="auto">
          <a:xfrm>
            <a:off x="4614863" y="2147888"/>
            <a:ext cx="4529137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ru-RU" b="1">
              <a:solidFill>
                <a:srgbClr val="00CCFF"/>
              </a:solidFill>
              <a:latin typeface="Times" charset="0"/>
              <a:cs typeface="+mn-cs"/>
            </a:endParaRPr>
          </a:p>
          <a:p>
            <a:pPr algn="l"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  Джон Мэйзел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  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     Курт Нельсон</a:t>
            </a:r>
            <a:endParaRPr lang="en-US" sz="1600" b="1">
              <a:solidFill>
                <a:srgbClr val="00CCFF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Президент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  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               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Исп.вице-президент</a:t>
            </a:r>
            <a:endParaRPr lang="ru-RU" sz="14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 algn="l"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                         Миссия Восток-Запад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 algn="l"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                              Даллас, Техас</a:t>
            </a: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84" name="Text Box 16"/>
          <p:cNvSpPr txBox="1">
            <a:spLocks noChangeArrowheads="1"/>
          </p:cNvSpPr>
          <p:nvPr/>
        </p:nvSpPr>
        <p:spPr bwMode="auto">
          <a:xfrm>
            <a:off x="0" y="3060700"/>
            <a:ext cx="473551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16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Пастор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Дуглас</a:t>
            </a:r>
            <a:r>
              <a:rPr lang="en-US" b="1">
                <a:solidFill>
                  <a:srgbClr val="00CCFF"/>
                </a:solidFill>
                <a:latin typeface="Times" charset="0"/>
                <a:cs typeface="+mn-cs"/>
              </a:rPr>
              <a:t> </a:t>
            </a: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Валензуела</a:t>
            </a:r>
            <a:endParaRPr lang="en-US" sz="1600" b="1">
              <a:solidFill>
                <a:srgbClr val="00CCFF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Старший пастор</a:t>
            </a:r>
            <a:r>
              <a:rPr lang="en-US" sz="1400" b="1">
                <a:solidFill>
                  <a:srgbClr val="FFFB0C"/>
                </a:solidFill>
                <a:latin typeface="Times" charset="0"/>
                <a:cs typeface="+mn-cs"/>
              </a:rPr>
              <a:t>,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Миссия Консервативных Баптистов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Чиеса Бапписта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Евангелика ди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Касория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Нэплс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,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Италия</a:t>
            </a:r>
            <a:endParaRPr lang="en-US" sz="1800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85" name="Text Box 17"/>
          <p:cNvSpPr txBox="1">
            <a:spLocks noChangeArrowheads="1"/>
          </p:cNvSpPr>
          <p:nvPr/>
        </p:nvSpPr>
        <p:spPr bwMode="auto">
          <a:xfrm>
            <a:off x="109538" y="5341938"/>
            <a:ext cx="451643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Карин Грэнджер</a:t>
            </a:r>
            <a:endParaRPr lang="en-US" sz="1600" b="1">
              <a:solidFill>
                <a:srgbClr val="00CCFF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Директор программы «Изучение Библии»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Юго-Западная Христианская Школа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Форт-Уорт</a:t>
            </a:r>
            <a:r>
              <a:rPr lang="en-US" sz="1400" b="1" i="1">
                <a:solidFill>
                  <a:srgbClr val="FFFB0C"/>
                </a:solidFill>
                <a:latin typeface="Times" charset="0"/>
                <a:cs typeface="+mn-cs"/>
              </a:rPr>
              <a:t>, </a:t>
            </a: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Техас</a:t>
            </a:r>
            <a:endParaRPr lang="en-US" sz="1600" b="1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86" name="Text Box 18"/>
          <p:cNvSpPr txBox="1">
            <a:spLocks noChangeArrowheads="1"/>
          </p:cNvSpPr>
          <p:nvPr/>
        </p:nvSpPr>
        <p:spPr bwMode="auto">
          <a:xfrm>
            <a:off x="4964113" y="3200400"/>
            <a:ext cx="3116262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b="1">
              <a:solidFill>
                <a:srgbClr val="62D6A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b="1">
                <a:solidFill>
                  <a:srgbClr val="00CCFF"/>
                </a:solidFill>
                <a:latin typeface="Times" charset="0"/>
                <a:cs typeface="+mn-cs"/>
              </a:rPr>
              <a:t>Василий Дмитриевский</a:t>
            </a:r>
            <a:endParaRPr lang="en-US" sz="1600" b="1">
              <a:solidFill>
                <a:srgbClr val="00CCFF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Координатор по России</a:t>
            </a:r>
            <a:endParaRPr lang="en-US" sz="1400" b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Общество Всемирных Миссий</a:t>
            </a:r>
            <a:endParaRPr lang="en-US" sz="1400" b="1" i="1">
              <a:solidFill>
                <a:srgbClr val="FFFB0C"/>
              </a:solidFill>
              <a:latin typeface="Times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1400" b="1" i="1">
                <a:solidFill>
                  <a:srgbClr val="FFFB0C"/>
                </a:solidFill>
                <a:latin typeface="Times" charset="0"/>
                <a:cs typeface="+mn-cs"/>
              </a:rPr>
              <a:t>Пенза, Россия</a:t>
            </a:r>
            <a:endParaRPr lang="en-US" sz="1400" i="1">
              <a:solidFill>
                <a:srgbClr val="FFFB0C"/>
              </a:solidFill>
              <a:latin typeface="Times" charset="0"/>
              <a:cs typeface="+mn-cs"/>
            </a:endParaRPr>
          </a:p>
        </p:txBody>
      </p:sp>
      <p:sp>
        <p:nvSpPr>
          <p:cNvPr id="237587" name="Text Box 19"/>
          <p:cNvSpPr txBox="1">
            <a:spLocks noChangeArrowheads="1"/>
          </p:cNvSpPr>
          <p:nvPr/>
        </p:nvSpPr>
        <p:spPr bwMode="auto">
          <a:xfrm>
            <a:off x="2981325" y="517525"/>
            <a:ext cx="3000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b="1" i="1">
                <a:solidFill>
                  <a:srgbClr val="FFFFFF"/>
                </a:solidFill>
                <a:latin typeface="Times" charset="0"/>
                <a:cs typeface="+mn-cs"/>
              </a:rPr>
              <a:t>Поручительный Совет</a:t>
            </a:r>
            <a:endParaRPr lang="en-US" b="1" i="1">
              <a:solidFill>
                <a:srgbClr val="FFFFFF"/>
              </a:solidFill>
              <a:latin typeface="Times" charset="0"/>
              <a:cs typeface="+mn-cs"/>
            </a:endParaRPr>
          </a:p>
        </p:txBody>
      </p:sp>
      <p:sp>
        <p:nvSpPr>
          <p:cNvPr id="237595" name="Text Box 27"/>
          <p:cNvSpPr txBox="1">
            <a:spLocks noChangeArrowheads="1"/>
          </p:cNvSpPr>
          <p:nvPr/>
        </p:nvSpPr>
        <p:spPr bwMode="auto">
          <a:xfrm>
            <a:off x="469900" y="656113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237596" name="Rectangle 28"/>
          <p:cNvSpPr>
            <a:spLocks noChangeArrowheads="1"/>
          </p:cNvSpPr>
          <p:nvPr/>
        </p:nvSpPr>
        <p:spPr bwMode="auto">
          <a:xfrm>
            <a:off x="7720013" y="6548438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sp>
        <p:nvSpPr>
          <p:cNvPr id="237597" name="Text Box 29"/>
          <p:cNvSpPr txBox="1">
            <a:spLocks noChangeArrowheads="1"/>
          </p:cNvSpPr>
          <p:nvPr/>
        </p:nvSpPr>
        <p:spPr bwMode="auto">
          <a:xfrm>
            <a:off x="8193088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03</a:t>
            </a:r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7" name="Object 20"/>
          <p:cNvGraphicFramePr>
            <a:graphicFrameLocks noChangeAspect="1"/>
          </p:cNvGraphicFramePr>
          <p:nvPr/>
        </p:nvGraphicFramePr>
        <p:xfrm>
          <a:off x="2246313" y="669925"/>
          <a:ext cx="5648325" cy="546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5695238" imgH="5447619" progId="Paint.Picture">
                  <p:embed/>
                </p:oleObj>
              </mc:Choice>
              <mc:Fallback>
                <p:oleObj name="Точечный рисунок" r:id="rId2" imgW="5695238" imgH="5447619" progId="Paint.Picture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6313" y="669925"/>
                        <a:ext cx="5648325" cy="546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2703513" y="2197100"/>
            <a:ext cx="4845050" cy="25558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ru-RU" sz="5400" i="1">
                <a:solidFill>
                  <a:srgbClr val="E8EC39"/>
                </a:solidFill>
                <a:cs typeface="+mn-cs"/>
              </a:rPr>
              <a:t>ВАШ БИБЛЕЙСКИЙ</a:t>
            </a:r>
            <a:r>
              <a:rPr lang="en-US" sz="5400" i="1">
                <a:solidFill>
                  <a:srgbClr val="E8EC39"/>
                </a:solidFill>
                <a:cs typeface="+mn-cs"/>
              </a:rPr>
              <a:t> </a:t>
            </a:r>
            <a:r>
              <a:rPr lang="ru-RU" sz="5400" i="1">
                <a:solidFill>
                  <a:srgbClr val="E8EC39"/>
                </a:solidFill>
                <a:cs typeface="+mn-cs"/>
              </a:rPr>
              <a:t>АРХИВ</a:t>
            </a:r>
            <a:endParaRPr lang="en-US" sz="5400" i="1">
              <a:solidFill>
                <a:srgbClr val="E8EC39"/>
              </a:solidFill>
              <a:cs typeface="+mn-cs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81835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37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pSp>
        <p:nvGrpSpPr>
          <p:cNvPr id="45065" name="Group 21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25622" name="Text Box 22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25623" name="Line 23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0" name="Text Box 16"/>
          <p:cNvSpPr txBox="1">
            <a:spLocks noChangeArrowheads="1"/>
          </p:cNvSpPr>
          <p:nvPr/>
        </p:nvSpPr>
        <p:spPr bwMode="auto">
          <a:xfrm>
            <a:off x="4846638" y="6524625"/>
            <a:ext cx="2889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>
                <a:solidFill>
                  <a:srgbClr val="FFFFFF"/>
                </a:solidFill>
                <a:latin typeface="Arial" charset="0"/>
                <a:cs typeface="+mn-cs"/>
              </a:rPr>
              <a:t>Клип с пояснением «Архивный шкаф»</a:t>
            </a:r>
            <a:endParaRPr lang="en-US" sz="10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277514" name="Final Cabinet.mpg" descr="Final Cabinet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379413"/>
            <a:ext cx="8280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083" name="Object 17"/>
          <p:cNvGraphicFramePr>
            <a:graphicFrameLocks noChangeAspect="1"/>
          </p:cNvGraphicFramePr>
          <p:nvPr/>
        </p:nvGraphicFramePr>
        <p:xfrm>
          <a:off x="2228850" y="647700"/>
          <a:ext cx="5678488" cy="547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5" imgW="5695238" imgH="5447619" progId="Paint.Picture">
                  <p:embed/>
                </p:oleObj>
              </mc:Choice>
              <mc:Fallback>
                <p:oleObj name="Точечный рисунок" r:id="rId5" imgW="5695238" imgH="5447619" progId="Paint.Picture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850" y="647700"/>
                        <a:ext cx="5678488" cy="547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7509" name="Rectangle 5"/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277512" name="Text Box 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77517" name="Text Box 13"/>
          <p:cNvSpPr txBox="1">
            <a:spLocks noChangeArrowheads="1"/>
          </p:cNvSpPr>
          <p:nvPr/>
        </p:nvSpPr>
        <p:spPr bwMode="auto">
          <a:xfrm>
            <a:off x="8180388" y="65452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38</a:t>
            </a:r>
          </a:p>
        </p:txBody>
      </p:sp>
      <p:grpSp>
        <p:nvGrpSpPr>
          <p:cNvPr id="277525" name="Group 21"/>
          <p:cNvGrpSpPr>
            <a:grpSpLocks/>
          </p:cNvGrpSpPr>
          <p:nvPr/>
        </p:nvGrpSpPr>
        <p:grpSpPr bwMode="auto">
          <a:xfrm>
            <a:off x="1349375" y="2608263"/>
            <a:ext cx="6880225" cy="1573212"/>
            <a:chOff x="850" y="1643"/>
            <a:chExt cx="4334" cy="991"/>
          </a:xfrm>
        </p:grpSpPr>
        <p:sp>
          <p:nvSpPr>
            <p:cNvPr id="277524" name="Rectangle 20"/>
            <p:cNvSpPr>
              <a:spLocks noChangeArrowheads="1"/>
            </p:cNvSpPr>
            <p:nvPr/>
          </p:nvSpPr>
          <p:spPr bwMode="auto">
            <a:xfrm>
              <a:off x="850" y="1643"/>
              <a:ext cx="4334" cy="991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523" name="Text Box 19"/>
            <p:cNvSpPr txBox="1">
              <a:spLocks noChangeArrowheads="1"/>
            </p:cNvSpPr>
            <p:nvPr/>
          </p:nvSpPr>
          <p:spPr bwMode="auto">
            <a:xfrm>
              <a:off x="1151" y="1762"/>
              <a:ext cx="3749" cy="7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3600">
                  <a:solidFill>
                    <a:srgbClr val="FFFF00"/>
                  </a:solidFill>
                  <a:latin typeface="Arial" charset="0"/>
                  <a:cs typeface="+mn-cs"/>
                </a:rPr>
                <a:t>Клип на русском языке не сделан.</a:t>
              </a:r>
              <a:endParaRPr lang="en-US" sz="3600">
                <a:latin typeface="Arial" charset="0"/>
                <a:cs typeface="+mn-cs"/>
              </a:endParaRPr>
            </a:p>
          </p:txBody>
        </p:sp>
      </p:grpSp>
      <p:grpSp>
        <p:nvGrpSpPr>
          <p:cNvPr id="46090" name="Group 22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277527" name="Text Box 23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277528" name="Line 24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7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751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7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77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51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5" name="Object 502"/>
          <p:cNvGraphicFramePr>
            <a:graphicFrameLocks noChangeAspect="1"/>
          </p:cNvGraphicFramePr>
          <p:nvPr/>
        </p:nvGraphicFramePr>
        <p:xfrm>
          <a:off x="2251075" y="631825"/>
          <a:ext cx="5632450" cy="547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5695238" imgH="5447619" progId="Paint.Picture">
                  <p:embed/>
                </p:oleObj>
              </mc:Choice>
              <mc:Fallback>
                <p:oleObj name="Точечный рисунок" r:id="rId2" imgW="5695238" imgH="5447619" progId="Paint.Picture">
                  <p:embed/>
                  <p:pic>
                    <p:nvPicPr>
                      <p:cNvPr id="0" name="Object 5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1075" y="631825"/>
                        <a:ext cx="5632450" cy="547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422" name="Rectangle 494"/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5410" name="Group 482"/>
          <p:cNvGrpSpPr>
            <a:grpSpLocks/>
          </p:cNvGrpSpPr>
          <p:nvPr/>
        </p:nvGrpSpPr>
        <p:grpSpPr bwMode="auto">
          <a:xfrm>
            <a:off x="2446338" y="869950"/>
            <a:ext cx="2671762" cy="1565275"/>
            <a:chOff x="1366" y="632"/>
            <a:chExt cx="1683" cy="986"/>
          </a:xfrm>
        </p:grpSpPr>
        <p:grpSp>
          <p:nvGrpSpPr>
            <p:cNvPr id="47179" name="Group 468"/>
            <p:cNvGrpSpPr>
              <a:grpSpLocks/>
            </p:cNvGrpSpPr>
            <p:nvPr/>
          </p:nvGrpSpPr>
          <p:grpSpPr bwMode="auto">
            <a:xfrm>
              <a:off x="1366" y="669"/>
              <a:ext cx="1683" cy="949"/>
              <a:chOff x="1002" y="157"/>
              <a:chExt cx="1683" cy="949"/>
            </a:xfrm>
          </p:grpSpPr>
          <p:sp>
            <p:nvSpPr>
              <p:cNvPr id="47181" name="AutoShape 46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98" name="Rectangle 47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99" name="Rectangle 47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400" name="Rectangle 47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25304" name="Text Box 376"/>
            <p:cNvSpPr txBox="1">
              <a:spLocks noChangeArrowheads="1"/>
            </p:cNvSpPr>
            <p:nvPr/>
          </p:nvSpPr>
          <p:spPr bwMode="auto">
            <a:xfrm>
              <a:off x="1830" y="632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latin typeface="Times New Roman" charset="0"/>
                  <a:cs typeface="+mn-cs"/>
                </a:rPr>
                <a:t>1</a:t>
              </a:r>
            </a:p>
          </p:txBody>
        </p:sp>
      </p:grpSp>
      <p:grpSp>
        <p:nvGrpSpPr>
          <p:cNvPr id="125411" name="Group 483"/>
          <p:cNvGrpSpPr>
            <a:grpSpLocks/>
          </p:cNvGrpSpPr>
          <p:nvPr/>
        </p:nvGrpSpPr>
        <p:grpSpPr bwMode="auto">
          <a:xfrm>
            <a:off x="2725738" y="1250950"/>
            <a:ext cx="2671762" cy="1565275"/>
            <a:chOff x="1542" y="872"/>
            <a:chExt cx="1683" cy="986"/>
          </a:xfrm>
        </p:grpSpPr>
        <p:grpSp>
          <p:nvGrpSpPr>
            <p:cNvPr id="47173" name="Group 463"/>
            <p:cNvGrpSpPr>
              <a:grpSpLocks/>
            </p:cNvGrpSpPr>
            <p:nvPr/>
          </p:nvGrpSpPr>
          <p:grpSpPr bwMode="auto">
            <a:xfrm>
              <a:off x="1542" y="909"/>
              <a:ext cx="1683" cy="949"/>
              <a:chOff x="1002" y="157"/>
              <a:chExt cx="1683" cy="949"/>
            </a:xfrm>
          </p:grpSpPr>
          <p:sp>
            <p:nvSpPr>
              <p:cNvPr id="47175" name="AutoShape 46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93" name="Rectangle 46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94" name="Rectangle 46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95" name="Rectangle 46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25401" name="Text Box 473"/>
            <p:cNvSpPr txBox="1">
              <a:spLocks noChangeArrowheads="1"/>
            </p:cNvSpPr>
            <p:nvPr/>
          </p:nvSpPr>
          <p:spPr bwMode="auto">
            <a:xfrm>
              <a:off x="2022" y="872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latin typeface="Times New Roman" charset="0"/>
                  <a:cs typeface="+mn-cs"/>
                </a:rPr>
                <a:t>2</a:t>
              </a:r>
            </a:p>
          </p:txBody>
        </p:sp>
      </p:grpSp>
      <p:grpSp>
        <p:nvGrpSpPr>
          <p:cNvPr id="125412" name="Group 484"/>
          <p:cNvGrpSpPr>
            <a:grpSpLocks/>
          </p:cNvGrpSpPr>
          <p:nvPr/>
        </p:nvGrpSpPr>
        <p:grpSpPr bwMode="auto">
          <a:xfrm>
            <a:off x="3062288" y="1657350"/>
            <a:ext cx="2671762" cy="1539875"/>
            <a:chOff x="1754" y="1128"/>
            <a:chExt cx="1683" cy="970"/>
          </a:xfrm>
        </p:grpSpPr>
        <p:grpSp>
          <p:nvGrpSpPr>
            <p:cNvPr id="47167" name="Group 428"/>
            <p:cNvGrpSpPr>
              <a:grpSpLocks/>
            </p:cNvGrpSpPr>
            <p:nvPr/>
          </p:nvGrpSpPr>
          <p:grpSpPr bwMode="auto">
            <a:xfrm>
              <a:off x="1754" y="1149"/>
              <a:ext cx="1683" cy="949"/>
              <a:chOff x="1002" y="157"/>
              <a:chExt cx="1683" cy="949"/>
            </a:xfrm>
          </p:grpSpPr>
          <p:sp>
            <p:nvSpPr>
              <p:cNvPr id="47169" name="AutoShape 42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58" name="Rectangle 43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59" name="Rectangle 43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60" name="Rectangle 43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25402" name="Text Box 474"/>
            <p:cNvSpPr txBox="1">
              <a:spLocks noChangeArrowheads="1"/>
            </p:cNvSpPr>
            <p:nvPr/>
          </p:nvSpPr>
          <p:spPr bwMode="auto">
            <a:xfrm>
              <a:off x="2206" y="1128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latin typeface="Times New Roman" charset="0"/>
                  <a:cs typeface="+mn-cs"/>
                </a:rPr>
                <a:t>3</a:t>
              </a:r>
            </a:p>
          </p:txBody>
        </p:sp>
      </p:grpSp>
      <p:grpSp>
        <p:nvGrpSpPr>
          <p:cNvPr id="125413" name="Group 485"/>
          <p:cNvGrpSpPr>
            <a:grpSpLocks/>
          </p:cNvGrpSpPr>
          <p:nvPr/>
        </p:nvGrpSpPr>
        <p:grpSpPr bwMode="auto">
          <a:xfrm>
            <a:off x="3316288" y="2025650"/>
            <a:ext cx="2671762" cy="1552575"/>
            <a:chOff x="1914" y="1368"/>
            <a:chExt cx="1683" cy="978"/>
          </a:xfrm>
        </p:grpSpPr>
        <p:grpSp>
          <p:nvGrpSpPr>
            <p:cNvPr id="47161" name="Group 423"/>
            <p:cNvGrpSpPr>
              <a:grpSpLocks/>
            </p:cNvGrpSpPr>
            <p:nvPr/>
          </p:nvGrpSpPr>
          <p:grpSpPr bwMode="auto">
            <a:xfrm>
              <a:off x="1914" y="1397"/>
              <a:ext cx="1683" cy="949"/>
              <a:chOff x="1002" y="157"/>
              <a:chExt cx="1683" cy="949"/>
            </a:xfrm>
          </p:grpSpPr>
          <p:sp>
            <p:nvSpPr>
              <p:cNvPr id="47163" name="AutoShape 42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53" name="Rectangle 42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54" name="Rectangle 42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55" name="Rectangle 42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25403" name="Text Box 475"/>
            <p:cNvSpPr txBox="1">
              <a:spLocks noChangeArrowheads="1"/>
            </p:cNvSpPr>
            <p:nvPr/>
          </p:nvSpPr>
          <p:spPr bwMode="auto">
            <a:xfrm>
              <a:off x="2382" y="1368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latin typeface="Times New Roman" charset="0"/>
                  <a:cs typeface="+mn-cs"/>
                </a:rPr>
                <a:t>4</a:t>
              </a:r>
            </a:p>
          </p:txBody>
        </p:sp>
      </p:grpSp>
      <p:grpSp>
        <p:nvGrpSpPr>
          <p:cNvPr id="125414" name="Group 486"/>
          <p:cNvGrpSpPr>
            <a:grpSpLocks/>
          </p:cNvGrpSpPr>
          <p:nvPr/>
        </p:nvGrpSpPr>
        <p:grpSpPr bwMode="auto">
          <a:xfrm>
            <a:off x="3602038" y="2406650"/>
            <a:ext cx="2671762" cy="1552575"/>
            <a:chOff x="2094" y="1608"/>
            <a:chExt cx="1683" cy="978"/>
          </a:xfrm>
        </p:grpSpPr>
        <p:grpSp>
          <p:nvGrpSpPr>
            <p:cNvPr id="47155" name="Group 433"/>
            <p:cNvGrpSpPr>
              <a:grpSpLocks/>
            </p:cNvGrpSpPr>
            <p:nvPr/>
          </p:nvGrpSpPr>
          <p:grpSpPr bwMode="auto">
            <a:xfrm>
              <a:off x="2094" y="1637"/>
              <a:ext cx="1683" cy="949"/>
              <a:chOff x="1002" y="157"/>
              <a:chExt cx="1683" cy="949"/>
            </a:xfrm>
          </p:grpSpPr>
          <p:sp>
            <p:nvSpPr>
              <p:cNvPr id="47157" name="AutoShape 43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63" name="Rectangle 43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64" name="Rectangle 43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65" name="Rectangle 43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25404" name="Text Box 476"/>
            <p:cNvSpPr txBox="1">
              <a:spLocks noChangeArrowheads="1"/>
            </p:cNvSpPr>
            <p:nvPr/>
          </p:nvSpPr>
          <p:spPr bwMode="auto">
            <a:xfrm>
              <a:off x="2566" y="1608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latin typeface="Times New Roman" charset="0"/>
                  <a:cs typeface="+mn-cs"/>
                </a:rPr>
                <a:t>5</a:t>
              </a:r>
            </a:p>
          </p:txBody>
        </p:sp>
      </p:grpSp>
      <p:grpSp>
        <p:nvGrpSpPr>
          <p:cNvPr id="125415" name="Group 487"/>
          <p:cNvGrpSpPr>
            <a:grpSpLocks/>
          </p:cNvGrpSpPr>
          <p:nvPr/>
        </p:nvGrpSpPr>
        <p:grpSpPr bwMode="auto">
          <a:xfrm>
            <a:off x="3906838" y="2787650"/>
            <a:ext cx="2671762" cy="1565275"/>
            <a:chOff x="2286" y="1840"/>
            <a:chExt cx="1683" cy="986"/>
          </a:xfrm>
        </p:grpSpPr>
        <p:grpSp>
          <p:nvGrpSpPr>
            <p:cNvPr id="47149" name="Group 438"/>
            <p:cNvGrpSpPr>
              <a:grpSpLocks/>
            </p:cNvGrpSpPr>
            <p:nvPr/>
          </p:nvGrpSpPr>
          <p:grpSpPr bwMode="auto">
            <a:xfrm>
              <a:off x="2286" y="1877"/>
              <a:ext cx="1683" cy="949"/>
              <a:chOff x="1002" y="157"/>
              <a:chExt cx="1683" cy="949"/>
            </a:xfrm>
          </p:grpSpPr>
          <p:sp>
            <p:nvSpPr>
              <p:cNvPr id="47151" name="AutoShape 43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68" name="Rectangle 44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69" name="Rectangle 44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70" name="Rectangle 44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25405" name="Text Box 477"/>
            <p:cNvSpPr txBox="1">
              <a:spLocks noChangeArrowheads="1"/>
            </p:cNvSpPr>
            <p:nvPr/>
          </p:nvSpPr>
          <p:spPr bwMode="auto">
            <a:xfrm>
              <a:off x="2734" y="184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latin typeface="Times New Roman" charset="0"/>
                  <a:cs typeface="+mn-cs"/>
                </a:rPr>
                <a:t>6</a:t>
              </a:r>
            </a:p>
          </p:txBody>
        </p:sp>
      </p:grpSp>
      <p:grpSp>
        <p:nvGrpSpPr>
          <p:cNvPr id="125417" name="Group 489"/>
          <p:cNvGrpSpPr>
            <a:grpSpLocks/>
          </p:cNvGrpSpPr>
          <p:nvPr/>
        </p:nvGrpSpPr>
        <p:grpSpPr bwMode="auto">
          <a:xfrm>
            <a:off x="4173538" y="3181350"/>
            <a:ext cx="2671762" cy="1552575"/>
            <a:chOff x="2454" y="2088"/>
            <a:chExt cx="1683" cy="978"/>
          </a:xfrm>
        </p:grpSpPr>
        <p:grpSp>
          <p:nvGrpSpPr>
            <p:cNvPr id="47143" name="Group 443"/>
            <p:cNvGrpSpPr>
              <a:grpSpLocks/>
            </p:cNvGrpSpPr>
            <p:nvPr/>
          </p:nvGrpSpPr>
          <p:grpSpPr bwMode="auto">
            <a:xfrm>
              <a:off x="2454" y="2117"/>
              <a:ext cx="1683" cy="949"/>
              <a:chOff x="1002" y="157"/>
              <a:chExt cx="1683" cy="949"/>
            </a:xfrm>
          </p:grpSpPr>
          <p:sp>
            <p:nvSpPr>
              <p:cNvPr id="47145" name="AutoShape 44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73" name="Rectangle 44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74" name="Rectangle 44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75" name="Rectangle 44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25406" name="Text Box 478"/>
            <p:cNvSpPr txBox="1">
              <a:spLocks noChangeArrowheads="1"/>
            </p:cNvSpPr>
            <p:nvPr/>
          </p:nvSpPr>
          <p:spPr bwMode="auto">
            <a:xfrm>
              <a:off x="2918" y="2088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</p:grpSp>
      <p:grpSp>
        <p:nvGrpSpPr>
          <p:cNvPr id="125418" name="Group 490"/>
          <p:cNvGrpSpPr>
            <a:grpSpLocks/>
          </p:cNvGrpSpPr>
          <p:nvPr/>
        </p:nvGrpSpPr>
        <p:grpSpPr bwMode="auto">
          <a:xfrm>
            <a:off x="4427538" y="3562350"/>
            <a:ext cx="2671762" cy="1552575"/>
            <a:chOff x="2614" y="2328"/>
            <a:chExt cx="1683" cy="978"/>
          </a:xfrm>
        </p:grpSpPr>
        <p:grpSp>
          <p:nvGrpSpPr>
            <p:cNvPr id="47137" name="Group 448"/>
            <p:cNvGrpSpPr>
              <a:grpSpLocks/>
            </p:cNvGrpSpPr>
            <p:nvPr/>
          </p:nvGrpSpPr>
          <p:grpSpPr bwMode="auto">
            <a:xfrm>
              <a:off x="2614" y="2357"/>
              <a:ext cx="1683" cy="949"/>
              <a:chOff x="1002" y="157"/>
              <a:chExt cx="1683" cy="949"/>
            </a:xfrm>
          </p:grpSpPr>
          <p:sp>
            <p:nvSpPr>
              <p:cNvPr id="47139" name="AutoShape 44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78" name="Rectangle 45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79" name="Rectangle 45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80" name="Rectangle 45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25407" name="Text Box 479"/>
            <p:cNvSpPr txBox="1">
              <a:spLocks noChangeArrowheads="1"/>
            </p:cNvSpPr>
            <p:nvPr/>
          </p:nvSpPr>
          <p:spPr bwMode="auto">
            <a:xfrm>
              <a:off x="3094" y="2328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latin typeface="Times New Roman" charset="0"/>
                  <a:cs typeface="+mn-cs"/>
                </a:rPr>
                <a:t>8</a:t>
              </a:r>
            </a:p>
          </p:txBody>
        </p:sp>
      </p:grpSp>
      <p:grpSp>
        <p:nvGrpSpPr>
          <p:cNvPr id="125419" name="Group 491"/>
          <p:cNvGrpSpPr>
            <a:grpSpLocks/>
          </p:cNvGrpSpPr>
          <p:nvPr/>
        </p:nvGrpSpPr>
        <p:grpSpPr bwMode="auto">
          <a:xfrm>
            <a:off x="4745038" y="3930650"/>
            <a:ext cx="2671762" cy="1565275"/>
            <a:chOff x="2814" y="2560"/>
            <a:chExt cx="1683" cy="986"/>
          </a:xfrm>
        </p:grpSpPr>
        <p:grpSp>
          <p:nvGrpSpPr>
            <p:cNvPr id="47131" name="Group 453"/>
            <p:cNvGrpSpPr>
              <a:grpSpLocks/>
            </p:cNvGrpSpPr>
            <p:nvPr/>
          </p:nvGrpSpPr>
          <p:grpSpPr bwMode="auto">
            <a:xfrm>
              <a:off x="2814" y="2597"/>
              <a:ext cx="1683" cy="949"/>
              <a:chOff x="1002" y="157"/>
              <a:chExt cx="1683" cy="949"/>
            </a:xfrm>
          </p:grpSpPr>
          <p:sp>
            <p:nvSpPr>
              <p:cNvPr id="47133" name="AutoShape 45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83" name="Rectangle 45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84" name="Rectangle 45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85" name="Rectangle 45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25408" name="Text Box 480"/>
            <p:cNvSpPr txBox="1">
              <a:spLocks noChangeArrowheads="1"/>
            </p:cNvSpPr>
            <p:nvPr/>
          </p:nvSpPr>
          <p:spPr bwMode="auto">
            <a:xfrm>
              <a:off x="3270" y="256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latin typeface="Times New Roman" charset="0"/>
                  <a:cs typeface="+mn-cs"/>
                </a:rPr>
                <a:t>9</a:t>
              </a:r>
            </a:p>
          </p:txBody>
        </p:sp>
      </p:grpSp>
      <p:grpSp>
        <p:nvGrpSpPr>
          <p:cNvPr id="125420" name="Group 492"/>
          <p:cNvGrpSpPr>
            <a:grpSpLocks/>
          </p:cNvGrpSpPr>
          <p:nvPr/>
        </p:nvGrpSpPr>
        <p:grpSpPr bwMode="auto">
          <a:xfrm>
            <a:off x="5037138" y="4324350"/>
            <a:ext cx="2671762" cy="1552575"/>
            <a:chOff x="2998" y="2808"/>
            <a:chExt cx="1683" cy="978"/>
          </a:xfrm>
        </p:grpSpPr>
        <p:grpSp>
          <p:nvGrpSpPr>
            <p:cNvPr id="47125" name="Group 458"/>
            <p:cNvGrpSpPr>
              <a:grpSpLocks/>
            </p:cNvGrpSpPr>
            <p:nvPr/>
          </p:nvGrpSpPr>
          <p:grpSpPr bwMode="auto">
            <a:xfrm>
              <a:off x="2998" y="2837"/>
              <a:ext cx="1683" cy="949"/>
              <a:chOff x="1002" y="157"/>
              <a:chExt cx="1683" cy="949"/>
            </a:xfrm>
          </p:grpSpPr>
          <p:sp>
            <p:nvSpPr>
              <p:cNvPr id="47127" name="AutoShape 45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88" name="Rectangle 46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89" name="Rectangle 46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390" name="Rectangle 46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25409" name="Text Box 481"/>
            <p:cNvSpPr txBox="1">
              <a:spLocks noChangeArrowheads="1"/>
            </p:cNvSpPr>
            <p:nvPr/>
          </p:nvSpPr>
          <p:spPr bwMode="auto">
            <a:xfrm>
              <a:off x="3392" y="2808"/>
              <a:ext cx="2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latin typeface="Times New Roman" charset="0"/>
                  <a:cs typeface="+mn-cs"/>
                </a:rPr>
                <a:t>10</a:t>
              </a:r>
            </a:p>
          </p:txBody>
        </p:sp>
      </p:grpSp>
      <p:sp>
        <p:nvSpPr>
          <p:cNvPr id="125423" name="Text Box 495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25425" name="Text Box 497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25426" name="Text Box 498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25427" name="Text Box 499"/>
          <p:cNvSpPr txBox="1">
            <a:spLocks noChangeArrowheads="1"/>
          </p:cNvSpPr>
          <p:nvPr/>
        </p:nvSpPr>
        <p:spPr bwMode="auto">
          <a:xfrm>
            <a:off x="81835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39</a:t>
            </a:r>
          </a:p>
        </p:txBody>
      </p:sp>
      <p:sp>
        <p:nvSpPr>
          <p:cNvPr id="125429" name="Text Box 501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pSp>
        <p:nvGrpSpPr>
          <p:cNvPr id="47122" name="Group 504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125433" name="Text Box 505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125434" name="Line 506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5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5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5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5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5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5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54050" y="1581150"/>
            <a:ext cx="7772400" cy="11430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5400">
                <a:solidFill>
                  <a:srgbClr val="FAFD00"/>
                </a:solidFill>
                <a:cs typeface="+mj-cs"/>
              </a:rPr>
              <a:t>Открытие</a:t>
            </a:r>
            <a:r>
              <a:rPr lang="en-US" sz="5400">
                <a:solidFill>
                  <a:srgbClr val="FAFD00"/>
                </a:solidFill>
                <a:cs typeface="+mj-cs"/>
              </a:rPr>
              <a:t> </a:t>
            </a:r>
            <a:br>
              <a:rPr lang="en-US" sz="5400">
                <a:solidFill>
                  <a:srgbClr val="FAFD00"/>
                </a:solidFill>
                <a:cs typeface="+mj-cs"/>
              </a:rPr>
            </a:br>
            <a:r>
              <a:rPr lang="ja-JP" altLang="en-US" sz="5400" i="1">
                <a:solidFill>
                  <a:srgbClr val="FAFD00"/>
                </a:solidFill>
                <a:latin typeface="Arial"/>
                <a:cs typeface="+mj-cs"/>
              </a:rPr>
              <a:t>“</a:t>
            </a:r>
            <a:r>
              <a:rPr lang="ru-RU" sz="5400" i="1">
                <a:solidFill>
                  <a:srgbClr val="FAFD00"/>
                </a:solidFill>
                <a:cs typeface="+mj-cs"/>
              </a:rPr>
              <a:t>вашего библейского архива</a:t>
            </a:r>
            <a:r>
              <a:rPr lang="ja-JP" altLang="en-US" sz="5400" i="1">
                <a:solidFill>
                  <a:srgbClr val="FAFD00"/>
                </a:solidFill>
                <a:latin typeface="Arial"/>
                <a:cs typeface="+mj-cs"/>
              </a:rPr>
              <a:t>”</a:t>
            </a:r>
            <a:endParaRPr lang="en-US" sz="5400" i="1">
              <a:solidFill>
                <a:srgbClr val="FAFD00"/>
              </a:solidFill>
              <a:cs typeface="+mj-cs"/>
            </a:endParaRPr>
          </a:p>
        </p:txBody>
      </p:sp>
      <p:grpSp>
        <p:nvGrpSpPr>
          <p:cNvPr id="204830" name="Group 30"/>
          <p:cNvGrpSpPr>
            <a:grpSpLocks/>
          </p:cNvGrpSpPr>
          <p:nvPr/>
        </p:nvGrpSpPr>
        <p:grpSpPr bwMode="auto">
          <a:xfrm>
            <a:off x="3003550" y="3094038"/>
            <a:ext cx="1652588" cy="3262312"/>
            <a:chOff x="1972" y="1957"/>
            <a:chExt cx="1041" cy="2055"/>
          </a:xfrm>
        </p:grpSpPr>
        <p:sp>
          <p:nvSpPr>
            <p:cNvPr id="204806" name="Text Box 6"/>
            <p:cNvSpPr txBox="1">
              <a:spLocks noChangeArrowheads="1"/>
            </p:cNvSpPr>
            <p:nvPr/>
          </p:nvSpPr>
          <p:spPr bwMode="auto">
            <a:xfrm>
              <a:off x="1972" y="1957"/>
              <a:ext cx="1041" cy="205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800">
                  <a:solidFill>
                    <a:srgbClr val="FC0128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204807" name="Line 7"/>
            <p:cNvSpPr>
              <a:spLocks noChangeShapeType="1"/>
            </p:cNvSpPr>
            <p:nvPr/>
          </p:nvSpPr>
          <p:spPr bwMode="auto">
            <a:xfrm>
              <a:off x="2243" y="2900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04821" name="Text Box 21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204823" name="Text Box 2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04824" name="Text Box 24"/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04825" name="Text Box 25"/>
          <p:cNvSpPr txBox="1">
            <a:spLocks noChangeArrowheads="1"/>
          </p:cNvSpPr>
          <p:nvPr/>
        </p:nvSpPr>
        <p:spPr bwMode="auto">
          <a:xfrm>
            <a:off x="8193088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40</a:t>
            </a:r>
          </a:p>
        </p:txBody>
      </p:sp>
      <p:sp>
        <p:nvSpPr>
          <p:cNvPr id="204826" name="Text Box 26"/>
          <p:cNvSpPr txBox="1">
            <a:spLocks noChangeArrowheads="1"/>
          </p:cNvSpPr>
          <p:nvPr/>
        </p:nvSpPr>
        <p:spPr bwMode="auto">
          <a:xfrm>
            <a:off x="8743950" y="64293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4</a:t>
            </a:r>
          </a:p>
        </p:txBody>
      </p:sp>
      <p:sp>
        <p:nvSpPr>
          <p:cNvPr id="204828" name="Text Box 28"/>
          <p:cNvSpPr txBox="1">
            <a:spLocks noChangeArrowheads="1"/>
          </p:cNvSpPr>
          <p:nvPr/>
        </p:nvSpPr>
        <p:spPr bwMode="auto">
          <a:xfrm>
            <a:off x="7172325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pSp>
        <p:nvGrpSpPr>
          <p:cNvPr id="204851" name="Group 51"/>
          <p:cNvGrpSpPr>
            <a:grpSpLocks/>
          </p:cNvGrpSpPr>
          <p:nvPr/>
        </p:nvGrpSpPr>
        <p:grpSpPr bwMode="auto">
          <a:xfrm>
            <a:off x="722313" y="3089275"/>
            <a:ext cx="7715250" cy="3262313"/>
            <a:chOff x="700" y="292"/>
            <a:chExt cx="4860" cy="2055"/>
          </a:xfrm>
        </p:grpSpPr>
        <p:sp>
          <p:nvSpPr>
            <p:cNvPr id="204852" name="Rectangle 52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/>
            <a:p>
              <a:pPr marL="342900" indent="-342900" algn="l">
                <a:defRPr/>
              </a:pPr>
              <a:r>
                <a:rPr lang="en-US" sz="18900">
                  <a:solidFill>
                    <a:srgbClr val="FFFF00"/>
                  </a:solidFill>
                  <a:latin typeface="Arial" charset="0"/>
                  <a:cs typeface="+mn-cs"/>
                </a:rPr>
                <a:t>C</a:t>
              </a:r>
              <a:r>
                <a:rPr lang="en-US" sz="18900">
                  <a:solidFill>
                    <a:schemeClr val="tx1"/>
                  </a:solidFill>
                  <a:latin typeface="Arial" charset="0"/>
                  <a:cs typeface="+mn-cs"/>
                </a:rPr>
                <a:t>   </a:t>
              </a:r>
              <a:r>
                <a:rPr lang="ru-RU" sz="18900">
                  <a:solidFill>
                    <a:schemeClr val="accent1"/>
                  </a:solidFill>
                  <a:latin typeface="Arial" charset="0"/>
                  <a:cs typeface="+mn-cs"/>
                </a:rPr>
                <a:t>М</a:t>
              </a:r>
              <a:r>
                <a:rPr lang="ru-RU" sz="18900">
                  <a:solidFill>
                    <a:schemeClr val="tx1"/>
                  </a:solidFill>
                  <a:latin typeface="Arial" charset="0"/>
                  <a:cs typeface="+mn-cs"/>
                </a:rPr>
                <a:t>И</a:t>
              </a:r>
              <a:r>
                <a:rPr lang="en-US" sz="18900">
                  <a:solidFill>
                    <a:schemeClr val="tx1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grpSp>
          <p:nvGrpSpPr>
            <p:cNvPr id="48157" name="Group 53"/>
            <p:cNvGrpSpPr>
              <a:grpSpLocks/>
            </p:cNvGrpSpPr>
            <p:nvPr/>
          </p:nvGrpSpPr>
          <p:grpSpPr bwMode="auto">
            <a:xfrm>
              <a:off x="2141" y="292"/>
              <a:ext cx="1041" cy="2055"/>
              <a:chOff x="1972" y="1957"/>
              <a:chExt cx="1041" cy="2055"/>
            </a:xfrm>
          </p:grpSpPr>
          <p:sp>
            <p:nvSpPr>
              <p:cNvPr id="204854" name="Text Box 54"/>
              <p:cNvSpPr txBox="1">
                <a:spLocks noChangeArrowheads="1"/>
              </p:cNvSpPr>
              <p:nvPr/>
            </p:nvSpPr>
            <p:spPr bwMode="auto">
              <a:xfrm>
                <a:off x="1972" y="1957"/>
                <a:ext cx="1041" cy="205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charset="0"/>
                    <a:cs typeface="+mn-cs"/>
                  </a:rPr>
                  <a:t>7</a:t>
                </a:r>
              </a:p>
            </p:txBody>
          </p:sp>
          <p:sp>
            <p:nvSpPr>
              <p:cNvPr id="204855" name="Line 55"/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04872" name="Group 72"/>
          <p:cNvGrpSpPr>
            <a:grpSpLocks/>
          </p:cNvGrpSpPr>
          <p:nvPr/>
        </p:nvGrpSpPr>
        <p:grpSpPr bwMode="auto">
          <a:xfrm>
            <a:off x="752475" y="3095625"/>
            <a:ext cx="7715250" cy="3262313"/>
            <a:chOff x="700" y="292"/>
            <a:chExt cx="4860" cy="2055"/>
          </a:xfrm>
        </p:grpSpPr>
        <p:sp>
          <p:nvSpPr>
            <p:cNvPr id="204873" name="Rectangle 73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/>
            <a:p>
              <a:pPr marL="342900" indent="-342900" algn="l">
                <a:defRPr/>
              </a:pPr>
              <a:r>
                <a:rPr lang="en-US" sz="18900">
                  <a:solidFill>
                    <a:srgbClr val="FFFF00"/>
                  </a:solidFill>
                  <a:latin typeface="Arial" charset="0"/>
                  <a:cs typeface="+mn-cs"/>
                </a:rPr>
                <a:t>C</a:t>
              </a:r>
              <a:r>
                <a:rPr lang="en-US" sz="18900">
                  <a:solidFill>
                    <a:schemeClr val="tx1"/>
                  </a:solidFill>
                  <a:latin typeface="Arial" charset="0"/>
                  <a:cs typeface="+mn-cs"/>
                </a:rPr>
                <a:t>   </a:t>
              </a:r>
              <a:r>
                <a:rPr lang="ru-RU" sz="18900">
                  <a:solidFill>
                    <a:schemeClr val="accent1"/>
                  </a:solidFill>
                  <a:latin typeface="Arial" charset="0"/>
                  <a:cs typeface="+mn-cs"/>
                </a:rPr>
                <a:t>М</a:t>
              </a:r>
              <a:r>
                <a:rPr lang="ru-RU" sz="18900">
                  <a:solidFill>
                    <a:schemeClr val="tx1"/>
                  </a:solidFill>
                  <a:latin typeface="Arial" charset="0"/>
                  <a:cs typeface="+mn-cs"/>
                </a:rPr>
                <a:t>И</a:t>
              </a:r>
              <a:r>
                <a:rPr lang="en-US" sz="18900">
                  <a:solidFill>
                    <a:schemeClr val="tx1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grpSp>
          <p:nvGrpSpPr>
            <p:cNvPr id="48153" name="Group 74"/>
            <p:cNvGrpSpPr>
              <a:grpSpLocks/>
            </p:cNvGrpSpPr>
            <p:nvPr/>
          </p:nvGrpSpPr>
          <p:grpSpPr bwMode="auto">
            <a:xfrm>
              <a:off x="2141" y="292"/>
              <a:ext cx="1041" cy="2055"/>
              <a:chOff x="1972" y="1957"/>
              <a:chExt cx="1041" cy="2055"/>
            </a:xfrm>
          </p:grpSpPr>
          <p:sp>
            <p:nvSpPr>
              <p:cNvPr id="204875" name="Text Box 75"/>
              <p:cNvSpPr txBox="1">
                <a:spLocks noChangeArrowheads="1"/>
              </p:cNvSpPr>
              <p:nvPr/>
            </p:nvSpPr>
            <p:spPr bwMode="auto">
              <a:xfrm>
                <a:off x="1972" y="1957"/>
                <a:ext cx="1041" cy="205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charset="0"/>
                    <a:cs typeface="+mn-cs"/>
                  </a:rPr>
                  <a:t>7</a:t>
                </a:r>
              </a:p>
            </p:txBody>
          </p:sp>
          <p:sp>
            <p:nvSpPr>
              <p:cNvPr id="204876" name="Line 76"/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04877" name="Group 77"/>
          <p:cNvGrpSpPr>
            <a:grpSpLocks/>
          </p:cNvGrpSpPr>
          <p:nvPr/>
        </p:nvGrpSpPr>
        <p:grpSpPr bwMode="auto">
          <a:xfrm>
            <a:off x="744538" y="3116263"/>
            <a:ext cx="7715250" cy="3262312"/>
            <a:chOff x="700" y="292"/>
            <a:chExt cx="4860" cy="2055"/>
          </a:xfrm>
        </p:grpSpPr>
        <p:sp>
          <p:nvSpPr>
            <p:cNvPr id="204878" name="Rectangle 78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/>
            <a:p>
              <a:pPr marL="342900" indent="-342900" algn="l">
                <a:defRPr/>
              </a:pPr>
              <a:r>
                <a:rPr lang="en-US" sz="18900">
                  <a:solidFill>
                    <a:srgbClr val="FFFF00"/>
                  </a:solidFill>
                  <a:latin typeface="Arial" charset="0"/>
                  <a:cs typeface="+mn-cs"/>
                </a:rPr>
                <a:t>C</a:t>
              </a:r>
              <a:r>
                <a:rPr lang="en-US" sz="18900">
                  <a:solidFill>
                    <a:schemeClr val="tx1"/>
                  </a:solidFill>
                  <a:latin typeface="Arial" charset="0"/>
                  <a:cs typeface="+mn-cs"/>
                </a:rPr>
                <a:t>   </a:t>
              </a:r>
              <a:r>
                <a:rPr lang="ru-RU" sz="18900">
                  <a:solidFill>
                    <a:schemeClr val="accent1"/>
                  </a:solidFill>
                  <a:latin typeface="Arial" charset="0"/>
                  <a:cs typeface="+mn-cs"/>
                </a:rPr>
                <a:t>М</a:t>
              </a:r>
              <a:r>
                <a:rPr lang="ru-RU" sz="18900">
                  <a:solidFill>
                    <a:schemeClr val="tx1"/>
                  </a:solidFill>
                  <a:latin typeface="Arial" charset="0"/>
                  <a:cs typeface="+mn-cs"/>
                </a:rPr>
                <a:t>И</a:t>
              </a:r>
              <a:r>
                <a:rPr lang="en-US" sz="18900">
                  <a:solidFill>
                    <a:schemeClr val="tx1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grpSp>
          <p:nvGrpSpPr>
            <p:cNvPr id="48149" name="Group 79"/>
            <p:cNvGrpSpPr>
              <a:grpSpLocks/>
            </p:cNvGrpSpPr>
            <p:nvPr/>
          </p:nvGrpSpPr>
          <p:grpSpPr bwMode="auto">
            <a:xfrm>
              <a:off x="2141" y="292"/>
              <a:ext cx="1041" cy="2055"/>
              <a:chOff x="1972" y="1957"/>
              <a:chExt cx="1041" cy="2055"/>
            </a:xfrm>
          </p:grpSpPr>
          <p:sp>
            <p:nvSpPr>
              <p:cNvPr id="204880" name="Text Box 80"/>
              <p:cNvSpPr txBox="1">
                <a:spLocks noChangeArrowheads="1"/>
              </p:cNvSpPr>
              <p:nvPr/>
            </p:nvSpPr>
            <p:spPr bwMode="auto">
              <a:xfrm>
                <a:off x="1972" y="1957"/>
                <a:ext cx="1041" cy="205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charset="0"/>
                    <a:cs typeface="+mn-cs"/>
                  </a:rPr>
                  <a:t>7</a:t>
                </a:r>
              </a:p>
            </p:txBody>
          </p:sp>
          <p:sp>
            <p:nvSpPr>
              <p:cNvPr id="204881" name="Line 81"/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04882" name="Group 82"/>
          <p:cNvGrpSpPr>
            <a:grpSpLocks/>
          </p:cNvGrpSpPr>
          <p:nvPr/>
        </p:nvGrpSpPr>
        <p:grpSpPr bwMode="auto">
          <a:xfrm>
            <a:off x="735013" y="3098800"/>
            <a:ext cx="7715250" cy="3262313"/>
            <a:chOff x="700" y="292"/>
            <a:chExt cx="4860" cy="2055"/>
          </a:xfrm>
        </p:grpSpPr>
        <p:sp>
          <p:nvSpPr>
            <p:cNvPr id="204883" name="Rectangle 83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/>
            <a:p>
              <a:pPr marL="342900" indent="-342900" algn="l">
                <a:defRPr/>
              </a:pPr>
              <a:r>
                <a:rPr lang="en-US" sz="18900">
                  <a:solidFill>
                    <a:srgbClr val="FFFF00"/>
                  </a:solidFill>
                  <a:latin typeface="Arial" charset="0"/>
                  <a:cs typeface="+mn-cs"/>
                </a:rPr>
                <a:t>C</a:t>
              </a:r>
              <a:r>
                <a:rPr lang="en-US" sz="18900">
                  <a:solidFill>
                    <a:schemeClr val="tx1"/>
                  </a:solidFill>
                  <a:latin typeface="Arial" charset="0"/>
                  <a:cs typeface="+mn-cs"/>
                </a:rPr>
                <a:t>   </a:t>
              </a:r>
              <a:r>
                <a:rPr lang="ru-RU" sz="18900">
                  <a:solidFill>
                    <a:schemeClr val="accent1"/>
                  </a:solidFill>
                  <a:latin typeface="Arial" charset="0"/>
                  <a:cs typeface="+mn-cs"/>
                </a:rPr>
                <a:t>М</a:t>
              </a:r>
              <a:r>
                <a:rPr lang="ru-RU" sz="18900">
                  <a:solidFill>
                    <a:schemeClr val="tx1"/>
                  </a:solidFill>
                  <a:latin typeface="Arial" charset="0"/>
                  <a:cs typeface="+mn-cs"/>
                </a:rPr>
                <a:t>И</a:t>
              </a:r>
              <a:r>
                <a:rPr lang="en-US" sz="18900">
                  <a:solidFill>
                    <a:schemeClr val="tx1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grpSp>
          <p:nvGrpSpPr>
            <p:cNvPr id="48145" name="Group 84"/>
            <p:cNvGrpSpPr>
              <a:grpSpLocks/>
            </p:cNvGrpSpPr>
            <p:nvPr/>
          </p:nvGrpSpPr>
          <p:grpSpPr bwMode="auto">
            <a:xfrm>
              <a:off x="2141" y="292"/>
              <a:ext cx="1041" cy="2055"/>
              <a:chOff x="1972" y="1957"/>
              <a:chExt cx="1041" cy="2055"/>
            </a:xfrm>
          </p:grpSpPr>
          <p:sp>
            <p:nvSpPr>
              <p:cNvPr id="204885" name="Text Box 85"/>
              <p:cNvSpPr txBox="1">
                <a:spLocks noChangeArrowheads="1"/>
              </p:cNvSpPr>
              <p:nvPr/>
            </p:nvSpPr>
            <p:spPr bwMode="auto">
              <a:xfrm>
                <a:off x="1972" y="1957"/>
                <a:ext cx="1041" cy="205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charset="0"/>
                    <a:cs typeface="+mn-cs"/>
                  </a:rPr>
                  <a:t>7</a:t>
                </a:r>
              </a:p>
            </p:txBody>
          </p:sp>
          <p:sp>
            <p:nvSpPr>
              <p:cNvPr id="204886" name="Line 86"/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48141" name="Group 87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204888" name="Text Box 88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204889" name="Line 89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4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4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4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7" name="Text Box 25"/>
          <p:cNvSpPr txBox="1">
            <a:spLocks noChangeArrowheads="1"/>
          </p:cNvSpPr>
          <p:nvPr/>
        </p:nvSpPr>
        <p:spPr bwMode="auto">
          <a:xfrm>
            <a:off x="873125" y="3387725"/>
            <a:ext cx="1384300" cy="29718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90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654050" y="1581150"/>
            <a:ext cx="7772400" cy="11430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5400">
                <a:solidFill>
                  <a:srgbClr val="FAFD00"/>
                </a:solidFill>
                <a:cs typeface="+mj-cs"/>
              </a:rPr>
              <a:t>Открытие</a:t>
            </a:r>
            <a:r>
              <a:rPr lang="en-US" sz="5400">
                <a:solidFill>
                  <a:srgbClr val="FAFD00"/>
                </a:solidFill>
                <a:cs typeface="+mj-cs"/>
              </a:rPr>
              <a:t> </a:t>
            </a:r>
            <a:br>
              <a:rPr lang="en-US" sz="5400">
                <a:solidFill>
                  <a:srgbClr val="FAFD00"/>
                </a:solidFill>
                <a:cs typeface="+mj-cs"/>
              </a:rPr>
            </a:br>
            <a:r>
              <a:rPr lang="ja-JP" altLang="en-US" sz="5400" i="1">
                <a:solidFill>
                  <a:srgbClr val="FAFD00"/>
                </a:solidFill>
                <a:latin typeface="Arial"/>
                <a:cs typeface="+mj-cs"/>
              </a:rPr>
              <a:t>“</a:t>
            </a:r>
            <a:r>
              <a:rPr lang="ru-RU" sz="5400" i="1">
                <a:solidFill>
                  <a:srgbClr val="FAFD00"/>
                </a:solidFill>
                <a:cs typeface="+mj-cs"/>
              </a:rPr>
              <a:t>вашего библейского архива</a:t>
            </a:r>
            <a:r>
              <a:rPr lang="ja-JP" altLang="en-US" sz="5400" i="1">
                <a:solidFill>
                  <a:srgbClr val="FAFD00"/>
                </a:solidFill>
                <a:latin typeface="Arial"/>
                <a:cs typeface="+mj-cs"/>
              </a:rPr>
              <a:t>”</a:t>
            </a:r>
            <a:endParaRPr lang="en-US" sz="5400" i="1">
              <a:solidFill>
                <a:srgbClr val="FAFD00"/>
              </a:solidFill>
              <a:cs typeface="+mj-cs"/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2443163" y="3338513"/>
            <a:ext cx="6173787" cy="1773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342900" indent="-342900" algn="l">
              <a:defRPr/>
            </a:pPr>
            <a:r>
              <a:rPr lang="en-US" sz="17200">
                <a:solidFill>
                  <a:schemeClr val="tx1"/>
                </a:solidFill>
                <a:latin typeface="Arial" charset="0"/>
                <a:cs typeface="+mn-cs"/>
              </a:rPr>
              <a:t>= </a:t>
            </a:r>
            <a:r>
              <a:rPr lang="en-US" sz="17200">
                <a:solidFill>
                  <a:srgbClr val="FF6600"/>
                </a:solidFill>
                <a:latin typeface="Arial" charset="0"/>
                <a:cs typeface="+mn-cs"/>
              </a:rPr>
              <a:t>4</a:t>
            </a:r>
            <a:r>
              <a:rPr lang="en-US" sz="15600">
                <a:solidFill>
                  <a:schemeClr val="tx1"/>
                </a:solidFill>
                <a:latin typeface="Arial" charset="0"/>
                <a:cs typeface="+mn-cs"/>
              </a:rPr>
              <a:t>+</a:t>
            </a:r>
            <a:r>
              <a:rPr lang="en-US" sz="17200">
                <a:solidFill>
                  <a:srgbClr val="33CC33"/>
                </a:solidFill>
                <a:latin typeface="Arial" charset="0"/>
                <a:cs typeface="+mn-cs"/>
              </a:rPr>
              <a:t>3</a:t>
            </a:r>
            <a:endParaRPr lang="en-US" sz="1720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>
            <a:off x="1409700" y="4792663"/>
            <a:ext cx="617538" cy="1587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28700" name="Text Box 2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8702" name="Text Box 30"/>
          <p:cNvSpPr txBox="1">
            <a:spLocks noChangeArrowheads="1"/>
          </p:cNvSpPr>
          <p:nvPr/>
        </p:nvSpPr>
        <p:spPr bwMode="auto">
          <a:xfrm>
            <a:off x="8193088" y="65484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41</a:t>
            </a:r>
          </a:p>
        </p:txBody>
      </p:sp>
      <p:sp>
        <p:nvSpPr>
          <p:cNvPr id="28704" name="Text Box 32"/>
          <p:cNvSpPr txBox="1">
            <a:spLocks noChangeArrowheads="1"/>
          </p:cNvSpPr>
          <p:nvPr/>
        </p:nvSpPr>
        <p:spPr bwMode="auto">
          <a:xfrm>
            <a:off x="7172325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 </a:t>
            </a: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sp>
        <p:nvSpPr>
          <p:cNvPr id="28705" name="Text Box 33"/>
          <p:cNvSpPr txBox="1">
            <a:spLocks noChangeArrowheads="1"/>
          </p:cNvSpPr>
          <p:nvPr/>
        </p:nvSpPr>
        <p:spPr bwMode="auto">
          <a:xfrm>
            <a:off x="8731250" y="64293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2</a:t>
            </a:r>
          </a:p>
        </p:txBody>
      </p:sp>
      <p:grpSp>
        <p:nvGrpSpPr>
          <p:cNvPr id="50187" name="Group 34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7" grpId="0" autoUpdateAnimBg="0"/>
      <p:bldP spid="28690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54050" y="158115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ru-RU" sz="5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Открытие</a:t>
            </a:r>
            <a:r>
              <a:rPr lang="en-US" sz="5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 </a:t>
            </a:r>
            <a:br>
              <a:rPr lang="en-US" sz="5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</a:br>
            <a:r>
              <a:rPr lang="ja-JP" altLang="en-US" sz="5400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ru-RU" sz="5400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вашего библейского архива</a:t>
            </a:r>
            <a:r>
              <a:rPr lang="ja-JP" altLang="en-US" sz="5400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5400" i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81930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42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8734425" y="64325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1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7172325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71438" y="3663950"/>
            <a:ext cx="9042400" cy="1752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4000" b="1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en-US" sz="1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140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4</a:t>
            </a:r>
            <a:r>
              <a:rPr lang="en-US" sz="1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3 </a:t>
            </a:r>
            <a:r>
              <a:rPr lang="ru-RU" sz="1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М </a:t>
            </a:r>
            <a:r>
              <a:rPr lang="ru-RU" sz="1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И</a:t>
            </a:r>
            <a:r>
              <a:rPr lang="en-US" sz="1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grpSp>
        <p:nvGrpSpPr>
          <p:cNvPr id="52233" name="Group 19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30740" name="Text Box 20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30741" name="Line 21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0742" name="Rectangle 22"/>
          <p:cNvSpPr>
            <a:spLocks noChangeArrowheads="1"/>
          </p:cNvSpPr>
          <p:nvPr/>
        </p:nvSpPr>
        <p:spPr bwMode="auto">
          <a:xfrm>
            <a:off x="87313" y="3679825"/>
            <a:ext cx="9042400" cy="1752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4000" b="1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en-US" sz="1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140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4</a:t>
            </a:r>
            <a:r>
              <a:rPr lang="en-US" sz="1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3 </a:t>
            </a:r>
            <a:r>
              <a:rPr lang="ru-RU" sz="1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М </a:t>
            </a:r>
            <a:r>
              <a:rPr lang="ru-RU" sz="1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И</a:t>
            </a:r>
            <a:r>
              <a:rPr lang="en-US" sz="1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8" grpId="0"/>
      <p:bldP spid="30742" grpId="0"/>
      <p:bldP spid="3074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371475"/>
            <a:ext cx="7772400" cy="11430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6000">
                <a:solidFill>
                  <a:srgbClr val="FAFD00"/>
                </a:solidFill>
                <a:cs typeface="+mj-cs"/>
              </a:rPr>
              <a:t>5 </a:t>
            </a:r>
            <a:r>
              <a:rPr lang="ru-RU" sz="6000">
                <a:solidFill>
                  <a:srgbClr val="FAFD00"/>
                </a:solidFill>
                <a:cs typeface="+mj-cs"/>
              </a:rPr>
              <a:t>ключевых слов</a:t>
            </a:r>
            <a:r>
              <a:rPr lang="en-US" sz="6000">
                <a:solidFill>
                  <a:srgbClr val="FAFD00"/>
                </a:solidFill>
                <a:cs typeface="+mj-cs"/>
              </a:rPr>
              <a:t>:</a:t>
            </a:r>
          </a:p>
        </p:txBody>
      </p:sp>
      <p:grpSp>
        <p:nvGrpSpPr>
          <p:cNvPr id="31818" name="Group 74"/>
          <p:cNvGrpSpPr>
            <a:grpSpLocks/>
          </p:cNvGrpSpPr>
          <p:nvPr/>
        </p:nvGrpSpPr>
        <p:grpSpPr bwMode="auto">
          <a:xfrm>
            <a:off x="1871663" y="5046663"/>
            <a:ext cx="4672012" cy="1006475"/>
            <a:chOff x="1179" y="3179"/>
            <a:chExt cx="2943" cy="634"/>
          </a:xfrm>
        </p:grpSpPr>
        <p:sp>
          <p:nvSpPr>
            <p:cNvPr id="31760" name="Text Box 16"/>
            <p:cNvSpPr txBox="1">
              <a:spLocks noChangeArrowheads="1"/>
            </p:cNvSpPr>
            <p:nvPr/>
          </p:nvSpPr>
          <p:spPr bwMode="auto">
            <a:xfrm>
              <a:off x="1582" y="3179"/>
              <a:ext cx="2540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6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И</a:t>
              </a:r>
              <a:r>
                <a:rPr lang="en-US" sz="4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ИИСУС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1774" name="AutoShape 30"/>
            <p:cNvSpPr>
              <a:spLocks noChangeArrowheads="1"/>
            </p:cNvSpPr>
            <p:nvPr/>
          </p:nvSpPr>
          <p:spPr bwMode="auto">
            <a:xfrm>
              <a:off x="1179" y="3268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817" name="Group 73"/>
          <p:cNvGrpSpPr>
            <a:grpSpLocks/>
          </p:cNvGrpSpPr>
          <p:nvPr/>
        </p:nvGrpSpPr>
        <p:grpSpPr bwMode="auto">
          <a:xfrm>
            <a:off x="1889125" y="4081463"/>
            <a:ext cx="6230938" cy="1006475"/>
            <a:chOff x="1190" y="2571"/>
            <a:chExt cx="3925" cy="634"/>
          </a:xfrm>
        </p:grpSpPr>
        <p:sp>
          <p:nvSpPr>
            <p:cNvPr id="31759" name="Text Box 15"/>
            <p:cNvSpPr txBox="1">
              <a:spLocks noChangeArrowheads="1"/>
            </p:cNvSpPr>
            <p:nvPr/>
          </p:nvSpPr>
          <p:spPr bwMode="auto">
            <a:xfrm>
              <a:off x="1292" y="2571"/>
              <a:ext cx="3823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6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М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МОЛЧАНИЕ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1775" name="AutoShape 31"/>
            <p:cNvSpPr>
              <a:spLocks noChangeArrowheads="1"/>
            </p:cNvSpPr>
            <p:nvPr/>
          </p:nvSpPr>
          <p:spPr bwMode="auto">
            <a:xfrm>
              <a:off x="1190" y="267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816" name="Group 72"/>
          <p:cNvGrpSpPr>
            <a:grpSpLocks/>
          </p:cNvGrpSpPr>
          <p:nvPr/>
        </p:nvGrpSpPr>
        <p:grpSpPr bwMode="auto">
          <a:xfrm>
            <a:off x="1893888" y="3190875"/>
            <a:ext cx="6162675" cy="1006475"/>
            <a:chOff x="1193" y="2010"/>
            <a:chExt cx="3882" cy="634"/>
          </a:xfrm>
        </p:grpSpPr>
        <p:sp>
          <p:nvSpPr>
            <p:cNvPr id="31758" name="Text Box 14"/>
            <p:cNvSpPr txBox="1">
              <a:spLocks noChangeArrowheads="1"/>
            </p:cNvSpPr>
            <p:nvPr/>
          </p:nvSpPr>
          <p:spPr bwMode="auto">
            <a:xfrm>
              <a:off x="1639" y="2010"/>
              <a:ext cx="3436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3</a:t>
              </a:r>
              <a:r>
                <a:rPr lang="en-US" sz="48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ОБЩЕСТВА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1776" name="AutoShape 32"/>
            <p:cNvSpPr>
              <a:spLocks noChangeArrowheads="1"/>
            </p:cNvSpPr>
            <p:nvPr/>
          </p:nvSpPr>
          <p:spPr bwMode="auto">
            <a:xfrm>
              <a:off x="1193" y="210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815" name="Group 71"/>
          <p:cNvGrpSpPr>
            <a:grpSpLocks/>
          </p:cNvGrpSpPr>
          <p:nvPr/>
        </p:nvGrpSpPr>
        <p:grpSpPr bwMode="auto">
          <a:xfrm>
            <a:off x="1933575" y="2308225"/>
            <a:ext cx="6253163" cy="1006475"/>
            <a:chOff x="1218" y="1454"/>
            <a:chExt cx="3939" cy="634"/>
          </a:xfrm>
        </p:grpSpPr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1400" y="1454"/>
              <a:ext cx="3757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ЧЕЛОВЕКА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1777" name="AutoShape 33"/>
            <p:cNvSpPr>
              <a:spLocks noChangeArrowheads="1"/>
            </p:cNvSpPr>
            <p:nvPr/>
          </p:nvSpPr>
          <p:spPr bwMode="auto">
            <a:xfrm>
              <a:off x="1218" y="1601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814" name="Group 70"/>
          <p:cNvGrpSpPr>
            <a:grpSpLocks/>
          </p:cNvGrpSpPr>
          <p:nvPr/>
        </p:nvGrpSpPr>
        <p:grpSpPr bwMode="auto">
          <a:xfrm>
            <a:off x="1917700" y="1500188"/>
            <a:ext cx="6705600" cy="914400"/>
            <a:chOff x="1208" y="945"/>
            <a:chExt cx="4224" cy="576"/>
          </a:xfrm>
        </p:grpSpPr>
        <p:sp>
          <p:nvSpPr>
            <p:cNvPr id="31787" name="Text Box 43"/>
            <p:cNvSpPr txBox="1">
              <a:spLocks noChangeArrowheads="1"/>
            </p:cNvSpPr>
            <p:nvPr/>
          </p:nvSpPr>
          <p:spPr bwMode="auto">
            <a:xfrm>
              <a:off x="1644" y="945"/>
              <a:ext cx="3788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C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СОТВОРЕНИЕ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1788" name="AutoShape 44"/>
            <p:cNvSpPr>
              <a:spLocks noChangeArrowheads="1"/>
            </p:cNvSpPr>
            <p:nvPr/>
          </p:nvSpPr>
          <p:spPr bwMode="auto">
            <a:xfrm>
              <a:off x="1208" y="101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791" name="Text Box 4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1793" name="Text Box 49"/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1794" name="Text Box 50"/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1796" name="Text Box 52"/>
          <p:cNvSpPr txBox="1">
            <a:spLocks noChangeArrowheads="1"/>
          </p:cNvSpPr>
          <p:nvPr/>
        </p:nvSpPr>
        <p:spPr bwMode="auto">
          <a:xfrm>
            <a:off x="8734425" y="6426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5</a:t>
            </a:r>
          </a:p>
        </p:txBody>
      </p:sp>
      <p:sp>
        <p:nvSpPr>
          <p:cNvPr id="31798" name="Text Box 54"/>
          <p:cNvSpPr txBox="1">
            <a:spLocks noChangeArrowheads="1"/>
          </p:cNvSpPr>
          <p:nvPr/>
        </p:nvSpPr>
        <p:spPr bwMode="auto">
          <a:xfrm>
            <a:off x="71882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sp>
        <p:nvSpPr>
          <p:cNvPr id="31804" name="Text Box 60"/>
          <p:cNvSpPr txBox="1">
            <a:spLocks noChangeArrowheads="1"/>
          </p:cNvSpPr>
          <p:nvPr/>
        </p:nvSpPr>
        <p:spPr bwMode="auto">
          <a:xfrm>
            <a:off x="81930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43</a:t>
            </a:r>
          </a:p>
        </p:txBody>
      </p:sp>
      <p:grpSp>
        <p:nvGrpSpPr>
          <p:cNvPr id="53261" name="Group 67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31812" name="Text Box 68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31813" name="Line 69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20" name="Text Box 2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32821" name="Text Box 21"/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32822" name="Text Box 22"/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32823" name="Text Box 23"/>
          <p:cNvSpPr txBox="1">
            <a:spLocks noChangeArrowheads="1"/>
          </p:cNvSpPr>
          <p:nvPr/>
        </p:nvSpPr>
        <p:spPr bwMode="auto">
          <a:xfrm>
            <a:off x="8731250" y="64166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>
                <a:solidFill>
                  <a:srgbClr val="FFFFFF"/>
                </a:solidFill>
                <a:cs typeface="+mn-cs"/>
              </a:rPr>
              <a:t>6</a:t>
            </a: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332825" name="Text Box 25"/>
          <p:cNvSpPr txBox="1">
            <a:spLocks noChangeArrowheads="1"/>
          </p:cNvSpPr>
          <p:nvPr/>
        </p:nvSpPr>
        <p:spPr bwMode="auto">
          <a:xfrm>
            <a:off x="81962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4</a:t>
            </a:r>
            <a:r>
              <a:rPr lang="ru-RU" sz="1000" b="1">
                <a:solidFill>
                  <a:srgbClr val="FFFFFF"/>
                </a:solidFill>
                <a:cs typeface="+mn-cs"/>
              </a:rPr>
              <a:t>4</a:t>
            </a:r>
            <a:endParaRPr lang="en-US" sz="10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332842" name="Text Box 42"/>
          <p:cNvSpPr txBox="1">
            <a:spLocks noChangeArrowheads="1"/>
          </p:cNvSpPr>
          <p:nvPr/>
        </p:nvSpPr>
        <p:spPr bwMode="auto">
          <a:xfrm>
            <a:off x="71882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pSp>
        <p:nvGrpSpPr>
          <p:cNvPr id="55303" name="Group 43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332844" name="Text Box 44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332845" name="Line 45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2847" name="Group 47"/>
          <p:cNvGrpSpPr>
            <a:grpSpLocks/>
          </p:cNvGrpSpPr>
          <p:nvPr/>
        </p:nvGrpSpPr>
        <p:grpSpPr bwMode="auto">
          <a:xfrm>
            <a:off x="1871663" y="5046663"/>
            <a:ext cx="4672012" cy="1006475"/>
            <a:chOff x="1179" y="3179"/>
            <a:chExt cx="2943" cy="634"/>
          </a:xfrm>
        </p:grpSpPr>
        <p:sp>
          <p:nvSpPr>
            <p:cNvPr id="332848" name="Text Box 48"/>
            <p:cNvSpPr txBox="1">
              <a:spLocks noChangeArrowheads="1"/>
            </p:cNvSpPr>
            <p:nvPr/>
          </p:nvSpPr>
          <p:spPr bwMode="auto">
            <a:xfrm>
              <a:off x="1582" y="3179"/>
              <a:ext cx="2540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6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И</a:t>
              </a:r>
              <a:r>
                <a:rPr lang="en-US" sz="4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ИИСУС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2849" name="AutoShape 49"/>
            <p:cNvSpPr>
              <a:spLocks noChangeArrowheads="1"/>
            </p:cNvSpPr>
            <p:nvPr/>
          </p:nvSpPr>
          <p:spPr bwMode="auto">
            <a:xfrm>
              <a:off x="1179" y="3268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2850" name="Group 50"/>
          <p:cNvGrpSpPr>
            <a:grpSpLocks/>
          </p:cNvGrpSpPr>
          <p:nvPr/>
        </p:nvGrpSpPr>
        <p:grpSpPr bwMode="auto">
          <a:xfrm>
            <a:off x="1889125" y="4081463"/>
            <a:ext cx="6230938" cy="1006475"/>
            <a:chOff x="1190" y="2571"/>
            <a:chExt cx="3925" cy="634"/>
          </a:xfrm>
        </p:grpSpPr>
        <p:sp>
          <p:nvSpPr>
            <p:cNvPr id="332851" name="Text Box 51"/>
            <p:cNvSpPr txBox="1">
              <a:spLocks noChangeArrowheads="1"/>
            </p:cNvSpPr>
            <p:nvPr/>
          </p:nvSpPr>
          <p:spPr bwMode="auto">
            <a:xfrm>
              <a:off x="1292" y="2571"/>
              <a:ext cx="3823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6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М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МОЛЧАНИЕ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2852" name="AutoShape 52"/>
            <p:cNvSpPr>
              <a:spLocks noChangeArrowheads="1"/>
            </p:cNvSpPr>
            <p:nvPr/>
          </p:nvSpPr>
          <p:spPr bwMode="auto">
            <a:xfrm>
              <a:off x="1190" y="267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2853" name="Group 53"/>
          <p:cNvGrpSpPr>
            <a:grpSpLocks/>
          </p:cNvGrpSpPr>
          <p:nvPr/>
        </p:nvGrpSpPr>
        <p:grpSpPr bwMode="auto">
          <a:xfrm>
            <a:off x="1893888" y="3190875"/>
            <a:ext cx="6162675" cy="1006475"/>
            <a:chOff x="1193" y="2010"/>
            <a:chExt cx="3882" cy="634"/>
          </a:xfrm>
        </p:grpSpPr>
        <p:sp>
          <p:nvSpPr>
            <p:cNvPr id="332854" name="Text Box 54"/>
            <p:cNvSpPr txBox="1">
              <a:spLocks noChangeArrowheads="1"/>
            </p:cNvSpPr>
            <p:nvPr/>
          </p:nvSpPr>
          <p:spPr bwMode="auto">
            <a:xfrm>
              <a:off x="1639" y="2010"/>
              <a:ext cx="3436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3</a:t>
              </a:r>
              <a:r>
                <a:rPr lang="en-US" sz="48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ОБЩЕСТВА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2855" name="AutoShape 55"/>
            <p:cNvSpPr>
              <a:spLocks noChangeArrowheads="1"/>
            </p:cNvSpPr>
            <p:nvPr/>
          </p:nvSpPr>
          <p:spPr bwMode="auto">
            <a:xfrm>
              <a:off x="1193" y="210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2856" name="Group 56"/>
          <p:cNvGrpSpPr>
            <a:grpSpLocks/>
          </p:cNvGrpSpPr>
          <p:nvPr/>
        </p:nvGrpSpPr>
        <p:grpSpPr bwMode="auto">
          <a:xfrm>
            <a:off x="1933575" y="2308225"/>
            <a:ext cx="6253163" cy="1006475"/>
            <a:chOff x="1218" y="1454"/>
            <a:chExt cx="3939" cy="634"/>
          </a:xfrm>
        </p:grpSpPr>
        <p:sp>
          <p:nvSpPr>
            <p:cNvPr id="332857" name="Text Box 57"/>
            <p:cNvSpPr txBox="1">
              <a:spLocks noChangeArrowheads="1"/>
            </p:cNvSpPr>
            <p:nvPr/>
          </p:nvSpPr>
          <p:spPr bwMode="auto">
            <a:xfrm>
              <a:off x="1400" y="1454"/>
              <a:ext cx="3757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ЧЕЛОВЕКА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2858" name="AutoShape 58"/>
            <p:cNvSpPr>
              <a:spLocks noChangeArrowheads="1"/>
            </p:cNvSpPr>
            <p:nvPr/>
          </p:nvSpPr>
          <p:spPr bwMode="auto">
            <a:xfrm>
              <a:off x="1218" y="1601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2859" name="Group 59"/>
          <p:cNvGrpSpPr>
            <a:grpSpLocks/>
          </p:cNvGrpSpPr>
          <p:nvPr/>
        </p:nvGrpSpPr>
        <p:grpSpPr bwMode="auto">
          <a:xfrm>
            <a:off x="1917700" y="1500188"/>
            <a:ext cx="6705600" cy="914400"/>
            <a:chOff x="1208" y="945"/>
            <a:chExt cx="4224" cy="576"/>
          </a:xfrm>
        </p:grpSpPr>
        <p:sp>
          <p:nvSpPr>
            <p:cNvPr id="332860" name="Text Box 60"/>
            <p:cNvSpPr txBox="1">
              <a:spLocks noChangeArrowheads="1"/>
            </p:cNvSpPr>
            <p:nvPr/>
          </p:nvSpPr>
          <p:spPr bwMode="auto">
            <a:xfrm>
              <a:off x="1644" y="945"/>
              <a:ext cx="3788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C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СОТВОРЕНИЕ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2861" name="AutoShape 61"/>
            <p:cNvSpPr>
              <a:spLocks noChangeArrowheads="1"/>
            </p:cNvSpPr>
            <p:nvPr/>
          </p:nvSpPr>
          <p:spPr bwMode="auto">
            <a:xfrm>
              <a:off x="1208" y="101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32869" name="Rectangle 69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371475"/>
            <a:ext cx="7772400" cy="11430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6000">
                <a:solidFill>
                  <a:srgbClr val="FFFF00"/>
                </a:solidFill>
                <a:cs typeface="+mj-cs"/>
              </a:rPr>
              <a:t>5 </a:t>
            </a:r>
            <a:r>
              <a:rPr lang="ru-RU" sz="6000">
                <a:solidFill>
                  <a:srgbClr val="FFFF00"/>
                </a:solidFill>
                <a:cs typeface="+mj-cs"/>
              </a:rPr>
              <a:t>ключевых слов</a:t>
            </a:r>
            <a:r>
              <a:rPr lang="en-US" sz="6000">
                <a:solidFill>
                  <a:srgbClr val="FFFF00"/>
                </a:solidFill>
                <a:cs typeface="+mj-cs"/>
              </a:rPr>
              <a:t>:</a:t>
            </a:r>
          </a:p>
        </p:txBody>
      </p:sp>
      <p:sp>
        <p:nvSpPr>
          <p:cNvPr id="332826" name="Oval 26"/>
          <p:cNvSpPr>
            <a:spLocks noChangeArrowheads="1"/>
          </p:cNvSpPr>
          <p:nvPr/>
        </p:nvSpPr>
        <p:spPr bwMode="auto">
          <a:xfrm>
            <a:off x="1684338" y="1277938"/>
            <a:ext cx="7081837" cy="1338262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6000">
                <a:solidFill>
                  <a:srgbClr val="FAFD00"/>
                </a:solidFill>
                <a:cs typeface="+mj-cs"/>
              </a:rPr>
              <a:t>5 </a:t>
            </a:r>
            <a:r>
              <a:rPr lang="ru-RU" sz="6000">
                <a:solidFill>
                  <a:srgbClr val="FAFD00"/>
                </a:solidFill>
                <a:cs typeface="+mj-cs"/>
              </a:rPr>
              <a:t>ключевых слов</a:t>
            </a:r>
            <a:r>
              <a:rPr lang="en-US" sz="6000">
                <a:solidFill>
                  <a:srgbClr val="FAFD00"/>
                </a:solidFill>
                <a:cs typeface="+mj-cs"/>
              </a:rPr>
              <a:t>:</a:t>
            </a:r>
          </a:p>
        </p:txBody>
      </p:sp>
      <p:sp>
        <p:nvSpPr>
          <p:cNvPr id="334868" name="Text Box 2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34869" name="Text Box 21"/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34870" name="Text Box 22"/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34871" name="Text Box 23"/>
          <p:cNvSpPr txBox="1">
            <a:spLocks noChangeArrowheads="1"/>
          </p:cNvSpPr>
          <p:nvPr/>
        </p:nvSpPr>
        <p:spPr bwMode="auto">
          <a:xfrm>
            <a:off x="8728075" y="64325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>
                <a:solidFill>
                  <a:srgbClr val="FFFFFF"/>
                </a:solidFill>
                <a:cs typeface="+mn-cs"/>
              </a:rPr>
              <a:t>1</a:t>
            </a: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334873" name="Text Box 25"/>
          <p:cNvSpPr txBox="1">
            <a:spLocks noChangeArrowheads="1"/>
          </p:cNvSpPr>
          <p:nvPr/>
        </p:nvSpPr>
        <p:spPr bwMode="auto">
          <a:xfrm>
            <a:off x="8186738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4</a:t>
            </a:r>
            <a:r>
              <a:rPr lang="ru-RU" sz="1000" b="1">
                <a:solidFill>
                  <a:srgbClr val="FFFFFF"/>
                </a:solidFill>
                <a:cs typeface="+mn-cs"/>
              </a:rPr>
              <a:t>5</a:t>
            </a:r>
            <a:endParaRPr lang="en-US" sz="10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334892" name="Text Box 44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pSp>
        <p:nvGrpSpPr>
          <p:cNvPr id="57352" name="Group 45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334894" name="Text Box 46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334895" name="Line 47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7353" name="Group 48"/>
          <p:cNvGrpSpPr>
            <a:grpSpLocks/>
          </p:cNvGrpSpPr>
          <p:nvPr/>
        </p:nvGrpSpPr>
        <p:grpSpPr bwMode="auto">
          <a:xfrm>
            <a:off x="1871663" y="5046663"/>
            <a:ext cx="4672012" cy="1006475"/>
            <a:chOff x="1179" y="3179"/>
            <a:chExt cx="2943" cy="634"/>
          </a:xfrm>
        </p:grpSpPr>
        <p:sp>
          <p:nvSpPr>
            <p:cNvPr id="334897" name="Text Box 49"/>
            <p:cNvSpPr txBox="1">
              <a:spLocks noChangeArrowheads="1"/>
            </p:cNvSpPr>
            <p:nvPr/>
          </p:nvSpPr>
          <p:spPr bwMode="auto">
            <a:xfrm>
              <a:off x="1582" y="3179"/>
              <a:ext cx="2540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6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И</a:t>
              </a:r>
              <a:r>
                <a:rPr lang="en-US" sz="4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ИИСУС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4898" name="AutoShape 50"/>
            <p:cNvSpPr>
              <a:spLocks noChangeArrowheads="1"/>
            </p:cNvSpPr>
            <p:nvPr/>
          </p:nvSpPr>
          <p:spPr bwMode="auto">
            <a:xfrm>
              <a:off x="1179" y="3268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7354" name="Group 51"/>
          <p:cNvGrpSpPr>
            <a:grpSpLocks/>
          </p:cNvGrpSpPr>
          <p:nvPr/>
        </p:nvGrpSpPr>
        <p:grpSpPr bwMode="auto">
          <a:xfrm>
            <a:off x="1889125" y="4081463"/>
            <a:ext cx="6230938" cy="1006475"/>
            <a:chOff x="1190" y="2571"/>
            <a:chExt cx="3925" cy="634"/>
          </a:xfrm>
        </p:grpSpPr>
        <p:sp>
          <p:nvSpPr>
            <p:cNvPr id="334900" name="Text Box 52"/>
            <p:cNvSpPr txBox="1">
              <a:spLocks noChangeArrowheads="1"/>
            </p:cNvSpPr>
            <p:nvPr/>
          </p:nvSpPr>
          <p:spPr bwMode="auto">
            <a:xfrm>
              <a:off x="1292" y="2571"/>
              <a:ext cx="3823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6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М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МОЛЧАНИЕ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4901" name="AutoShape 53"/>
            <p:cNvSpPr>
              <a:spLocks noChangeArrowheads="1"/>
            </p:cNvSpPr>
            <p:nvPr/>
          </p:nvSpPr>
          <p:spPr bwMode="auto">
            <a:xfrm>
              <a:off x="1190" y="267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7355" name="Group 54"/>
          <p:cNvGrpSpPr>
            <a:grpSpLocks/>
          </p:cNvGrpSpPr>
          <p:nvPr/>
        </p:nvGrpSpPr>
        <p:grpSpPr bwMode="auto">
          <a:xfrm>
            <a:off x="1893888" y="3190875"/>
            <a:ext cx="6162675" cy="1006475"/>
            <a:chOff x="1193" y="2010"/>
            <a:chExt cx="3882" cy="634"/>
          </a:xfrm>
        </p:grpSpPr>
        <p:sp>
          <p:nvSpPr>
            <p:cNvPr id="334903" name="Text Box 55"/>
            <p:cNvSpPr txBox="1">
              <a:spLocks noChangeArrowheads="1"/>
            </p:cNvSpPr>
            <p:nvPr/>
          </p:nvSpPr>
          <p:spPr bwMode="auto">
            <a:xfrm>
              <a:off x="1639" y="2010"/>
              <a:ext cx="3436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3</a:t>
              </a:r>
              <a:r>
                <a:rPr lang="en-US" sz="48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ОБЩЕСТВА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4904" name="AutoShape 56"/>
            <p:cNvSpPr>
              <a:spLocks noChangeArrowheads="1"/>
            </p:cNvSpPr>
            <p:nvPr/>
          </p:nvSpPr>
          <p:spPr bwMode="auto">
            <a:xfrm>
              <a:off x="1193" y="210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7356" name="Group 57"/>
          <p:cNvGrpSpPr>
            <a:grpSpLocks/>
          </p:cNvGrpSpPr>
          <p:nvPr/>
        </p:nvGrpSpPr>
        <p:grpSpPr bwMode="auto">
          <a:xfrm>
            <a:off x="1933575" y="2308225"/>
            <a:ext cx="6253163" cy="1006475"/>
            <a:chOff x="1218" y="1454"/>
            <a:chExt cx="3939" cy="634"/>
          </a:xfrm>
        </p:grpSpPr>
        <p:sp>
          <p:nvSpPr>
            <p:cNvPr id="334906" name="Text Box 58"/>
            <p:cNvSpPr txBox="1">
              <a:spLocks noChangeArrowheads="1"/>
            </p:cNvSpPr>
            <p:nvPr/>
          </p:nvSpPr>
          <p:spPr bwMode="auto">
            <a:xfrm>
              <a:off x="1400" y="1454"/>
              <a:ext cx="3757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ЧЕЛОВЕКА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4907" name="AutoShape 59"/>
            <p:cNvSpPr>
              <a:spLocks noChangeArrowheads="1"/>
            </p:cNvSpPr>
            <p:nvPr/>
          </p:nvSpPr>
          <p:spPr bwMode="auto">
            <a:xfrm>
              <a:off x="1218" y="1601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7357" name="Group 60"/>
          <p:cNvGrpSpPr>
            <a:grpSpLocks/>
          </p:cNvGrpSpPr>
          <p:nvPr/>
        </p:nvGrpSpPr>
        <p:grpSpPr bwMode="auto">
          <a:xfrm>
            <a:off x="1917700" y="1500188"/>
            <a:ext cx="6705600" cy="914400"/>
            <a:chOff x="1208" y="945"/>
            <a:chExt cx="4224" cy="576"/>
          </a:xfrm>
        </p:grpSpPr>
        <p:sp>
          <p:nvSpPr>
            <p:cNvPr id="334909" name="Text Box 61"/>
            <p:cNvSpPr txBox="1">
              <a:spLocks noChangeArrowheads="1"/>
            </p:cNvSpPr>
            <p:nvPr/>
          </p:nvSpPr>
          <p:spPr bwMode="auto">
            <a:xfrm>
              <a:off x="1644" y="945"/>
              <a:ext cx="3788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C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=  </a:t>
              </a:r>
              <a:r>
                <a:rPr lang="ru-RU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СОТВОРЕНИЕ</a:t>
              </a:r>
              <a:endPara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4910" name="AutoShape 62"/>
            <p:cNvSpPr>
              <a:spLocks noChangeArrowheads="1"/>
            </p:cNvSpPr>
            <p:nvPr/>
          </p:nvSpPr>
          <p:spPr bwMode="auto">
            <a:xfrm>
              <a:off x="1208" y="101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34874" name="Oval 26"/>
          <p:cNvSpPr>
            <a:spLocks noChangeArrowheads="1"/>
          </p:cNvSpPr>
          <p:nvPr/>
        </p:nvSpPr>
        <p:spPr bwMode="auto">
          <a:xfrm>
            <a:off x="1582738" y="2249488"/>
            <a:ext cx="6810375" cy="1209675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7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2350" y="609600"/>
            <a:ext cx="7772400" cy="11430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800">
                <a:solidFill>
                  <a:srgbClr val="FAFD00"/>
                </a:solidFill>
                <a:cs typeface="+mj-cs"/>
              </a:rPr>
              <a:t>       </a:t>
            </a:r>
            <a:r>
              <a:rPr lang="ru-RU" sz="4800">
                <a:solidFill>
                  <a:srgbClr val="FAFD00"/>
                </a:solidFill>
                <a:cs typeface="+mj-cs"/>
              </a:rPr>
              <a:t>ВОТ</a:t>
            </a:r>
            <a:r>
              <a:rPr lang="en-US" sz="4800">
                <a:solidFill>
                  <a:srgbClr val="FAFD00"/>
                </a:solidFill>
                <a:cs typeface="+mj-cs"/>
              </a:rPr>
              <a:t> </a:t>
            </a:r>
            <a:r>
              <a:rPr lang="en-US" sz="4800">
                <a:solidFill>
                  <a:srgbClr val="FF5008"/>
                </a:solidFill>
                <a:cs typeface="+mj-cs"/>
              </a:rPr>
              <a:t>4  </a:t>
            </a:r>
            <a:r>
              <a:rPr lang="ru-RU" sz="4800">
                <a:solidFill>
                  <a:srgbClr val="FF5008"/>
                </a:solidFill>
                <a:cs typeface="+mj-cs"/>
              </a:rPr>
              <a:t>ЧЕЛОВЕКА</a:t>
            </a:r>
            <a:r>
              <a:rPr lang="en-US" sz="4800">
                <a:solidFill>
                  <a:srgbClr val="FAFD00"/>
                </a:solidFill>
                <a:cs typeface="+mj-cs"/>
              </a:rPr>
              <a:t>: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24100" y="1981200"/>
            <a:ext cx="6103938" cy="41148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677863" indent="-677863" defTabSz="1033463" eaLnBrk="1" hangingPunct="1">
              <a:defRPr/>
            </a:pPr>
            <a:r>
              <a:rPr lang="en-US" sz="4800" b="1">
                <a:latin typeface="Arial" charset="0"/>
                <a:cs typeface="+mn-cs"/>
              </a:rPr>
              <a:t>A</a:t>
            </a:r>
            <a:r>
              <a:rPr lang="en-US" sz="4800" b="1">
                <a:solidFill>
                  <a:srgbClr val="00FF00"/>
                </a:solidFill>
                <a:latin typeface="Arial" charset="0"/>
                <a:cs typeface="+mn-cs"/>
              </a:rPr>
              <a:t> </a:t>
            </a:r>
            <a:r>
              <a:rPr lang="ru-RU" sz="4800" b="1">
                <a:solidFill>
                  <a:srgbClr val="00FF00"/>
                </a:solidFill>
                <a:latin typeface="Arial" charset="0"/>
                <a:cs typeface="+mn-cs"/>
              </a:rPr>
              <a:t> </a:t>
            </a:r>
            <a:r>
              <a:rPr lang="ru-RU" sz="4800" b="1">
                <a:solidFill>
                  <a:srgbClr val="FF5008"/>
                </a:solidFill>
                <a:latin typeface="Arial" charset="0"/>
                <a:cs typeface="+mn-cs"/>
              </a:rPr>
              <a:t>ВРААМ</a:t>
            </a:r>
            <a:endParaRPr lang="en-US" sz="4800" b="1">
              <a:solidFill>
                <a:srgbClr val="FF5008"/>
              </a:solidFill>
              <a:latin typeface="Arial" charset="0"/>
              <a:cs typeface="+mn-cs"/>
            </a:endParaRPr>
          </a:p>
          <a:p>
            <a:pPr marL="677863" indent="-677863" defTabSz="1033463" eaLnBrk="1" hangingPunct="1">
              <a:defRPr/>
            </a:pPr>
            <a:r>
              <a:rPr lang="ru-RU" sz="4800" b="1">
                <a:latin typeface="Arial" charset="0"/>
                <a:cs typeface="+mn-cs"/>
              </a:rPr>
              <a:t>И</a:t>
            </a:r>
            <a:r>
              <a:rPr lang="en-US" sz="4800" b="1">
                <a:solidFill>
                  <a:srgbClr val="00FF00"/>
                </a:solidFill>
                <a:latin typeface="Arial" charset="0"/>
                <a:cs typeface="+mn-cs"/>
              </a:rPr>
              <a:t>  </a:t>
            </a:r>
            <a:r>
              <a:rPr lang="ru-RU" sz="4800" b="1">
                <a:solidFill>
                  <a:srgbClr val="FF5008"/>
                </a:solidFill>
                <a:latin typeface="Arial" charset="0"/>
                <a:cs typeface="+mn-cs"/>
              </a:rPr>
              <a:t>ОСИФ</a:t>
            </a:r>
            <a:endParaRPr lang="en-US" sz="4800" b="1">
              <a:solidFill>
                <a:srgbClr val="FF5008"/>
              </a:solidFill>
              <a:latin typeface="Arial" charset="0"/>
              <a:cs typeface="+mn-cs"/>
            </a:endParaRPr>
          </a:p>
          <a:p>
            <a:pPr marL="677863" indent="-677863" defTabSz="1033463" eaLnBrk="1" hangingPunct="1">
              <a:defRPr/>
            </a:pPr>
            <a:r>
              <a:rPr lang="en-US" sz="4800" b="1">
                <a:latin typeface="Arial" charset="0"/>
                <a:cs typeface="+mn-cs"/>
              </a:rPr>
              <a:t>M</a:t>
            </a:r>
            <a:r>
              <a:rPr lang="en-US" sz="4800" b="1">
                <a:solidFill>
                  <a:srgbClr val="00FF00"/>
                </a:solidFill>
                <a:latin typeface="Arial" charset="0"/>
                <a:cs typeface="+mn-cs"/>
              </a:rPr>
              <a:t> </a:t>
            </a:r>
            <a:r>
              <a:rPr lang="ru-RU" sz="4800" b="1">
                <a:solidFill>
                  <a:srgbClr val="00FF00"/>
                </a:solidFill>
                <a:latin typeface="Arial" charset="0"/>
                <a:cs typeface="+mn-cs"/>
              </a:rPr>
              <a:t> </a:t>
            </a:r>
            <a:r>
              <a:rPr lang="ru-RU" sz="4800" b="1">
                <a:solidFill>
                  <a:srgbClr val="FF5008"/>
                </a:solidFill>
                <a:latin typeface="Arial" charset="0"/>
                <a:cs typeface="+mn-cs"/>
              </a:rPr>
              <a:t>ОИСЕЙ</a:t>
            </a:r>
            <a:endParaRPr lang="en-US" sz="4800" b="1">
              <a:solidFill>
                <a:srgbClr val="FF5008"/>
              </a:solidFill>
              <a:latin typeface="Arial" charset="0"/>
              <a:cs typeface="+mn-cs"/>
            </a:endParaRPr>
          </a:p>
          <a:p>
            <a:pPr marL="677863" indent="-677863" defTabSz="1033463" eaLnBrk="1" hangingPunct="1">
              <a:defRPr/>
            </a:pPr>
            <a:r>
              <a:rPr lang="ru-RU" sz="4800" b="1">
                <a:latin typeface="Arial" charset="0"/>
                <a:cs typeface="+mn-cs"/>
              </a:rPr>
              <a:t>И</a:t>
            </a:r>
            <a:r>
              <a:rPr lang="en-US" sz="4800" b="1">
                <a:solidFill>
                  <a:srgbClr val="00FF00"/>
                </a:solidFill>
                <a:latin typeface="Arial" charset="0"/>
                <a:cs typeface="+mn-cs"/>
              </a:rPr>
              <a:t>  </a:t>
            </a:r>
            <a:r>
              <a:rPr lang="ru-RU" sz="4800" b="1">
                <a:solidFill>
                  <a:srgbClr val="FF5008"/>
                </a:solidFill>
                <a:latin typeface="Arial" charset="0"/>
                <a:cs typeface="+mn-cs"/>
              </a:rPr>
              <a:t>ИСУС НАВИН</a:t>
            </a:r>
            <a:endParaRPr lang="en-US" sz="4800" b="1">
              <a:solidFill>
                <a:srgbClr val="FF5008"/>
              </a:solidFill>
              <a:latin typeface="Arial" charset="0"/>
              <a:cs typeface="+mn-cs"/>
            </a:endParaRPr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2876550" y="2033588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2879725" y="2884488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2876550" y="3768725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2867025" y="4652963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8189913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46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8734425" y="6426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5</a:t>
            </a: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pSp>
        <p:nvGrpSpPr>
          <p:cNvPr id="59405" name="Group 22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33815" name="Text Box 23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33816" name="Line 24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  <p:bldP spid="33795" grpId="0" build="p" autoUpdateAnimBg="0"/>
      <p:bldP spid="33800" grpId="0" animBg="1"/>
      <p:bldP spid="33801" grpId="0" animBg="1"/>
      <p:bldP spid="33802" grpId="0" animBg="1"/>
      <p:bldP spid="338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0" y="2533650"/>
            <a:ext cx="1738313" cy="433863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900">
              <a:latin typeface="Arial" charset="0"/>
            </a:endParaRPr>
          </a:p>
        </p:txBody>
      </p:sp>
      <p:pic>
        <p:nvPicPr>
          <p:cNvPr id="11267" name="Picture 4" descr="Northern Negev wadis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 bwMode="auto">
          <a:xfrm>
            <a:off x="-22225" y="2220913"/>
            <a:ext cx="9166225" cy="46656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388938" y="3103563"/>
            <a:ext cx="86264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300" b="1" dirty="0">
                <a:solidFill>
                  <a:srgbClr val="FFFF00"/>
                </a:solidFill>
                <a:effectLst>
                  <a:glow rad="165100">
                    <a:srgbClr val="1A0004">
                      <a:alpha val="99000"/>
                    </a:srgbClr>
                  </a:glow>
                </a:effectLst>
                <a:latin typeface="Papyrus" pitchFamily="-107" charset="0"/>
              </a:rPr>
              <a:t>Our ministry is deeply indebted to Todd Bolen, creator of the </a:t>
            </a:r>
            <a:r>
              <a:rPr lang="en-US" sz="2300" b="1" i="1" dirty="0">
                <a:solidFill>
                  <a:srgbClr val="FFFF00"/>
                </a:solidFill>
                <a:effectLst>
                  <a:glow rad="165100">
                    <a:srgbClr val="1A0004">
                      <a:alpha val="99000"/>
                    </a:srgbClr>
                  </a:glow>
                </a:effectLst>
                <a:latin typeface="Papyrus" pitchFamily="-107" charset="0"/>
              </a:rPr>
              <a:t>Pictorial Library of Bible Lands</a:t>
            </a:r>
            <a:r>
              <a:rPr lang="en-US" sz="2300" b="1" dirty="0">
                <a:solidFill>
                  <a:srgbClr val="FFFF00"/>
                </a:solidFill>
                <a:effectLst>
                  <a:glow rad="165100">
                    <a:srgbClr val="1A0004">
                      <a:alpha val="99000"/>
                    </a:srgbClr>
                  </a:glow>
                </a:effectLst>
                <a:latin typeface="Papyrus" pitchFamily="-107" charset="0"/>
              </a:rPr>
              <a:t>, for his generous permission to use photo resources throughout THE BIBLE…BASICALLY®.  TBB users are urged to visit </a:t>
            </a:r>
            <a:r>
              <a:rPr lang="en-US" sz="2300" b="1" dirty="0" err="1">
                <a:solidFill>
                  <a:srgbClr val="FFFF00"/>
                </a:solidFill>
                <a:effectLst>
                  <a:glow rad="165100">
                    <a:srgbClr val="1A0004">
                      <a:alpha val="99000"/>
                    </a:srgbClr>
                  </a:glow>
                </a:effectLst>
                <a:latin typeface="Papyrus" pitchFamily="-107" charset="0"/>
              </a:rPr>
              <a:t>BiblePlaces.com</a:t>
            </a:r>
            <a:r>
              <a:rPr lang="en-US" sz="2300" b="1" dirty="0">
                <a:solidFill>
                  <a:srgbClr val="FFFF00"/>
                </a:solidFill>
                <a:effectLst>
                  <a:glow rad="165100">
                    <a:srgbClr val="1A0004">
                      <a:alpha val="99000"/>
                    </a:srgbClr>
                  </a:glow>
                </a:effectLst>
                <a:latin typeface="Papyrus" pitchFamily="-107" charset="0"/>
              </a:rPr>
              <a:t> and explore the thousands of photo resources available:  from the Holy Land, throughout the Aegean and Mediterranean Basin to Southern Europe where the Christian faith took root. </a:t>
            </a:r>
            <a:r>
              <a:rPr lang="en-US" sz="2300" b="1" dirty="0" err="1">
                <a:solidFill>
                  <a:srgbClr val="FFFF00"/>
                </a:solidFill>
                <a:effectLst>
                  <a:glow rad="165100">
                    <a:srgbClr val="1A0004">
                      <a:alpha val="99000"/>
                    </a:srgbClr>
                  </a:glow>
                </a:effectLst>
                <a:latin typeface="Papyrus" pitchFamily="-107" charset="0"/>
              </a:rPr>
              <a:t>BiblePlaces.com</a:t>
            </a:r>
            <a:r>
              <a:rPr lang="en-US" sz="2300" b="1" dirty="0">
                <a:solidFill>
                  <a:srgbClr val="FFFF00"/>
                </a:solidFill>
                <a:effectLst>
                  <a:glow rad="165100">
                    <a:srgbClr val="1A0004">
                      <a:alpha val="99000"/>
                    </a:srgbClr>
                  </a:glow>
                </a:effectLst>
                <a:latin typeface="Papyrus" pitchFamily="-107" charset="0"/>
              </a:rPr>
              <a:t> offers teachers and visual producers an incomparable array of high-resolution digital photographic resources.  Please visit!                         Thanks, Todd!</a:t>
            </a: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6807200" y="1944688"/>
            <a:ext cx="2351088" cy="987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900">
              <a:latin typeface="Arial" charset="0"/>
            </a:endParaRPr>
          </a:p>
        </p:txBody>
      </p:sp>
      <p:sp>
        <p:nvSpPr>
          <p:cNvPr id="11270" name="Oval 7"/>
          <p:cNvSpPr>
            <a:spLocks noChangeArrowheads="1"/>
          </p:cNvSpPr>
          <p:nvPr/>
        </p:nvSpPr>
        <p:spPr bwMode="auto">
          <a:xfrm rot="-244415">
            <a:off x="-14288" y="1582738"/>
            <a:ext cx="3208338" cy="6540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900">
              <a:latin typeface="Arial" charset="0"/>
            </a:endParaRPr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-22225" y="2085975"/>
            <a:ext cx="1697038" cy="611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900">
              <a:latin typeface="Arial" charset="0"/>
            </a:endParaRPr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2020888" y="1592263"/>
            <a:ext cx="6621462" cy="9588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>
              <a:latin typeface="Arial" charset="0"/>
            </a:endParaRPr>
          </a:p>
        </p:txBody>
      </p:sp>
      <p:sp>
        <p:nvSpPr>
          <p:cNvPr id="349194" name="Text Box 10"/>
          <p:cNvSpPr txBox="1">
            <a:spLocks noChangeArrowheads="1"/>
          </p:cNvSpPr>
          <p:nvPr/>
        </p:nvSpPr>
        <p:spPr bwMode="auto">
          <a:xfrm>
            <a:off x="0" y="1862138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CC00"/>
                </a:solidFill>
                <a:latin typeface="Ligurino" pitchFamily="2" charset="0"/>
              </a:rPr>
              <a:t>The Pictorial Library of Bible Lands</a:t>
            </a: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7583488" y="65262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9.65.01.</a:t>
            </a: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8129588" y="6523038"/>
            <a:ext cx="3397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66416075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062163" y="463550"/>
            <a:ext cx="6692900" cy="594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9600" b="1">
                <a:solidFill>
                  <a:srgbClr val="00FF00"/>
                </a:solidFill>
                <a:latin typeface="Arial" charset="0"/>
                <a:cs typeface="+mn-cs"/>
              </a:rPr>
              <a:t>A </a:t>
            </a:r>
          </a:p>
          <a:p>
            <a:pPr algn="l">
              <a:defRPr/>
            </a:pPr>
            <a:r>
              <a:rPr lang="en-US" sz="9600" b="1">
                <a:solidFill>
                  <a:srgbClr val="00FF00"/>
                </a:solidFill>
                <a:latin typeface="Arial" charset="0"/>
                <a:cs typeface="+mn-cs"/>
              </a:rPr>
              <a:t>  </a:t>
            </a:r>
            <a:r>
              <a:rPr lang="ru-RU" sz="9600" b="1">
                <a:solidFill>
                  <a:srgbClr val="00FF00"/>
                </a:solidFill>
                <a:latin typeface="Arial" charset="0"/>
                <a:cs typeface="+mn-cs"/>
              </a:rPr>
              <a:t>И</a:t>
            </a:r>
            <a:r>
              <a:rPr lang="ru-RU" sz="9600" b="1">
                <a:solidFill>
                  <a:srgbClr val="FAFD00"/>
                </a:solidFill>
                <a:latin typeface="Arial" charset="0"/>
                <a:cs typeface="+mn-cs"/>
              </a:rPr>
              <a:t>ВАН</a:t>
            </a:r>
            <a:r>
              <a:rPr lang="en-US" sz="9600" b="1">
                <a:solidFill>
                  <a:srgbClr val="FAFD00"/>
                </a:solidFill>
                <a:latin typeface="Arial" charset="0"/>
                <a:cs typeface="+mn-cs"/>
              </a:rPr>
              <a:t> </a:t>
            </a:r>
          </a:p>
          <a:p>
            <a:pPr algn="l">
              <a:defRPr/>
            </a:pPr>
            <a:r>
              <a:rPr lang="en-US" sz="9600" b="1">
                <a:solidFill>
                  <a:srgbClr val="00FF00"/>
                </a:solidFill>
                <a:latin typeface="Arial" charset="0"/>
                <a:cs typeface="+mn-cs"/>
              </a:rPr>
              <a:t>    M</a:t>
            </a:r>
            <a:r>
              <a:rPr lang="ru-RU" sz="9600" b="1">
                <a:solidFill>
                  <a:srgbClr val="FAFD00"/>
                </a:solidFill>
                <a:latin typeface="Arial" charset="0"/>
                <a:cs typeface="+mn-cs"/>
              </a:rPr>
              <a:t>НОГО</a:t>
            </a:r>
            <a:r>
              <a:rPr lang="en-US" sz="9600" b="1">
                <a:solidFill>
                  <a:srgbClr val="FAFD00"/>
                </a:solidFill>
                <a:latin typeface="Arial" charset="0"/>
                <a:cs typeface="+mn-cs"/>
              </a:rPr>
              <a:t> </a:t>
            </a:r>
            <a:r>
              <a:rPr lang="en-US" sz="9600" b="1">
                <a:solidFill>
                  <a:srgbClr val="00FF00"/>
                </a:solidFill>
                <a:latin typeface="Arial" charset="0"/>
                <a:cs typeface="+mn-cs"/>
              </a:rPr>
              <a:t> </a:t>
            </a:r>
          </a:p>
          <a:p>
            <a:pPr algn="l">
              <a:defRPr/>
            </a:pPr>
            <a:r>
              <a:rPr lang="en-US" sz="9600" b="1">
                <a:solidFill>
                  <a:srgbClr val="00FF00"/>
                </a:solidFill>
                <a:latin typeface="Arial" charset="0"/>
                <a:cs typeface="+mn-cs"/>
              </a:rPr>
              <a:t>     </a:t>
            </a:r>
            <a:r>
              <a:rPr lang="ru-RU" sz="9600" b="1">
                <a:solidFill>
                  <a:srgbClr val="00FF00"/>
                </a:solidFill>
                <a:latin typeface="Arial" charset="0"/>
                <a:cs typeface="+mn-cs"/>
              </a:rPr>
              <a:t> И</a:t>
            </a:r>
            <a:r>
              <a:rPr lang="ru-RU" sz="9600" b="1">
                <a:solidFill>
                  <a:srgbClr val="FAFD00"/>
                </a:solidFill>
                <a:latin typeface="Arial" charset="0"/>
                <a:cs typeface="+mn-cs"/>
              </a:rPr>
              <a:t>КАЕТ</a:t>
            </a:r>
            <a:r>
              <a:rPr lang="en-US" sz="9600" b="1">
                <a:solidFill>
                  <a:srgbClr val="FAFD00"/>
                </a:solidFill>
                <a:latin typeface="Arial" charset="0"/>
                <a:cs typeface="+mn-cs"/>
              </a:rPr>
              <a:t>!</a:t>
            </a:r>
          </a:p>
        </p:txBody>
      </p:sp>
      <p:grpSp>
        <p:nvGrpSpPr>
          <p:cNvPr id="35863" name="Group 23"/>
          <p:cNvGrpSpPr>
            <a:grpSpLocks/>
          </p:cNvGrpSpPr>
          <p:nvPr/>
        </p:nvGrpSpPr>
        <p:grpSpPr bwMode="auto">
          <a:xfrm>
            <a:off x="1916113" y="606425"/>
            <a:ext cx="3397250" cy="5702300"/>
            <a:chOff x="1207" y="382"/>
            <a:chExt cx="2140" cy="3592"/>
          </a:xfrm>
        </p:grpSpPr>
        <p:sp>
          <p:nvSpPr>
            <p:cNvPr id="35847" name="Oval 7"/>
            <p:cNvSpPr>
              <a:spLocks noChangeArrowheads="1"/>
            </p:cNvSpPr>
            <p:nvPr/>
          </p:nvSpPr>
          <p:spPr bwMode="auto">
            <a:xfrm>
              <a:off x="1207" y="382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8" name="Oval 8"/>
            <p:cNvSpPr>
              <a:spLocks noChangeArrowheads="1"/>
            </p:cNvSpPr>
            <p:nvPr/>
          </p:nvSpPr>
          <p:spPr bwMode="auto">
            <a:xfrm>
              <a:off x="1638" y="1278"/>
              <a:ext cx="864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9" name="Oval 9"/>
            <p:cNvSpPr>
              <a:spLocks noChangeArrowheads="1"/>
            </p:cNvSpPr>
            <p:nvPr/>
          </p:nvSpPr>
          <p:spPr bwMode="auto">
            <a:xfrm>
              <a:off x="2086" y="2203"/>
              <a:ext cx="864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50" name="Oval 10"/>
            <p:cNvSpPr>
              <a:spLocks noChangeArrowheads="1"/>
            </p:cNvSpPr>
            <p:nvPr/>
          </p:nvSpPr>
          <p:spPr bwMode="auto">
            <a:xfrm>
              <a:off x="2484" y="3111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47</a:t>
            </a: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pSp>
        <p:nvGrpSpPr>
          <p:cNvPr id="61447" name="Group 20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35861" name="Text Box 21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 autoUpdateAnimBg="0" advAuto="50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8" name="Rectangle 12"/>
          <p:cNvSpPr>
            <a:spLocks noChangeArrowheads="1"/>
          </p:cNvSpPr>
          <p:nvPr/>
        </p:nvSpPr>
        <p:spPr bwMode="auto">
          <a:xfrm>
            <a:off x="1173163" y="3530600"/>
            <a:ext cx="7778750" cy="211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1820863" indent="-677863" algn="l" defTabSz="1033463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"/>
              <a:defRPr/>
            </a:pPr>
            <a:endParaRPr lang="en-US" sz="5400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 marL="1820863" indent="-677863" algn="l" defTabSz="1033463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"/>
              <a:defRPr/>
            </a:pPr>
            <a:r>
              <a:rPr lang="ru-RU"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И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ru-RU" sz="54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ИСУС НАВИН</a:t>
            </a:r>
            <a:endParaRPr lang="en-US" sz="5400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106509" name="Rectangle 13"/>
          <p:cNvSpPr>
            <a:spLocks noChangeArrowheads="1"/>
          </p:cNvSpPr>
          <p:nvPr/>
        </p:nvSpPr>
        <p:spPr bwMode="auto">
          <a:xfrm>
            <a:off x="1173163" y="2668588"/>
            <a:ext cx="7778750" cy="21907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1820863" indent="-677863" algn="l" defTabSz="1033463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"/>
              <a:defRPr/>
            </a:pPr>
            <a:endParaRPr lang="en-US" sz="5400" b="1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marL="1820863" indent="-677863" algn="l" defTabSz="1033463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"/>
              <a:defRPr/>
            </a:pPr>
            <a:r>
              <a:rPr lang="en-US"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54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</a:t>
            </a:r>
            <a:r>
              <a:rPr lang="ru-RU" sz="54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ИСЕЙ</a:t>
            </a:r>
            <a:endParaRPr lang="en-US" sz="5400" b="1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6510" name="Rectangle 14"/>
          <p:cNvSpPr>
            <a:spLocks noChangeArrowheads="1"/>
          </p:cNvSpPr>
          <p:nvPr/>
        </p:nvSpPr>
        <p:spPr bwMode="auto">
          <a:xfrm>
            <a:off x="1177925" y="1854200"/>
            <a:ext cx="7778750" cy="194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1820863" indent="-677863" algn="l" defTabSz="1033463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"/>
              <a:defRPr/>
            </a:pPr>
            <a:endParaRPr lang="en-US" sz="5400" b="1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marL="1820863" indent="-677863" algn="l" defTabSz="1033463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"/>
              <a:defRPr/>
            </a:pPr>
            <a:r>
              <a:rPr lang="ru-RU"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И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ru-RU" sz="54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ОСИФ</a:t>
            </a:r>
            <a:endParaRPr lang="en-US" sz="5400" b="1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1169988" y="2020888"/>
            <a:ext cx="5886450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1820863" indent="-677863" algn="l" defTabSz="1033463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"/>
              <a:defRPr/>
            </a:pPr>
            <a:r>
              <a:rPr lang="en-US"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ru-RU" sz="54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ВРААМ</a:t>
            </a:r>
            <a:endParaRPr lang="en-US" sz="5400" b="1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2350" y="609600"/>
            <a:ext cx="7772400" cy="11430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800">
                <a:solidFill>
                  <a:srgbClr val="FAFD00"/>
                </a:solidFill>
                <a:cs typeface="+mj-cs"/>
              </a:rPr>
              <a:t>       </a:t>
            </a:r>
            <a:r>
              <a:rPr lang="ru-RU" sz="4800">
                <a:solidFill>
                  <a:srgbClr val="FAFD00"/>
                </a:solidFill>
                <a:cs typeface="+mj-cs"/>
              </a:rPr>
              <a:t>ВОТ </a:t>
            </a:r>
            <a:r>
              <a:rPr lang="en-US" sz="4800">
                <a:solidFill>
                  <a:srgbClr val="FF5008"/>
                </a:solidFill>
                <a:cs typeface="+mj-cs"/>
              </a:rPr>
              <a:t>4  </a:t>
            </a:r>
            <a:r>
              <a:rPr lang="ru-RU" sz="4800">
                <a:solidFill>
                  <a:srgbClr val="FF5008"/>
                </a:solidFill>
                <a:cs typeface="+mj-cs"/>
              </a:rPr>
              <a:t>ЧЕЛОВЕКА</a:t>
            </a:r>
            <a:r>
              <a:rPr lang="en-US" sz="4800">
                <a:solidFill>
                  <a:srgbClr val="FAFD00"/>
                </a:solidFill>
                <a:cs typeface="+mj-cs"/>
              </a:rPr>
              <a:t>:</a:t>
            </a:r>
          </a:p>
        </p:txBody>
      </p:sp>
      <p:sp>
        <p:nvSpPr>
          <p:cNvPr id="106504" name="Oval 8"/>
          <p:cNvSpPr>
            <a:spLocks noChangeArrowheads="1"/>
          </p:cNvSpPr>
          <p:nvPr/>
        </p:nvSpPr>
        <p:spPr bwMode="auto">
          <a:xfrm>
            <a:off x="2874963" y="2093913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ru-RU" b="1">
              <a:latin typeface="Times New Roman" charset="0"/>
              <a:cs typeface="+mn-cs"/>
            </a:endParaRPr>
          </a:p>
        </p:txBody>
      </p:sp>
      <p:sp>
        <p:nvSpPr>
          <p:cNvPr id="106505" name="Oval 9"/>
          <p:cNvSpPr>
            <a:spLocks noChangeArrowheads="1"/>
          </p:cNvSpPr>
          <p:nvPr/>
        </p:nvSpPr>
        <p:spPr bwMode="auto">
          <a:xfrm>
            <a:off x="2876550" y="2886075"/>
            <a:ext cx="865188" cy="788988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6506" name="Oval 10"/>
          <p:cNvSpPr>
            <a:spLocks noChangeArrowheads="1"/>
          </p:cNvSpPr>
          <p:nvPr/>
        </p:nvSpPr>
        <p:spPr bwMode="auto">
          <a:xfrm>
            <a:off x="2865438" y="3698875"/>
            <a:ext cx="865187" cy="788988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6507" name="Oval 11"/>
          <p:cNvSpPr>
            <a:spLocks noChangeArrowheads="1"/>
          </p:cNvSpPr>
          <p:nvPr/>
        </p:nvSpPr>
        <p:spPr bwMode="auto">
          <a:xfrm>
            <a:off x="2852738" y="4554538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6518" name="Text Box 22"/>
          <p:cNvSpPr txBox="1">
            <a:spLocks noChangeArrowheads="1"/>
          </p:cNvSpPr>
          <p:nvPr/>
        </p:nvSpPr>
        <p:spPr bwMode="auto">
          <a:xfrm rot="-1943403">
            <a:off x="731838" y="5424488"/>
            <a:ext cx="1928812" cy="4270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4000" b="1">
                <a:solidFill>
                  <a:srgbClr val="FFFF00"/>
                </a:solidFill>
                <a:cs typeface="+mn-cs"/>
              </a:rPr>
              <a:t>И</a:t>
            </a:r>
            <a:r>
              <a:rPr lang="ru-RU" sz="4000" b="1">
                <a:solidFill>
                  <a:srgbClr val="00CC00"/>
                </a:solidFill>
                <a:cs typeface="+mn-cs"/>
              </a:rPr>
              <a:t>КАЕТ</a:t>
            </a:r>
            <a:endParaRPr lang="en-US" sz="4000" b="1">
              <a:solidFill>
                <a:srgbClr val="00CC00"/>
              </a:solidFill>
              <a:cs typeface="+mn-cs"/>
            </a:endParaRPr>
          </a:p>
        </p:txBody>
      </p:sp>
      <p:sp>
        <p:nvSpPr>
          <p:cNvPr id="106519" name="Text Box 23"/>
          <p:cNvSpPr txBox="1">
            <a:spLocks noChangeArrowheads="1"/>
          </p:cNvSpPr>
          <p:nvPr/>
        </p:nvSpPr>
        <p:spPr bwMode="auto">
          <a:xfrm rot="-1943403">
            <a:off x="350838" y="4633913"/>
            <a:ext cx="2333625" cy="4270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00CC00"/>
                </a:solidFill>
                <a:cs typeface="+mn-cs"/>
              </a:rPr>
              <a:t> </a:t>
            </a:r>
            <a:r>
              <a:rPr lang="en-US" sz="4000" b="1">
                <a:solidFill>
                  <a:srgbClr val="FFFF00"/>
                </a:solidFill>
                <a:cs typeface="+mn-cs"/>
              </a:rPr>
              <a:t>M</a:t>
            </a:r>
            <a:r>
              <a:rPr lang="ru-RU" sz="4000" b="1">
                <a:solidFill>
                  <a:srgbClr val="00CC00"/>
                </a:solidFill>
                <a:cs typeface="+mn-cs"/>
              </a:rPr>
              <a:t>НОГО</a:t>
            </a:r>
            <a:endParaRPr lang="en-US" sz="4000" b="1">
              <a:solidFill>
                <a:srgbClr val="00CC00"/>
              </a:solidFill>
              <a:cs typeface="+mn-cs"/>
            </a:endParaRPr>
          </a:p>
        </p:txBody>
      </p:sp>
      <p:sp>
        <p:nvSpPr>
          <p:cNvPr id="106521" name="Text Box 25"/>
          <p:cNvSpPr txBox="1">
            <a:spLocks noChangeArrowheads="1"/>
          </p:cNvSpPr>
          <p:nvPr/>
        </p:nvSpPr>
        <p:spPr bwMode="auto">
          <a:xfrm rot="-1943403">
            <a:off x="1933575" y="2482850"/>
            <a:ext cx="555625" cy="4270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cs typeface="+mn-cs"/>
              </a:rPr>
              <a:t>A</a:t>
            </a:r>
          </a:p>
        </p:txBody>
      </p:sp>
      <p:sp>
        <p:nvSpPr>
          <p:cNvPr id="106522" name="Text Box 26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06524" name="Text Box 28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06526" name="Text Box 30"/>
          <p:cNvSpPr txBox="1">
            <a:spLocks noChangeArrowheads="1"/>
          </p:cNvSpPr>
          <p:nvPr/>
        </p:nvSpPr>
        <p:spPr bwMode="auto">
          <a:xfrm>
            <a:off x="81962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48</a:t>
            </a:r>
          </a:p>
        </p:txBody>
      </p:sp>
      <p:sp>
        <p:nvSpPr>
          <p:cNvPr id="106527" name="Text Box 31"/>
          <p:cNvSpPr txBox="1">
            <a:spLocks noChangeArrowheads="1"/>
          </p:cNvSpPr>
          <p:nvPr/>
        </p:nvSpPr>
        <p:spPr bwMode="auto">
          <a:xfrm>
            <a:off x="8731250" y="64230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cs typeface="+mn-cs"/>
              </a:rPr>
              <a:t>8</a:t>
            </a:r>
          </a:p>
        </p:txBody>
      </p:sp>
      <p:sp>
        <p:nvSpPr>
          <p:cNvPr id="106529" name="Text Box 33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sp>
        <p:nvSpPr>
          <p:cNvPr id="106520" name="Text Box 24"/>
          <p:cNvSpPr txBox="1">
            <a:spLocks noChangeArrowheads="1"/>
          </p:cNvSpPr>
          <p:nvPr/>
        </p:nvSpPr>
        <p:spPr bwMode="auto">
          <a:xfrm rot="-1943403">
            <a:off x="969963" y="3662363"/>
            <a:ext cx="1646237" cy="4270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ru-RU" sz="4000" b="1">
                <a:solidFill>
                  <a:srgbClr val="FFFF00"/>
                </a:solidFill>
                <a:cs typeface="+mn-cs"/>
              </a:rPr>
              <a:t>И</a:t>
            </a:r>
            <a:r>
              <a:rPr lang="ru-RU" sz="4000" b="1">
                <a:solidFill>
                  <a:srgbClr val="00CC00"/>
                </a:solidFill>
                <a:cs typeface="+mn-cs"/>
              </a:rPr>
              <a:t>ВАН</a:t>
            </a:r>
            <a:endParaRPr lang="en-US" sz="4000" b="1">
              <a:solidFill>
                <a:srgbClr val="00CC00"/>
              </a:solidFill>
              <a:cs typeface="+mn-cs"/>
            </a:endParaRPr>
          </a:p>
        </p:txBody>
      </p:sp>
      <p:grpSp>
        <p:nvGrpSpPr>
          <p:cNvPr id="63507" name="Group 35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106532" name="Text Box 36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106533" name="Line 37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6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6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6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8" grpId="0" build="p" autoUpdateAnimBg="0"/>
      <p:bldP spid="106509" grpId="0" build="p" autoUpdateAnimBg="0"/>
      <p:bldP spid="106510" grpId="0" build="p" autoUpdateAnimBg="0"/>
      <p:bldP spid="106511" grpId="0" build="p" autoUpdateAnimBg="0"/>
      <p:bldP spid="106498" grpId="0" autoUpdateAnimBg="0"/>
      <p:bldP spid="106504" grpId="0" animBg="1" autoUpdateAnimBg="0"/>
      <p:bldP spid="106505" grpId="0" animBg="1"/>
      <p:bldP spid="106506" grpId="0" animBg="1"/>
      <p:bldP spid="106507" grpId="0" animBg="1"/>
      <p:bldP spid="106518" grpId="0" autoUpdateAnimBg="0"/>
      <p:bldP spid="106519" grpId="0" autoUpdateAnimBg="0"/>
      <p:bldP spid="106521" grpId="0" autoUpdateAnimBg="0"/>
      <p:bldP spid="106520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498600" y="958850"/>
            <a:ext cx="6781800" cy="5121275"/>
          </a:xfrm>
          <a:prstGeom prst="rect">
            <a:avLst/>
          </a:prstGeom>
          <a:noFill/>
          <a:ln>
            <a:noFill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6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ru-RU" sz="6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ОТВОРЕНИЕ</a:t>
            </a:r>
            <a:endParaRPr lang="en-US" sz="6600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  <a:r>
              <a:rPr lang="ru-RU" sz="6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ВРААМ</a:t>
            </a:r>
            <a:endParaRPr lang="en-US" sz="6600" b="1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ru-RU"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И</a:t>
            </a:r>
            <a:r>
              <a:rPr lang="en-US" sz="6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</a:t>
            </a:r>
            <a:r>
              <a:rPr lang="ru-RU" sz="6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СИФ</a:t>
            </a:r>
            <a:endParaRPr lang="en-US" sz="6600" b="1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</a:t>
            </a:r>
            <a:r>
              <a:rPr lang="en-US" sz="6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</a:t>
            </a:r>
            <a:r>
              <a:rPr lang="ru-RU" sz="6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ИСЕЙ</a:t>
            </a:r>
            <a:endParaRPr lang="en-US" sz="6600" b="1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ru-RU"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И</a:t>
            </a:r>
            <a:r>
              <a:rPr lang="ru-RU" sz="6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ИСУС НАВИН</a:t>
            </a:r>
            <a:endParaRPr lang="en-US" sz="6600" b="1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4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81962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49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8728075" y="6426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5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pSp>
        <p:nvGrpSpPr>
          <p:cNvPr id="65544" name="Group 15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37904" name="Text Box 16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37905" name="Line 17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FAFD00"/>
                </a:solidFill>
                <a:cs typeface="+mj-cs"/>
              </a:rPr>
              <a:t>5 </a:t>
            </a:r>
            <a:r>
              <a:rPr lang="ru-RU">
                <a:solidFill>
                  <a:srgbClr val="FAFD00"/>
                </a:solidFill>
                <a:cs typeface="+mj-cs"/>
              </a:rPr>
              <a:t>ключевых слов</a:t>
            </a:r>
            <a:r>
              <a:rPr lang="en-US">
                <a:solidFill>
                  <a:srgbClr val="FAFD00"/>
                </a:solidFill>
                <a:cs typeface="+mj-cs"/>
              </a:rPr>
              <a:t>:</a:t>
            </a:r>
          </a:p>
        </p:txBody>
      </p:sp>
      <p:sp>
        <p:nvSpPr>
          <p:cNvPr id="336916" name="Text Box 2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grpSp>
        <p:nvGrpSpPr>
          <p:cNvPr id="66563" name="Group 45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336942" name="Text Box 46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336943" name="Line 47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66564" name="Group 63"/>
          <p:cNvGrpSpPr>
            <a:grpSpLocks/>
          </p:cNvGrpSpPr>
          <p:nvPr/>
        </p:nvGrpSpPr>
        <p:grpSpPr bwMode="auto">
          <a:xfrm>
            <a:off x="1871663" y="1500188"/>
            <a:ext cx="6751637" cy="4552950"/>
            <a:chOff x="1179" y="945"/>
            <a:chExt cx="4253" cy="2868"/>
          </a:xfrm>
        </p:grpSpPr>
        <p:grpSp>
          <p:nvGrpSpPr>
            <p:cNvPr id="66567" name="Group 48"/>
            <p:cNvGrpSpPr>
              <a:grpSpLocks/>
            </p:cNvGrpSpPr>
            <p:nvPr/>
          </p:nvGrpSpPr>
          <p:grpSpPr bwMode="auto">
            <a:xfrm>
              <a:off x="1179" y="3179"/>
              <a:ext cx="2943" cy="634"/>
              <a:chOff x="1179" y="3179"/>
              <a:chExt cx="2943" cy="634"/>
            </a:xfrm>
          </p:grpSpPr>
          <p:sp>
            <p:nvSpPr>
              <p:cNvPr id="336945" name="Text Box 49"/>
              <p:cNvSpPr txBox="1">
                <a:spLocks noChangeArrowheads="1"/>
              </p:cNvSpPr>
              <p:nvPr/>
            </p:nvSpPr>
            <p:spPr bwMode="auto">
              <a:xfrm>
                <a:off x="1582" y="3179"/>
                <a:ext cx="2540" cy="63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7088" dir="243607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ru-RU" sz="60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И</a:t>
                </a:r>
                <a:r>
                  <a:rPr lang="en-US" sz="48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 </a:t>
                </a:r>
                <a:r>
                  <a:rPr lang="en-US" sz="48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 </a:t>
                </a:r>
                <a:r>
                  <a:rPr lang="en-US" sz="48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=  </a:t>
                </a:r>
                <a:r>
                  <a:rPr lang="ru-RU" sz="48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ИИСУС</a:t>
                </a:r>
                <a:endPara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36946" name="AutoShape 50"/>
              <p:cNvSpPr>
                <a:spLocks noChangeArrowheads="1"/>
              </p:cNvSpPr>
              <p:nvPr/>
            </p:nvSpPr>
            <p:spPr bwMode="auto">
              <a:xfrm>
                <a:off x="1179" y="3268"/>
                <a:ext cx="392" cy="377"/>
              </a:xfrm>
              <a:prstGeom prst="sun">
                <a:avLst>
                  <a:gd name="adj" fmla="val 25000"/>
                </a:avLst>
              </a:prstGeom>
              <a:solidFill>
                <a:srgbClr val="FFFF00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66568" name="Group 51"/>
            <p:cNvGrpSpPr>
              <a:grpSpLocks/>
            </p:cNvGrpSpPr>
            <p:nvPr/>
          </p:nvGrpSpPr>
          <p:grpSpPr bwMode="auto">
            <a:xfrm>
              <a:off x="1190" y="2571"/>
              <a:ext cx="3925" cy="634"/>
              <a:chOff x="1190" y="2571"/>
              <a:chExt cx="3925" cy="634"/>
            </a:xfrm>
          </p:grpSpPr>
          <p:sp>
            <p:nvSpPr>
              <p:cNvPr id="336948" name="Text Box 52"/>
              <p:cNvSpPr txBox="1">
                <a:spLocks noChangeArrowheads="1"/>
              </p:cNvSpPr>
              <p:nvPr/>
            </p:nvSpPr>
            <p:spPr bwMode="auto">
              <a:xfrm>
                <a:off x="1292" y="2571"/>
                <a:ext cx="3823" cy="63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7088" dir="243607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ru-RU" sz="60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 М</a:t>
                </a:r>
                <a:r>
                  <a:rPr lang="en-US" sz="48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  </a:t>
                </a:r>
                <a:r>
                  <a:rPr lang="en-US" sz="48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=  </a:t>
                </a:r>
                <a:r>
                  <a:rPr lang="ru-RU" sz="48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МОЛЧАНИЕ</a:t>
                </a:r>
                <a:endPara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36949" name="AutoShape 53"/>
              <p:cNvSpPr>
                <a:spLocks noChangeArrowheads="1"/>
              </p:cNvSpPr>
              <p:nvPr/>
            </p:nvSpPr>
            <p:spPr bwMode="auto">
              <a:xfrm>
                <a:off x="1190" y="2677"/>
                <a:ext cx="392" cy="376"/>
              </a:xfrm>
              <a:prstGeom prst="sun">
                <a:avLst>
                  <a:gd name="adj" fmla="val 25000"/>
                </a:avLst>
              </a:prstGeom>
              <a:solidFill>
                <a:srgbClr val="FFFF00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66569" name="Group 54"/>
            <p:cNvGrpSpPr>
              <a:grpSpLocks/>
            </p:cNvGrpSpPr>
            <p:nvPr/>
          </p:nvGrpSpPr>
          <p:grpSpPr bwMode="auto">
            <a:xfrm>
              <a:off x="1193" y="2010"/>
              <a:ext cx="3882" cy="634"/>
              <a:chOff x="1193" y="2010"/>
              <a:chExt cx="3882" cy="634"/>
            </a:xfrm>
          </p:grpSpPr>
          <p:sp>
            <p:nvSpPr>
              <p:cNvPr id="336951" name="Text Box 55"/>
              <p:cNvSpPr txBox="1">
                <a:spLocks noChangeArrowheads="1"/>
              </p:cNvSpPr>
              <p:nvPr/>
            </p:nvSpPr>
            <p:spPr bwMode="auto">
              <a:xfrm>
                <a:off x="1639" y="2010"/>
                <a:ext cx="3436" cy="63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000" b="1">
                    <a:solidFill>
                      <a:srgbClr val="07DD3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3</a:t>
                </a:r>
                <a:r>
                  <a:rPr lang="en-US" sz="4800" b="1">
                    <a:solidFill>
                      <a:srgbClr val="07DD3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 </a:t>
                </a:r>
                <a:r>
                  <a:rPr lang="en-US" sz="48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 </a:t>
                </a:r>
                <a:r>
                  <a:rPr lang="en-US" sz="48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=  </a:t>
                </a:r>
                <a:r>
                  <a:rPr lang="ru-RU" sz="48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ОБЩЕСТВА</a:t>
                </a:r>
                <a:endPara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36952" name="AutoShape 56"/>
              <p:cNvSpPr>
                <a:spLocks noChangeArrowheads="1"/>
              </p:cNvSpPr>
              <p:nvPr/>
            </p:nvSpPr>
            <p:spPr bwMode="auto">
              <a:xfrm>
                <a:off x="1193" y="2106"/>
                <a:ext cx="392" cy="376"/>
              </a:xfrm>
              <a:prstGeom prst="sun">
                <a:avLst>
                  <a:gd name="adj" fmla="val 25000"/>
                </a:avLst>
              </a:prstGeom>
              <a:solidFill>
                <a:srgbClr val="FFFF00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66570" name="Group 57"/>
            <p:cNvGrpSpPr>
              <a:grpSpLocks/>
            </p:cNvGrpSpPr>
            <p:nvPr/>
          </p:nvGrpSpPr>
          <p:grpSpPr bwMode="auto">
            <a:xfrm>
              <a:off x="1218" y="1454"/>
              <a:ext cx="3939" cy="634"/>
              <a:chOff x="1218" y="1454"/>
              <a:chExt cx="3939" cy="634"/>
            </a:xfrm>
          </p:grpSpPr>
          <p:sp>
            <p:nvSpPr>
              <p:cNvPr id="336954" name="Text Box 58"/>
              <p:cNvSpPr txBox="1">
                <a:spLocks noChangeArrowheads="1"/>
              </p:cNvSpPr>
              <p:nvPr/>
            </p:nvSpPr>
            <p:spPr bwMode="auto">
              <a:xfrm>
                <a:off x="1400" y="1454"/>
                <a:ext cx="3757" cy="63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000" b="1">
                    <a:solidFill>
                      <a:srgbClr val="EA304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4</a:t>
                </a:r>
                <a:r>
                  <a:rPr lang="en-US" sz="4800" b="1">
                    <a:solidFill>
                      <a:srgbClr val="EA304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 </a:t>
                </a:r>
                <a:r>
                  <a:rPr lang="en-US" sz="48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 </a:t>
                </a:r>
                <a:r>
                  <a:rPr lang="en-US" sz="48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=  </a:t>
                </a:r>
                <a:r>
                  <a:rPr lang="ru-RU" sz="48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ЧЕЛОВЕКА</a:t>
                </a:r>
                <a:endPara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36955" name="AutoShape 59"/>
              <p:cNvSpPr>
                <a:spLocks noChangeArrowheads="1"/>
              </p:cNvSpPr>
              <p:nvPr/>
            </p:nvSpPr>
            <p:spPr bwMode="auto">
              <a:xfrm>
                <a:off x="1218" y="1601"/>
                <a:ext cx="392" cy="376"/>
              </a:xfrm>
              <a:prstGeom prst="sun">
                <a:avLst>
                  <a:gd name="adj" fmla="val 25000"/>
                </a:avLst>
              </a:prstGeom>
              <a:solidFill>
                <a:srgbClr val="FFFF00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66571" name="Group 60"/>
            <p:cNvGrpSpPr>
              <a:grpSpLocks/>
            </p:cNvGrpSpPr>
            <p:nvPr/>
          </p:nvGrpSpPr>
          <p:grpSpPr bwMode="auto">
            <a:xfrm>
              <a:off x="1208" y="945"/>
              <a:ext cx="4224" cy="576"/>
              <a:chOff x="1208" y="945"/>
              <a:chExt cx="4224" cy="576"/>
            </a:xfrm>
          </p:grpSpPr>
          <p:sp>
            <p:nvSpPr>
              <p:cNvPr id="336957" name="Text Box 61"/>
              <p:cNvSpPr txBox="1">
                <a:spLocks noChangeArrowheads="1"/>
              </p:cNvSpPr>
              <p:nvPr/>
            </p:nvSpPr>
            <p:spPr bwMode="auto">
              <a:xfrm>
                <a:off x="1644" y="945"/>
                <a:ext cx="3788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9250" dir="3267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54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C</a:t>
                </a:r>
                <a:r>
                  <a:rPr lang="en-US" sz="48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 </a:t>
                </a:r>
                <a:r>
                  <a:rPr lang="en-US" sz="48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 </a:t>
                </a:r>
                <a:r>
                  <a:rPr lang="en-US" sz="48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=  </a:t>
                </a:r>
                <a:r>
                  <a:rPr lang="ru-RU" sz="4800" b="1">
                    <a:solidFill>
                      <a:srgbClr val="EDF63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+mn-cs"/>
                  </a:rPr>
                  <a:t>СОТВОРЕНИЕ</a:t>
                </a:r>
                <a:endParaRPr lang="en-US" sz="4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36958" name="AutoShape 62"/>
              <p:cNvSpPr>
                <a:spLocks noChangeArrowheads="1"/>
              </p:cNvSpPr>
              <p:nvPr/>
            </p:nvSpPr>
            <p:spPr bwMode="auto">
              <a:xfrm>
                <a:off x="1208" y="1016"/>
                <a:ext cx="392" cy="376"/>
              </a:xfrm>
              <a:prstGeom prst="sun">
                <a:avLst>
                  <a:gd name="adj" fmla="val 25000"/>
                </a:avLst>
              </a:prstGeom>
              <a:solidFill>
                <a:srgbClr val="FFFF00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36923" name="Oval 27"/>
          <p:cNvSpPr>
            <a:spLocks noChangeArrowheads="1"/>
          </p:cNvSpPr>
          <p:nvPr/>
        </p:nvSpPr>
        <p:spPr bwMode="auto">
          <a:xfrm>
            <a:off x="1774825" y="3100388"/>
            <a:ext cx="6751638" cy="1246187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6960" name="Text Box 64"/>
          <p:cNvSpPr txBox="1">
            <a:spLocks noChangeArrowheads="1"/>
          </p:cNvSpPr>
          <p:nvPr/>
        </p:nvSpPr>
        <p:spPr bwMode="auto">
          <a:xfrm>
            <a:off x="81962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50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Oval 2"/>
          <p:cNvSpPr>
            <a:spLocks noChangeArrowheads="1"/>
          </p:cNvSpPr>
          <p:nvPr/>
        </p:nvSpPr>
        <p:spPr bwMode="auto">
          <a:xfrm rot="-3337920">
            <a:off x="2870200" y="1174750"/>
            <a:ext cx="4356100" cy="4533900"/>
          </a:xfrm>
          <a:prstGeom prst="ellipse">
            <a:avLst/>
          </a:prstGeom>
          <a:noFill/>
          <a:ln w="15240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17088" dir="2963922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4179" name="Text Box 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ru-RU" sz="1600" b="1">
              <a:solidFill>
                <a:schemeClr val="tx1"/>
              </a:solidFill>
              <a:cs typeface="+mn-cs"/>
            </a:endParaRPr>
          </a:p>
        </p:txBody>
      </p:sp>
      <p:sp>
        <p:nvSpPr>
          <p:cNvPr id="434180" name="Text Box 4"/>
          <p:cNvSpPr txBox="1">
            <a:spLocks noChangeArrowheads="1"/>
          </p:cNvSpPr>
          <p:nvPr/>
        </p:nvSpPr>
        <p:spPr bwMode="auto">
          <a:xfrm>
            <a:off x="2159000" y="4445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1400" b="1">
                <a:solidFill>
                  <a:schemeClr val="tx1"/>
                </a:solidFill>
                <a:cs typeface="+mn-cs"/>
              </a:rPr>
              <a:t>Судей и Руфь</a:t>
            </a:r>
            <a:endParaRPr lang="en-US" sz="1400" b="1">
              <a:solidFill>
                <a:schemeClr val="tx1"/>
              </a:solidFill>
              <a:cs typeface="+mn-cs"/>
            </a:endParaRPr>
          </a:p>
        </p:txBody>
      </p:sp>
      <p:sp>
        <p:nvSpPr>
          <p:cNvPr id="434181" name="Rectangle 5"/>
          <p:cNvSpPr>
            <a:spLocks noChangeArrowheads="1"/>
          </p:cNvSpPr>
          <p:nvPr/>
        </p:nvSpPr>
        <p:spPr bwMode="auto">
          <a:xfrm>
            <a:off x="8193088" y="65484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51</a:t>
            </a:r>
          </a:p>
        </p:txBody>
      </p:sp>
      <p:sp>
        <p:nvSpPr>
          <p:cNvPr id="434182" name="Text Box 6"/>
          <p:cNvSpPr txBox="1">
            <a:spLocks noChangeArrowheads="1"/>
          </p:cNvSpPr>
          <p:nvPr/>
        </p:nvSpPr>
        <p:spPr bwMode="auto">
          <a:xfrm>
            <a:off x="707707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31-32</a:t>
            </a:r>
          </a:p>
        </p:txBody>
      </p:sp>
      <p:sp>
        <p:nvSpPr>
          <p:cNvPr id="434183" name="Rectangle 7"/>
          <p:cNvSpPr>
            <a:spLocks noChangeArrowheads="1"/>
          </p:cNvSpPr>
          <p:nvPr/>
        </p:nvSpPr>
        <p:spPr bwMode="auto">
          <a:xfrm>
            <a:off x="3514725" y="722313"/>
            <a:ext cx="4946650" cy="2968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ru-RU" sz="18900">
                <a:solidFill>
                  <a:srgbClr val="51DC00"/>
                </a:solidFill>
                <a:latin typeface="Times" charset="0"/>
                <a:cs typeface="+mn-cs"/>
              </a:rPr>
              <a:t>А</a:t>
            </a:r>
            <a:r>
              <a:rPr lang="ru-RU" sz="11700">
                <a:solidFill>
                  <a:schemeClr val="tx2"/>
                </a:solidFill>
                <a:latin typeface="Times" charset="0"/>
                <a:cs typeface="+mn-cs"/>
              </a:rPr>
              <a:t> Ц П</a:t>
            </a:r>
            <a:endParaRPr lang="en-US" sz="11700">
              <a:solidFill>
                <a:schemeClr val="tx2"/>
              </a:solidFill>
              <a:latin typeface="Times" charset="0"/>
              <a:cs typeface="+mn-cs"/>
            </a:endParaRPr>
          </a:p>
        </p:txBody>
      </p:sp>
      <p:grpSp>
        <p:nvGrpSpPr>
          <p:cNvPr id="68615" name="Group 8"/>
          <p:cNvGrpSpPr>
            <a:grpSpLocks/>
          </p:cNvGrpSpPr>
          <p:nvPr/>
        </p:nvGrpSpPr>
        <p:grpSpPr bwMode="auto">
          <a:xfrm>
            <a:off x="2686050" y="1133475"/>
            <a:ext cx="4733925" cy="4564063"/>
            <a:chOff x="2300" y="1797"/>
            <a:chExt cx="1143" cy="1147"/>
          </a:xfrm>
        </p:grpSpPr>
        <p:sp>
          <p:nvSpPr>
            <p:cNvPr id="434185" name="AutoShape 9"/>
            <p:cNvSpPr>
              <a:spLocks noChangeArrowheads="1"/>
            </p:cNvSpPr>
            <p:nvPr/>
          </p:nvSpPr>
          <p:spPr bwMode="auto">
            <a:xfrm rot="16200000">
              <a:off x="2294" y="1803"/>
              <a:ext cx="1146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3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4186" name="AutoShape 10"/>
            <p:cNvSpPr>
              <a:spLocks noChangeArrowheads="1"/>
            </p:cNvSpPr>
            <p:nvPr/>
          </p:nvSpPr>
          <p:spPr bwMode="auto">
            <a:xfrm rot="-10291585">
              <a:off x="2300" y="1810"/>
              <a:ext cx="1143" cy="1134"/>
            </a:xfrm>
            <a:custGeom>
              <a:avLst/>
              <a:gdLst>
                <a:gd name="G0" fmla="+- 9894 0 0"/>
                <a:gd name="G1" fmla="+- 11724373 0 0"/>
                <a:gd name="G2" fmla="+- 0 0 11724373"/>
                <a:gd name="T0" fmla="*/ 0 256 1"/>
                <a:gd name="T1" fmla="*/ 180 256 1"/>
                <a:gd name="G3" fmla="+- 11724373 T0 T1"/>
                <a:gd name="T2" fmla="*/ 0 256 1"/>
                <a:gd name="T3" fmla="*/ 90 256 1"/>
                <a:gd name="G4" fmla="+- 11724373 T2 T3"/>
                <a:gd name="G5" fmla="*/ G4 2 1"/>
                <a:gd name="T4" fmla="*/ 90 256 1"/>
                <a:gd name="T5" fmla="*/ 0 256 1"/>
                <a:gd name="G6" fmla="+- 11724373 T4 T5"/>
                <a:gd name="G7" fmla="*/ G6 2 1"/>
                <a:gd name="G8" fmla="abs 11724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94"/>
                <a:gd name="G18" fmla="*/ 9894 1 2"/>
                <a:gd name="G19" fmla="+- G18 5400 0"/>
                <a:gd name="G20" fmla="cos G19 11724373"/>
                <a:gd name="G21" fmla="sin G19 11724373"/>
                <a:gd name="G22" fmla="+- G20 10800 0"/>
                <a:gd name="G23" fmla="+- G21 10800 0"/>
                <a:gd name="G24" fmla="+- 10800 0 G20"/>
                <a:gd name="G25" fmla="+- 9894 10800 0"/>
                <a:gd name="G26" fmla="?: G9 G17 G25"/>
                <a:gd name="G27" fmla="?: G9 0 21600"/>
                <a:gd name="G28" fmla="cos 10800 11724373"/>
                <a:gd name="G29" fmla="sin 10800 11724373"/>
                <a:gd name="G30" fmla="sin 9894 11724373"/>
                <a:gd name="G31" fmla="+- G28 10800 0"/>
                <a:gd name="G32" fmla="+- G29 10800 0"/>
                <a:gd name="G33" fmla="+- G30 10800 0"/>
                <a:gd name="G34" fmla="?: G4 0 G31"/>
                <a:gd name="G35" fmla="?: 11724373 G34 0"/>
                <a:gd name="G36" fmla="?: G6 G35 G31"/>
                <a:gd name="G37" fmla="+- 21600 0 G36"/>
                <a:gd name="G38" fmla="?: G4 0 G33"/>
                <a:gd name="G39" fmla="?: 11724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4 w 21600"/>
                <a:gd name="T15" fmla="*/ 10998 h 21600"/>
                <a:gd name="T16" fmla="*/ 10800 w 21600"/>
                <a:gd name="T17" fmla="*/ 906 h 21600"/>
                <a:gd name="T18" fmla="*/ 21146 w 21600"/>
                <a:gd name="T19" fmla="*/ 1099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07" y="10989"/>
                  </a:moveTo>
                  <a:cubicBezTo>
                    <a:pt x="906" y="10926"/>
                    <a:pt x="906" y="10863"/>
                    <a:pt x="906" y="10800"/>
                  </a:cubicBezTo>
                  <a:cubicBezTo>
                    <a:pt x="906" y="5335"/>
                    <a:pt x="5335" y="906"/>
                    <a:pt x="10800" y="906"/>
                  </a:cubicBezTo>
                  <a:cubicBezTo>
                    <a:pt x="16264" y="906"/>
                    <a:pt x="20694" y="5335"/>
                    <a:pt x="20694" y="10800"/>
                  </a:cubicBezTo>
                  <a:cubicBezTo>
                    <a:pt x="20693" y="10863"/>
                    <a:pt x="20693" y="10926"/>
                    <a:pt x="20692" y="10989"/>
                  </a:cubicBezTo>
                  <a:lnTo>
                    <a:pt x="21598" y="11007"/>
                  </a:lnTo>
                  <a:cubicBezTo>
                    <a:pt x="21599" y="10938"/>
                    <a:pt x="21600" y="1086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69"/>
                    <a:pt x="0" y="10938"/>
                    <a:pt x="1" y="11007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34187" name="Text Box 11"/>
          <p:cNvSpPr txBox="1">
            <a:spLocks noChangeArrowheads="1"/>
          </p:cNvSpPr>
          <p:nvPr/>
        </p:nvSpPr>
        <p:spPr bwMode="auto">
          <a:xfrm>
            <a:off x="8728075" y="6426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2</a:t>
            </a:r>
          </a:p>
        </p:txBody>
      </p:sp>
      <p:grpSp>
        <p:nvGrpSpPr>
          <p:cNvPr id="68617" name="Group 12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34189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4190" name="Rectangle 14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419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68618" name="Group 16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434193" name="Text Box 17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434194" name="Line 18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8" grpId="0" animBg="1"/>
      <p:bldP spid="43418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698625" y="822325"/>
            <a:ext cx="6580188" cy="11430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800">
                <a:solidFill>
                  <a:schemeClr val="accent1"/>
                </a:solidFill>
                <a:cs typeface="+mj-cs"/>
              </a:rPr>
              <a:t>   </a:t>
            </a:r>
            <a:r>
              <a:rPr lang="ru-RU" sz="4800">
                <a:solidFill>
                  <a:srgbClr val="FAFD00"/>
                </a:solidFill>
                <a:cs typeface="+mj-cs"/>
              </a:rPr>
              <a:t>ВОТ</a:t>
            </a:r>
            <a:r>
              <a:rPr lang="en-US" sz="4800">
                <a:solidFill>
                  <a:srgbClr val="00FF00"/>
                </a:solidFill>
                <a:cs typeface="+mj-cs"/>
              </a:rPr>
              <a:t>  3  </a:t>
            </a:r>
            <a:r>
              <a:rPr lang="ru-RU" sz="4800">
                <a:solidFill>
                  <a:srgbClr val="00FF00"/>
                </a:solidFill>
                <a:cs typeface="+mj-cs"/>
              </a:rPr>
              <a:t>ОБЩЕСТВА</a:t>
            </a:r>
            <a:r>
              <a:rPr lang="en-US" sz="4800">
                <a:solidFill>
                  <a:srgbClr val="FAFD00"/>
                </a:solidFill>
                <a:cs typeface="+mj-cs"/>
              </a:rPr>
              <a:t>: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620713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7131050" y="2054225"/>
            <a:ext cx="1103313" cy="1035050"/>
          </a:xfrm>
          <a:custGeom>
            <a:avLst/>
            <a:gdLst>
              <a:gd name="T0" fmla="*/ 112 w 695"/>
              <a:gd name="T1" fmla="*/ 111 h 652"/>
              <a:gd name="T2" fmla="*/ 89 w 695"/>
              <a:gd name="T3" fmla="*/ 181 h 652"/>
              <a:gd name="T4" fmla="*/ 73 w 695"/>
              <a:gd name="T5" fmla="*/ 228 h 652"/>
              <a:gd name="T6" fmla="*/ 26 w 695"/>
              <a:gd name="T7" fmla="*/ 260 h 652"/>
              <a:gd name="T8" fmla="*/ 41 w 695"/>
              <a:gd name="T9" fmla="*/ 432 h 652"/>
              <a:gd name="T10" fmla="*/ 34 w 695"/>
              <a:gd name="T11" fmla="*/ 464 h 652"/>
              <a:gd name="T12" fmla="*/ 18 w 695"/>
              <a:gd name="T13" fmla="*/ 511 h 652"/>
              <a:gd name="T14" fmla="*/ 96 w 695"/>
              <a:gd name="T15" fmla="*/ 628 h 652"/>
              <a:gd name="T16" fmla="*/ 143 w 695"/>
              <a:gd name="T17" fmla="*/ 644 h 652"/>
              <a:gd name="T18" fmla="*/ 167 w 695"/>
              <a:gd name="T19" fmla="*/ 652 h 652"/>
              <a:gd name="T20" fmla="*/ 410 w 695"/>
              <a:gd name="T21" fmla="*/ 613 h 652"/>
              <a:gd name="T22" fmla="*/ 426 w 695"/>
              <a:gd name="T23" fmla="*/ 589 h 652"/>
              <a:gd name="T24" fmla="*/ 457 w 695"/>
              <a:gd name="T25" fmla="*/ 558 h 652"/>
              <a:gd name="T26" fmla="*/ 465 w 695"/>
              <a:gd name="T27" fmla="*/ 534 h 652"/>
              <a:gd name="T28" fmla="*/ 512 w 695"/>
              <a:gd name="T29" fmla="*/ 503 h 652"/>
              <a:gd name="T30" fmla="*/ 559 w 695"/>
              <a:gd name="T31" fmla="*/ 487 h 652"/>
              <a:gd name="T32" fmla="*/ 583 w 695"/>
              <a:gd name="T33" fmla="*/ 479 h 652"/>
              <a:gd name="T34" fmla="*/ 645 w 695"/>
              <a:gd name="T35" fmla="*/ 432 h 652"/>
              <a:gd name="T36" fmla="*/ 614 w 695"/>
              <a:gd name="T37" fmla="*/ 291 h 652"/>
              <a:gd name="T38" fmla="*/ 496 w 695"/>
              <a:gd name="T39" fmla="*/ 268 h 652"/>
              <a:gd name="T40" fmla="*/ 449 w 695"/>
              <a:gd name="T41" fmla="*/ 150 h 652"/>
              <a:gd name="T42" fmla="*/ 426 w 695"/>
              <a:gd name="T43" fmla="*/ 142 h 652"/>
              <a:gd name="T44" fmla="*/ 379 w 695"/>
              <a:gd name="T45" fmla="*/ 111 h 652"/>
              <a:gd name="T46" fmla="*/ 379 w 695"/>
              <a:gd name="T47" fmla="*/ 111 h 652"/>
              <a:gd name="T48" fmla="*/ 324 w 695"/>
              <a:gd name="T49" fmla="*/ 64 h 652"/>
              <a:gd name="T50" fmla="*/ 269 w 695"/>
              <a:gd name="T51" fmla="*/ 1 h 652"/>
              <a:gd name="T52" fmla="*/ 151 w 695"/>
              <a:gd name="T53" fmla="*/ 9 h 652"/>
              <a:gd name="T54" fmla="*/ 120 w 695"/>
              <a:gd name="T55" fmla="*/ 119 h 652"/>
              <a:gd name="T56" fmla="*/ 104 w 695"/>
              <a:gd name="T57" fmla="*/ 142 h 652"/>
              <a:gd name="T58" fmla="*/ 112 w 695"/>
              <a:gd name="T59" fmla="*/ 111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4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818356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52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8734425" y="64198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6</a:t>
            </a:r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3250" y="1943100"/>
            <a:ext cx="7778750" cy="41148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179638" indent="-866775" algn="l" defTabSz="1033463" eaLnBrk="1" hangingPunct="1">
              <a:buFont typeface="Monotype Sorts" charset="0"/>
              <a:buChar char=""/>
              <a:defRPr/>
            </a:pPr>
            <a:r>
              <a:rPr lang="en-US" sz="7200" b="1">
                <a:solidFill>
                  <a:srgbClr val="F6FE0A"/>
                </a:solidFill>
                <a:latin typeface="Arial" charset="0"/>
                <a:cs typeface="+mn-cs"/>
              </a:rPr>
              <a:t>A</a:t>
            </a:r>
            <a:r>
              <a:rPr lang="en-US" sz="7200" b="1">
                <a:solidFill>
                  <a:srgbClr val="00FF00"/>
                </a:solidFill>
                <a:latin typeface="Arial" charset="0"/>
                <a:cs typeface="+mn-cs"/>
              </a:rPr>
              <a:t> </a:t>
            </a:r>
            <a:r>
              <a:rPr lang="ru-RU" sz="7200" b="1">
                <a:solidFill>
                  <a:srgbClr val="00FF00"/>
                </a:solidFill>
                <a:latin typeface="Arial" charset="0"/>
                <a:cs typeface="+mn-cs"/>
              </a:rPr>
              <a:t>НАРХИЯ</a:t>
            </a:r>
            <a:endParaRPr lang="en-US" sz="7200" b="1">
              <a:solidFill>
                <a:srgbClr val="00FF00"/>
              </a:solidFill>
              <a:latin typeface="Arial" charset="0"/>
              <a:cs typeface="+mn-cs"/>
            </a:endParaRPr>
          </a:p>
          <a:p>
            <a:pPr marL="2179638" indent="-866775" algn="l" defTabSz="1033463" eaLnBrk="1" hangingPunct="1">
              <a:buFont typeface="Monotype Sorts" charset="0"/>
              <a:buChar char=""/>
              <a:defRPr/>
            </a:pPr>
            <a:r>
              <a:rPr lang="ru-RU" sz="7200" b="1">
                <a:solidFill>
                  <a:srgbClr val="F6FE0A"/>
                </a:solidFill>
                <a:latin typeface="Arial" charset="0"/>
                <a:cs typeface="+mn-cs"/>
              </a:rPr>
              <a:t>Ц</a:t>
            </a:r>
            <a:r>
              <a:rPr lang="en-US" sz="7200" b="1">
                <a:solidFill>
                  <a:srgbClr val="00FF00"/>
                </a:solidFill>
                <a:latin typeface="Arial" charset="0"/>
                <a:cs typeface="+mn-cs"/>
              </a:rPr>
              <a:t> </a:t>
            </a:r>
            <a:r>
              <a:rPr lang="ru-RU" sz="7200" b="1">
                <a:solidFill>
                  <a:srgbClr val="00FF00"/>
                </a:solidFill>
                <a:latin typeface="Arial" charset="0"/>
                <a:cs typeface="+mn-cs"/>
              </a:rPr>
              <a:t>АРСТВО</a:t>
            </a:r>
            <a:endParaRPr lang="en-US" sz="7200" b="1">
              <a:solidFill>
                <a:srgbClr val="00FF00"/>
              </a:solidFill>
              <a:latin typeface="Arial" charset="0"/>
              <a:cs typeface="+mn-cs"/>
            </a:endParaRPr>
          </a:p>
          <a:p>
            <a:pPr marL="2179638" indent="-866775" algn="l" defTabSz="1033463" eaLnBrk="1" hangingPunct="1">
              <a:buFont typeface="Monotype Sorts" charset="0"/>
              <a:buChar char=""/>
              <a:defRPr/>
            </a:pPr>
            <a:r>
              <a:rPr lang="ru-RU" sz="7200" b="1">
                <a:solidFill>
                  <a:srgbClr val="FFEA18"/>
                </a:solidFill>
                <a:latin typeface="Arial" charset="0"/>
                <a:cs typeface="+mn-cs"/>
              </a:rPr>
              <a:t>П</a:t>
            </a:r>
            <a:r>
              <a:rPr lang="en-US" sz="7200" b="1">
                <a:solidFill>
                  <a:srgbClr val="00FF00"/>
                </a:solidFill>
                <a:latin typeface="Arial" charset="0"/>
                <a:cs typeface="+mn-cs"/>
              </a:rPr>
              <a:t> </a:t>
            </a:r>
            <a:r>
              <a:rPr lang="ru-RU" sz="7200" b="1">
                <a:solidFill>
                  <a:srgbClr val="00FF00"/>
                </a:solidFill>
                <a:latin typeface="Arial" charset="0"/>
                <a:cs typeface="+mn-cs"/>
              </a:rPr>
              <a:t>ЛЕНЕНИЕ</a:t>
            </a:r>
            <a:endParaRPr lang="en-US" sz="7200" b="1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2605088" y="3300413"/>
            <a:ext cx="1189037" cy="11033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2608263" y="4587875"/>
            <a:ext cx="1187450" cy="11033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2601913" y="2000250"/>
            <a:ext cx="1190625" cy="11033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9646" name="Group 23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38936" name="Text Box 24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38937" name="Line 25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  <p:bldP spid="38915" grpId="0" build="p" autoUpdateAnimBg="0"/>
      <p:bldP spid="38925" grpId="0" animBg="1"/>
      <p:bldP spid="38926" grpId="0" animBg="1"/>
      <p:bldP spid="389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359025"/>
            <a:ext cx="7924800" cy="160655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45000"/>
              </a:lnSpc>
              <a:defRPr/>
            </a:pPr>
            <a:br>
              <a:rPr lang="en-US" b="1">
                <a:cs typeface="+mj-cs"/>
              </a:rPr>
            </a:br>
            <a:br>
              <a:rPr lang="en-US" b="1">
                <a:cs typeface="+mj-cs"/>
              </a:rPr>
            </a:br>
            <a:r>
              <a:rPr lang="en-US" sz="4800" b="1">
                <a:solidFill>
                  <a:srgbClr val="FAFD00"/>
                </a:solidFill>
                <a:latin typeface="Arial" charset="0"/>
                <a:cs typeface="+mj-cs"/>
              </a:rPr>
              <a:t>C</a:t>
            </a:r>
            <a:r>
              <a:rPr lang="ru-RU" sz="4800" b="1">
                <a:solidFill>
                  <a:srgbClr val="FAFD00"/>
                </a:solidFill>
                <a:latin typeface="Arial" charset="0"/>
                <a:cs typeface="+mj-cs"/>
              </a:rPr>
              <a:t>ОТВОРЕНИЕ</a:t>
            </a:r>
            <a:br>
              <a:rPr lang="ru-RU" sz="4800" b="1">
                <a:solidFill>
                  <a:srgbClr val="FAFD00"/>
                </a:solidFill>
                <a:latin typeface="Arial" charset="0"/>
                <a:cs typeface="+mj-cs"/>
              </a:rPr>
            </a:br>
            <a:br>
              <a:rPr lang="en-US" sz="4800" b="1">
                <a:solidFill>
                  <a:srgbClr val="FAFD00"/>
                </a:solidFill>
                <a:latin typeface="Arial" charset="0"/>
                <a:cs typeface="+mj-cs"/>
              </a:rPr>
            </a:br>
            <a:r>
              <a:rPr lang="en-US" sz="4800" b="1">
                <a:solidFill>
                  <a:srgbClr val="FF5008"/>
                </a:solidFill>
                <a:latin typeface="Arial" charset="0"/>
                <a:cs typeface="+mj-cs"/>
              </a:rPr>
              <a:t>A</a:t>
            </a:r>
            <a:r>
              <a:rPr lang="ru-RU" sz="4800" b="1">
                <a:solidFill>
                  <a:srgbClr val="FF5008"/>
                </a:solidFill>
                <a:latin typeface="Arial" charset="0"/>
                <a:cs typeface="+mj-cs"/>
              </a:rPr>
              <a:t>ВРААМ</a:t>
            </a:r>
            <a:br>
              <a:rPr lang="ru-RU" sz="4800" b="1">
                <a:solidFill>
                  <a:srgbClr val="FF5008"/>
                </a:solidFill>
                <a:latin typeface="Arial" charset="0"/>
                <a:cs typeface="+mj-cs"/>
              </a:rPr>
            </a:br>
            <a:br>
              <a:rPr lang="en-US" sz="4800" b="1">
                <a:solidFill>
                  <a:srgbClr val="FF5008"/>
                </a:solidFill>
                <a:latin typeface="Arial" charset="0"/>
                <a:cs typeface="+mj-cs"/>
              </a:rPr>
            </a:br>
            <a:r>
              <a:rPr lang="ru-RU" sz="4800" b="1">
                <a:solidFill>
                  <a:srgbClr val="FF5008"/>
                </a:solidFill>
                <a:latin typeface="Arial" charset="0"/>
                <a:cs typeface="+mj-cs"/>
              </a:rPr>
              <a:t>ИОСИФ</a:t>
            </a:r>
            <a:br>
              <a:rPr lang="en-US" sz="4800" b="1">
                <a:solidFill>
                  <a:srgbClr val="FF5008"/>
                </a:solidFill>
                <a:latin typeface="Arial" charset="0"/>
                <a:cs typeface="+mj-cs"/>
              </a:rPr>
            </a:br>
            <a:br>
              <a:rPr lang="en-US" sz="4800" b="1">
                <a:solidFill>
                  <a:srgbClr val="FF5008"/>
                </a:solidFill>
                <a:latin typeface="Arial" charset="0"/>
                <a:cs typeface="+mj-cs"/>
              </a:rPr>
            </a:br>
            <a:r>
              <a:rPr lang="en-US" sz="4800" b="1">
                <a:solidFill>
                  <a:srgbClr val="FF5008"/>
                </a:solidFill>
                <a:latin typeface="Arial" charset="0"/>
                <a:cs typeface="+mj-cs"/>
              </a:rPr>
              <a:t>MO</a:t>
            </a:r>
            <a:r>
              <a:rPr lang="ru-RU" sz="4800" b="1">
                <a:solidFill>
                  <a:srgbClr val="FF5008"/>
                </a:solidFill>
                <a:latin typeface="Arial" charset="0"/>
                <a:cs typeface="+mj-cs"/>
              </a:rPr>
              <a:t>ИСЕЙ</a:t>
            </a:r>
            <a:br>
              <a:rPr lang="en-US" sz="4800" b="1">
                <a:solidFill>
                  <a:srgbClr val="FF5008"/>
                </a:solidFill>
                <a:latin typeface="Arial" charset="0"/>
                <a:cs typeface="+mj-cs"/>
              </a:rPr>
            </a:br>
            <a:br>
              <a:rPr lang="en-US" sz="4800" b="1">
                <a:solidFill>
                  <a:srgbClr val="FF5008"/>
                </a:solidFill>
                <a:latin typeface="Arial" charset="0"/>
                <a:cs typeface="+mj-cs"/>
              </a:rPr>
            </a:br>
            <a:r>
              <a:rPr lang="ru-RU" sz="4800" b="1">
                <a:solidFill>
                  <a:srgbClr val="FF5008"/>
                </a:solidFill>
                <a:latin typeface="Arial" charset="0"/>
                <a:cs typeface="+mj-cs"/>
              </a:rPr>
              <a:t>ИИСУС НАВИН</a:t>
            </a:r>
            <a:br>
              <a:rPr lang="en-US" sz="4800" b="1">
                <a:solidFill>
                  <a:srgbClr val="FF5008"/>
                </a:solidFill>
                <a:latin typeface="Arial" charset="0"/>
                <a:cs typeface="+mj-cs"/>
              </a:rPr>
            </a:br>
            <a:br>
              <a:rPr lang="en-US" sz="4800" b="1">
                <a:latin typeface="Arial" charset="0"/>
                <a:cs typeface="+mj-cs"/>
              </a:rPr>
            </a:br>
            <a:r>
              <a:rPr lang="en-US" sz="4800" b="1">
                <a:solidFill>
                  <a:srgbClr val="FAFD00"/>
                </a:solidFill>
                <a:latin typeface="Arial" charset="0"/>
                <a:cs typeface="+mj-cs"/>
              </a:rPr>
              <a:t>A</a:t>
            </a:r>
            <a:r>
              <a:rPr lang="ru-RU" sz="4800" b="1">
                <a:solidFill>
                  <a:srgbClr val="00FF00"/>
                </a:solidFill>
                <a:latin typeface="Arial" charset="0"/>
                <a:cs typeface="+mj-cs"/>
              </a:rPr>
              <a:t>НАРХИЯ</a:t>
            </a:r>
            <a:br>
              <a:rPr lang="en-US" sz="4800" b="1">
                <a:solidFill>
                  <a:srgbClr val="00FF00"/>
                </a:solidFill>
                <a:latin typeface="Arial" charset="0"/>
                <a:cs typeface="+mj-cs"/>
              </a:rPr>
            </a:br>
            <a:br>
              <a:rPr lang="en-US" sz="4800" b="1">
                <a:solidFill>
                  <a:srgbClr val="00FF00"/>
                </a:solidFill>
                <a:latin typeface="Arial" charset="0"/>
                <a:cs typeface="+mj-cs"/>
              </a:rPr>
            </a:br>
            <a:r>
              <a:rPr lang="ru-RU" sz="4800" b="1">
                <a:solidFill>
                  <a:srgbClr val="FAFD00"/>
                </a:solidFill>
                <a:latin typeface="Arial" charset="0"/>
                <a:cs typeface="+mj-cs"/>
              </a:rPr>
              <a:t>Ц</a:t>
            </a:r>
            <a:r>
              <a:rPr lang="ru-RU" sz="4800" b="1">
                <a:solidFill>
                  <a:srgbClr val="00FF00"/>
                </a:solidFill>
                <a:latin typeface="Arial" charset="0"/>
                <a:cs typeface="+mj-cs"/>
              </a:rPr>
              <a:t>АРСТВО</a:t>
            </a:r>
            <a:br>
              <a:rPr lang="en-US" sz="4800" b="1">
                <a:solidFill>
                  <a:srgbClr val="00FF00"/>
                </a:solidFill>
                <a:latin typeface="Arial" charset="0"/>
                <a:cs typeface="+mj-cs"/>
              </a:rPr>
            </a:br>
            <a:br>
              <a:rPr lang="en-US" sz="4800" b="1">
                <a:solidFill>
                  <a:srgbClr val="00FF00"/>
                </a:solidFill>
                <a:latin typeface="Arial" charset="0"/>
                <a:cs typeface="+mj-cs"/>
              </a:rPr>
            </a:br>
            <a:r>
              <a:rPr lang="ru-RU" sz="4800" b="1">
                <a:solidFill>
                  <a:srgbClr val="FAFD00"/>
                </a:solidFill>
                <a:latin typeface="Arial" charset="0"/>
                <a:cs typeface="+mj-cs"/>
              </a:rPr>
              <a:t>П</a:t>
            </a:r>
            <a:r>
              <a:rPr lang="ru-RU" sz="4800" b="1">
                <a:solidFill>
                  <a:srgbClr val="00FF00"/>
                </a:solidFill>
                <a:latin typeface="Arial" charset="0"/>
                <a:cs typeface="+mj-cs"/>
              </a:rPr>
              <a:t>ЛЕНЕНИЕ</a:t>
            </a:r>
            <a:endParaRPr lang="en-US" sz="4800" b="1">
              <a:solidFill>
                <a:srgbClr val="00FF00"/>
              </a:solidFill>
              <a:cs typeface="+mj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112 w 695"/>
              <a:gd name="T1" fmla="*/ 111 h 652"/>
              <a:gd name="T2" fmla="*/ 89 w 695"/>
              <a:gd name="T3" fmla="*/ 181 h 652"/>
              <a:gd name="T4" fmla="*/ 73 w 695"/>
              <a:gd name="T5" fmla="*/ 228 h 652"/>
              <a:gd name="T6" fmla="*/ 26 w 695"/>
              <a:gd name="T7" fmla="*/ 260 h 652"/>
              <a:gd name="T8" fmla="*/ 41 w 695"/>
              <a:gd name="T9" fmla="*/ 432 h 652"/>
              <a:gd name="T10" fmla="*/ 34 w 695"/>
              <a:gd name="T11" fmla="*/ 464 h 652"/>
              <a:gd name="T12" fmla="*/ 18 w 695"/>
              <a:gd name="T13" fmla="*/ 511 h 652"/>
              <a:gd name="T14" fmla="*/ 96 w 695"/>
              <a:gd name="T15" fmla="*/ 628 h 652"/>
              <a:gd name="T16" fmla="*/ 143 w 695"/>
              <a:gd name="T17" fmla="*/ 644 h 652"/>
              <a:gd name="T18" fmla="*/ 167 w 695"/>
              <a:gd name="T19" fmla="*/ 652 h 652"/>
              <a:gd name="T20" fmla="*/ 410 w 695"/>
              <a:gd name="T21" fmla="*/ 613 h 652"/>
              <a:gd name="T22" fmla="*/ 426 w 695"/>
              <a:gd name="T23" fmla="*/ 589 h 652"/>
              <a:gd name="T24" fmla="*/ 457 w 695"/>
              <a:gd name="T25" fmla="*/ 558 h 652"/>
              <a:gd name="T26" fmla="*/ 465 w 695"/>
              <a:gd name="T27" fmla="*/ 534 h 652"/>
              <a:gd name="T28" fmla="*/ 512 w 695"/>
              <a:gd name="T29" fmla="*/ 503 h 652"/>
              <a:gd name="T30" fmla="*/ 559 w 695"/>
              <a:gd name="T31" fmla="*/ 487 h 652"/>
              <a:gd name="T32" fmla="*/ 583 w 695"/>
              <a:gd name="T33" fmla="*/ 479 h 652"/>
              <a:gd name="T34" fmla="*/ 645 w 695"/>
              <a:gd name="T35" fmla="*/ 432 h 652"/>
              <a:gd name="T36" fmla="*/ 614 w 695"/>
              <a:gd name="T37" fmla="*/ 291 h 652"/>
              <a:gd name="T38" fmla="*/ 496 w 695"/>
              <a:gd name="T39" fmla="*/ 268 h 652"/>
              <a:gd name="T40" fmla="*/ 449 w 695"/>
              <a:gd name="T41" fmla="*/ 150 h 652"/>
              <a:gd name="T42" fmla="*/ 426 w 695"/>
              <a:gd name="T43" fmla="*/ 142 h 652"/>
              <a:gd name="T44" fmla="*/ 379 w 695"/>
              <a:gd name="T45" fmla="*/ 111 h 652"/>
              <a:gd name="T46" fmla="*/ 379 w 695"/>
              <a:gd name="T47" fmla="*/ 111 h 652"/>
              <a:gd name="T48" fmla="*/ 324 w 695"/>
              <a:gd name="T49" fmla="*/ 64 h 652"/>
              <a:gd name="T50" fmla="*/ 269 w 695"/>
              <a:gd name="T51" fmla="*/ 1 h 652"/>
              <a:gd name="T52" fmla="*/ 151 w 695"/>
              <a:gd name="T53" fmla="*/ 9 h 652"/>
              <a:gd name="T54" fmla="*/ 120 w 695"/>
              <a:gd name="T55" fmla="*/ 119 h 652"/>
              <a:gd name="T56" fmla="*/ 104 w 695"/>
              <a:gd name="T57" fmla="*/ 142 h 652"/>
              <a:gd name="T58" fmla="*/ 112 w 695"/>
              <a:gd name="T59" fmla="*/ 111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81803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53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pSp>
        <p:nvGrpSpPr>
          <p:cNvPr id="71686" name="Group 16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43025" name="Text Box 17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43026" name="Line 18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ChangeArrowheads="1"/>
          </p:cNvSpPr>
          <p:nvPr/>
        </p:nvSpPr>
        <p:spPr bwMode="auto">
          <a:xfrm>
            <a:off x="2570163" y="828675"/>
            <a:ext cx="4587875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9909" name="Rectangle 5"/>
          <p:cNvSpPr>
            <a:spLocks noChangeArrowheads="1"/>
          </p:cNvSpPr>
          <p:nvPr/>
        </p:nvSpPr>
        <p:spPr bwMode="auto">
          <a:xfrm>
            <a:off x="3363913" y="508000"/>
            <a:ext cx="404336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ru-RU" sz="4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ПОВТОРЕНИЕ</a:t>
            </a:r>
            <a:r>
              <a:rPr lang="en-US" sz="4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... </a:t>
            </a:r>
          </a:p>
        </p:txBody>
      </p:sp>
      <p:grpSp>
        <p:nvGrpSpPr>
          <p:cNvPr id="379911" name="Group 7"/>
          <p:cNvGrpSpPr>
            <a:grpSpLocks/>
          </p:cNvGrpSpPr>
          <p:nvPr/>
        </p:nvGrpSpPr>
        <p:grpSpPr bwMode="auto">
          <a:xfrm>
            <a:off x="563563" y="3581400"/>
            <a:ext cx="7991475" cy="3073400"/>
            <a:chOff x="309" y="1990"/>
            <a:chExt cx="5038" cy="1936"/>
          </a:xfrm>
        </p:grpSpPr>
        <p:sp>
          <p:nvSpPr>
            <p:cNvPr id="379912" name="Rectangle 8"/>
            <p:cNvSpPr>
              <a:spLocks noChangeArrowheads="1"/>
            </p:cNvSpPr>
            <p:nvPr/>
          </p:nvSpPr>
          <p:spPr bwMode="auto">
            <a:xfrm>
              <a:off x="309" y="2372"/>
              <a:ext cx="5038" cy="1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5600">
                  <a:solidFill>
                    <a:srgbClr val="F6FE0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C</a:t>
              </a:r>
              <a:r>
                <a:rPr lang="en-US" sz="15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15600">
                  <a:solidFill>
                    <a:srgbClr val="FF500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4</a:t>
              </a:r>
              <a:r>
                <a:rPr lang="en-US" sz="15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3</a:t>
              </a:r>
              <a:r>
                <a:rPr lang="ru-RU" sz="156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М</a:t>
              </a:r>
              <a:r>
                <a:rPr lang="ru-RU" sz="156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И</a:t>
              </a:r>
              <a:endParaRPr lang="en-US" sz="15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79913" name="AutoShape 9"/>
            <p:cNvSpPr>
              <a:spLocks noChangeArrowheads="1"/>
            </p:cNvSpPr>
            <p:nvPr/>
          </p:nvSpPr>
          <p:spPr bwMode="auto">
            <a:xfrm rot="6562349">
              <a:off x="2029" y="2128"/>
              <a:ext cx="605" cy="336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9914" name="AutoShape 10"/>
            <p:cNvSpPr>
              <a:spLocks noChangeArrowheads="1"/>
            </p:cNvSpPr>
            <p:nvPr/>
          </p:nvSpPr>
          <p:spPr bwMode="auto">
            <a:xfrm rot="4152488">
              <a:off x="2412" y="2124"/>
              <a:ext cx="605" cy="337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79915" name="Text Box 11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379916" name="Text Box 12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79917" name="Text Box 13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54</a:t>
            </a:r>
          </a:p>
        </p:txBody>
      </p:sp>
      <p:sp>
        <p:nvSpPr>
          <p:cNvPr id="379918" name="Text Box 14"/>
          <p:cNvSpPr txBox="1">
            <a:spLocks noChangeArrowheads="1"/>
          </p:cNvSpPr>
          <p:nvPr/>
        </p:nvSpPr>
        <p:spPr bwMode="auto">
          <a:xfrm>
            <a:off x="8728075" y="64230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3</a:t>
            </a:r>
          </a:p>
        </p:txBody>
      </p:sp>
      <p:sp>
        <p:nvSpPr>
          <p:cNvPr id="379919" name="Text Box 15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pSp>
        <p:nvGrpSpPr>
          <p:cNvPr id="379926" name="Group 22"/>
          <p:cNvGrpSpPr>
            <a:grpSpLocks/>
          </p:cNvGrpSpPr>
          <p:nvPr/>
        </p:nvGrpSpPr>
        <p:grpSpPr bwMode="auto">
          <a:xfrm>
            <a:off x="955675" y="1254125"/>
            <a:ext cx="7440613" cy="2466975"/>
            <a:chOff x="602" y="790"/>
            <a:chExt cx="4687" cy="1554"/>
          </a:xfrm>
        </p:grpSpPr>
        <p:sp>
          <p:nvSpPr>
            <p:cNvPr id="379921" name="Rectangle 17"/>
            <p:cNvSpPr>
              <a:spLocks noChangeArrowheads="1"/>
            </p:cNvSpPr>
            <p:nvPr/>
          </p:nvSpPr>
          <p:spPr bwMode="auto">
            <a:xfrm>
              <a:off x="602" y="790"/>
              <a:ext cx="4687" cy="1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56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C</a:t>
              </a:r>
              <a:r>
                <a:rPr lang="ru-RU" sz="156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156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7 </a:t>
              </a:r>
              <a:r>
                <a:rPr lang="ru-RU" sz="156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М И</a:t>
              </a:r>
              <a:endParaRPr lang="en-US" sz="15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79922" name="Line 18"/>
            <p:cNvSpPr>
              <a:spLocks noChangeShapeType="1"/>
            </p:cNvSpPr>
            <p:nvPr/>
          </p:nvSpPr>
          <p:spPr bwMode="auto">
            <a:xfrm>
              <a:off x="2116" y="1482"/>
              <a:ext cx="324" cy="0"/>
            </a:xfrm>
            <a:prstGeom prst="line">
              <a:avLst/>
            </a:prstGeom>
            <a:noFill/>
            <a:ln w="101600">
              <a:solidFill>
                <a:srgbClr val="FAFD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9930" name="Group 26"/>
          <p:cNvGrpSpPr>
            <a:grpSpLocks/>
          </p:cNvGrpSpPr>
          <p:nvPr/>
        </p:nvGrpSpPr>
        <p:grpSpPr bwMode="auto">
          <a:xfrm>
            <a:off x="3132138" y="-61913"/>
            <a:ext cx="3348037" cy="6919913"/>
            <a:chOff x="1971" y="0"/>
            <a:chExt cx="2109" cy="4359"/>
          </a:xfrm>
        </p:grpSpPr>
        <p:sp>
          <p:nvSpPr>
            <p:cNvPr id="379931" name="Text Box 27"/>
            <p:cNvSpPr txBox="1">
              <a:spLocks noChangeArrowheads="1"/>
            </p:cNvSpPr>
            <p:nvPr/>
          </p:nvSpPr>
          <p:spPr bwMode="auto">
            <a:xfrm>
              <a:off x="1971" y="0"/>
              <a:ext cx="2109" cy="4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48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379932" name="Rectangle 28"/>
            <p:cNvSpPr>
              <a:spLocks noChangeArrowheads="1"/>
            </p:cNvSpPr>
            <p:nvPr/>
          </p:nvSpPr>
          <p:spPr bwMode="auto">
            <a:xfrm>
              <a:off x="2640" y="1968"/>
              <a:ext cx="1114" cy="288"/>
            </a:xfrm>
            <a:prstGeom prst="rect">
              <a:avLst/>
            </a:prstGeom>
            <a:solidFill>
              <a:srgbClr val="E9F416"/>
            </a:solidFill>
            <a:ln w="12700">
              <a:solidFill>
                <a:srgbClr val="EDF636"/>
              </a:solidFill>
              <a:miter lim="800000"/>
              <a:headEnd/>
              <a:tailEnd/>
            </a:ln>
            <a:effectLst>
              <a:outerShdw blurRad="63500" dist="1143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3739" name="Group 29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379934" name="Text Box 30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379935" name="Line 31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9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9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Freeform 7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112 w 695"/>
              <a:gd name="T1" fmla="*/ 111 h 652"/>
              <a:gd name="T2" fmla="*/ 89 w 695"/>
              <a:gd name="T3" fmla="*/ 181 h 652"/>
              <a:gd name="T4" fmla="*/ 73 w 695"/>
              <a:gd name="T5" fmla="*/ 228 h 652"/>
              <a:gd name="T6" fmla="*/ 26 w 695"/>
              <a:gd name="T7" fmla="*/ 260 h 652"/>
              <a:gd name="T8" fmla="*/ 41 w 695"/>
              <a:gd name="T9" fmla="*/ 432 h 652"/>
              <a:gd name="T10" fmla="*/ 34 w 695"/>
              <a:gd name="T11" fmla="*/ 464 h 652"/>
              <a:gd name="T12" fmla="*/ 18 w 695"/>
              <a:gd name="T13" fmla="*/ 511 h 652"/>
              <a:gd name="T14" fmla="*/ 96 w 695"/>
              <a:gd name="T15" fmla="*/ 628 h 652"/>
              <a:gd name="T16" fmla="*/ 143 w 695"/>
              <a:gd name="T17" fmla="*/ 644 h 652"/>
              <a:gd name="T18" fmla="*/ 167 w 695"/>
              <a:gd name="T19" fmla="*/ 652 h 652"/>
              <a:gd name="T20" fmla="*/ 410 w 695"/>
              <a:gd name="T21" fmla="*/ 613 h 652"/>
              <a:gd name="T22" fmla="*/ 426 w 695"/>
              <a:gd name="T23" fmla="*/ 589 h 652"/>
              <a:gd name="T24" fmla="*/ 457 w 695"/>
              <a:gd name="T25" fmla="*/ 558 h 652"/>
              <a:gd name="T26" fmla="*/ 465 w 695"/>
              <a:gd name="T27" fmla="*/ 534 h 652"/>
              <a:gd name="T28" fmla="*/ 512 w 695"/>
              <a:gd name="T29" fmla="*/ 503 h 652"/>
              <a:gd name="T30" fmla="*/ 559 w 695"/>
              <a:gd name="T31" fmla="*/ 487 h 652"/>
              <a:gd name="T32" fmla="*/ 583 w 695"/>
              <a:gd name="T33" fmla="*/ 479 h 652"/>
              <a:gd name="T34" fmla="*/ 645 w 695"/>
              <a:gd name="T35" fmla="*/ 432 h 652"/>
              <a:gd name="T36" fmla="*/ 614 w 695"/>
              <a:gd name="T37" fmla="*/ 291 h 652"/>
              <a:gd name="T38" fmla="*/ 496 w 695"/>
              <a:gd name="T39" fmla="*/ 268 h 652"/>
              <a:gd name="T40" fmla="*/ 449 w 695"/>
              <a:gd name="T41" fmla="*/ 150 h 652"/>
              <a:gd name="T42" fmla="*/ 426 w 695"/>
              <a:gd name="T43" fmla="*/ 142 h 652"/>
              <a:gd name="T44" fmla="*/ 379 w 695"/>
              <a:gd name="T45" fmla="*/ 111 h 652"/>
              <a:gd name="T46" fmla="*/ 379 w 695"/>
              <a:gd name="T47" fmla="*/ 111 h 652"/>
              <a:gd name="T48" fmla="*/ 324 w 695"/>
              <a:gd name="T49" fmla="*/ 64 h 652"/>
              <a:gd name="T50" fmla="*/ 269 w 695"/>
              <a:gd name="T51" fmla="*/ 1 h 652"/>
              <a:gd name="T52" fmla="*/ 151 w 695"/>
              <a:gd name="T53" fmla="*/ 9 h 652"/>
              <a:gd name="T54" fmla="*/ 120 w 695"/>
              <a:gd name="T55" fmla="*/ 119 h 652"/>
              <a:gd name="T56" fmla="*/ 104 w 695"/>
              <a:gd name="T57" fmla="*/ 142 h 652"/>
              <a:gd name="T58" fmla="*/ 112 w 695"/>
              <a:gd name="T59" fmla="*/ 111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55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082800"/>
            <a:ext cx="7772400" cy="1143000"/>
          </a:xfrm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br>
              <a:rPr lang="en-US" sz="4800">
                <a:cs typeface="+mj-cs"/>
              </a:rPr>
            </a:br>
            <a:br>
              <a:rPr lang="en-US" sz="6000">
                <a:cs typeface="+mj-cs"/>
              </a:rPr>
            </a:br>
            <a:r>
              <a:rPr lang="en-US" sz="6000" b="1">
                <a:solidFill>
                  <a:srgbClr val="FAFD00"/>
                </a:solidFill>
                <a:latin typeface="Arial" charset="0"/>
                <a:cs typeface="+mj-cs"/>
              </a:rPr>
              <a:t>C</a:t>
            </a:r>
            <a:r>
              <a:rPr lang="ru-RU" sz="6000" b="1">
                <a:solidFill>
                  <a:srgbClr val="FAFD00"/>
                </a:solidFill>
                <a:latin typeface="Arial" charset="0"/>
                <a:cs typeface="+mj-cs"/>
              </a:rPr>
              <a:t>ОТВОРЕНИЕ</a:t>
            </a:r>
            <a:br>
              <a:rPr lang="en-US" sz="6000" b="1">
                <a:solidFill>
                  <a:srgbClr val="FAFD00"/>
                </a:solidFill>
                <a:latin typeface="Arial" charset="0"/>
                <a:cs typeface="+mj-cs"/>
              </a:rPr>
            </a:br>
            <a:r>
              <a:rPr lang="en-US" sz="6000" b="1">
                <a:solidFill>
                  <a:srgbClr val="FF5008"/>
                </a:solidFill>
                <a:latin typeface="Arial" charset="0"/>
                <a:cs typeface="+mj-cs"/>
              </a:rPr>
              <a:t>4  </a:t>
            </a:r>
            <a:r>
              <a:rPr lang="ru-RU" sz="6000" b="1">
                <a:solidFill>
                  <a:srgbClr val="FF5008"/>
                </a:solidFill>
                <a:latin typeface="Arial" charset="0"/>
                <a:cs typeface="+mj-cs"/>
              </a:rPr>
              <a:t>ЧЕЛОВЕКА</a:t>
            </a:r>
            <a:br>
              <a:rPr lang="en-US" sz="6000" b="1">
                <a:latin typeface="Arial" charset="0"/>
                <a:cs typeface="+mj-cs"/>
              </a:rPr>
            </a:br>
            <a:r>
              <a:rPr lang="en-US" sz="6000" b="1">
                <a:solidFill>
                  <a:srgbClr val="00FF00"/>
                </a:solidFill>
                <a:latin typeface="Arial" charset="0"/>
                <a:cs typeface="+mj-cs"/>
              </a:rPr>
              <a:t>3  </a:t>
            </a:r>
            <a:r>
              <a:rPr lang="ru-RU" sz="6000" b="1">
                <a:solidFill>
                  <a:srgbClr val="00FF00"/>
                </a:solidFill>
                <a:latin typeface="Arial" charset="0"/>
                <a:cs typeface="+mj-cs"/>
              </a:rPr>
              <a:t>ОБЩЕСТВА</a:t>
            </a:r>
            <a:br>
              <a:rPr lang="en-US" sz="6000" b="1">
                <a:latin typeface="Arial" charset="0"/>
                <a:cs typeface="+mj-cs"/>
              </a:rPr>
            </a:br>
            <a:r>
              <a:rPr lang="ru-RU" sz="6000" b="1">
                <a:solidFill>
                  <a:srgbClr val="E8EC39"/>
                </a:solidFill>
                <a:latin typeface="Arial" charset="0"/>
                <a:cs typeface="+mj-cs"/>
              </a:rPr>
              <a:t>МОЛЧАНИЕ</a:t>
            </a:r>
            <a:br>
              <a:rPr lang="en-US" sz="6000" b="1">
                <a:solidFill>
                  <a:schemeClr val="accent1"/>
                </a:solidFill>
                <a:latin typeface="Arial" charset="0"/>
                <a:cs typeface="+mj-cs"/>
              </a:rPr>
            </a:br>
            <a:r>
              <a:rPr lang="ru-RU" sz="8000" b="1" i="1">
                <a:solidFill>
                  <a:schemeClr val="hlink"/>
                </a:solidFill>
                <a:latin typeface="Arial" charset="0"/>
                <a:cs typeface="+mj-cs"/>
              </a:rPr>
              <a:t>ИИСУС</a:t>
            </a:r>
            <a:endParaRPr lang="en-US" sz="8000" i="1">
              <a:solidFill>
                <a:schemeClr val="hlink"/>
              </a:solidFill>
              <a:cs typeface="+mj-cs"/>
            </a:endParaRPr>
          </a:p>
        </p:txBody>
      </p:sp>
      <p:grpSp>
        <p:nvGrpSpPr>
          <p:cNvPr id="75782" name="Group 15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47120" name="Text Box 16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614363" y="2182813"/>
            <a:ext cx="18415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317750" y="533400"/>
            <a:ext cx="3405188" cy="638175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 i="1">
                <a:solidFill>
                  <a:srgbClr val="F6FE0A"/>
                </a:solidFill>
                <a:latin typeface="Arial" charset="0"/>
                <a:cs typeface="+mn-cs"/>
              </a:rPr>
              <a:t>C</a:t>
            </a:r>
            <a:r>
              <a:rPr lang="ru-RU" sz="3600" b="1" i="1">
                <a:solidFill>
                  <a:srgbClr val="F6FE0A"/>
                </a:solidFill>
                <a:latin typeface="Arial" charset="0"/>
                <a:cs typeface="+mn-cs"/>
              </a:rPr>
              <a:t>ОТВОРЕНИЕ</a:t>
            </a:r>
            <a:endParaRPr lang="en-US" sz="3600" b="1" i="1">
              <a:solidFill>
                <a:srgbClr val="F6FE0A"/>
              </a:solidFill>
              <a:latin typeface="Arial" charset="0"/>
              <a:cs typeface="+mn-cs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2659063" y="1085850"/>
            <a:ext cx="2187575" cy="638175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FF5008"/>
                </a:solidFill>
                <a:latin typeface="Arial" charset="0"/>
                <a:cs typeface="+mn-cs"/>
              </a:rPr>
              <a:t>A</a:t>
            </a:r>
            <a:r>
              <a:rPr lang="ru-RU" sz="3600" b="1" i="1">
                <a:solidFill>
                  <a:srgbClr val="FF5008"/>
                </a:solidFill>
                <a:latin typeface="Arial" charset="0"/>
                <a:cs typeface="+mn-cs"/>
              </a:rPr>
              <a:t>ВРААМ</a:t>
            </a:r>
            <a:endParaRPr lang="en-US" sz="3600" b="1" i="1">
              <a:solidFill>
                <a:srgbClr val="FF5008"/>
              </a:solidFill>
              <a:latin typeface="Arial" charset="0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752725" y="1638300"/>
            <a:ext cx="1881188" cy="638175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ru-RU" sz="3600" b="1" i="1">
                <a:solidFill>
                  <a:srgbClr val="FF5008"/>
                </a:solidFill>
                <a:latin typeface="Arial" charset="0"/>
                <a:cs typeface="+mn-cs"/>
              </a:rPr>
              <a:t>И</a:t>
            </a:r>
            <a:r>
              <a:rPr lang="en-US" sz="3600" b="1" i="1">
                <a:solidFill>
                  <a:srgbClr val="FF5008"/>
                </a:solidFill>
                <a:latin typeface="Arial" charset="0"/>
                <a:cs typeface="+mn-cs"/>
              </a:rPr>
              <a:t>O</a:t>
            </a:r>
            <a:r>
              <a:rPr lang="ru-RU" sz="3600" b="1" i="1">
                <a:solidFill>
                  <a:srgbClr val="FF5008"/>
                </a:solidFill>
                <a:latin typeface="Arial" charset="0"/>
                <a:cs typeface="+mn-cs"/>
              </a:rPr>
              <a:t>СИФ</a:t>
            </a:r>
            <a:endParaRPr lang="en-US" sz="3600" b="1" i="1">
              <a:solidFill>
                <a:srgbClr val="FF5008"/>
              </a:solidFill>
              <a:latin typeface="Arial" charset="0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2957513" y="2190750"/>
            <a:ext cx="2324100" cy="638175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FF5008"/>
                </a:solidFill>
                <a:latin typeface="Arial" charset="0"/>
                <a:cs typeface="+mn-cs"/>
              </a:rPr>
              <a:t>MO</a:t>
            </a:r>
            <a:r>
              <a:rPr lang="ru-RU" sz="3600" b="1" i="1">
                <a:solidFill>
                  <a:srgbClr val="FF5008"/>
                </a:solidFill>
                <a:latin typeface="Arial" charset="0"/>
                <a:cs typeface="+mn-cs"/>
              </a:rPr>
              <a:t>ИСЕЙ</a:t>
            </a:r>
            <a:endParaRPr lang="en-US" sz="3600" b="1" i="1">
              <a:solidFill>
                <a:srgbClr val="FF5008"/>
              </a:solidFill>
              <a:latin typeface="Arial" charset="0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3167063" y="2724150"/>
            <a:ext cx="3725862" cy="638175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ru-RU" sz="3600" b="1" i="1">
                <a:solidFill>
                  <a:srgbClr val="FF5008"/>
                </a:solidFill>
                <a:latin typeface="Arial" charset="0"/>
                <a:cs typeface="+mn-cs"/>
              </a:rPr>
              <a:t>ИИСУС НАВИН</a:t>
            </a:r>
            <a:endParaRPr lang="en-US" sz="3600" b="1" i="1">
              <a:solidFill>
                <a:srgbClr val="FF5008"/>
              </a:solidFill>
              <a:latin typeface="Arial" charset="0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3386138" y="3276600"/>
            <a:ext cx="2443162" cy="638175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ru-RU" sz="3600" b="1" i="1">
                <a:solidFill>
                  <a:srgbClr val="00FF00"/>
                </a:solidFill>
                <a:latin typeface="Arial" charset="0"/>
                <a:cs typeface="+mn-cs"/>
              </a:rPr>
              <a:t>АНАРХИЯ</a:t>
            </a:r>
            <a:endParaRPr lang="en-US" sz="3600" b="1" i="1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3540125" y="3810000"/>
            <a:ext cx="2444750" cy="638175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ru-RU" sz="3600" b="1" i="1">
                <a:solidFill>
                  <a:srgbClr val="00FF00"/>
                </a:solidFill>
                <a:latin typeface="Arial" charset="0"/>
                <a:cs typeface="+mn-cs"/>
              </a:rPr>
              <a:t>ЦАРСТВО</a:t>
            </a:r>
            <a:endParaRPr lang="en-US" sz="3600" b="1" i="1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3703638" y="4362450"/>
            <a:ext cx="2727325" cy="638175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ru-RU" sz="3600" b="1" i="1">
                <a:solidFill>
                  <a:srgbClr val="00FF00"/>
                </a:solidFill>
                <a:latin typeface="Arial" charset="0"/>
                <a:cs typeface="+mn-cs"/>
              </a:rPr>
              <a:t>ПЛЕНЕНИЕ</a:t>
            </a:r>
            <a:endParaRPr lang="en-US" sz="3600" b="1" i="1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3875088" y="4962525"/>
            <a:ext cx="2849562" cy="638175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ru-RU" sz="3600" b="1" i="1">
                <a:solidFill>
                  <a:srgbClr val="E8EC39"/>
                </a:solidFill>
                <a:latin typeface="Arial" charset="0"/>
                <a:cs typeface="+mn-cs"/>
              </a:rPr>
              <a:t>МОЛЧАНИЕ</a:t>
            </a:r>
            <a:endParaRPr lang="en-US" sz="3600" b="1" i="1">
              <a:solidFill>
                <a:srgbClr val="E8EC39"/>
              </a:solidFill>
              <a:latin typeface="Arial" charset="0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4270375" y="5514975"/>
            <a:ext cx="2168525" cy="758825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ru-RU" sz="4400" b="1" i="1">
                <a:solidFill>
                  <a:schemeClr val="hlink"/>
                </a:solidFill>
                <a:latin typeface="Arial" charset="0"/>
                <a:cs typeface="+mn-cs"/>
              </a:rPr>
              <a:t>ИИСУС</a:t>
            </a:r>
            <a:endParaRPr lang="en-US" sz="4400" b="1" i="1">
              <a:solidFill>
                <a:schemeClr val="hlink"/>
              </a:solidFill>
              <a:latin typeface="Arial" charset="0"/>
              <a:cs typeface="+mn-cs"/>
            </a:endParaRPr>
          </a:p>
        </p:txBody>
      </p:sp>
      <p:sp>
        <p:nvSpPr>
          <p:cNvPr id="49169" name="Freeform 17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112 w 695"/>
              <a:gd name="T1" fmla="*/ 111 h 652"/>
              <a:gd name="T2" fmla="*/ 89 w 695"/>
              <a:gd name="T3" fmla="*/ 181 h 652"/>
              <a:gd name="T4" fmla="*/ 73 w 695"/>
              <a:gd name="T5" fmla="*/ 228 h 652"/>
              <a:gd name="T6" fmla="*/ 26 w 695"/>
              <a:gd name="T7" fmla="*/ 260 h 652"/>
              <a:gd name="T8" fmla="*/ 41 w 695"/>
              <a:gd name="T9" fmla="*/ 432 h 652"/>
              <a:gd name="T10" fmla="*/ 34 w 695"/>
              <a:gd name="T11" fmla="*/ 464 h 652"/>
              <a:gd name="T12" fmla="*/ 18 w 695"/>
              <a:gd name="T13" fmla="*/ 511 h 652"/>
              <a:gd name="T14" fmla="*/ 96 w 695"/>
              <a:gd name="T15" fmla="*/ 628 h 652"/>
              <a:gd name="T16" fmla="*/ 143 w 695"/>
              <a:gd name="T17" fmla="*/ 644 h 652"/>
              <a:gd name="T18" fmla="*/ 167 w 695"/>
              <a:gd name="T19" fmla="*/ 652 h 652"/>
              <a:gd name="T20" fmla="*/ 410 w 695"/>
              <a:gd name="T21" fmla="*/ 613 h 652"/>
              <a:gd name="T22" fmla="*/ 426 w 695"/>
              <a:gd name="T23" fmla="*/ 589 h 652"/>
              <a:gd name="T24" fmla="*/ 457 w 695"/>
              <a:gd name="T25" fmla="*/ 558 h 652"/>
              <a:gd name="T26" fmla="*/ 465 w 695"/>
              <a:gd name="T27" fmla="*/ 534 h 652"/>
              <a:gd name="T28" fmla="*/ 512 w 695"/>
              <a:gd name="T29" fmla="*/ 503 h 652"/>
              <a:gd name="T30" fmla="*/ 559 w 695"/>
              <a:gd name="T31" fmla="*/ 487 h 652"/>
              <a:gd name="T32" fmla="*/ 583 w 695"/>
              <a:gd name="T33" fmla="*/ 479 h 652"/>
              <a:gd name="T34" fmla="*/ 645 w 695"/>
              <a:gd name="T35" fmla="*/ 432 h 652"/>
              <a:gd name="T36" fmla="*/ 614 w 695"/>
              <a:gd name="T37" fmla="*/ 291 h 652"/>
              <a:gd name="T38" fmla="*/ 496 w 695"/>
              <a:gd name="T39" fmla="*/ 268 h 652"/>
              <a:gd name="T40" fmla="*/ 449 w 695"/>
              <a:gd name="T41" fmla="*/ 150 h 652"/>
              <a:gd name="T42" fmla="*/ 426 w 695"/>
              <a:gd name="T43" fmla="*/ 142 h 652"/>
              <a:gd name="T44" fmla="*/ 379 w 695"/>
              <a:gd name="T45" fmla="*/ 111 h 652"/>
              <a:gd name="T46" fmla="*/ 379 w 695"/>
              <a:gd name="T47" fmla="*/ 111 h 652"/>
              <a:gd name="T48" fmla="*/ 324 w 695"/>
              <a:gd name="T49" fmla="*/ 64 h 652"/>
              <a:gd name="T50" fmla="*/ 269 w 695"/>
              <a:gd name="T51" fmla="*/ 1 h 652"/>
              <a:gd name="T52" fmla="*/ 151 w 695"/>
              <a:gd name="T53" fmla="*/ 9 h 652"/>
              <a:gd name="T54" fmla="*/ 120 w 695"/>
              <a:gd name="T55" fmla="*/ 119 h 652"/>
              <a:gd name="T56" fmla="*/ 104 w 695"/>
              <a:gd name="T57" fmla="*/ 142 h 652"/>
              <a:gd name="T58" fmla="*/ 112 w 695"/>
              <a:gd name="T59" fmla="*/ 111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8726488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latin typeface="Arial" charset="0"/>
                <a:cs typeface="+mn-cs"/>
              </a:rPr>
              <a:t> 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4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56</a:t>
            </a:r>
          </a:p>
        </p:txBody>
      </p:sp>
      <p:sp>
        <p:nvSpPr>
          <p:cNvPr id="49175" name="Text Box 23"/>
          <p:cNvSpPr txBox="1">
            <a:spLocks noChangeArrowheads="1"/>
          </p:cNvSpPr>
          <p:nvPr/>
        </p:nvSpPr>
        <p:spPr bwMode="auto">
          <a:xfrm>
            <a:off x="8728075" y="6432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2</a:t>
            </a:r>
          </a:p>
        </p:txBody>
      </p:sp>
      <p:sp>
        <p:nvSpPr>
          <p:cNvPr id="49177" name="Text Box 25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pSp>
        <p:nvGrpSpPr>
          <p:cNvPr id="77843" name="Group 26"/>
          <p:cNvGrpSpPr>
            <a:grpSpLocks/>
          </p:cNvGrpSpPr>
          <p:nvPr/>
        </p:nvGrpSpPr>
        <p:grpSpPr bwMode="auto">
          <a:xfrm>
            <a:off x="484188" y="-1588"/>
            <a:ext cx="941387" cy="1874838"/>
            <a:chOff x="305" y="-1"/>
            <a:chExt cx="593" cy="1181"/>
          </a:xfrm>
        </p:grpSpPr>
        <p:sp>
          <p:nvSpPr>
            <p:cNvPr id="49179" name="Text Box 27"/>
            <p:cNvSpPr txBox="1">
              <a:spLocks noChangeArrowheads="1"/>
            </p:cNvSpPr>
            <p:nvPr/>
          </p:nvSpPr>
          <p:spPr bwMode="auto">
            <a:xfrm>
              <a:off x="305" y="-1"/>
              <a:ext cx="593" cy="1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1700">
                  <a:solidFill>
                    <a:srgbClr val="FFFF00"/>
                  </a:solidFill>
                  <a:latin typeface="Arial" charset="0"/>
                  <a:cs typeface="+mn-cs"/>
                </a:rPr>
                <a:t>7</a:t>
              </a:r>
            </a:p>
          </p:txBody>
        </p:sp>
        <p:sp>
          <p:nvSpPr>
            <p:cNvPr id="49180" name="Line 28"/>
            <p:cNvSpPr>
              <a:spLocks noChangeShapeType="1"/>
            </p:cNvSpPr>
            <p:nvPr/>
          </p:nvSpPr>
          <p:spPr bwMode="auto">
            <a:xfrm>
              <a:off x="492" y="576"/>
              <a:ext cx="26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3" grpId="0" autoUpdateAnimBg="0"/>
      <p:bldP spid="4916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Wall Rus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76200" y="6507163"/>
            <a:ext cx="1614488" cy="274637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366599" name="Text Box 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6600" name="Text Box 8"/>
          <p:cNvSpPr txBox="1">
            <a:spLocks noChangeArrowheads="1"/>
          </p:cNvSpPr>
          <p:nvPr/>
        </p:nvSpPr>
        <p:spPr bwMode="auto">
          <a:xfrm>
            <a:off x="469900" y="656113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366601" name="Rectangle 9"/>
          <p:cNvSpPr>
            <a:spLocks noChangeArrowheads="1"/>
          </p:cNvSpPr>
          <p:nvPr/>
        </p:nvSpPr>
        <p:spPr bwMode="auto">
          <a:xfrm>
            <a:off x="7723188" y="65516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8.0.01.</a:t>
            </a:r>
          </a:p>
        </p:txBody>
      </p:sp>
      <p:sp>
        <p:nvSpPr>
          <p:cNvPr id="366602" name="Text Box 10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</a:rPr>
              <a:t>01</a:t>
            </a:r>
          </a:p>
        </p:txBody>
      </p:sp>
      <p:grpSp>
        <p:nvGrpSpPr>
          <p:cNvPr id="366611" name="Group 19"/>
          <p:cNvGrpSpPr>
            <a:grpSpLocks/>
          </p:cNvGrpSpPr>
          <p:nvPr/>
        </p:nvGrpSpPr>
        <p:grpSpPr bwMode="auto">
          <a:xfrm>
            <a:off x="560388" y="5016230"/>
            <a:ext cx="8023225" cy="1101725"/>
            <a:chOff x="409" y="3424"/>
            <a:chExt cx="5054" cy="694"/>
          </a:xfrm>
        </p:grpSpPr>
        <p:sp>
          <p:nvSpPr>
            <p:cNvPr id="366612" name="Text Box 20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b="1" i="1">
                  <a:solidFill>
                    <a:srgbClr val="FAFD00"/>
                  </a:solidFill>
                  <a:latin typeface="Times New Roman" charset="0"/>
                </a:rPr>
                <a:t>Презентация</a:t>
              </a:r>
              <a:r>
                <a:rPr lang="en-US" b="1" i="1">
                  <a:solidFill>
                    <a:srgbClr val="FAFD00"/>
                  </a:solidFill>
                  <a:latin typeface="Times New Roman" charset="0"/>
                </a:rPr>
                <a:t> </a:t>
              </a:r>
              <a:r>
                <a:rPr lang="ru-RU" b="1" i="1">
                  <a:solidFill>
                    <a:srgbClr val="FAFD00"/>
                  </a:solidFill>
                  <a:latin typeface="Times New Roman" charset="0"/>
                </a:rPr>
                <a:t>Международной миссии «О Библии… просто»</a:t>
              </a:r>
              <a:r>
                <a:rPr lang="en-US" b="1" i="1">
                  <a:solidFill>
                    <a:srgbClr val="FAFD00"/>
                  </a:solidFill>
                  <a:latin typeface="Times New Roman" charset="0"/>
                </a:rPr>
                <a:t> </a:t>
              </a:r>
              <a:r>
                <a:rPr lang="ru-RU" b="1" i="1">
                  <a:solidFill>
                    <a:srgbClr val="FAFD00"/>
                  </a:solidFill>
                  <a:latin typeface="Times New Roman" charset="0"/>
                </a:rPr>
                <a:t>               Форт-Уорт, Техас</a:t>
              </a:r>
              <a:endParaRPr lang="en-US" b="1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366613" name="Text Box 21"/>
            <p:cNvSpPr txBox="1">
              <a:spLocks noChangeArrowheads="1"/>
            </p:cNvSpPr>
            <p:nvPr/>
          </p:nvSpPr>
          <p:spPr bwMode="auto">
            <a:xfrm>
              <a:off x="1105" y="3866"/>
              <a:ext cx="3509" cy="2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B0C"/>
                  </a:solidFill>
                  <a:latin typeface="Helvetica" charset="0"/>
                </a:rPr>
                <a:t>BibleBasically.org • BibleStudyDownloads.org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661071"/>
      </p:ext>
    </p:extLst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Freeform 3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112 w 695"/>
              <a:gd name="T1" fmla="*/ 111 h 652"/>
              <a:gd name="T2" fmla="*/ 89 w 695"/>
              <a:gd name="T3" fmla="*/ 181 h 652"/>
              <a:gd name="T4" fmla="*/ 73 w 695"/>
              <a:gd name="T5" fmla="*/ 228 h 652"/>
              <a:gd name="T6" fmla="*/ 26 w 695"/>
              <a:gd name="T7" fmla="*/ 260 h 652"/>
              <a:gd name="T8" fmla="*/ 41 w 695"/>
              <a:gd name="T9" fmla="*/ 432 h 652"/>
              <a:gd name="T10" fmla="*/ 34 w 695"/>
              <a:gd name="T11" fmla="*/ 464 h 652"/>
              <a:gd name="T12" fmla="*/ 18 w 695"/>
              <a:gd name="T13" fmla="*/ 511 h 652"/>
              <a:gd name="T14" fmla="*/ 96 w 695"/>
              <a:gd name="T15" fmla="*/ 628 h 652"/>
              <a:gd name="T16" fmla="*/ 143 w 695"/>
              <a:gd name="T17" fmla="*/ 644 h 652"/>
              <a:gd name="T18" fmla="*/ 167 w 695"/>
              <a:gd name="T19" fmla="*/ 652 h 652"/>
              <a:gd name="T20" fmla="*/ 410 w 695"/>
              <a:gd name="T21" fmla="*/ 613 h 652"/>
              <a:gd name="T22" fmla="*/ 426 w 695"/>
              <a:gd name="T23" fmla="*/ 589 h 652"/>
              <a:gd name="T24" fmla="*/ 457 w 695"/>
              <a:gd name="T25" fmla="*/ 558 h 652"/>
              <a:gd name="T26" fmla="*/ 465 w 695"/>
              <a:gd name="T27" fmla="*/ 534 h 652"/>
              <a:gd name="T28" fmla="*/ 512 w 695"/>
              <a:gd name="T29" fmla="*/ 503 h 652"/>
              <a:gd name="T30" fmla="*/ 559 w 695"/>
              <a:gd name="T31" fmla="*/ 487 h 652"/>
              <a:gd name="T32" fmla="*/ 583 w 695"/>
              <a:gd name="T33" fmla="*/ 479 h 652"/>
              <a:gd name="T34" fmla="*/ 645 w 695"/>
              <a:gd name="T35" fmla="*/ 432 h 652"/>
              <a:gd name="T36" fmla="*/ 614 w 695"/>
              <a:gd name="T37" fmla="*/ 291 h 652"/>
              <a:gd name="T38" fmla="*/ 496 w 695"/>
              <a:gd name="T39" fmla="*/ 268 h 652"/>
              <a:gd name="T40" fmla="*/ 449 w 695"/>
              <a:gd name="T41" fmla="*/ 150 h 652"/>
              <a:gd name="T42" fmla="*/ 426 w 695"/>
              <a:gd name="T43" fmla="*/ 142 h 652"/>
              <a:gd name="T44" fmla="*/ 379 w 695"/>
              <a:gd name="T45" fmla="*/ 111 h 652"/>
              <a:gd name="T46" fmla="*/ 379 w 695"/>
              <a:gd name="T47" fmla="*/ 111 h 652"/>
              <a:gd name="T48" fmla="*/ 324 w 695"/>
              <a:gd name="T49" fmla="*/ 64 h 652"/>
              <a:gd name="T50" fmla="*/ 269 w 695"/>
              <a:gd name="T51" fmla="*/ 1 h 652"/>
              <a:gd name="T52" fmla="*/ 151 w 695"/>
              <a:gd name="T53" fmla="*/ 9 h 652"/>
              <a:gd name="T54" fmla="*/ 120 w 695"/>
              <a:gd name="T55" fmla="*/ 119 h 652"/>
              <a:gd name="T56" fmla="*/ 104 w 695"/>
              <a:gd name="T57" fmla="*/ 142 h 652"/>
              <a:gd name="T58" fmla="*/ 112 w 695"/>
              <a:gd name="T59" fmla="*/ 111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9" t="10115" r="12968" b="11848"/>
          <a:stretch>
            <a:fillRect/>
          </a:stretch>
        </p:blipFill>
        <p:spPr bwMode="auto">
          <a:xfrm>
            <a:off x="1363663" y="904875"/>
            <a:ext cx="6584950" cy="535146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6309" name="Group 5"/>
          <p:cNvGrpSpPr>
            <a:grpSpLocks/>
          </p:cNvGrpSpPr>
          <p:nvPr/>
        </p:nvGrpSpPr>
        <p:grpSpPr bwMode="auto">
          <a:xfrm>
            <a:off x="4425950" y="1428750"/>
            <a:ext cx="2235200" cy="1709738"/>
            <a:chOff x="1462" y="1397"/>
            <a:chExt cx="2798" cy="2267"/>
          </a:xfrm>
        </p:grpSpPr>
        <p:sp>
          <p:nvSpPr>
            <p:cNvPr id="79945" name="Rectangle 6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11" name="Rectangle 7"/>
            <p:cNvSpPr>
              <a:spLocks noChangeArrowheads="1"/>
            </p:cNvSpPr>
            <p:nvPr/>
          </p:nvSpPr>
          <p:spPr bwMode="auto">
            <a:xfrm>
              <a:off x="1633" y="1433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9947" name="Rectangle 8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8" name="AutoShape 9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9" name="Rectangle 10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15" name="Rectangle 11"/>
            <p:cNvSpPr>
              <a:spLocks noChangeArrowheads="1"/>
            </p:cNvSpPr>
            <p:nvPr/>
          </p:nvSpPr>
          <p:spPr bwMode="auto">
            <a:xfrm>
              <a:off x="1462" y="1399"/>
              <a:ext cx="833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600" b="1">
                  <a:solidFill>
                    <a:srgbClr val="790015"/>
                  </a:solidFill>
                  <a:latin typeface="Helvetica" charset="0"/>
                  <a:cs typeface="+mn-cs"/>
                </a:rPr>
                <a:t>  </a:t>
              </a:r>
              <a:r>
                <a:rPr lang="ru-RU" sz="700" b="1">
                  <a:solidFill>
                    <a:srgbClr val="790015"/>
                  </a:solidFill>
                  <a:latin typeface="Helvetica" charset="0"/>
                  <a:cs typeface="+mn-cs"/>
                </a:rPr>
                <a:t>СОТВОРЕНИЕ</a:t>
              </a:r>
              <a:endParaRPr lang="en-US" sz="7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51" name="Line 12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2" name="Line 13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3" name="Rectangle 14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19" name="Rectangle 15"/>
            <p:cNvSpPr>
              <a:spLocks noChangeArrowheads="1"/>
            </p:cNvSpPr>
            <p:nvPr/>
          </p:nvSpPr>
          <p:spPr bwMode="auto">
            <a:xfrm>
              <a:off x="1776" y="1605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9955" name="Rectangle 16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6" name="AutoShape 17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7" name="Rectangle 18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23" name="Rectangle 19"/>
            <p:cNvSpPr>
              <a:spLocks noChangeArrowheads="1"/>
            </p:cNvSpPr>
            <p:nvPr/>
          </p:nvSpPr>
          <p:spPr bwMode="auto">
            <a:xfrm>
              <a:off x="1696" y="1563"/>
              <a:ext cx="62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  </a:t>
              </a: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АВРААМ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59" name="Line 20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0" name="Line 21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1" name="Rectangle 22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27" name="Rectangle 23"/>
            <p:cNvSpPr>
              <a:spLocks noChangeArrowheads="1"/>
            </p:cNvSpPr>
            <p:nvPr/>
          </p:nvSpPr>
          <p:spPr bwMode="auto">
            <a:xfrm>
              <a:off x="1917" y="1765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9963" name="Rectangle 24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4" name="AutoShape 25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5" name="Rectangle 26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31" name="Rectangle 27"/>
            <p:cNvSpPr>
              <a:spLocks noChangeArrowheads="1"/>
            </p:cNvSpPr>
            <p:nvPr/>
          </p:nvSpPr>
          <p:spPr bwMode="auto">
            <a:xfrm>
              <a:off x="1901" y="1736"/>
              <a:ext cx="483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ИОСИФ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67" name="Line 28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8" name="Line 29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9" name="Rectangle 30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0" name="AutoShape 31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1" name="Rectangle 32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37" name="Rectangle 33"/>
            <p:cNvSpPr>
              <a:spLocks noChangeArrowheads="1"/>
            </p:cNvSpPr>
            <p:nvPr/>
          </p:nvSpPr>
          <p:spPr bwMode="auto">
            <a:xfrm>
              <a:off x="2042" y="1894"/>
              <a:ext cx="56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МОИСЕЙ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73" name="Line 34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4" name="Line 35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5" name="Rectangle 36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6" name="AutoShape 37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7" name="Rectangle 38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43" name="Rectangle 39"/>
            <p:cNvSpPr>
              <a:spLocks noChangeArrowheads="1"/>
            </p:cNvSpPr>
            <p:nvPr/>
          </p:nvSpPr>
          <p:spPr bwMode="auto">
            <a:xfrm>
              <a:off x="2112" y="2071"/>
              <a:ext cx="69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   </a:t>
              </a: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И.НАВИН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79" name="Line 40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0" name="Rectangle 41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1" name="AutoShape 42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2" name="Rectangle 43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48" name="Rectangle 44"/>
            <p:cNvSpPr>
              <a:spLocks noChangeArrowheads="1"/>
            </p:cNvSpPr>
            <p:nvPr/>
          </p:nvSpPr>
          <p:spPr bwMode="auto">
            <a:xfrm>
              <a:off x="2283" y="2235"/>
              <a:ext cx="62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АНАРХИЯ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84" name="Line 45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5" name="Rectangle 46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6" name="AutoShape 47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7" name="Rectangle 48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53" name="Rectangle 49"/>
            <p:cNvSpPr>
              <a:spLocks noChangeArrowheads="1"/>
            </p:cNvSpPr>
            <p:nvPr/>
          </p:nvSpPr>
          <p:spPr bwMode="auto">
            <a:xfrm>
              <a:off x="2440" y="2416"/>
              <a:ext cx="63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ЦАРСТВО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89" name="Line 50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0" name="Rectangle 51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1" name="AutoShape 52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2" name="Rectangle 53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58" name="Rectangle 54"/>
            <p:cNvSpPr>
              <a:spLocks noChangeArrowheads="1"/>
            </p:cNvSpPr>
            <p:nvPr/>
          </p:nvSpPr>
          <p:spPr bwMode="auto">
            <a:xfrm>
              <a:off x="2454" y="2590"/>
              <a:ext cx="855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    ПЛЕНЕНИЕ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94" name="Line 55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5" name="Line 56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6" name="Rectangle 57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7" name="AutoShape 58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8" name="Rectangle 59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64" name="Rectangle 60"/>
            <p:cNvSpPr>
              <a:spLocks noChangeArrowheads="1"/>
            </p:cNvSpPr>
            <p:nvPr/>
          </p:nvSpPr>
          <p:spPr bwMode="auto">
            <a:xfrm>
              <a:off x="2630" y="2778"/>
              <a:ext cx="85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   МОЛЧАНИЕ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80000" name="Line 61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1" name="Line 62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2" name="Rectangle 63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3" name="AutoShape 64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4" name="Rectangle 65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005" name="Group 66"/>
            <p:cNvGrpSpPr>
              <a:grpSpLocks/>
            </p:cNvGrpSpPr>
            <p:nvPr/>
          </p:nvGrpSpPr>
          <p:grpSpPr bwMode="auto">
            <a:xfrm>
              <a:off x="3014" y="2963"/>
              <a:ext cx="500" cy="175"/>
              <a:chOff x="3102" y="3099"/>
              <a:chExt cx="500" cy="175"/>
            </a:xfrm>
          </p:grpSpPr>
          <p:sp>
            <p:nvSpPr>
              <p:cNvPr id="226371" name="Rectangle 67"/>
              <p:cNvSpPr>
                <a:spLocks noChangeArrowheads="1"/>
              </p:cNvSpPr>
              <p:nvPr/>
            </p:nvSpPr>
            <p:spPr bwMode="auto">
              <a:xfrm>
                <a:off x="3102" y="3112"/>
                <a:ext cx="107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800" b="1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   </a:t>
                </a:r>
                <a:endParaRPr lang="en-US" sz="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226372" name="Rectangle 68"/>
              <p:cNvSpPr>
                <a:spLocks noChangeArrowheads="1"/>
              </p:cNvSpPr>
              <p:nvPr/>
            </p:nvSpPr>
            <p:spPr bwMode="auto">
              <a:xfrm>
                <a:off x="3156" y="3099"/>
                <a:ext cx="447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ru-RU" sz="800" b="1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ИИСУС</a:t>
                </a:r>
                <a:endParaRPr lang="en-US" sz="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</p:grpSp>
        <p:sp>
          <p:nvSpPr>
            <p:cNvPr id="80006" name="Line 69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7" name="Line 70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6375" name="Text Box 71"/>
          <p:cNvSpPr txBox="1">
            <a:spLocks noChangeArrowheads="1"/>
          </p:cNvSpPr>
          <p:nvPr/>
        </p:nvSpPr>
        <p:spPr bwMode="auto">
          <a:xfrm>
            <a:off x="460375" y="438150"/>
            <a:ext cx="8234363" cy="7016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Ваш новый</a:t>
            </a: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ja-JP" alt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ru-RU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библейский архив</a:t>
            </a:r>
            <a:r>
              <a:rPr lang="ja-JP" alt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4000" b="1">
              <a:solidFill>
                <a:srgbClr val="DCF21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grpSp>
        <p:nvGrpSpPr>
          <p:cNvPr id="226376" name="Group 72"/>
          <p:cNvGrpSpPr>
            <a:grpSpLocks/>
          </p:cNvGrpSpPr>
          <p:nvPr/>
        </p:nvGrpSpPr>
        <p:grpSpPr bwMode="auto">
          <a:xfrm>
            <a:off x="1998663" y="1225550"/>
            <a:ext cx="2841625" cy="1343025"/>
            <a:chOff x="2363" y="2052"/>
            <a:chExt cx="1790" cy="846"/>
          </a:xfrm>
        </p:grpSpPr>
        <p:sp>
          <p:nvSpPr>
            <p:cNvPr id="79940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1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2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80" name="Rectangle 76"/>
            <p:cNvSpPr>
              <a:spLocks noChangeArrowheads="1"/>
            </p:cNvSpPr>
            <p:nvPr/>
          </p:nvSpPr>
          <p:spPr bwMode="auto">
            <a:xfrm>
              <a:off x="2363" y="2078"/>
              <a:ext cx="100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790015"/>
                  </a:solidFill>
                  <a:latin typeface="Helvetica" charset="0"/>
                  <a:cs typeface="+mn-cs"/>
                </a:rPr>
                <a:t>   СОТВОРЕНИЕ</a:t>
              </a:r>
              <a:endPara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44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6382" name="Group 78"/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79935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6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7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86" name="Rectangle 82"/>
            <p:cNvSpPr>
              <a:spLocks noChangeArrowheads="1"/>
            </p:cNvSpPr>
            <p:nvPr/>
          </p:nvSpPr>
          <p:spPr bwMode="auto">
            <a:xfrm>
              <a:off x="2550" y="2078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АВРААМ</a:t>
              </a:r>
              <a:endPara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39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6388" name="Group 84"/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79930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1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2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92" name="Rectangle 88"/>
            <p:cNvSpPr>
              <a:spLocks noChangeArrowheads="1"/>
            </p:cNvSpPr>
            <p:nvPr/>
          </p:nvSpPr>
          <p:spPr bwMode="auto">
            <a:xfrm>
              <a:off x="2593" y="2078"/>
              <a:ext cx="5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ИОСИФ</a:t>
              </a:r>
              <a:endPara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34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6394" name="Group 90"/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79925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6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7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98" name="Rectangle 94"/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МОИСЕЙ</a:t>
              </a:r>
              <a:endPara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29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6400" name="Group 96"/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79920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1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2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04" name="Rectangle 100"/>
            <p:cNvSpPr>
              <a:spLocks noChangeArrowheads="1"/>
            </p:cNvSpPr>
            <p:nvPr/>
          </p:nvSpPr>
          <p:spPr bwMode="auto">
            <a:xfrm>
              <a:off x="2513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И. НАВИН</a:t>
              </a:r>
              <a:endPara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24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6406" name="Group 102"/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79915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16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17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10" name="Rectangle 106"/>
            <p:cNvSpPr>
              <a:spLocks noChangeArrowheads="1"/>
            </p:cNvSpPr>
            <p:nvPr/>
          </p:nvSpPr>
          <p:spPr bwMode="auto">
            <a:xfrm>
              <a:off x="2510" y="2078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АНАРХИЯ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19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6412" name="Group 108"/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79910" name="Rectangle 10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11" name="AutoShape 11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12" name="Rectangle 11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16" name="Rectangle 112"/>
            <p:cNvSpPr>
              <a:spLocks noChangeArrowheads="1"/>
            </p:cNvSpPr>
            <p:nvPr/>
          </p:nvSpPr>
          <p:spPr bwMode="auto">
            <a:xfrm>
              <a:off x="2509" y="2078"/>
              <a:ext cx="71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ЦАРСТВО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14" name="Line 11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6418" name="Group 114"/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79905" name="Rectangle 11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06" name="AutoShape 11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07" name="Rectangle 11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22" name="Rectangle 118"/>
            <p:cNvSpPr>
              <a:spLocks noChangeArrowheads="1"/>
            </p:cNvSpPr>
            <p:nvPr/>
          </p:nvSpPr>
          <p:spPr bwMode="auto">
            <a:xfrm>
              <a:off x="2464" y="2078"/>
              <a:ext cx="8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ПЛЕНЕНИЕ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9909" name="Line 11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6424" name="Group 120"/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79901" name="Rectangle 121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02" name="AutoShape 122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03" name="Rectangle 123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28" name="Rectangle 124"/>
            <p:cNvSpPr>
              <a:spLocks noChangeArrowheads="1"/>
            </p:cNvSpPr>
            <p:nvPr/>
          </p:nvSpPr>
          <p:spPr bwMode="auto">
            <a:xfrm>
              <a:off x="2715" y="2298"/>
              <a:ext cx="8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МОЛЧАНИЕ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</p:grpSp>
      <p:grpSp>
        <p:nvGrpSpPr>
          <p:cNvPr id="226429" name="Group 125"/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79893" name="Rectangle 126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94" name="AutoShape 127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95" name="Rectangle 128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9896" name="Group 129"/>
            <p:cNvGrpSpPr>
              <a:grpSpLocks/>
            </p:cNvGrpSpPr>
            <p:nvPr/>
          </p:nvGrpSpPr>
          <p:grpSpPr bwMode="auto">
            <a:xfrm>
              <a:off x="4029" y="130"/>
              <a:ext cx="814" cy="284"/>
              <a:chOff x="3059" y="3101"/>
              <a:chExt cx="637" cy="235"/>
            </a:xfrm>
          </p:grpSpPr>
          <p:sp>
            <p:nvSpPr>
              <p:cNvPr id="226434" name="Rectangle 130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800" b="1">
                    <a:solidFill>
                      <a:srgbClr val="790015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226435" name="Rectangle 131"/>
              <p:cNvSpPr>
                <a:spLocks noChangeArrowheads="1"/>
              </p:cNvSpPr>
              <p:nvPr/>
            </p:nvSpPr>
            <p:spPr bwMode="auto">
              <a:xfrm>
                <a:off x="3059" y="3101"/>
                <a:ext cx="637" cy="23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ru-RU" sz="2900" b="1">
                    <a:solidFill>
                      <a:srgbClr val="790015"/>
                    </a:solidFill>
                    <a:latin typeface="Helvetica" charset="0"/>
                    <a:cs typeface="+mn-cs"/>
                  </a:rPr>
                  <a:t>ИИСУС</a:t>
                </a:r>
                <a:endParaRPr lang="en-US" sz="4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</p:grpSp>
        <p:sp>
          <p:nvSpPr>
            <p:cNvPr id="79897" name="Line 132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8" name="Line 133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6438" name="Text Box 134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226440" name="Text Box 136"/>
          <p:cNvSpPr txBox="1">
            <a:spLocks noChangeArrowheads="1"/>
          </p:cNvSpPr>
          <p:nvPr/>
        </p:nvSpPr>
        <p:spPr bwMode="auto">
          <a:xfrm>
            <a:off x="8834438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26441" name="Text Box 137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4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26442" name="Text Box 138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57</a:t>
            </a:r>
          </a:p>
        </p:txBody>
      </p:sp>
      <p:sp>
        <p:nvSpPr>
          <p:cNvPr id="226443" name="Text Box 139"/>
          <p:cNvSpPr txBox="1">
            <a:spLocks noChangeArrowheads="1"/>
          </p:cNvSpPr>
          <p:nvPr/>
        </p:nvSpPr>
        <p:spPr bwMode="auto">
          <a:xfrm>
            <a:off x="8720138" y="6432550"/>
            <a:ext cx="41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11</a:t>
            </a:r>
          </a:p>
        </p:txBody>
      </p:sp>
      <p:sp>
        <p:nvSpPr>
          <p:cNvPr id="226445" name="Text Box 141"/>
          <p:cNvSpPr txBox="1">
            <a:spLocks noChangeArrowheads="1"/>
          </p:cNvSpPr>
          <p:nvPr/>
        </p:nvSpPr>
        <p:spPr bwMode="auto">
          <a:xfrm>
            <a:off x="7173913" y="6270625"/>
            <a:ext cx="13954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75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15747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57"/>
          <a:stretch>
            <a:fillRect/>
          </a:stretch>
        </p:blipFill>
        <p:spPr bwMode="auto">
          <a:xfrm>
            <a:off x="639763" y="546100"/>
            <a:ext cx="7858125" cy="5740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5748" name="Text Box 4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415749" name="Text Box 5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15750" name="Text Box 6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58</a:t>
            </a:r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aphicFrame>
        <p:nvGraphicFramePr>
          <p:cNvPr id="80903" name="Object 8"/>
          <p:cNvGraphicFramePr>
            <a:graphicFrameLocks noGrp="1" noChangeAspect="1"/>
          </p:cNvGraphicFramePr>
          <p:nvPr>
            <p:ph/>
          </p:nvPr>
        </p:nvGraphicFramePr>
        <p:xfrm>
          <a:off x="682625" y="501650"/>
          <a:ext cx="7839075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8380952" imgH="6152381" progId="Paint.Picture">
                  <p:embed/>
                </p:oleObj>
              </mc:Choice>
              <mc:Fallback>
                <p:oleObj name="Точечный рисунок" r:id="rId3" imgW="8380952" imgH="6152381" progId="Paint.Picture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501650"/>
                        <a:ext cx="7839075" cy="580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5753" name="Text Box 9"/>
          <p:cNvSpPr txBox="1">
            <a:spLocks noChangeArrowheads="1"/>
          </p:cNvSpPr>
          <p:nvPr/>
        </p:nvSpPr>
        <p:spPr bwMode="auto">
          <a:xfrm>
            <a:off x="2676525" y="4624388"/>
            <a:ext cx="1139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bg2"/>
                </a:solidFill>
                <a:latin typeface="Arial" charset="0"/>
                <a:cs typeface="+mn-cs"/>
              </a:rPr>
              <a:t>МОЛЧАНИЕ</a:t>
            </a:r>
          </a:p>
        </p:txBody>
      </p:sp>
      <p:sp>
        <p:nvSpPr>
          <p:cNvPr id="415754" name="Text Box 10"/>
          <p:cNvSpPr txBox="1">
            <a:spLocks noChangeArrowheads="1"/>
          </p:cNvSpPr>
          <p:nvPr/>
        </p:nvSpPr>
        <p:spPr bwMode="auto">
          <a:xfrm>
            <a:off x="4862513" y="4646613"/>
            <a:ext cx="1139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>
                <a:solidFill>
                  <a:schemeClr val="bg2"/>
                </a:solidFill>
                <a:latin typeface="Arial" charset="0"/>
                <a:cs typeface="+mn-cs"/>
              </a:rPr>
              <a:t>ИИСУС</a:t>
            </a:r>
          </a:p>
        </p:txBody>
      </p:sp>
      <p:sp>
        <p:nvSpPr>
          <p:cNvPr id="415755" name="Text Box 11"/>
          <p:cNvSpPr txBox="1">
            <a:spLocks noChangeArrowheads="1"/>
          </p:cNvSpPr>
          <p:nvPr/>
        </p:nvSpPr>
        <p:spPr bwMode="auto">
          <a:xfrm>
            <a:off x="3702050" y="738188"/>
            <a:ext cx="871538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СОТВОРЕНИЕ</a:t>
            </a:r>
          </a:p>
        </p:txBody>
      </p:sp>
      <p:grpSp>
        <p:nvGrpSpPr>
          <p:cNvPr id="80907" name="Group 12"/>
          <p:cNvGrpSpPr>
            <a:grpSpLocks/>
          </p:cNvGrpSpPr>
          <p:nvPr/>
        </p:nvGrpSpPr>
        <p:grpSpPr bwMode="auto">
          <a:xfrm>
            <a:off x="1085850" y="903288"/>
            <a:ext cx="6421438" cy="2884487"/>
            <a:chOff x="684" y="569"/>
            <a:chExt cx="4045" cy="1817"/>
          </a:xfrm>
        </p:grpSpPr>
        <p:sp>
          <p:nvSpPr>
            <p:cNvPr id="415757" name="Text Box 13"/>
            <p:cNvSpPr txBox="1">
              <a:spLocks noChangeArrowheads="1"/>
            </p:cNvSpPr>
            <p:nvPr/>
          </p:nvSpPr>
          <p:spPr bwMode="auto">
            <a:xfrm>
              <a:off x="2499" y="569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СОТВОРЕНИЕ</a:t>
              </a:r>
            </a:p>
          </p:txBody>
        </p:sp>
        <p:sp>
          <p:nvSpPr>
            <p:cNvPr id="415758" name="Text Box 14"/>
            <p:cNvSpPr txBox="1">
              <a:spLocks noChangeArrowheads="1"/>
            </p:cNvSpPr>
            <p:nvPr/>
          </p:nvSpPr>
          <p:spPr bwMode="auto">
            <a:xfrm>
              <a:off x="2471" y="1430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ЧЕЛОВЕКА</a:t>
              </a:r>
            </a:p>
          </p:txBody>
        </p:sp>
        <p:sp>
          <p:nvSpPr>
            <p:cNvPr id="415759" name="Text Box 15"/>
            <p:cNvSpPr txBox="1">
              <a:spLocks noChangeArrowheads="1"/>
            </p:cNvSpPr>
            <p:nvPr/>
          </p:nvSpPr>
          <p:spPr bwMode="auto">
            <a:xfrm>
              <a:off x="2450" y="2232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ОБЩЕСТВА</a:t>
              </a:r>
            </a:p>
          </p:txBody>
        </p:sp>
        <p:sp>
          <p:nvSpPr>
            <p:cNvPr id="415760" name="Text Box 16"/>
            <p:cNvSpPr txBox="1">
              <a:spLocks noChangeArrowheads="1"/>
            </p:cNvSpPr>
            <p:nvPr/>
          </p:nvSpPr>
          <p:spPr bwMode="auto">
            <a:xfrm>
              <a:off x="684" y="1073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АВРААМ</a:t>
              </a:r>
            </a:p>
          </p:txBody>
        </p:sp>
        <p:sp>
          <p:nvSpPr>
            <p:cNvPr id="415761" name="Text Box 17"/>
            <p:cNvSpPr txBox="1">
              <a:spLocks noChangeArrowheads="1"/>
            </p:cNvSpPr>
            <p:nvPr/>
          </p:nvSpPr>
          <p:spPr bwMode="auto">
            <a:xfrm>
              <a:off x="2028" y="104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ИОСИФ</a:t>
              </a:r>
            </a:p>
          </p:txBody>
        </p:sp>
        <p:sp>
          <p:nvSpPr>
            <p:cNvPr id="415762" name="Text Box 18"/>
            <p:cNvSpPr txBox="1">
              <a:spLocks noChangeArrowheads="1"/>
            </p:cNvSpPr>
            <p:nvPr/>
          </p:nvSpPr>
          <p:spPr bwMode="auto">
            <a:xfrm>
              <a:off x="3468" y="1033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МОИСЕЙ</a:t>
              </a:r>
            </a:p>
          </p:txBody>
        </p:sp>
        <p:sp>
          <p:nvSpPr>
            <p:cNvPr id="415763" name="Text Box 19"/>
            <p:cNvSpPr txBox="1">
              <a:spLocks noChangeArrowheads="1"/>
            </p:cNvSpPr>
            <p:nvPr/>
          </p:nvSpPr>
          <p:spPr bwMode="auto">
            <a:xfrm>
              <a:off x="4180" y="104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И.НАВИН</a:t>
              </a:r>
            </a:p>
          </p:txBody>
        </p:sp>
        <p:sp>
          <p:nvSpPr>
            <p:cNvPr id="415764" name="Text Box 20"/>
            <p:cNvSpPr txBox="1">
              <a:spLocks noChangeArrowheads="1"/>
            </p:cNvSpPr>
            <p:nvPr/>
          </p:nvSpPr>
          <p:spPr bwMode="auto">
            <a:xfrm>
              <a:off x="1060" y="1785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АНАРХИЯ</a:t>
              </a:r>
            </a:p>
          </p:txBody>
        </p:sp>
        <p:sp>
          <p:nvSpPr>
            <p:cNvPr id="415765" name="Text Box 21"/>
            <p:cNvSpPr txBox="1">
              <a:spLocks noChangeArrowheads="1"/>
            </p:cNvSpPr>
            <p:nvPr/>
          </p:nvSpPr>
          <p:spPr bwMode="auto">
            <a:xfrm>
              <a:off x="2592" y="1781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ЦАРСТВО</a:t>
              </a:r>
            </a:p>
          </p:txBody>
        </p:sp>
        <p:sp>
          <p:nvSpPr>
            <p:cNvPr id="415766" name="Text Box 22"/>
            <p:cNvSpPr txBox="1">
              <a:spLocks noChangeArrowheads="1"/>
            </p:cNvSpPr>
            <p:nvPr/>
          </p:nvSpPr>
          <p:spPr bwMode="auto">
            <a:xfrm>
              <a:off x="4136" y="178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ПЛЕНЕНИЕ</a:t>
              </a:r>
            </a:p>
          </p:txBody>
        </p:sp>
      </p:grpSp>
      <p:sp>
        <p:nvSpPr>
          <p:cNvPr id="415767" name="Text Box 23"/>
          <p:cNvSpPr txBox="1">
            <a:spLocks noChangeArrowheads="1"/>
          </p:cNvSpPr>
          <p:nvPr/>
        </p:nvSpPr>
        <p:spPr bwMode="auto">
          <a:xfrm>
            <a:off x="2271713" y="4244975"/>
            <a:ext cx="871537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МОЛЧАНИЕ</a:t>
            </a:r>
          </a:p>
        </p:txBody>
      </p:sp>
      <p:sp>
        <p:nvSpPr>
          <p:cNvPr id="415768" name="Text Box 24"/>
          <p:cNvSpPr txBox="1">
            <a:spLocks noChangeArrowheads="1"/>
          </p:cNvSpPr>
          <p:nvPr/>
        </p:nvSpPr>
        <p:spPr bwMode="auto">
          <a:xfrm>
            <a:off x="4337050" y="4256088"/>
            <a:ext cx="871538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ИИСУС</a:t>
            </a:r>
          </a:p>
        </p:txBody>
      </p:sp>
      <p:pic>
        <p:nvPicPr>
          <p:cNvPr id="415769" name="Picture 2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38" y="504825"/>
            <a:ext cx="21177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5771" name="Rectangle 27"/>
          <p:cNvSpPr>
            <a:spLocks noChangeArrowheads="1"/>
          </p:cNvSpPr>
          <p:nvPr/>
        </p:nvSpPr>
        <p:spPr bwMode="auto">
          <a:xfrm>
            <a:off x="642938" y="1641475"/>
            <a:ext cx="7843837" cy="4616450"/>
          </a:xfrm>
          <a:prstGeom prst="rect">
            <a:avLst/>
          </a:prstGeom>
          <a:solidFill>
            <a:srgbClr val="210E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16771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57"/>
          <a:stretch>
            <a:fillRect/>
          </a:stretch>
        </p:blipFill>
        <p:spPr bwMode="auto">
          <a:xfrm>
            <a:off x="639763" y="546100"/>
            <a:ext cx="7858125" cy="5740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416773" name="Text Box 5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16774" name="Text Box 6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59</a:t>
            </a:r>
          </a:p>
        </p:txBody>
      </p:sp>
      <p:sp>
        <p:nvSpPr>
          <p:cNvPr id="416775" name="Text Box 7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aphicFrame>
        <p:nvGraphicFramePr>
          <p:cNvPr id="81927" name="Object 8"/>
          <p:cNvGraphicFramePr>
            <a:graphicFrameLocks noGrp="1" noChangeAspect="1"/>
          </p:cNvGraphicFramePr>
          <p:nvPr>
            <p:ph/>
          </p:nvPr>
        </p:nvGraphicFramePr>
        <p:xfrm>
          <a:off x="682625" y="501650"/>
          <a:ext cx="7839075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8380952" imgH="6152381" progId="Paint.Picture">
                  <p:embed/>
                </p:oleObj>
              </mc:Choice>
              <mc:Fallback>
                <p:oleObj name="Точечный рисунок" r:id="rId3" imgW="8380952" imgH="6152381" progId="Paint.Picture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501650"/>
                        <a:ext cx="7839075" cy="580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77" name="Text Box 9"/>
          <p:cNvSpPr txBox="1">
            <a:spLocks noChangeArrowheads="1"/>
          </p:cNvSpPr>
          <p:nvPr/>
        </p:nvSpPr>
        <p:spPr bwMode="auto">
          <a:xfrm>
            <a:off x="2676525" y="4624388"/>
            <a:ext cx="1139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bg2"/>
                </a:solidFill>
                <a:latin typeface="Arial" charset="0"/>
                <a:cs typeface="+mn-cs"/>
              </a:rPr>
              <a:t>МОЛЧАНИЕ</a:t>
            </a:r>
          </a:p>
        </p:txBody>
      </p:sp>
      <p:sp>
        <p:nvSpPr>
          <p:cNvPr id="416778" name="Text Box 10"/>
          <p:cNvSpPr txBox="1">
            <a:spLocks noChangeArrowheads="1"/>
          </p:cNvSpPr>
          <p:nvPr/>
        </p:nvSpPr>
        <p:spPr bwMode="auto">
          <a:xfrm>
            <a:off x="4862513" y="4646613"/>
            <a:ext cx="1139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>
                <a:solidFill>
                  <a:schemeClr val="bg2"/>
                </a:solidFill>
                <a:latin typeface="Arial" charset="0"/>
                <a:cs typeface="+mn-cs"/>
              </a:rPr>
              <a:t>ИИСУС</a:t>
            </a:r>
          </a:p>
        </p:txBody>
      </p:sp>
      <p:sp>
        <p:nvSpPr>
          <p:cNvPr id="416779" name="Text Box 11"/>
          <p:cNvSpPr txBox="1">
            <a:spLocks noChangeArrowheads="1"/>
          </p:cNvSpPr>
          <p:nvPr/>
        </p:nvSpPr>
        <p:spPr bwMode="auto">
          <a:xfrm>
            <a:off x="3702050" y="738188"/>
            <a:ext cx="871538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СОТВОРЕНИЕ</a:t>
            </a:r>
          </a:p>
        </p:txBody>
      </p:sp>
      <p:grpSp>
        <p:nvGrpSpPr>
          <p:cNvPr id="81931" name="Group 12"/>
          <p:cNvGrpSpPr>
            <a:grpSpLocks/>
          </p:cNvGrpSpPr>
          <p:nvPr/>
        </p:nvGrpSpPr>
        <p:grpSpPr bwMode="auto">
          <a:xfrm>
            <a:off x="1085850" y="903288"/>
            <a:ext cx="6421438" cy="2884487"/>
            <a:chOff x="684" y="569"/>
            <a:chExt cx="4045" cy="1817"/>
          </a:xfrm>
        </p:grpSpPr>
        <p:sp>
          <p:nvSpPr>
            <p:cNvPr id="416781" name="Text Box 13"/>
            <p:cNvSpPr txBox="1">
              <a:spLocks noChangeArrowheads="1"/>
            </p:cNvSpPr>
            <p:nvPr/>
          </p:nvSpPr>
          <p:spPr bwMode="auto">
            <a:xfrm>
              <a:off x="2499" y="569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СОТВОРЕНИЕ</a:t>
              </a:r>
            </a:p>
          </p:txBody>
        </p:sp>
        <p:sp>
          <p:nvSpPr>
            <p:cNvPr id="416782" name="Text Box 14"/>
            <p:cNvSpPr txBox="1">
              <a:spLocks noChangeArrowheads="1"/>
            </p:cNvSpPr>
            <p:nvPr/>
          </p:nvSpPr>
          <p:spPr bwMode="auto">
            <a:xfrm>
              <a:off x="2471" y="1430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ЧЕЛОВЕКА</a:t>
              </a:r>
            </a:p>
          </p:txBody>
        </p:sp>
        <p:sp>
          <p:nvSpPr>
            <p:cNvPr id="416783" name="Text Box 15"/>
            <p:cNvSpPr txBox="1">
              <a:spLocks noChangeArrowheads="1"/>
            </p:cNvSpPr>
            <p:nvPr/>
          </p:nvSpPr>
          <p:spPr bwMode="auto">
            <a:xfrm>
              <a:off x="2450" y="2232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ОБЩЕСТВА</a:t>
              </a:r>
            </a:p>
          </p:txBody>
        </p:sp>
        <p:sp>
          <p:nvSpPr>
            <p:cNvPr id="416784" name="Text Box 16"/>
            <p:cNvSpPr txBox="1">
              <a:spLocks noChangeArrowheads="1"/>
            </p:cNvSpPr>
            <p:nvPr/>
          </p:nvSpPr>
          <p:spPr bwMode="auto">
            <a:xfrm>
              <a:off x="684" y="1073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АВРААМ</a:t>
              </a:r>
            </a:p>
          </p:txBody>
        </p:sp>
        <p:sp>
          <p:nvSpPr>
            <p:cNvPr id="416785" name="Text Box 17"/>
            <p:cNvSpPr txBox="1">
              <a:spLocks noChangeArrowheads="1"/>
            </p:cNvSpPr>
            <p:nvPr/>
          </p:nvSpPr>
          <p:spPr bwMode="auto">
            <a:xfrm>
              <a:off x="2028" y="104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ИОСИФ</a:t>
              </a:r>
            </a:p>
          </p:txBody>
        </p:sp>
        <p:sp>
          <p:nvSpPr>
            <p:cNvPr id="416786" name="Text Box 18"/>
            <p:cNvSpPr txBox="1">
              <a:spLocks noChangeArrowheads="1"/>
            </p:cNvSpPr>
            <p:nvPr/>
          </p:nvSpPr>
          <p:spPr bwMode="auto">
            <a:xfrm>
              <a:off x="3468" y="1033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МОИСЕЙ</a:t>
              </a:r>
            </a:p>
          </p:txBody>
        </p:sp>
        <p:sp>
          <p:nvSpPr>
            <p:cNvPr id="416787" name="Text Box 19"/>
            <p:cNvSpPr txBox="1">
              <a:spLocks noChangeArrowheads="1"/>
            </p:cNvSpPr>
            <p:nvPr/>
          </p:nvSpPr>
          <p:spPr bwMode="auto">
            <a:xfrm>
              <a:off x="4180" y="104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И.НАВИН</a:t>
              </a:r>
            </a:p>
          </p:txBody>
        </p:sp>
        <p:sp>
          <p:nvSpPr>
            <p:cNvPr id="416788" name="Text Box 20"/>
            <p:cNvSpPr txBox="1">
              <a:spLocks noChangeArrowheads="1"/>
            </p:cNvSpPr>
            <p:nvPr/>
          </p:nvSpPr>
          <p:spPr bwMode="auto">
            <a:xfrm>
              <a:off x="1060" y="1785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АНАРХИЯ</a:t>
              </a:r>
            </a:p>
          </p:txBody>
        </p:sp>
        <p:sp>
          <p:nvSpPr>
            <p:cNvPr id="416789" name="Text Box 21"/>
            <p:cNvSpPr txBox="1">
              <a:spLocks noChangeArrowheads="1"/>
            </p:cNvSpPr>
            <p:nvPr/>
          </p:nvSpPr>
          <p:spPr bwMode="auto">
            <a:xfrm>
              <a:off x="2592" y="1781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ЦАРСТВО</a:t>
              </a:r>
            </a:p>
          </p:txBody>
        </p:sp>
        <p:sp>
          <p:nvSpPr>
            <p:cNvPr id="416790" name="Text Box 22"/>
            <p:cNvSpPr txBox="1">
              <a:spLocks noChangeArrowheads="1"/>
            </p:cNvSpPr>
            <p:nvPr/>
          </p:nvSpPr>
          <p:spPr bwMode="auto">
            <a:xfrm>
              <a:off x="4136" y="178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ПЛЕНЕНИЕ</a:t>
              </a:r>
            </a:p>
          </p:txBody>
        </p:sp>
      </p:grpSp>
      <p:sp>
        <p:nvSpPr>
          <p:cNvPr id="416791" name="Text Box 23"/>
          <p:cNvSpPr txBox="1">
            <a:spLocks noChangeArrowheads="1"/>
          </p:cNvSpPr>
          <p:nvPr/>
        </p:nvSpPr>
        <p:spPr bwMode="auto">
          <a:xfrm>
            <a:off x="2271713" y="4244975"/>
            <a:ext cx="871537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МОЛЧАНИЕ</a:t>
            </a:r>
          </a:p>
        </p:txBody>
      </p:sp>
      <p:sp>
        <p:nvSpPr>
          <p:cNvPr id="416792" name="Text Box 24"/>
          <p:cNvSpPr txBox="1">
            <a:spLocks noChangeArrowheads="1"/>
          </p:cNvSpPr>
          <p:nvPr/>
        </p:nvSpPr>
        <p:spPr bwMode="auto">
          <a:xfrm>
            <a:off x="4337050" y="4256088"/>
            <a:ext cx="871538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ИИСУС</a:t>
            </a:r>
          </a:p>
        </p:txBody>
      </p:sp>
      <p:pic>
        <p:nvPicPr>
          <p:cNvPr id="416793" name="Picture 2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38" y="504825"/>
            <a:ext cx="21177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6795" name="Rectangle 27"/>
          <p:cNvSpPr>
            <a:spLocks noChangeArrowheads="1"/>
          </p:cNvSpPr>
          <p:nvPr/>
        </p:nvSpPr>
        <p:spPr bwMode="auto">
          <a:xfrm>
            <a:off x="642938" y="2763838"/>
            <a:ext cx="7843837" cy="3494087"/>
          </a:xfrm>
          <a:prstGeom prst="rect">
            <a:avLst/>
          </a:prstGeom>
          <a:solidFill>
            <a:srgbClr val="210E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17795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57"/>
          <a:stretch>
            <a:fillRect/>
          </a:stretch>
        </p:blipFill>
        <p:spPr bwMode="auto">
          <a:xfrm>
            <a:off x="639763" y="546100"/>
            <a:ext cx="7858125" cy="5740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7796" name="Text Box 4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17798" name="Text Box 6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60</a:t>
            </a:r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aphicFrame>
        <p:nvGraphicFramePr>
          <p:cNvPr id="82951" name="Object 8"/>
          <p:cNvGraphicFramePr>
            <a:graphicFrameLocks noGrp="1" noChangeAspect="1"/>
          </p:cNvGraphicFramePr>
          <p:nvPr>
            <p:ph/>
          </p:nvPr>
        </p:nvGraphicFramePr>
        <p:xfrm>
          <a:off x="682625" y="501650"/>
          <a:ext cx="7839075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8380952" imgH="6152381" progId="Paint.Picture">
                  <p:embed/>
                </p:oleObj>
              </mc:Choice>
              <mc:Fallback>
                <p:oleObj name="Точечный рисунок" r:id="rId3" imgW="8380952" imgH="6152381" progId="Paint.Picture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501650"/>
                        <a:ext cx="7839075" cy="580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7801" name="Text Box 9"/>
          <p:cNvSpPr txBox="1">
            <a:spLocks noChangeArrowheads="1"/>
          </p:cNvSpPr>
          <p:nvPr/>
        </p:nvSpPr>
        <p:spPr bwMode="auto">
          <a:xfrm>
            <a:off x="2676525" y="4624388"/>
            <a:ext cx="1139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bg2"/>
                </a:solidFill>
                <a:latin typeface="Arial" charset="0"/>
                <a:cs typeface="+mn-cs"/>
              </a:rPr>
              <a:t>МОЛЧАНИЕ</a:t>
            </a:r>
          </a:p>
        </p:txBody>
      </p:sp>
      <p:sp>
        <p:nvSpPr>
          <p:cNvPr id="417802" name="Text Box 10"/>
          <p:cNvSpPr txBox="1">
            <a:spLocks noChangeArrowheads="1"/>
          </p:cNvSpPr>
          <p:nvPr/>
        </p:nvSpPr>
        <p:spPr bwMode="auto">
          <a:xfrm>
            <a:off x="4862513" y="4646613"/>
            <a:ext cx="1139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>
                <a:solidFill>
                  <a:schemeClr val="bg2"/>
                </a:solidFill>
                <a:latin typeface="Arial" charset="0"/>
                <a:cs typeface="+mn-cs"/>
              </a:rPr>
              <a:t>ИИСУС</a:t>
            </a:r>
          </a:p>
        </p:txBody>
      </p:sp>
      <p:sp>
        <p:nvSpPr>
          <p:cNvPr id="417803" name="Text Box 11"/>
          <p:cNvSpPr txBox="1">
            <a:spLocks noChangeArrowheads="1"/>
          </p:cNvSpPr>
          <p:nvPr/>
        </p:nvSpPr>
        <p:spPr bwMode="auto">
          <a:xfrm>
            <a:off x="3702050" y="738188"/>
            <a:ext cx="871538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СОТВОРЕНИЕ</a:t>
            </a:r>
          </a:p>
        </p:txBody>
      </p:sp>
      <p:grpSp>
        <p:nvGrpSpPr>
          <p:cNvPr id="82955" name="Group 12"/>
          <p:cNvGrpSpPr>
            <a:grpSpLocks/>
          </p:cNvGrpSpPr>
          <p:nvPr/>
        </p:nvGrpSpPr>
        <p:grpSpPr bwMode="auto">
          <a:xfrm>
            <a:off x="1085850" y="903288"/>
            <a:ext cx="6421438" cy="2884487"/>
            <a:chOff x="684" y="569"/>
            <a:chExt cx="4045" cy="1817"/>
          </a:xfrm>
        </p:grpSpPr>
        <p:sp>
          <p:nvSpPr>
            <p:cNvPr id="417805" name="Text Box 13"/>
            <p:cNvSpPr txBox="1">
              <a:spLocks noChangeArrowheads="1"/>
            </p:cNvSpPr>
            <p:nvPr/>
          </p:nvSpPr>
          <p:spPr bwMode="auto">
            <a:xfrm>
              <a:off x="2499" y="569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СОТВОРЕНИЕ</a:t>
              </a:r>
            </a:p>
          </p:txBody>
        </p:sp>
        <p:sp>
          <p:nvSpPr>
            <p:cNvPr id="417806" name="Text Box 14"/>
            <p:cNvSpPr txBox="1">
              <a:spLocks noChangeArrowheads="1"/>
            </p:cNvSpPr>
            <p:nvPr/>
          </p:nvSpPr>
          <p:spPr bwMode="auto">
            <a:xfrm>
              <a:off x="2471" y="1430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ЧЕЛОВЕКА</a:t>
              </a:r>
            </a:p>
          </p:txBody>
        </p:sp>
        <p:sp>
          <p:nvSpPr>
            <p:cNvPr id="417807" name="Text Box 15"/>
            <p:cNvSpPr txBox="1">
              <a:spLocks noChangeArrowheads="1"/>
            </p:cNvSpPr>
            <p:nvPr/>
          </p:nvSpPr>
          <p:spPr bwMode="auto">
            <a:xfrm>
              <a:off x="2450" y="2232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ОБЩЕСТВА</a:t>
              </a:r>
            </a:p>
          </p:txBody>
        </p:sp>
        <p:sp>
          <p:nvSpPr>
            <p:cNvPr id="417808" name="Text Box 16"/>
            <p:cNvSpPr txBox="1">
              <a:spLocks noChangeArrowheads="1"/>
            </p:cNvSpPr>
            <p:nvPr/>
          </p:nvSpPr>
          <p:spPr bwMode="auto">
            <a:xfrm>
              <a:off x="684" y="1073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АВРААМ</a:t>
              </a:r>
            </a:p>
          </p:txBody>
        </p:sp>
        <p:sp>
          <p:nvSpPr>
            <p:cNvPr id="417809" name="Text Box 17"/>
            <p:cNvSpPr txBox="1">
              <a:spLocks noChangeArrowheads="1"/>
            </p:cNvSpPr>
            <p:nvPr/>
          </p:nvSpPr>
          <p:spPr bwMode="auto">
            <a:xfrm>
              <a:off x="2028" y="104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ИОСИФ</a:t>
              </a:r>
            </a:p>
          </p:txBody>
        </p:sp>
        <p:sp>
          <p:nvSpPr>
            <p:cNvPr id="417810" name="Text Box 18"/>
            <p:cNvSpPr txBox="1">
              <a:spLocks noChangeArrowheads="1"/>
            </p:cNvSpPr>
            <p:nvPr/>
          </p:nvSpPr>
          <p:spPr bwMode="auto">
            <a:xfrm>
              <a:off x="3468" y="1033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МОИСЕЙ</a:t>
              </a:r>
            </a:p>
          </p:txBody>
        </p:sp>
        <p:sp>
          <p:nvSpPr>
            <p:cNvPr id="417811" name="Text Box 19"/>
            <p:cNvSpPr txBox="1">
              <a:spLocks noChangeArrowheads="1"/>
            </p:cNvSpPr>
            <p:nvPr/>
          </p:nvSpPr>
          <p:spPr bwMode="auto">
            <a:xfrm>
              <a:off x="4180" y="104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И.НАВИН</a:t>
              </a:r>
            </a:p>
          </p:txBody>
        </p:sp>
        <p:sp>
          <p:nvSpPr>
            <p:cNvPr id="417812" name="Text Box 20"/>
            <p:cNvSpPr txBox="1">
              <a:spLocks noChangeArrowheads="1"/>
            </p:cNvSpPr>
            <p:nvPr/>
          </p:nvSpPr>
          <p:spPr bwMode="auto">
            <a:xfrm>
              <a:off x="1060" y="1785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АНАРХИЯ</a:t>
              </a:r>
            </a:p>
          </p:txBody>
        </p:sp>
        <p:sp>
          <p:nvSpPr>
            <p:cNvPr id="417813" name="Text Box 21"/>
            <p:cNvSpPr txBox="1">
              <a:spLocks noChangeArrowheads="1"/>
            </p:cNvSpPr>
            <p:nvPr/>
          </p:nvSpPr>
          <p:spPr bwMode="auto">
            <a:xfrm>
              <a:off x="2592" y="1781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ЦАРСТВО</a:t>
              </a:r>
            </a:p>
          </p:txBody>
        </p:sp>
        <p:sp>
          <p:nvSpPr>
            <p:cNvPr id="417814" name="Text Box 22"/>
            <p:cNvSpPr txBox="1">
              <a:spLocks noChangeArrowheads="1"/>
            </p:cNvSpPr>
            <p:nvPr/>
          </p:nvSpPr>
          <p:spPr bwMode="auto">
            <a:xfrm>
              <a:off x="4136" y="178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ПЛЕНЕНИЕ</a:t>
              </a:r>
            </a:p>
          </p:txBody>
        </p:sp>
      </p:grpSp>
      <p:sp>
        <p:nvSpPr>
          <p:cNvPr id="417815" name="Text Box 23"/>
          <p:cNvSpPr txBox="1">
            <a:spLocks noChangeArrowheads="1"/>
          </p:cNvSpPr>
          <p:nvPr/>
        </p:nvSpPr>
        <p:spPr bwMode="auto">
          <a:xfrm>
            <a:off x="2271713" y="4244975"/>
            <a:ext cx="871537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МОЛЧАНИЕ</a:t>
            </a:r>
          </a:p>
        </p:txBody>
      </p:sp>
      <p:sp>
        <p:nvSpPr>
          <p:cNvPr id="417816" name="Text Box 24"/>
          <p:cNvSpPr txBox="1">
            <a:spLocks noChangeArrowheads="1"/>
          </p:cNvSpPr>
          <p:nvPr/>
        </p:nvSpPr>
        <p:spPr bwMode="auto">
          <a:xfrm>
            <a:off x="4337050" y="4256088"/>
            <a:ext cx="871538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ИИСУС</a:t>
            </a:r>
          </a:p>
        </p:txBody>
      </p:sp>
      <p:pic>
        <p:nvPicPr>
          <p:cNvPr id="417817" name="Picture 2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38" y="504825"/>
            <a:ext cx="21177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7820" name="Rectangle 28"/>
          <p:cNvSpPr>
            <a:spLocks noChangeArrowheads="1"/>
          </p:cNvSpPr>
          <p:nvPr/>
        </p:nvSpPr>
        <p:spPr bwMode="auto">
          <a:xfrm>
            <a:off x="642938" y="4175125"/>
            <a:ext cx="7843837" cy="2082800"/>
          </a:xfrm>
          <a:prstGeom prst="rect">
            <a:avLst/>
          </a:prstGeom>
          <a:solidFill>
            <a:srgbClr val="210E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18819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57"/>
          <a:stretch>
            <a:fillRect/>
          </a:stretch>
        </p:blipFill>
        <p:spPr bwMode="auto">
          <a:xfrm>
            <a:off x="639763" y="546100"/>
            <a:ext cx="7858125" cy="5740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8820" name="Text Box 4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418821" name="Text Box 5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18822" name="Text Box 6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61</a:t>
            </a:r>
          </a:p>
        </p:txBody>
      </p:sp>
      <p:sp>
        <p:nvSpPr>
          <p:cNvPr id="418823" name="Text Box 7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graphicFrame>
        <p:nvGraphicFramePr>
          <p:cNvPr id="83975" name="Object 8"/>
          <p:cNvGraphicFramePr>
            <a:graphicFrameLocks noGrp="1" noChangeAspect="1"/>
          </p:cNvGraphicFramePr>
          <p:nvPr>
            <p:ph/>
          </p:nvPr>
        </p:nvGraphicFramePr>
        <p:xfrm>
          <a:off x="692150" y="501650"/>
          <a:ext cx="7839075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8380952" imgH="6152381" progId="Paint.Picture">
                  <p:embed/>
                </p:oleObj>
              </mc:Choice>
              <mc:Fallback>
                <p:oleObj name="Точечный рисунок" r:id="rId3" imgW="8380952" imgH="6152381" progId="Paint.Picture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501650"/>
                        <a:ext cx="7839075" cy="580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25" name="Text Box 9"/>
          <p:cNvSpPr txBox="1">
            <a:spLocks noChangeArrowheads="1"/>
          </p:cNvSpPr>
          <p:nvPr/>
        </p:nvSpPr>
        <p:spPr bwMode="auto">
          <a:xfrm>
            <a:off x="2676525" y="4624388"/>
            <a:ext cx="1139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bg2"/>
                </a:solidFill>
                <a:latin typeface="Arial" charset="0"/>
                <a:cs typeface="+mn-cs"/>
              </a:rPr>
              <a:t>МОЛЧАНИЕ</a:t>
            </a:r>
          </a:p>
        </p:txBody>
      </p:sp>
      <p:sp>
        <p:nvSpPr>
          <p:cNvPr id="418826" name="Text Box 10"/>
          <p:cNvSpPr txBox="1">
            <a:spLocks noChangeArrowheads="1"/>
          </p:cNvSpPr>
          <p:nvPr/>
        </p:nvSpPr>
        <p:spPr bwMode="auto">
          <a:xfrm>
            <a:off x="4862513" y="4646613"/>
            <a:ext cx="1139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>
                <a:solidFill>
                  <a:schemeClr val="bg2"/>
                </a:solidFill>
                <a:latin typeface="Arial" charset="0"/>
                <a:cs typeface="+mn-cs"/>
              </a:rPr>
              <a:t>ИИСУС</a:t>
            </a:r>
          </a:p>
        </p:txBody>
      </p:sp>
      <p:sp>
        <p:nvSpPr>
          <p:cNvPr id="418827" name="Text Box 11"/>
          <p:cNvSpPr txBox="1">
            <a:spLocks noChangeArrowheads="1"/>
          </p:cNvSpPr>
          <p:nvPr/>
        </p:nvSpPr>
        <p:spPr bwMode="auto">
          <a:xfrm>
            <a:off x="3702050" y="738188"/>
            <a:ext cx="871538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СОТВОРЕНИЕ</a:t>
            </a:r>
          </a:p>
        </p:txBody>
      </p:sp>
      <p:grpSp>
        <p:nvGrpSpPr>
          <p:cNvPr id="83979" name="Group 12"/>
          <p:cNvGrpSpPr>
            <a:grpSpLocks/>
          </p:cNvGrpSpPr>
          <p:nvPr/>
        </p:nvGrpSpPr>
        <p:grpSpPr bwMode="auto">
          <a:xfrm>
            <a:off x="1085850" y="903288"/>
            <a:ext cx="6421438" cy="2884487"/>
            <a:chOff x="684" y="569"/>
            <a:chExt cx="4045" cy="1817"/>
          </a:xfrm>
        </p:grpSpPr>
        <p:sp>
          <p:nvSpPr>
            <p:cNvPr id="418829" name="Text Box 13"/>
            <p:cNvSpPr txBox="1">
              <a:spLocks noChangeArrowheads="1"/>
            </p:cNvSpPr>
            <p:nvPr/>
          </p:nvSpPr>
          <p:spPr bwMode="auto">
            <a:xfrm>
              <a:off x="2499" y="569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СОТВОРЕНИЕ</a:t>
              </a:r>
            </a:p>
          </p:txBody>
        </p:sp>
        <p:sp>
          <p:nvSpPr>
            <p:cNvPr id="418830" name="Text Box 14"/>
            <p:cNvSpPr txBox="1">
              <a:spLocks noChangeArrowheads="1"/>
            </p:cNvSpPr>
            <p:nvPr/>
          </p:nvSpPr>
          <p:spPr bwMode="auto">
            <a:xfrm>
              <a:off x="2471" y="1430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ЧЕЛОВЕКА</a:t>
              </a:r>
            </a:p>
          </p:txBody>
        </p:sp>
        <p:sp>
          <p:nvSpPr>
            <p:cNvPr id="418831" name="Text Box 15"/>
            <p:cNvSpPr txBox="1">
              <a:spLocks noChangeArrowheads="1"/>
            </p:cNvSpPr>
            <p:nvPr/>
          </p:nvSpPr>
          <p:spPr bwMode="auto">
            <a:xfrm>
              <a:off x="2450" y="2232"/>
              <a:ext cx="7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000" b="1">
                  <a:solidFill>
                    <a:schemeClr val="bg2"/>
                  </a:solidFill>
                  <a:latin typeface="Arial" charset="0"/>
                  <a:cs typeface="+mn-cs"/>
                </a:rPr>
                <a:t>ОБЩЕСТВА</a:t>
              </a:r>
            </a:p>
          </p:txBody>
        </p:sp>
        <p:sp>
          <p:nvSpPr>
            <p:cNvPr id="418832" name="Text Box 16"/>
            <p:cNvSpPr txBox="1">
              <a:spLocks noChangeArrowheads="1"/>
            </p:cNvSpPr>
            <p:nvPr/>
          </p:nvSpPr>
          <p:spPr bwMode="auto">
            <a:xfrm>
              <a:off x="684" y="1073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АВРААМ</a:t>
              </a:r>
            </a:p>
          </p:txBody>
        </p:sp>
        <p:sp>
          <p:nvSpPr>
            <p:cNvPr id="418833" name="Text Box 17"/>
            <p:cNvSpPr txBox="1">
              <a:spLocks noChangeArrowheads="1"/>
            </p:cNvSpPr>
            <p:nvPr/>
          </p:nvSpPr>
          <p:spPr bwMode="auto">
            <a:xfrm>
              <a:off x="2028" y="104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ИОСИФ</a:t>
              </a:r>
            </a:p>
          </p:txBody>
        </p:sp>
        <p:sp>
          <p:nvSpPr>
            <p:cNvPr id="418834" name="Text Box 18"/>
            <p:cNvSpPr txBox="1">
              <a:spLocks noChangeArrowheads="1"/>
            </p:cNvSpPr>
            <p:nvPr/>
          </p:nvSpPr>
          <p:spPr bwMode="auto">
            <a:xfrm>
              <a:off x="3468" y="1033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МОИСЕЙ</a:t>
              </a:r>
            </a:p>
          </p:txBody>
        </p:sp>
        <p:sp>
          <p:nvSpPr>
            <p:cNvPr id="418835" name="Text Box 19"/>
            <p:cNvSpPr txBox="1">
              <a:spLocks noChangeArrowheads="1"/>
            </p:cNvSpPr>
            <p:nvPr/>
          </p:nvSpPr>
          <p:spPr bwMode="auto">
            <a:xfrm>
              <a:off x="4180" y="104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И.НАВИН</a:t>
              </a:r>
            </a:p>
          </p:txBody>
        </p:sp>
        <p:sp>
          <p:nvSpPr>
            <p:cNvPr id="418836" name="Text Box 20"/>
            <p:cNvSpPr txBox="1">
              <a:spLocks noChangeArrowheads="1"/>
            </p:cNvSpPr>
            <p:nvPr/>
          </p:nvSpPr>
          <p:spPr bwMode="auto">
            <a:xfrm>
              <a:off x="1060" y="1785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АНАРХИЯ</a:t>
              </a:r>
            </a:p>
          </p:txBody>
        </p:sp>
        <p:sp>
          <p:nvSpPr>
            <p:cNvPr id="418837" name="Text Box 21"/>
            <p:cNvSpPr txBox="1">
              <a:spLocks noChangeArrowheads="1"/>
            </p:cNvSpPr>
            <p:nvPr/>
          </p:nvSpPr>
          <p:spPr bwMode="auto">
            <a:xfrm>
              <a:off x="2592" y="1781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ЦАРСТВО</a:t>
              </a:r>
            </a:p>
          </p:txBody>
        </p:sp>
        <p:sp>
          <p:nvSpPr>
            <p:cNvPr id="418838" name="Text Box 22"/>
            <p:cNvSpPr txBox="1">
              <a:spLocks noChangeArrowheads="1"/>
            </p:cNvSpPr>
            <p:nvPr/>
          </p:nvSpPr>
          <p:spPr bwMode="auto">
            <a:xfrm>
              <a:off x="4136" y="1789"/>
              <a:ext cx="549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500" b="1">
                  <a:solidFill>
                    <a:schemeClr val="bg2"/>
                  </a:solidFill>
                  <a:latin typeface="Arial" charset="0"/>
                  <a:cs typeface="+mn-cs"/>
                </a:rPr>
                <a:t>ПЛЕНЕНИЕ</a:t>
              </a:r>
            </a:p>
          </p:txBody>
        </p:sp>
      </p:grpSp>
      <p:sp>
        <p:nvSpPr>
          <p:cNvPr id="418839" name="Text Box 23"/>
          <p:cNvSpPr txBox="1">
            <a:spLocks noChangeArrowheads="1"/>
          </p:cNvSpPr>
          <p:nvPr/>
        </p:nvSpPr>
        <p:spPr bwMode="auto">
          <a:xfrm>
            <a:off x="2271713" y="4244975"/>
            <a:ext cx="871537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МОЛЧАНИЕ</a:t>
            </a:r>
          </a:p>
        </p:txBody>
      </p:sp>
      <p:sp>
        <p:nvSpPr>
          <p:cNvPr id="418840" name="Text Box 24"/>
          <p:cNvSpPr txBox="1">
            <a:spLocks noChangeArrowheads="1"/>
          </p:cNvSpPr>
          <p:nvPr/>
        </p:nvSpPr>
        <p:spPr bwMode="auto">
          <a:xfrm>
            <a:off x="4337050" y="4256088"/>
            <a:ext cx="871538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00" b="1">
                <a:solidFill>
                  <a:schemeClr val="bg2"/>
                </a:solidFill>
                <a:latin typeface="Arial" charset="0"/>
                <a:cs typeface="+mn-cs"/>
              </a:rPr>
              <a:t>ИИСУС</a:t>
            </a:r>
          </a:p>
        </p:txBody>
      </p:sp>
      <p:pic>
        <p:nvPicPr>
          <p:cNvPr id="418841" name="Picture 2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38" y="504825"/>
            <a:ext cx="21177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549400" y="901700"/>
            <a:ext cx="6483350" cy="4978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4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8186738" y="65532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62</a:t>
            </a: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7175500" y="6270625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chemeClr val="tx1"/>
                </a:solidFill>
                <a:latin typeface="Arial" charset="0"/>
                <a:cs typeface="+mn-cs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latin typeface="Arial" charset="0"/>
                <a:cs typeface="+mn-cs"/>
              </a:rPr>
              <a:t>. 8-14</a:t>
            </a:r>
          </a:p>
        </p:txBody>
      </p:sp>
      <p:pic>
        <p:nvPicPr>
          <p:cNvPr id="8499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575" y="952500"/>
            <a:ext cx="6402388" cy="4897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313" name="WordArt 17"/>
          <p:cNvSpPr>
            <a:spLocks noChangeArrowheads="1" noChangeShapeType="1" noTextEdit="1"/>
          </p:cNvSpPr>
          <p:nvPr/>
        </p:nvSpPr>
        <p:spPr bwMode="auto">
          <a:xfrm>
            <a:off x="366713" y="4164013"/>
            <a:ext cx="8393112" cy="24828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06157"/>
                </a:solidFill>
                <a:effectLst>
                  <a:outerShdw blurRad="63500" dist="81320" dir="3080412" algn="ctr" rotWithShape="0">
                    <a:schemeClr val="bg2">
                      <a:alpha val="74997"/>
                    </a:schemeClr>
                  </a:outerShdw>
                </a:effectLst>
                <a:latin typeface="Impact"/>
                <a:ea typeface="Impact"/>
                <a:cs typeface="Impact"/>
              </a:rPr>
              <a:t>Мир действительно изменился!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06157"/>
              </a:solidFill>
              <a:effectLst>
                <a:outerShdw blurRad="63500" dist="81320" dir="3080412" algn="ctr" rotWithShape="0">
                  <a:schemeClr val="bg2">
                    <a:alpha val="74997"/>
                  </a:schemeClr>
                </a:outerShdw>
              </a:effectLst>
              <a:latin typeface="Impact"/>
              <a:ea typeface="Impact"/>
              <a:cs typeface="Impac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80" name="Text Box 160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56482" name="Text Box 162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6484" name="Text Box 164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63</a:t>
            </a:r>
          </a:p>
        </p:txBody>
      </p:sp>
      <p:grpSp>
        <p:nvGrpSpPr>
          <p:cNvPr id="86020" name="Group 171"/>
          <p:cNvGrpSpPr>
            <a:grpSpLocks/>
          </p:cNvGrpSpPr>
          <p:nvPr/>
        </p:nvGrpSpPr>
        <p:grpSpPr bwMode="auto">
          <a:xfrm>
            <a:off x="2693988" y="1627188"/>
            <a:ext cx="4375150" cy="3598862"/>
            <a:chOff x="281" y="1788"/>
            <a:chExt cx="2757" cy="2267"/>
          </a:xfrm>
        </p:grpSpPr>
        <p:sp>
          <p:nvSpPr>
            <p:cNvPr id="86026" name="Rectangle 172"/>
            <p:cNvSpPr>
              <a:spLocks noChangeArrowheads="1"/>
            </p:cNvSpPr>
            <p:nvPr/>
          </p:nvSpPr>
          <p:spPr bwMode="auto">
            <a:xfrm>
              <a:off x="290" y="2004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93" name="Rectangle 173"/>
            <p:cNvSpPr>
              <a:spLocks noChangeArrowheads="1"/>
            </p:cNvSpPr>
            <p:nvPr/>
          </p:nvSpPr>
          <p:spPr bwMode="auto">
            <a:xfrm>
              <a:off x="369" y="182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86028" name="Rectangle 174"/>
            <p:cNvSpPr>
              <a:spLocks noChangeArrowheads="1"/>
            </p:cNvSpPr>
            <p:nvPr/>
          </p:nvSpPr>
          <p:spPr bwMode="auto">
            <a:xfrm>
              <a:off x="290" y="2004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9" name="AutoShape 175"/>
            <p:cNvSpPr>
              <a:spLocks noChangeArrowheads="1"/>
            </p:cNvSpPr>
            <p:nvPr/>
          </p:nvSpPr>
          <p:spPr bwMode="auto">
            <a:xfrm>
              <a:off x="290" y="1788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0" name="Rectangle 176"/>
            <p:cNvSpPr>
              <a:spLocks noChangeArrowheads="1"/>
            </p:cNvSpPr>
            <p:nvPr/>
          </p:nvSpPr>
          <p:spPr bwMode="auto">
            <a:xfrm>
              <a:off x="290" y="2004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97" name="Rectangle 177"/>
            <p:cNvSpPr>
              <a:spLocks noChangeArrowheads="1"/>
            </p:cNvSpPr>
            <p:nvPr/>
          </p:nvSpPr>
          <p:spPr bwMode="auto">
            <a:xfrm>
              <a:off x="281" y="1790"/>
              <a:ext cx="73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790015"/>
                  </a:solidFill>
                  <a:latin typeface="Helvetica" charset="0"/>
                  <a:cs typeface="+mn-cs"/>
                </a:rPr>
                <a:t>  </a:t>
              </a:r>
              <a:r>
                <a:rPr lang="ru-RU" sz="1200" b="1">
                  <a:solidFill>
                    <a:srgbClr val="790015"/>
                  </a:solidFill>
                  <a:latin typeface="Helvetica" charset="0"/>
                  <a:cs typeface="+mn-cs"/>
                </a:rPr>
                <a:t>СОТВОРЕНИЕ</a:t>
              </a:r>
              <a:endParaRPr lang="en-US" sz="12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86032" name="Line 178"/>
            <p:cNvSpPr>
              <a:spLocks noChangeShapeType="1"/>
            </p:cNvSpPr>
            <p:nvPr/>
          </p:nvSpPr>
          <p:spPr bwMode="auto">
            <a:xfrm>
              <a:off x="290" y="195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33" name="Line 179"/>
            <p:cNvSpPr>
              <a:spLocks noChangeShapeType="1"/>
            </p:cNvSpPr>
            <p:nvPr/>
          </p:nvSpPr>
          <p:spPr bwMode="auto">
            <a:xfrm>
              <a:off x="1079" y="200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34" name="Rectangle 180"/>
            <p:cNvSpPr>
              <a:spLocks noChangeArrowheads="1"/>
            </p:cNvSpPr>
            <p:nvPr/>
          </p:nvSpPr>
          <p:spPr bwMode="auto">
            <a:xfrm>
              <a:off x="437" y="2165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501" name="Rectangle 181"/>
            <p:cNvSpPr>
              <a:spLocks noChangeArrowheads="1"/>
            </p:cNvSpPr>
            <p:nvPr/>
          </p:nvSpPr>
          <p:spPr bwMode="auto">
            <a:xfrm>
              <a:off x="512" y="199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86036" name="Rectangle 182"/>
            <p:cNvSpPr>
              <a:spLocks noChangeArrowheads="1"/>
            </p:cNvSpPr>
            <p:nvPr/>
          </p:nvSpPr>
          <p:spPr bwMode="auto">
            <a:xfrm>
              <a:off x="437" y="21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7" name="AutoShape 183"/>
            <p:cNvSpPr>
              <a:spLocks noChangeArrowheads="1"/>
            </p:cNvSpPr>
            <p:nvPr/>
          </p:nvSpPr>
          <p:spPr bwMode="auto">
            <a:xfrm>
              <a:off x="437" y="1950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8" name="Rectangle 184"/>
            <p:cNvSpPr>
              <a:spLocks noChangeArrowheads="1"/>
            </p:cNvSpPr>
            <p:nvPr/>
          </p:nvSpPr>
          <p:spPr bwMode="auto">
            <a:xfrm>
              <a:off x="437" y="216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505" name="Rectangle 185"/>
            <p:cNvSpPr>
              <a:spLocks noChangeArrowheads="1"/>
            </p:cNvSpPr>
            <p:nvPr/>
          </p:nvSpPr>
          <p:spPr bwMode="auto">
            <a:xfrm>
              <a:off x="471" y="1957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АВРААМ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86040" name="Line 186"/>
            <p:cNvSpPr>
              <a:spLocks noChangeShapeType="1"/>
            </p:cNvSpPr>
            <p:nvPr/>
          </p:nvSpPr>
          <p:spPr bwMode="auto">
            <a:xfrm>
              <a:off x="437" y="21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41" name="Line 187"/>
            <p:cNvSpPr>
              <a:spLocks noChangeShapeType="1"/>
            </p:cNvSpPr>
            <p:nvPr/>
          </p:nvSpPr>
          <p:spPr bwMode="auto">
            <a:xfrm>
              <a:off x="1226" y="2165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42" name="Rectangle 188"/>
            <p:cNvSpPr>
              <a:spLocks noChangeArrowheads="1"/>
            </p:cNvSpPr>
            <p:nvPr/>
          </p:nvSpPr>
          <p:spPr bwMode="auto">
            <a:xfrm>
              <a:off x="584" y="2340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509" name="Rectangle 189"/>
            <p:cNvSpPr>
              <a:spLocks noChangeArrowheads="1"/>
            </p:cNvSpPr>
            <p:nvPr/>
          </p:nvSpPr>
          <p:spPr bwMode="auto">
            <a:xfrm>
              <a:off x="655" y="2158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86044" name="Rectangle 190"/>
            <p:cNvSpPr>
              <a:spLocks noChangeArrowheads="1"/>
            </p:cNvSpPr>
            <p:nvPr/>
          </p:nvSpPr>
          <p:spPr bwMode="auto">
            <a:xfrm>
              <a:off x="584" y="2340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5" name="AutoShape 191"/>
            <p:cNvSpPr>
              <a:spLocks noChangeArrowheads="1"/>
            </p:cNvSpPr>
            <p:nvPr/>
          </p:nvSpPr>
          <p:spPr bwMode="auto">
            <a:xfrm>
              <a:off x="584" y="21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6" name="Rectangle 192"/>
            <p:cNvSpPr>
              <a:spLocks noChangeArrowheads="1"/>
            </p:cNvSpPr>
            <p:nvPr/>
          </p:nvSpPr>
          <p:spPr bwMode="auto">
            <a:xfrm>
              <a:off x="584" y="2340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513" name="Rectangle 193"/>
            <p:cNvSpPr>
              <a:spLocks noChangeArrowheads="1"/>
            </p:cNvSpPr>
            <p:nvPr/>
          </p:nvSpPr>
          <p:spPr bwMode="auto">
            <a:xfrm>
              <a:off x="651" y="2126"/>
              <a:ext cx="5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ИОСИФ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86048" name="Line 194"/>
            <p:cNvSpPr>
              <a:spLocks noChangeShapeType="1"/>
            </p:cNvSpPr>
            <p:nvPr/>
          </p:nvSpPr>
          <p:spPr bwMode="auto">
            <a:xfrm>
              <a:off x="584" y="2286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49" name="Line 195"/>
            <p:cNvSpPr>
              <a:spLocks noChangeShapeType="1"/>
            </p:cNvSpPr>
            <p:nvPr/>
          </p:nvSpPr>
          <p:spPr bwMode="auto">
            <a:xfrm>
              <a:off x="1360" y="2340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0" name="Rectangle 196"/>
            <p:cNvSpPr>
              <a:spLocks noChangeArrowheads="1"/>
            </p:cNvSpPr>
            <p:nvPr/>
          </p:nvSpPr>
          <p:spPr bwMode="auto">
            <a:xfrm>
              <a:off x="758" y="2501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1" name="AutoShape 197"/>
            <p:cNvSpPr>
              <a:spLocks noChangeArrowheads="1"/>
            </p:cNvSpPr>
            <p:nvPr/>
          </p:nvSpPr>
          <p:spPr bwMode="auto">
            <a:xfrm>
              <a:off x="758" y="2286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2" name="Rectangle 198"/>
            <p:cNvSpPr>
              <a:spLocks noChangeArrowheads="1"/>
            </p:cNvSpPr>
            <p:nvPr/>
          </p:nvSpPr>
          <p:spPr bwMode="auto">
            <a:xfrm>
              <a:off x="758" y="2501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519" name="Rectangle 199"/>
            <p:cNvSpPr>
              <a:spLocks noChangeArrowheads="1"/>
            </p:cNvSpPr>
            <p:nvPr/>
          </p:nvSpPr>
          <p:spPr bwMode="auto">
            <a:xfrm>
              <a:off x="787" y="2287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МОИСЕЙ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86054" name="Line 200"/>
            <p:cNvSpPr>
              <a:spLocks noChangeShapeType="1"/>
            </p:cNvSpPr>
            <p:nvPr/>
          </p:nvSpPr>
          <p:spPr bwMode="auto">
            <a:xfrm>
              <a:off x="758" y="246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5" name="Line 201"/>
            <p:cNvSpPr>
              <a:spLocks noChangeShapeType="1"/>
            </p:cNvSpPr>
            <p:nvPr/>
          </p:nvSpPr>
          <p:spPr bwMode="auto">
            <a:xfrm>
              <a:off x="1548" y="250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6" name="Rectangle 202"/>
            <p:cNvSpPr>
              <a:spLocks noChangeArrowheads="1"/>
            </p:cNvSpPr>
            <p:nvPr/>
          </p:nvSpPr>
          <p:spPr bwMode="auto">
            <a:xfrm>
              <a:off x="905" y="266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7" name="AutoShape 203"/>
            <p:cNvSpPr>
              <a:spLocks noChangeArrowheads="1"/>
            </p:cNvSpPr>
            <p:nvPr/>
          </p:nvSpPr>
          <p:spPr bwMode="auto">
            <a:xfrm>
              <a:off x="905" y="246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8" name="Rectangle 204"/>
            <p:cNvSpPr>
              <a:spLocks noChangeArrowheads="1"/>
            </p:cNvSpPr>
            <p:nvPr/>
          </p:nvSpPr>
          <p:spPr bwMode="auto">
            <a:xfrm>
              <a:off x="905" y="2663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525" name="Rectangle 205"/>
            <p:cNvSpPr>
              <a:spLocks noChangeArrowheads="1"/>
            </p:cNvSpPr>
            <p:nvPr/>
          </p:nvSpPr>
          <p:spPr bwMode="auto">
            <a:xfrm>
              <a:off x="825" y="2462"/>
              <a:ext cx="8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  И. НАВИН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86060" name="Line 206"/>
            <p:cNvSpPr>
              <a:spLocks noChangeShapeType="1"/>
            </p:cNvSpPr>
            <p:nvPr/>
          </p:nvSpPr>
          <p:spPr bwMode="auto">
            <a:xfrm>
              <a:off x="905" y="262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61" name="Rectangle 207"/>
            <p:cNvSpPr>
              <a:spLocks noChangeArrowheads="1"/>
            </p:cNvSpPr>
            <p:nvPr/>
          </p:nvSpPr>
          <p:spPr bwMode="auto">
            <a:xfrm>
              <a:off x="1039" y="284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2" name="AutoShape 208"/>
            <p:cNvSpPr>
              <a:spLocks noChangeArrowheads="1"/>
            </p:cNvSpPr>
            <p:nvPr/>
          </p:nvSpPr>
          <p:spPr bwMode="auto">
            <a:xfrm>
              <a:off x="1039" y="2623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3" name="Rectangle 209"/>
            <p:cNvSpPr>
              <a:spLocks noChangeArrowheads="1"/>
            </p:cNvSpPr>
            <p:nvPr/>
          </p:nvSpPr>
          <p:spPr bwMode="auto">
            <a:xfrm>
              <a:off x="1039" y="2846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530" name="Rectangle 210"/>
            <p:cNvSpPr>
              <a:spLocks noChangeArrowheads="1"/>
            </p:cNvSpPr>
            <p:nvPr/>
          </p:nvSpPr>
          <p:spPr bwMode="auto">
            <a:xfrm>
              <a:off x="960" y="2624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  АНАРХИЯ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86065" name="Line 211"/>
            <p:cNvSpPr>
              <a:spLocks noChangeShapeType="1"/>
            </p:cNvSpPr>
            <p:nvPr/>
          </p:nvSpPr>
          <p:spPr bwMode="auto">
            <a:xfrm>
              <a:off x="1039" y="280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66" name="Rectangle 212"/>
            <p:cNvSpPr>
              <a:spLocks noChangeArrowheads="1"/>
            </p:cNvSpPr>
            <p:nvPr/>
          </p:nvSpPr>
          <p:spPr bwMode="auto">
            <a:xfrm>
              <a:off x="1178" y="3033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7" name="AutoShape 213"/>
            <p:cNvSpPr>
              <a:spLocks noChangeArrowheads="1"/>
            </p:cNvSpPr>
            <p:nvPr/>
          </p:nvSpPr>
          <p:spPr bwMode="auto">
            <a:xfrm>
              <a:off x="1178" y="2806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8" name="Rectangle 214"/>
            <p:cNvSpPr>
              <a:spLocks noChangeArrowheads="1"/>
            </p:cNvSpPr>
            <p:nvPr/>
          </p:nvSpPr>
          <p:spPr bwMode="auto">
            <a:xfrm>
              <a:off x="1178" y="3037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535" name="Rectangle 215"/>
            <p:cNvSpPr>
              <a:spLocks noChangeArrowheads="1"/>
            </p:cNvSpPr>
            <p:nvPr/>
          </p:nvSpPr>
          <p:spPr bwMode="auto">
            <a:xfrm>
              <a:off x="1116" y="2807"/>
              <a:ext cx="83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  ЦАРСТВО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86070" name="Line 216"/>
            <p:cNvSpPr>
              <a:spLocks noChangeShapeType="1"/>
            </p:cNvSpPr>
            <p:nvPr/>
          </p:nvSpPr>
          <p:spPr bwMode="auto">
            <a:xfrm>
              <a:off x="1178" y="298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71" name="Rectangle 217"/>
            <p:cNvSpPr>
              <a:spLocks noChangeArrowheads="1"/>
            </p:cNvSpPr>
            <p:nvPr/>
          </p:nvSpPr>
          <p:spPr bwMode="auto">
            <a:xfrm>
              <a:off x="1328" y="3207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72" name="AutoShape 218"/>
            <p:cNvSpPr>
              <a:spLocks noChangeArrowheads="1"/>
            </p:cNvSpPr>
            <p:nvPr/>
          </p:nvSpPr>
          <p:spPr bwMode="auto">
            <a:xfrm>
              <a:off x="1328" y="298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73" name="Rectangle 219"/>
            <p:cNvSpPr>
              <a:spLocks noChangeArrowheads="1"/>
            </p:cNvSpPr>
            <p:nvPr/>
          </p:nvSpPr>
          <p:spPr bwMode="auto">
            <a:xfrm>
              <a:off x="1328" y="3207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540" name="Rectangle 220"/>
            <p:cNvSpPr>
              <a:spLocks noChangeArrowheads="1"/>
            </p:cNvSpPr>
            <p:nvPr/>
          </p:nvSpPr>
          <p:spPr bwMode="auto">
            <a:xfrm>
              <a:off x="1177" y="2982"/>
              <a:ext cx="9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ПЛЕНЕНИЕ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86075" name="Line 221"/>
            <p:cNvSpPr>
              <a:spLocks noChangeShapeType="1"/>
            </p:cNvSpPr>
            <p:nvPr/>
          </p:nvSpPr>
          <p:spPr bwMode="auto">
            <a:xfrm>
              <a:off x="1328" y="3167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76" name="Line 222"/>
            <p:cNvSpPr>
              <a:spLocks noChangeShapeType="1"/>
            </p:cNvSpPr>
            <p:nvPr/>
          </p:nvSpPr>
          <p:spPr bwMode="auto">
            <a:xfrm>
              <a:off x="2118" y="3207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77" name="Rectangle 223"/>
            <p:cNvSpPr>
              <a:spLocks noChangeArrowheads="1"/>
            </p:cNvSpPr>
            <p:nvPr/>
          </p:nvSpPr>
          <p:spPr bwMode="auto">
            <a:xfrm>
              <a:off x="1500" y="3382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78" name="AutoShape 224"/>
            <p:cNvSpPr>
              <a:spLocks noChangeArrowheads="1"/>
            </p:cNvSpPr>
            <p:nvPr/>
          </p:nvSpPr>
          <p:spPr bwMode="auto">
            <a:xfrm>
              <a:off x="1500" y="3167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79" name="Rectangle 225"/>
            <p:cNvSpPr>
              <a:spLocks noChangeArrowheads="1"/>
            </p:cNvSpPr>
            <p:nvPr/>
          </p:nvSpPr>
          <p:spPr bwMode="auto">
            <a:xfrm>
              <a:off x="1500" y="3382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546" name="Rectangle 226"/>
            <p:cNvSpPr>
              <a:spLocks noChangeArrowheads="1"/>
            </p:cNvSpPr>
            <p:nvPr/>
          </p:nvSpPr>
          <p:spPr bwMode="auto">
            <a:xfrm>
              <a:off x="1405" y="3168"/>
              <a:ext cx="8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790015"/>
                  </a:solidFill>
                  <a:latin typeface="Helvetica" charset="0"/>
                  <a:cs typeface="+mn-cs"/>
                </a:rPr>
                <a:t>   МОЛЧАНИЕ</a:t>
              </a:r>
              <a:endPara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86081" name="Line 227"/>
            <p:cNvSpPr>
              <a:spLocks noChangeShapeType="1"/>
            </p:cNvSpPr>
            <p:nvPr/>
          </p:nvSpPr>
          <p:spPr bwMode="auto">
            <a:xfrm>
              <a:off x="1500" y="334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82" name="Line 228"/>
            <p:cNvSpPr>
              <a:spLocks noChangeShapeType="1"/>
            </p:cNvSpPr>
            <p:nvPr/>
          </p:nvSpPr>
          <p:spPr bwMode="auto">
            <a:xfrm>
              <a:off x="2289" y="338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83" name="Rectangle 229"/>
            <p:cNvSpPr>
              <a:spLocks noChangeArrowheads="1"/>
            </p:cNvSpPr>
            <p:nvPr/>
          </p:nvSpPr>
          <p:spPr bwMode="auto">
            <a:xfrm>
              <a:off x="1673" y="3592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84" name="AutoShape 230"/>
            <p:cNvSpPr>
              <a:spLocks noChangeArrowheads="1"/>
            </p:cNvSpPr>
            <p:nvPr/>
          </p:nvSpPr>
          <p:spPr bwMode="auto">
            <a:xfrm>
              <a:off x="1673" y="334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85" name="Rectangle 231"/>
            <p:cNvSpPr>
              <a:spLocks noChangeArrowheads="1"/>
            </p:cNvSpPr>
            <p:nvPr/>
          </p:nvSpPr>
          <p:spPr bwMode="auto">
            <a:xfrm>
              <a:off x="1673" y="3612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6086" name="Group 232"/>
            <p:cNvGrpSpPr>
              <a:grpSpLocks/>
            </p:cNvGrpSpPr>
            <p:nvPr/>
          </p:nvGrpSpPr>
          <p:grpSpPr bwMode="auto">
            <a:xfrm>
              <a:off x="1717" y="3356"/>
              <a:ext cx="700" cy="280"/>
              <a:chOff x="3027" y="3101"/>
              <a:chExt cx="700" cy="280"/>
            </a:xfrm>
          </p:grpSpPr>
          <p:sp>
            <p:nvSpPr>
              <p:cNvPr id="56553" name="Rectangle 233"/>
              <p:cNvSpPr>
                <a:spLocks noChangeArrowheads="1"/>
              </p:cNvSpPr>
              <p:nvPr/>
            </p:nvSpPr>
            <p:spPr bwMode="auto">
              <a:xfrm>
                <a:off x="3063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800" b="1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56554" name="Rectangle 234"/>
              <p:cNvSpPr>
                <a:spLocks noChangeArrowheads="1"/>
              </p:cNvSpPr>
              <p:nvPr/>
            </p:nvSpPr>
            <p:spPr bwMode="auto">
              <a:xfrm>
                <a:off x="3027" y="3101"/>
                <a:ext cx="700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ru-RU" sz="2500" b="1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ИИСУС</a:t>
                </a:r>
                <a:endParaRPr lang="en-US" sz="36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</p:grpSp>
        <p:sp>
          <p:nvSpPr>
            <p:cNvPr id="86087" name="Line 235"/>
            <p:cNvSpPr>
              <a:spLocks noChangeShapeType="1"/>
            </p:cNvSpPr>
            <p:nvPr/>
          </p:nvSpPr>
          <p:spPr bwMode="auto">
            <a:xfrm>
              <a:off x="1673" y="35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88" name="Line 236"/>
            <p:cNvSpPr>
              <a:spLocks noChangeShapeType="1"/>
            </p:cNvSpPr>
            <p:nvPr/>
          </p:nvSpPr>
          <p:spPr bwMode="auto">
            <a:xfrm flipV="1">
              <a:off x="2132" y="3036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5" name="AutoShape 5"/>
          <p:cNvSpPr>
            <a:spLocks noChangeArrowheads="1"/>
          </p:cNvSpPr>
          <p:nvPr/>
        </p:nvSpPr>
        <p:spPr bwMode="auto">
          <a:xfrm rot="10800000">
            <a:off x="5886450" y="1143000"/>
            <a:ext cx="476250" cy="476250"/>
          </a:xfrm>
          <a:prstGeom prst="rtTriangle">
            <a:avLst/>
          </a:prstGeom>
          <a:solidFill>
            <a:srgbClr val="56565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328" name="AutoShape 8"/>
          <p:cNvSpPr>
            <a:spLocks noChangeArrowheads="1"/>
          </p:cNvSpPr>
          <p:nvPr/>
        </p:nvSpPr>
        <p:spPr bwMode="auto">
          <a:xfrm rot="16200000">
            <a:off x="2997200" y="1435100"/>
            <a:ext cx="273050" cy="120650"/>
          </a:xfrm>
          <a:prstGeom prst="rightArrow">
            <a:avLst>
              <a:gd name="adj1" fmla="val 50000"/>
              <a:gd name="adj2" fmla="val 113168"/>
            </a:avLst>
          </a:prstGeom>
          <a:noFill/>
          <a:ln w="12700">
            <a:solidFill>
              <a:srgbClr val="51515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6487" name="Picture 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1274763"/>
            <a:ext cx="25273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488" name="Picture 1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3400" y="2265363"/>
            <a:ext cx="2433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489" name="Picture 1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338" y="3476625"/>
            <a:ext cx="2852737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6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6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6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6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6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6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8186738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64</a:t>
            </a:r>
          </a:p>
        </p:txBody>
      </p:sp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528638"/>
            <a:ext cx="802005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7362" name="Picture 1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99" b="-102"/>
          <a:stretch>
            <a:fillRect/>
          </a:stretch>
        </p:blipFill>
        <p:spPr bwMode="auto">
          <a:xfrm>
            <a:off x="387350" y="522288"/>
            <a:ext cx="819150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7374" name="Group 30"/>
          <p:cNvGrpSpPr>
            <a:grpSpLocks/>
          </p:cNvGrpSpPr>
          <p:nvPr/>
        </p:nvGrpSpPr>
        <p:grpSpPr bwMode="auto">
          <a:xfrm>
            <a:off x="776288" y="1262063"/>
            <a:ext cx="7661275" cy="4352925"/>
            <a:chOff x="489" y="795"/>
            <a:chExt cx="4826" cy="2742"/>
          </a:xfrm>
        </p:grpSpPr>
        <p:sp>
          <p:nvSpPr>
            <p:cNvPr id="57370" name="Rectangle 26"/>
            <p:cNvSpPr>
              <a:spLocks noChangeArrowheads="1"/>
            </p:cNvSpPr>
            <p:nvPr/>
          </p:nvSpPr>
          <p:spPr bwMode="auto">
            <a:xfrm>
              <a:off x="489" y="795"/>
              <a:ext cx="4826" cy="27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7371" name="Rectangle 27"/>
            <p:cNvSpPr>
              <a:spLocks noChangeArrowheads="1"/>
            </p:cNvSpPr>
            <p:nvPr/>
          </p:nvSpPr>
          <p:spPr bwMode="auto">
            <a:xfrm>
              <a:off x="658" y="960"/>
              <a:ext cx="4498" cy="2410"/>
            </a:xfrm>
            <a:prstGeom prst="rect">
              <a:avLst/>
            </a:prstGeom>
            <a:gradFill rotWithShape="1">
              <a:gsLst>
                <a:gs pos="0">
                  <a:srgbClr val="969696">
                    <a:gamma/>
                    <a:shade val="46275"/>
                    <a:invGamma/>
                  </a:srgbClr>
                </a:gs>
                <a:gs pos="50000">
                  <a:srgbClr val="969696"/>
                </a:gs>
                <a:gs pos="100000">
                  <a:srgbClr val="96969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57372" name="Picture 2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" y="1756"/>
              <a:ext cx="286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7373" name="Text Box 29"/>
            <p:cNvSpPr txBox="1">
              <a:spLocks noChangeArrowheads="1"/>
            </p:cNvSpPr>
            <p:nvPr/>
          </p:nvSpPr>
          <p:spPr bwMode="auto">
            <a:xfrm>
              <a:off x="2262" y="2067"/>
              <a:ext cx="1291" cy="41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800" b="1">
                  <a:solidFill>
                    <a:srgbClr val="FFFF00"/>
                  </a:solidFill>
                  <a:latin typeface="Arial" charset="0"/>
                  <a:cs typeface="+mn-cs"/>
                </a:rPr>
                <a:t>Библейский </a:t>
              </a:r>
              <a:r>
                <a:rPr lang="en-US" sz="1800" b="1">
                  <a:solidFill>
                    <a:srgbClr val="FFFF00"/>
                  </a:solidFill>
                  <a:latin typeface="Arial" charset="0"/>
                  <a:cs typeface="+mn-cs"/>
                </a:rPr>
                <a:t>     </a:t>
              </a:r>
              <a:r>
                <a:rPr lang="ru-RU" sz="1800" b="1">
                  <a:solidFill>
                    <a:srgbClr val="FFFF00"/>
                  </a:solidFill>
                  <a:latin typeface="Arial" charset="0"/>
                  <a:cs typeface="+mn-cs"/>
                </a:rPr>
                <a:t>архив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93" name="Rectangle 45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411651" name="Text Box 3"/>
          <p:cNvSpPr txBox="1">
            <a:spLocks noChangeArrowheads="1"/>
          </p:cNvSpPr>
          <p:nvPr/>
        </p:nvSpPr>
        <p:spPr bwMode="auto">
          <a:xfrm>
            <a:off x="8186738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65</a:t>
            </a:r>
          </a:p>
        </p:txBody>
      </p:sp>
      <p:pic>
        <p:nvPicPr>
          <p:cNvPr id="411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528638"/>
            <a:ext cx="802005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165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99" b="-102"/>
          <a:stretch>
            <a:fillRect/>
          </a:stretch>
        </p:blipFill>
        <p:spPr bwMode="auto">
          <a:xfrm>
            <a:off x="387350" y="522288"/>
            <a:ext cx="819150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1654" name="Rectangle 6"/>
          <p:cNvSpPr>
            <a:spLocks noChangeArrowheads="1"/>
          </p:cNvSpPr>
          <p:nvPr/>
        </p:nvSpPr>
        <p:spPr bwMode="auto">
          <a:xfrm>
            <a:off x="776288" y="1262063"/>
            <a:ext cx="7661275" cy="43529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55" name="Rectangle 7"/>
          <p:cNvSpPr>
            <a:spLocks noChangeArrowheads="1"/>
          </p:cNvSpPr>
          <p:nvPr/>
        </p:nvSpPr>
        <p:spPr bwMode="auto">
          <a:xfrm>
            <a:off x="1044575" y="1524000"/>
            <a:ext cx="7140575" cy="3825875"/>
          </a:xfrm>
          <a:prstGeom prst="rect">
            <a:avLst/>
          </a:prstGeom>
          <a:gradFill rotWithShape="1">
            <a:gsLst>
              <a:gs pos="0">
                <a:srgbClr val="969696">
                  <a:gamma/>
                  <a:shade val="46275"/>
                  <a:invGamma/>
                </a:srgbClr>
              </a:gs>
              <a:gs pos="50000">
                <a:srgbClr val="969696"/>
              </a:gs>
              <a:gs pos="100000">
                <a:srgbClr val="969696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88072" name="Group 10"/>
          <p:cNvGrpSpPr>
            <a:grpSpLocks/>
          </p:cNvGrpSpPr>
          <p:nvPr/>
        </p:nvGrpSpPr>
        <p:grpSpPr bwMode="auto">
          <a:xfrm>
            <a:off x="1701800" y="1852613"/>
            <a:ext cx="6407150" cy="746125"/>
            <a:chOff x="1039" y="1180"/>
            <a:chExt cx="4036" cy="470"/>
          </a:xfrm>
        </p:grpSpPr>
        <p:sp>
          <p:nvSpPr>
            <p:cNvPr id="411659" name="Text Box 11"/>
            <p:cNvSpPr txBox="1">
              <a:spLocks noChangeArrowheads="1"/>
            </p:cNvSpPr>
            <p:nvPr/>
          </p:nvSpPr>
          <p:spPr bwMode="auto">
            <a:xfrm>
              <a:off x="1039" y="1458"/>
              <a:ext cx="4036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ru-RU" sz="1200" b="1">
                  <a:solidFill>
                    <a:srgbClr val="FFFF00"/>
                  </a:solidFill>
                  <a:latin typeface="Arial" charset="0"/>
                  <a:cs typeface="+mn-cs"/>
                </a:rPr>
                <a:t>СОТВОРЕНИЕ</a:t>
              </a: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  АВРААМ     </a:t>
              </a:r>
              <a:r>
                <a:rPr lang="en-US" sz="1400" b="1">
                  <a:solidFill>
                    <a:srgbClr val="FFFF00"/>
                  </a:solidFill>
                  <a:latin typeface="Arial" charset="0"/>
                  <a:cs typeface="+mn-cs"/>
                </a:rPr>
                <a:t> </a:t>
              </a: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АНАРХИЯ   </a:t>
              </a:r>
              <a:r>
                <a:rPr lang="en-US" sz="1400" b="1">
                  <a:solidFill>
                    <a:srgbClr val="FFFF00"/>
                  </a:solidFill>
                  <a:latin typeface="Arial" charset="0"/>
                  <a:cs typeface="+mn-cs"/>
                </a:rPr>
                <a:t> </a:t>
              </a: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МОЛЧАНИЕ   </a:t>
              </a:r>
              <a:r>
                <a:rPr lang="en-US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</a:t>
              </a: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ИИСУС</a:t>
              </a:r>
            </a:p>
          </p:txBody>
        </p:sp>
        <p:pic>
          <p:nvPicPr>
            <p:cNvPr id="411660" name="Picture 1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" y="1182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1661" name="Picture 1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1" y="1183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1662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" y="1183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1663" name="Picture 1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8" y="1182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1664" name="Picture 1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" y="1180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88073" name="Group 17"/>
          <p:cNvGrpSpPr>
            <a:grpSpLocks/>
          </p:cNvGrpSpPr>
          <p:nvPr/>
        </p:nvGrpSpPr>
        <p:grpSpPr bwMode="auto">
          <a:xfrm>
            <a:off x="2820988" y="2724150"/>
            <a:ext cx="2376487" cy="752475"/>
            <a:chOff x="1753" y="1756"/>
            <a:chExt cx="1497" cy="474"/>
          </a:xfrm>
        </p:grpSpPr>
        <p:sp>
          <p:nvSpPr>
            <p:cNvPr id="411666" name="Text Box 18"/>
            <p:cNvSpPr txBox="1">
              <a:spLocks noChangeArrowheads="1"/>
            </p:cNvSpPr>
            <p:nvPr/>
          </p:nvSpPr>
          <p:spPr bwMode="auto">
            <a:xfrm>
              <a:off x="1753" y="2038"/>
              <a:ext cx="1497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  ИОСИФ        ЦАРСТВО</a:t>
              </a:r>
            </a:p>
          </p:txBody>
        </p:sp>
        <p:pic>
          <p:nvPicPr>
            <p:cNvPr id="411667" name="Picture 19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" y="1760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1668" name="Picture 2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1756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88074" name="Group 21"/>
          <p:cNvGrpSpPr>
            <a:grpSpLocks/>
          </p:cNvGrpSpPr>
          <p:nvPr/>
        </p:nvGrpSpPr>
        <p:grpSpPr bwMode="auto">
          <a:xfrm>
            <a:off x="2843213" y="3616325"/>
            <a:ext cx="2376487" cy="760413"/>
            <a:chOff x="1767" y="2300"/>
            <a:chExt cx="1497" cy="479"/>
          </a:xfrm>
        </p:grpSpPr>
        <p:sp>
          <p:nvSpPr>
            <p:cNvPr id="411670" name="Text Box 22"/>
            <p:cNvSpPr txBox="1">
              <a:spLocks noChangeArrowheads="1"/>
            </p:cNvSpPr>
            <p:nvPr/>
          </p:nvSpPr>
          <p:spPr bwMode="auto">
            <a:xfrm>
              <a:off x="1767" y="2587"/>
              <a:ext cx="1497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 МОИСЕЙ  </a:t>
              </a:r>
              <a:r>
                <a:rPr lang="en-US" sz="1400" b="1">
                  <a:solidFill>
                    <a:srgbClr val="FFFF00"/>
                  </a:solidFill>
                  <a:latin typeface="Arial" charset="0"/>
                  <a:cs typeface="+mn-cs"/>
                </a:rPr>
                <a:t> </a:t>
              </a: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ПЛЕНЕНИЕ</a:t>
              </a:r>
            </a:p>
          </p:txBody>
        </p:sp>
        <p:pic>
          <p:nvPicPr>
            <p:cNvPr id="411671" name="Picture 2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" y="2301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1672" name="Picture 2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" y="2300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88075" name="Group 25"/>
          <p:cNvGrpSpPr>
            <a:grpSpLocks/>
          </p:cNvGrpSpPr>
          <p:nvPr/>
        </p:nvGrpSpPr>
        <p:grpSpPr bwMode="auto">
          <a:xfrm>
            <a:off x="2738438" y="4479925"/>
            <a:ext cx="2376487" cy="739775"/>
            <a:chOff x="1701" y="2763"/>
            <a:chExt cx="1497" cy="466"/>
          </a:xfrm>
        </p:grpSpPr>
        <p:sp>
          <p:nvSpPr>
            <p:cNvPr id="411674" name="Text Box 26"/>
            <p:cNvSpPr txBox="1">
              <a:spLocks noChangeArrowheads="1"/>
            </p:cNvSpPr>
            <p:nvPr/>
          </p:nvSpPr>
          <p:spPr bwMode="auto">
            <a:xfrm>
              <a:off x="1701" y="3037"/>
              <a:ext cx="1497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  И. НАВИН</a:t>
              </a:r>
            </a:p>
          </p:txBody>
        </p:sp>
        <p:pic>
          <p:nvPicPr>
            <p:cNvPr id="411675" name="Picture 2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" y="2763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411676" name="Line 28"/>
          <p:cNvSpPr>
            <a:spLocks noChangeShapeType="1"/>
          </p:cNvSpPr>
          <p:nvPr/>
        </p:nvSpPr>
        <p:spPr bwMode="auto">
          <a:xfrm>
            <a:off x="1862138" y="2595563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77" name="Line 29"/>
          <p:cNvSpPr>
            <a:spLocks noChangeShapeType="1"/>
          </p:cNvSpPr>
          <p:nvPr/>
        </p:nvSpPr>
        <p:spPr bwMode="auto">
          <a:xfrm>
            <a:off x="2946400" y="2598738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78" name="Line 30"/>
          <p:cNvSpPr>
            <a:spLocks noChangeShapeType="1"/>
          </p:cNvSpPr>
          <p:nvPr/>
        </p:nvSpPr>
        <p:spPr bwMode="auto">
          <a:xfrm>
            <a:off x="4068763" y="2598738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79" name="Line 31"/>
          <p:cNvSpPr>
            <a:spLocks noChangeShapeType="1"/>
          </p:cNvSpPr>
          <p:nvPr/>
        </p:nvSpPr>
        <p:spPr bwMode="auto">
          <a:xfrm>
            <a:off x="5203825" y="2598738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80" name="Line 32"/>
          <p:cNvSpPr>
            <a:spLocks noChangeShapeType="1"/>
          </p:cNvSpPr>
          <p:nvPr/>
        </p:nvSpPr>
        <p:spPr bwMode="auto">
          <a:xfrm>
            <a:off x="6376988" y="2598738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81" name="Line 33"/>
          <p:cNvSpPr>
            <a:spLocks noChangeShapeType="1"/>
          </p:cNvSpPr>
          <p:nvPr/>
        </p:nvSpPr>
        <p:spPr bwMode="auto">
          <a:xfrm>
            <a:off x="2951163" y="3482975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82" name="Line 34"/>
          <p:cNvSpPr>
            <a:spLocks noChangeShapeType="1"/>
          </p:cNvSpPr>
          <p:nvPr/>
        </p:nvSpPr>
        <p:spPr bwMode="auto">
          <a:xfrm>
            <a:off x="2979738" y="4391025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83" name="Line 35"/>
          <p:cNvSpPr>
            <a:spLocks noChangeShapeType="1"/>
          </p:cNvSpPr>
          <p:nvPr/>
        </p:nvSpPr>
        <p:spPr bwMode="auto">
          <a:xfrm>
            <a:off x="4103688" y="3482975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84" name="Line 36"/>
          <p:cNvSpPr>
            <a:spLocks noChangeShapeType="1"/>
          </p:cNvSpPr>
          <p:nvPr/>
        </p:nvSpPr>
        <p:spPr bwMode="auto">
          <a:xfrm>
            <a:off x="4083050" y="4373563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91" name="Line 43"/>
          <p:cNvSpPr>
            <a:spLocks noChangeShapeType="1"/>
          </p:cNvSpPr>
          <p:nvPr/>
        </p:nvSpPr>
        <p:spPr bwMode="auto">
          <a:xfrm>
            <a:off x="3014663" y="5222875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1692" name="Text Box 44"/>
          <p:cNvSpPr txBox="1">
            <a:spLocks noChangeArrowheads="1"/>
          </p:cNvSpPr>
          <p:nvPr/>
        </p:nvSpPr>
        <p:spPr bwMode="auto">
          <a:xfrm>
            <a:off x="8677275" y="6426200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10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1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1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1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1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1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1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1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1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14" name="Rectangle 42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412675" name="Text Box 3"/>
          <p:cNvSpPr txBox="1">
            <a:spLocks noChangeArrowheads="1"/>
          </p:cNvSpPr>
          <p:nvPr/>
        </p:nvSpPr>
        <p:spPr bwMode="auto">
          <a:xfrm>
            <a:off x="8186738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66</a:t>
            </a:r>
          </a:p>
        </p:txBody>
      </p:sp>
      <p:pic>
        <p:nvPicPr>
          <p:cNvPr id="412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528638"/>
            <a:ext cx="802005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267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99" b="-102"/>
          <a:stretch>
            <a:fillRect/>
          </a:stretch>
        </p:blipFill>
        <p:spPr bwMode="auto">
          <a:xfrm>
            <a:off x="387350" y="522288"/>
            <a:ext cx="819150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2678" name="Rectangle 6"/>
          <p:cNvSpPr>
            <a:spLocks noChangeArrowheads="1"/>
          </p:cNvSpPr>
          <p:nvPr/>
        </p:nvSpPr>
        <p:spPr bwMode="auto">
          <a:xfrm>
            <a:off x="776288" y="1262063"/>
            <a:ext cx="7661275" cy="43529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679" name="Rectangle 7"/>
          <p:cNvSpPr>
            <a:spLocks noChangeArrowheads="1"/>
          </p:cNvSpPr>
          <p:nvPr/>
        </p:nvSpPr>
        <p:spPr bwMode="auto">
          <a:xfrm>
            <a:off x="1044575" y="1524000"/>
            <a:ext cx="7140575" cy="3825875"/>
          </a:xfrm>
          <a:prstGeom prst="rect">
            <a:avLst/>
          </a:prstGeom>
          <a:gradFill rotWithShape="1">
            <a:gsLst>
              <a:gs pos="0">
                <a:srgbClr val="969696">
                  <a:gamma/>
                  <a:shade val="46275"/>
                  <a:invGamma/>
                </a:srgbClr>
              </a:gs>
              <a:gs pos="50000">
                <a:srgbClr val="969696"/>
              </a:gs>
              <a:gs pos="100000">
                <a:srgbClr val="969696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89096" name="Group 8"/>
          <p:cNvGrpSpPr>
            <a:grpSpLocks/>
          </p:cNvGrpSpPr>
          <p:nvPr/>
        </p:nvGrpSpPr>
        <p:grpSpPr bwMode="auto">
          <a:xfrm>
            <a:off x="1701800" y="1852613"/>
            <a:ext cx="6407150" cy="746125"/>
            <a:chOff x="1039" y="1180"/>
            <a:chExt cx="4036" cy="470"/>
          </a:xfrm>
        </p:grpSpPr>
        <p:sp>
          <p:nvSpPr>
            <p:cNvPr id="412681" name="Text Box 9"/>
            <p:cNvSpPr txBox="1">
              <a:spLocks noChangeArrowheads="1"/>
            </p:cNvSpPr>
            <p:nvPr/>
          </p:nvSpPr>
          <p:spPr bwMode="auto">
            <a:xfrm>
              <a:off x="1039" y="1458"/>
              <a:ext cx="4036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ru-RU" sz="1200" b="1">
                  <a:solidFill>
                    <a:srgbClr val="FFFF00"/>
                  </a:solidFill>
                  <a:latin typeface="Arial" charset="0"/>
                  <a:cs typeface="+mn-cs"/>
                </a:rPr>
                <a:t>СОТВОРЕНИЕ</a:t>
              </a: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  АВРААМ     </a:t>
              </a:r>
              <a:r>
                <a:rPr lang="en-US" sz="1400" b="1">
                  <a:solidFill>
                    <a:srgbClr val="FFFF00"/>
                  </a:solidFill>
                  <a:latin typeface="Arial" charset="0"/>
                  <a:cs typeface="+mn-cs"/>
                </a:rPr>
                <a:t> </a:t>
              </a: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АНАРХИЯ   </a:t>
              </a:r>
              <a:r>
                <a:rPr lang="en-US" sz="1400" b="1">
                  <a:solidFill>
                    <a:srgbClr val="FFFF00"/>
                  </a:solidFill>
                  <a:latin typeface="Arial" charset="0"/>
                  <a:cs typeface="+mn-cs"/>
                </a:rPr>
                <a:t> </a:t>
              </a: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МОЛЧАНИЕ   </a:t>
              </a:r>
              <a:r>
                <a:rPr lang="en-US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</a:t>
              </a: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ИИСУС</a:t>
              </a:r>
            </a:p>
          </p:txBody>
        </p:sp>
        <p:pic>
          <p:nvPicPr>
            <p:cNvPr id="412682" name="Picture 1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" y="1182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2683" name="Picture 1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1" y="1183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2684" name="Picture 1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" y="1183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2685" name="Picture 1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8" y="1182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2686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" y="1180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89097" name="Group 15"/>
          <p:cNvGrpSpPr>
            <a:grpSpLocks/>
          </p:cNvGrpSpPr>
          <p:nvPr/>
        </p:nvGrpSpPr>
        <p:grpSpPr bwMode="auto">
          <a:xfrm>
            <a:off x="2820988" y="2724150"/>
            <a:ext cx="2376487" cy="752475"/>
            <a:chOff x="1753" y="1756"/>
            <a:chExt cx="1497" cy="474"/>
          </a:xfrm>
        </p:grpSpPr>
        <p:sp>
          <p:nvSpPr>
            <p:cNvPr id="412688" name="Text Box 16"/>
            <p:cNvSpPr txBox="1">
              <a:spLocks noChangeArrowheads="1"/>
            </p:cNvSpPr>
            <p:nvPr/>
          </p:nvSpPr>
          <p:spPr bwMode="auto">
            <a:xfrm>
              <a:off x="1753" y="2038"/>
              <a:ext cx="1497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  ИОСИФ        ЦАРСТВО</a:t>
              </a:r>
            </a:p>
          </p:txBody>
        </p:sp>
        <p:pic>
          <p:nvPicPr>
            <p:cNvPr id="412689" name="Picture 1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" y="1760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2690" name="Picture 1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1756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89098" name="Group 19"/>
          <p:cNvGrpSpPr>
            <a:grpSpLocks/>
          </p:cNvGrpSpPr>
          <p:nvPr/>
        </p:nvGrpSpPr>
        <p:grpSpPr bwMode="auto">
          <a:xfrm>
            <a:off x="2843213" y="3616325"/>
            <a:ext cx="2376487" cy="760413"/>
            <a:chOff x="1767" y="2300"/>
            <a:chExt cx="1497" cy="479"/>
          </a:xfrm>
        </p:grpSpPr>
        <p:sp>
          <p:nvSpPr>
            <p:cNvPr id="412692" name="Text Box 20"/>
            <p:cNvSpPr txBox="1">
              <a:spLocks noChangeArrowheads="1"/>
            </p:cNvSpPr>
            <p:nvPr/>
          </p:nvSpPr>
          <p:spPr bwMode="auto">
            <a:xfrm>
              <a:off x="1767" y="2587"/>
              <a:ext cx="1497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 МОИСЕЙ  </a:t>
              </a:r>
              <a:r>
                <a:rPr lang="en-US" sz="1400" b="1">
                  <a:solidFill>
                    <a:srgbClr val="FFFF00"/>
                  </a:solidFill>
                  <a:latin typeface="Arial" charset="0"/>
                  <a:cs typeface="+mn-cs"/>
                </a:rPr>
                <a:t> </a:t>
              </a: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ПЛЕНЕНИЕ</a:t>
              </a:r>
            </a:p>
          </p:txBody>
        </p:sp>
        <p:pic>
          <p:nvPicPr>
            <p:cNvPr id="412693" name="Picture 2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" y="2301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2694" name="Picture 2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" y="2300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89099" name="Group 23"/>
          <p:cNvGrpSpPr>
            <a:grpSpLocks/>
          </p:cNvGrpSpPr>
          <p:nvPr/>
        </p:nvGrpSpPr>
        <p:grpSpPr bwMode="auto">
          <a:xfrm>
            <a:off x="2738438" y="4479925"/>
            <a:ext cx="2376487" cy="739775"/>
            <a:chOff x="1701" y="2763"/>
            <a:chExt cx="1497" cy="466"/>
          </a:xfrm>
        </p:grpSpPr>
        <p:sp>
          <p:nvSpPr>
            <p:cNvPr id="412696" name="Text Box 24"/>
            <p:cNvSpPr txBox="1">
              <a:spLocks noChangeArrowheads="1"/>
            </p:cNvSpPr>
            <p:nvPr/>
          </p:nvSpPr>
          <p:spPr bwMode="auto">
            <a:xfrm>
              <a:off x="1701" y="3037"/>
              <a:ext cx="1497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ru-RU" sz="1400" b="1">
                  <a:solidFill>
                    <a:srgbClr val="FFFF00"/>
                  </a:solidFill>
                  <a:latin typeface="Arial" charset="0"/>
                  <a:cs typeface="+mn-cs"/>
                </a:rPr>
                <a:t>    И. НАВИН</a:t>
              </a:r>
            </a:p>
          </p:txBody>
        </p:sp>
        <p:pic>
          <p:nvPicPr>
            <p:cNvPr id="412697" name="Picture 2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" y="2763"/>
              <a:ext cx="293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412698" name="Line 26"/>
          <p:cNvSpPr>
            <a:spLocks noChangeShapeType="1"/>
          </p:cNvSpPr>
          <p:nvPr/>
        </p:nvSpPr>
        <p:spPr bwMode="auto">
          <a:xfrm>
            <a:off x="1862138" y="2595563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699" name="Line 27"/>
          <p:cNvSpPr>
            <a:spLocks noChangeShapeType="1"/>
          </p:cNvSpPr>
          <p:nvPr/>
        </p:nvSpPr>
        <p:spPr bwMode="auto">
          <a:xfrm>
            <a:off x="2946400" y="2598738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700" name="Line 28"/>
          <p:cNvSpPr>
            <a:spLocks noChangeShapeType="1"/>
          </p:cNvSpPr>
          <p:nvPr/>
        </p:nvSpPr>
        <p:spPr bwMode="auto">
          <a:xfrm>
            <a:off x="4068763" y="2598738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701" name="Line 29"/>
          <p:cNvSpPr>
            <a:spLocks noChangeShapeType="1"/>
          </p:cNvSpPr>
          <p:nvPr/>
        </p:nvSpPr>
        <p:spPr bwMode="auto">
          <a:xfrm>
            <a:off x="5203825" y="2598738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702" name="Line 30"/>
          <p:cNvSpPr>
            <a:spLocks noChangeShapeType="1"/>
          </p:cNvSpPr>
          <p:nvPr/>
        </p:nvSpPr>
        <p:spPr bwMode="auto">
          <a:xfrm>
            <a:off x="6376988" y="2598738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703" name="Line 31"/>
          <p:cNvSpPr>
            <a:spLocks noChangeShapeType="1"/>
          </p:cNvSpPr>
          <p:nvPr/>
        </p:nvSpPr>
        <p:spPr bwMode="auto">
          <a:xfrm>
            <a:off x="2951163" y="3482975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704" name="Line 32"/>
          <p:cNvSpPr>
            <a:spLocks noChangeShapeType="1"/>
          </p:cNvSpPr>
          <p:nvPr/>
        </p:nvSpPr>
        <p:spPr bwMode="auto">
          <a:xfrm>
            <a:off x="2979738" y="4391025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705" name="Line 33"/>
          <p:cNvSpPr>
            <a:spLocks noChangeShapeType="1"/>
          </p:cNvSpPr>
          <p:nvPr/>
        </p:nvSpPr>
        <p:spPr bwMode="auto">
          <a:xfrm>
            <a:off x="4103688" y="3482975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706" name="Line 34"/>
          <p:cNvSpPr>
            <a:spLocks noChangeShapeType="1"/>
          </p:cNvSpPr>
          <p:nvPr/>
        </p:nvSpPr>
        <p:spPr bwMode="auto">
          <a:xfrm>
            <a:off x="4083050" y="4373563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707" name="Rectangle 35"/>
          <p:cNvSpPr>
            <a:spLocks noChangeArrowheads="1"/>
          </p:cNvSpPr>
          <p:nvPr/>
        </p:nvSpPr>
        <p:spPr bwMode="auto">
          <a:xfrm>
            <a:off x="641350" y="3044825"/>
            <a:ext cx="2314575" cy="100330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>
                <a:solidFill>
                  <a:schemeClr val="tx1"/>
                </a:solidFill>
                <a:latin typeface="Times" charset="0"/>
                <a:cs typeface="+mn-cs"/>
              </a:rPr>
              <a:t>4  </a:t>
            </a:r>
            <a:r>
              <a:rPr lang="en-US" sz="2800" b="1" i="1">
                <a:solidFill>
                  <a:schemeClr val="tx1"/>
                </a:solidFill>
                <a:latin typeface="Times" charset="0"/>
                <a:cs typeface="+mn-cs"/>
              </a:rPr>
              <a:t>           </a:t>
            </a:r>
          </a:p>
          <a:p>
            <a:pPr>
              <a:defRPr/>
            </a:pPr>
            <a:r>
              <a:rPr lang="ru-RU" sz="2800" b="1" i="1">
                <a:solidFill>
                  <a:schemeClr val="tx1"/>
                </a:solidFill>
                <a:latin typeface="Times" charset="0"/>
                <a:cs typeface="+mn-cs"/>
              </a:rPr>
              <a:t>ЧЕЛОВЕКА</a:t>
            </a:r>
            <a:endParaRPr lang="en-US" sz="2800" b="1" i="1">
              <a:solidFill>
                <a:schemeClr val="tx1"/>
              </a:solidFill>
              <a:latin typeface="Times" charset="0"/>
              <a:cs typeface="+mn-cs"/>
            </a:endParaRPr>
          </a:p>
        </p:txBody>
      </p:sp>
      <p:sp>
        <p:nvSpPr>
          <p:cNvPr id="412708" name="Rectangle 36"/>
          <p:cNvSpPr>
            <a:spLocks noChangeArrowheads="1"/>
          </p:cNvSpPr>
          <p:nvPr/>
        </p:nvSpPr>
        <p:spPr bwMode="auto">
          <a:xfrm>
            <a:off x="5199063" y="3067050"/>
            <a:ext cx="2290762" cy="100330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>
                <a:solidFill>
                  <a:schemeClr val="tx1"/>
                </a:solidFill>
                <a:latin typeface="Times" charset="0"/>
                <a:cs typeface="+mn-cs"/>
              </a:rPr>
              <a:t>3</a:t>
            </a:r>
            <a:endParaRPr lang="en-US" sz="2800" b="1" i="1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ru-RU" sz="2800" b="1" i="1">
                <a:solidFill>
                  <a:schemeClr val="tx1"/>
                </a:solidFill>
                <a:latin typeface="Times" charset="0"/>
                <a:cs typeface="+mn-cs"/>
              </a:rPr>
              <a:t>ОБЩЕСТВА</a:t>
            </a:r>
            <a:endParaRPr lang="en-US" sz="2800" b="1" i="1">
              <a:solidFill>
                <a:schemeClr val="tx1"/>
              </a:solidFill>
              <a:latin typeface="Times" charset="0"/>
              <a:cs typeface="+mn-cs"/>
            </a:endParaRPr>
          </a:p>
        </p:txBody>
      </p:sp>
      <p:sp>
        <p:nvSpPr>
          <p:cNvPr id="412710" name="Rectangle 38"/>
          <p:cNvSpPr>
            <a:spLocks noChangeArrowheads="1"/>
          </p:cNvSpPr>
          <p:nvPr/>
        </p:nvSpPr>
        <p:spPr bwMode="auto">
          <a:xfrm>
            <a:off x="2119313" y="1196975"/>
            <a:ext cx="5454650" cy="6985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rgbClr val="FFFF00"/>
                </a:solidFill>
                <a:latin typeface="Times" charset="0"/>
                <a:cs typeface="+mn-cs"/>
              </a:rPr>
              <a:t>C           7       </a:t>
            </a:r>
            <a:r>
              <a:rPr lang="ru-RU" sz="4000" b="1" i="1">
                <a:solidFill>
                  <a:srgbClr val="FFFF00"/>
                </a:solidFill>
                <a:latin typeface="Times" charset="0"/>
                <a:cs typeface="+mn-cs"/>
              </a:rPr>
              <a:t>  </a:t>
            </a:r>
            <a:r>
              <a:rPr lang="en-US" sz="4000" b="1" i="1">
                <a:solidFill>
                  <a:srgbClr val="FFFF00"/>
                </a:solidFill>
                <a:latin typeface="Times" charset="0"/>
                <a:cs typeface="+mn-cs"/>
              </a:rPr>
              <a:t> </a:t>
            </a:r>
            <a:r>
              <a:rPr lang="ru-RU" sz="4000" b="1" i="1">
                <a:solidFill>
                  <a:srgbClr val="FFFF00"/>
                </a:solidFill>
                <a:latin typeface="Times" charset="0"/>
                <a:cs typeface="+mn-cs"/>
              </a:rPr>
              <a:t>М</a:t>
            </a:r>
            <a:r>
              <a:rPr lang="en-US" sz="4000" b="1" i="1">
                <a:solidFill>
                  <a:srgbClr val="FFFF00"/>
                </a:solidFill>
                <a:latin typeface="Times" charset="0"/>
                <a:cs typeface="+mn-cs"/>
              </a:rPr>
              <a:t>      </a:t>
            </a:r>
            <a:r>
              <a:rPr lang="ru-RU" sz="4000" b="1" i="1">
                <a:solidFill>
                  <a:srgbClr val="FFFF00"/>
                </a:solidFill>
                <a:latin typeface="Times" charset="0"/>
                <a:cs typeface="+mn-cs"/>
              </a:rPr>
              <a:t>И</a:t>
            </a:r>
            <a:endParaRPr lang="en-US" sz="4000" b="1" i="1">
              <a:solidFill>
                <a:srgbClr val="FFFF00"/>
              </a:solidFill>
              <a:latin typeface="Times" charset="0"/>
              <a:cs typeface="+mn-cs"/>
            </a:endParaRPr>
          </a:p>
        </p:txBody>
      </p:sp>
      <p:sp>
        <p:nvSpPr>
          <p:cNvPr id="412711" name="Line 39"/>
          <p:cNvSpPr>
            <a:spLocks noChangeShapeType="1"/>
          </p:cNvSpPr>
          <p:nvPr/>
        </p:nvSpPr>
        <p:spPr bwMode="auto">
          <a:xfrm>
            <a:off x="4070350" y="1547813"/>
            <a:ext cx="138113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712" name="AutoShape 40"/>
          <p:cNvSpPr>
            <a:spLocks noChangeArrowheads="1"/>
          </p:cNvSpPr>
          <p:nvPr/>
        </p:nvSpPr>
        <p:spPr bwMode="auto">
          <a:xfrm>
            <a:off x="2598738" y="1398588"/>
            <a:ext cx="2827337" cy="4095750"/>
          </a:xfrm>
          <a:prstGeom prst="bracePair">
            <a:avLst>
              <a:gd name="adj" fmla="val 8333"/>
            </a:avLst>
          </a:prstGeom>
          <a:noFill/>
          <a:ln w="139700">
            <a:solidFill>
              <a:srgbClr val="FF00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2713" name="Line 41"/>
          <p:cNvSpPr>
            <a:spLocks noChangeShapeType="1"/>
          </p:cNvSpPr>
          <p:nvPr/>
        </p:nvSpPr>
        <p:spPr bwMode="auto">
          <a:xfrm>
            <a:off x="3014663" y="5222875"/>
            <a:ext cx="939800" cy="0"/>
          </a:xfrm>
          <a:prstGeom prst="line">
            <a:avLst/>
          </a:prstGeom>
          <a:noFill/>
          <a:ln w="38100">
            <a:solidFill>
              <a:srgbClr val="CC14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2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707" grpId="0"/>
      <p:bldP spid="412708" grpId="0"/>
      <p:bldP spid="4127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4638675" y="411480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3908425" y="17208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cs typeface="+mn-cs"/>
            </a:endParaRPr>
          </a:p>
        </p:txBody>
      </p:sp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196850" y="423863"/>
            <a:ext cx="8639175" cy="6070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Проект «О Библии… просто» был задуман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,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разработан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и выпущен</a:t>
            </a:r>
          </a:p>
          <a:p>
            <a:pPr>
              <a:lnSpc>
                <a:spcPct val="90000"/>
              </a:lnSpc>
              <a:defRPr/>
            </a:pP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Джоном Фрайманом, д.ф.н.</a:t>
            </a:r>
            <a:endParaRPr lang="en-US" sz="1600" b="1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1600" b="1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Право копирования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© 2006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Междунар. миссия «О Библии… просто»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,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Форт-Уорт, Техас</a:t>
            </a:r>
            <a:endParaRPr lang="en-US" sz="1600" b="1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1000" b="1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Все права защищены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. 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Данный материал защищён законами о копировании Соединённых Штатов Америки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. 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Никакая часть или раздел не могут быть воспроизведены в какой-либо форме без письменного разрешения автора или держателя прав на копирование, </a:t>
            </a:r>
          </a:p>
          <a:p>
            <a:pPr>
              <a:lnSpc>
                <a:spcPct val="90000"/>
              </a:lnSpc>
              <a:defRPr/>
            </a:pP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за исключением кратких цитат в критических статьях или обзорах.</a:t>
            </a:r>
            <a:endParaRPr lang="en-US" sz="1600" b="1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1000" b="1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Те разделы, для копирования которых было дано конкретное разрешение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в тексте, могут быть воспроизведены согласно необходимости местных учащихся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1000" b="1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Миссия признательна Тодду Болену из Мастерс Колледжа в Иерусалиме, Израиль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, 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и сайту 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BiblePlaces.com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за разрешение использовать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обширные фото-ресурсы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во всём данном пособии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. 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Фотография Кадес-Варни использована с разрешения доктора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Лиин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Ритмеера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,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Хауторнеден, Австралия. В случае, если замечен защищенный правами на копирование материал, который мы не отметили или не указали должным образом, мы просим немедленно известить нас об этом.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Указанный материал будет должным образом отмечен.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Мы приложили все усилия, чтобы избежать неразрешённого использования текста или графических изображений. </a:t>
            </a:r>
          </a:p>
          <a:p>
            <a:pPr>
              <a:lnSpc>
                <a:spcPct val="90000"/>
              </a:lnSpc>
              <a:defRPr/>
            </a:pPr>
            <a:endParaRPr lang="en-US" sz="1000" b="1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Учителя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,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операторы показа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и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/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или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другие лица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не должны менять как-либо ни один слайд презентации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,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эффект анимации или порядок следования слайдов в редакции на любом языке, или в любом компьютерном приложении, на любом носителе данных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,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а также не должны передавать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,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оцифровывать или помещать материал в Интернет без разрешения разработчиков.</a:t>
            </a:r>
            <a:endParaRPr lang="en-US" sz="1600" b="1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1000" b="1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Выпущено в Соединённых Штатах Америки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. </a:t>
            </a:r>
            <a:r>
              <a:rPr lang="ru-RU" sz="1600" b="1">
                <a:solidFill>
                  <a:schemeClr val="tx1"/>
                </a:solidFill>
                <a:latin typeface="Times" charset="0"/>
                <a:cs typeface="+mn-cs"/>
              </a:rPr>
              <a:t>Международные права защищены</a:t>
            </a:r>
            <a:r>
              <a:rPr lang="en-US" sz="1600" b="1">
                <a:solidFill>
                  <a:schemeClr val="tx1"/>
                </a:solidFill>
                <a:latin typeface="Times" charset="0"/>
                <a:cs typeface="+mn-cs"/>
              </a:rPr>
              <a:t>.</a:t>
            </a:r>
          </a:p>
        </p:txBody>
      </p:sp>
      <p:sp>
        <p:nvSpPr>
          <p:cNvPr id="115724" name="Rectangle 12"/>
          <p:cNvSpPr>
            <a:spLocks noChangeArrowheads="1"/>
          </p:cNvSpPr>
          <p:nvPr/>
        </p:nvSpPr>
        <p:spPr bwMode="auto">
          <a:xfrm>
            <a:off x="2327275" y="2444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15731" name="Text Box 19"/>
          <p:cNvSpPr txBox="1">
            <a:spLocks noChangeArrowheads="1"/>
          </p:cNvSpPr>
          <p:nvPr/>
        </p:nvSpPr>
        <p:spPr bwMode="auto">
          <a:xfrm>
            <a:off x="469900" y="656113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115732" name="Rectangle 20"/>
          <p:cNvSpPr>
            <a:spLocks noChangeArrowheads="1"/>
          </p:cNvSpPr>
          <p:nvPr/>
        </p:nvSpPr>
        <p:spPr bwMode="auto">
          <a:xfrm>
            <a:off x="7723188" y="6548438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sp>
        <p:nvSpPr>
          <p:cNvPr id="115734" name="Text Box 22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04</a:t>
            </a:r>
          </a:p>
        </p:txBody>
      </p: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20" name="Rectangle 92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50530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00075"/>
            <a:ext cx="7985125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50532" name="Group 4"/>
          <p:cNvGrpSpPr>
            <a:grpSpLocks/>
          </p:cNvGrpSpPr>
          <p:nvPr/>
        </p:nvGrpSpPr>
        <p:grpSpPr bwMode="auto">
          <a:xfrm>
            <a:off x="1995488" y="1225550"/>
            <a:ext cx="2844800" cy="1343025"/>
            <a:chOff x="2361" y="2052"/>
            <a:chExt cx="1792" cy="846"/>
          </a:xfrm>
        </p:grpSpPr>
        <p:sp>
          <p:nvSpPr>
            <p:cNvPr id="90181" name="Rectangle 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82" name="AutoShape 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83" name="Rectangle 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536" name="Rectangle 8"/>
            <p:cNvSpPr>
              <a:spLocks noChangeArrowheads="1"/>
            </p:cNvSpPr>
            <p:nvPr/>
          </p:nvSpPr>
          <p:spPr bwMode="auto">
            <a:xfrm>
              <a:off x="2361" y="2078"/>
              <a:ext cx="100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790015"/>
                  </a:solidFill>
                  <a:latin typeface="Helvetica" charset="0"/>
                  <a:cs typeface="+mn-cs"/>
                </a:rPr>
                <a:t>   </a:t>
              </a:r>
              <a:r>
                <a:rPr lang="ru-RU" sz="1600" b="1">
                  <a:solidFill>
                    <a:srgbClr val="790015"/>
                  </a:solidFill>
                  <a:latin typeface="Helvetica" charset="0"/>
                  <a:cs typeface="+mn-cs"/>
                </a:rPr>
                <a:t>СОТВОРЕНИЕ</a:t>
              </a:r>
              <a:endPara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0185" name="Line 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38" name="Group 10"/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90176" name="Rectangle 1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77" name="AutoShape 1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78" name="Rectangle 1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542" name="Rectangle 14"/>
            <p:cNvSpPr>
              <a:spLocks noChangeArrowheads="1"/>
            </p:cNvSpPr>
            <p:nvPr/>
          </p:nvSpPr>
          <p:spPr bwMode="auto">
            <a:xfrm>
              <a:off x="2490" y="2078"/>
              <a:ext cx="7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АВРААМ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0180" name="Line 1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44" name="Group 16"/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90171" name="Rectangle 1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72" name="AutoShape 1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73" name="Rectangle 1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548" name="Rectangle 20"/>
            <p:cNvSpPr>
              <a:spLocks noChangeArrowheads="1"/>
            </p:cNvSpPr>
            <p:nvPr/>
          </p:nvSpPr>
          <p:spPr bwMode="auto">
            <a:xfrm>
              <a:off x="2533" y="2078"/>
              <a:ext cx="66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ИОСИФ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0175" name="Line 2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50" name="Group 22"/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90166" name="Rectangle 2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67" name="AutoShape 2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68" name="Rectangle 2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554" name="Rectangle 26"/>
            <p:cNvSpPr>
              <a:spLocks noChangeArrowheads="1"/>
            </p:cNvSpPr>
            <p:nvPr/>
          </p:nvSpPr>
          <p:spPr bwMode="auto">
            <a:xfrm>
              <a:off x="2486" y="2078"/>
              <a:ext cx="7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МОИСЕЙ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0170" name="Line 2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56" name="Group 28"/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90161" name="Rectangle 2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62" name="AutoShape 3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63" name="Rectangle 3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560" name="Rectangle 32"/>
            <p:cNvSpPr>
              <a:spLocks noChangeArrowheads="1"/>
            </p:cNvSpPr>
            <p:nvPr/>
          </p:nvSpPr>
          <p:spPr bwMode="auto">
            <a:xfrm>
              <a:off x="2494" y="2078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И. НАВИН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0165" name="Line 3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62" name="Group 34"/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90156" name="Rectangle 3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57" name="AutoShape 3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58" name="Rectangle 3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566" name="Rectangle 38"/>
            <p:cNvSpPr>
              <a:spLocks noChangeArrowheads="1"/>
            </p:cNvSpPr>
            <p:nvPr/>
          </p:nvSpPr>
          <p:spPr bwMode="auto">
            <a:xfrm>
              <a:off x="2450" y="2078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АНАРХИЯ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0160" name="Line 3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68" name="Group 40"/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90151" name="Rectangle 4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52" name="AutoShape 4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53" name="Rectangle 4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572" name="Rectangle 44"/>
            <p:cNvSpPr>
              <a:spLocks noChangeArrowheads="1"/>
            </p:cNvSpPr>
            <p:nvPr/>
          </p:nvSpPr>
          <p:spPr bwMode="auto">
            <a:xfrm>
              <a:off x="2449" y="2078"/>
              <a:ext cx="83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ЦАРСТВО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0155" name="Line 4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74" name="Group 46"/>
          <p:cNvGrpSpPr>
            <a:grpSpLocks/>
          </p:cNvGrpSpPr>
          <p:nvPr/>
        </p:nvGrpSpPr>
        <p:grpSpPr bwMode="auto">
          <a:xfrm>
            <a:off x="3956050" y="3524250"/>
            <a:ext cx="2776538" cy="1343025"/>
            <a:chOff x="2404" y="2052"/>
            <a:chExt cx="1749" cy="846"/>
          </a:xfrm>
        </p:grpSpPr>
        <p:sp>
          <p:nvSpPr>
            <p:cNvPr id="90146" name="Rectangle 4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47" name="AutoShape 4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48" name="Rectangle 4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578" name="Rectangle 50"/>
            <p:cNvSpPr>
              <a:spLocks noChangeArrowheads="1"/>
            </p:cNvSpPr>
            <p:nvPr/>
          </p:nvSpPr>
          <p:spPr bwMode="auto">
            <a:xfrm>
              <a:off x="2404" y="2078"/>
              <a:ext cx="9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ПЛЕНЕНИЕ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0150" name="Line 5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80" name="Group 52"/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90142" name="Rectangle 53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43" name="AutoShape 54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44" name="Rectangle 55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584" name="Rectangle 56"/>
            <p:cNvSpPr>
              <a:spLocks noChangeArrowheads="1"/>
            </p:cNvSpPr>
            <p:nvPr/>
          </p:nvSpPr>
          <p:spPr bwMode="auto">
            <a:xfrm>
              <a:off x="2655" y="2298"/>
              <a:ext cx="9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latin typeface="Helvetica" charset="0"/>
                  <a:cs typeface="+mn-cs"/>
                </a:rPr>
                <a:t>МОЛЧАНИЕ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</p:grpSp>
      <p:grpSp>
        <p:nvGrpSpPr>
          <p:cNvPr id="150585" name="Group 57"/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90134" name="Rectangle 58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5" name="AutoShape 59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6" name="Rectangle 60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0137" name="Group 61"/>
            <p:cNvGrpSpPr>
              <a:grpSpLocks/>
            </p:cNvGrpSpPr>
            <p:nvPr/>
          </p:nvGrpSpPr>
          <p:grpSpPr bwMode="auto">
            <a:xfrm>
              <a:off x="4029" y="130"/>
              <a:ext cx="814" cy="284"/>
              <a:chOff x="3059" y="3101"/>
              <a:chExt cx="637" cy="235"/>
            </a:xfrm>
          </p:grpSpPr>
          <p:sp>
            <p:nvSpPr>
              <p:cNvPr id="150590" name="Rectangle 62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800" b="1">
                    <a:solidFill>
                      <a:srgbClr val="790015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150591" name="Rectangle 63"/>
              <p:cNvSpPr>
                <a:spLocks noChangeArrowheads="1"/>
              </p:cNvSpPr>
              <p:nvPr/>
            </p:nvSpPr>
            <p:spPr bwMode="auto">
              <a:xfrm>
                <a:off x="3059" y="3101"/>
                <a:ext cx="63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ru-RU" sz="2900" b="1">
                    <a:solidFill>
                      <a:srgbClr val="790015"/>
                    </a:solidFill>
                    <a:latin typeface="Helvetica" charset="0"/>
                    <a:cs typeface="+mn-cs"/>
                  </a:rPr>
                  <a:t>ИИСУС</a:t>
                </a:r>
                <a:endParaRPr lang="en-US" sz="4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</p:grpSp>
        <p:sp>
          <p:nvSpPr>
            <p:cNvPr id="90138" name="Line 64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9" name="Line 65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0596" name="Text Box 68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150600" name="Text Box 72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67</a:t>
            </a:r>
          </a:p>
        </p:txBody>
      </p:sp>
      <p:sp>
        <p:nvSpPr>
          <p:cNvPr id="150609" name="Text Box 81"/>
          <p:cNvSpPr txBox="1">
            <a:spLocks noChangeArrowheads="1"/>
          </p:cNvSpPr>
          <p:nvPr/>
        </p:nvSpPr>
        <p:spPr bwMode="auto">
          <a:xfrm>
            <a:off x="8734425" y="6426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4</a:t>
            </a:r>
          </a:p>
        </p:txBody>
      </p:sp>
      <p:sp>
        <p:nvSpPr>
          <p:cNvPr id="150616" name="Rectangle 88"/>
          <p:cNvSpPr>
            <a:spLocks noChangeArrowheads="1"/>
          </p:cNvSpPr>
          <p:nvPr/>
        </p:nvSpPr>
        <p:spPr bwMode="auto">
          <a:xfrm>
            <a:off x="620713" y="565150"/>
            <a:ext cx="7980362" cy="578802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614" name="Text Box 86"/>
          <p:cNvSpPr txBox="1">
            <a:spLocks noChangeArrowheads="1"/>
          </p:cNvSpPr>
          <p:nvPr/>
        </p:nvSpPr>
        <p:spPr bwMode="auto">
          <a:xfrm>
            <a:off x="322263" y="873125"/>
            <a:ext cx="8485187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800" b="1">
                <a:solidFill>
                  <a:schemeClr val="tx2"/>
                </a:solidFill>
                <a:cs typeface="+mn-cs"/>
              </a:rPr>
              <a:t>ВАШ УМСТВЕННЫЙ БИБЛЕЙСКИЙ АРХИВ</a:t>
            </a:r>
            <a:r>
              <a:rPr lang="en-US" sz="4800" b="1">
                <a:solidFill>
                  <a:schemeClr val="tx2"/>
                </a:solidFill>
                <a:cs typeface="+mn-cs"/>
              </a:rPr>
              <a:t>!</a:t>
            </a:r>
          </a:p>
        </p:txBody>
      </p:sp>
      <p:sp>
        <p:nvSpPr>
          <p:cNvPr id="150617" name="Text Box 89"/>
          <p:cNvSpPr txBox="1">
            <a:spLocks noChangeArrowheads="1"/>
          </p:cNvSpPr>
          <p:nvPr/>
        </p:nvSpPr>
        <p:spPr bwMode="auto">
          <a:xfrm>
            <a:off x="2198688" y="2790825"/>
            <a:ext cx="4749800" cy="11287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800" b="1">
                <a:solidFill>
                  <a:schemeClr val="tx1"/>
                </a:solidFill>
                <a:latin typeface="Arial" charset="0"/>
                <a:cs typeface="+mn-cs"/>
              </a:rPr>
              <a:t>ПРОЧНЫЙ</a:t>
            </a:r>
            <a:endParaRPr lang="en-US" sz="6800" b="1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sp>
        <p:nvSpPr>
          <p:cNvPr id="150618" name="Text Box 90"/>
          <p:cNvSpPr txBox="1">
            <a:spLocks noChangeArrowheads="1"/>
          </p:cNvSpPr>
          <p:nvPr/>
        </p:nvSpPr>
        <p:spPr bwMode="auto">
          <a:xfrm>
            <a:off x="2525713" y="3865563"/>
            <a:ext cx="4173537" cy="1128712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800" b="1">
                <a:solidFill>
                  <a:schemeClr val="tx1"/>
                </a:solidFill>
                <a:latin typeface="Arial" charset="0"/>
                <a:cs typeface="+mn-cs"/>
              </a:rPr>
              <a:t>ПОЛНЫЙ</a:t>
            </a:r>
            <a:endParaRPr lang="en-US" sz="6800" b="1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sp>
        <p:nvSpPr>
          <p:cNvPr id="150619" name="Text Box 91"/>
          <p:cNvSpPr txBox="1">
            <a:spLocks noChangeArrowheads="1"/>
          </p:cNvSpPr>
          <p:nvPr/>
        </p:nvSpPr>
        <p:spPr bwMode="auto">
          <a:xfrm>
            <a:off x="1360488" y="4948238"/>
            <a:ext cx="6400800" cy="120650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bg1"/>
              </a:buClr>
              <a:buSzPct val="75000"/>
              <a:buFont typeface="Times" charset="0"/>
              <a:buNone/>
              <a:defRPr/>
            </a:pPr>
            <a:r>
              <a:rPr lang="ru-RU" sz="6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ЯСНЫЙ</a:t>
            </a:r>
            <a:endParaRPr lang="en-US" sz="6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50621" name="Rectangle 93"/>
          <p:cNvSpPr>
            <a:spLocks noChangeArrowheads="1"/>
          </p:cNvSpPr>
          <p:nvPr/>
        </p:nvSpPr>
        <p:spPr bwMode="auto">
          <a:xfrm>
            <a:off x="658813" y="592138"/>
            <a:ext cx="7845425" cy="5664200"/>
          </a:xfrm>
          <a:prstGeom prst="rect">
            <a:avLst/>
          </a:prstGeom>
          <a:noFill/>
          <a:ln w="152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0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0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0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0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0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0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0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16" grpId="0" animBg="1"/>
      <p:bldP spid="150614" grpId="0" autoUpdateAnimBg="0"/>
      <p:bldP spid="150617" grpId="0" autoUpdateAnimBg="0"/>
      <p:bldP spid="150618" grpId="0" autoUpdateAnimBg="0"/>
      <p:bldP spid="150619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352" name="Group 24"/>
          <p:cNvGrpSpPr>
            <a:grpSpLocks/>
          </p:cNvGrpSpPr>
          <p:nvPr/>
        </p:nvGrpSpPr>
        <p:grpSpPr bwMode="auto">
          <a:xfrm>
            <a:off x="676275" y="3073400"/>
            <a:ext cx="7731125" cy="2905125"/>
            <a:chOff x="381" y="1982"/>
            <a:chExt cx="4870" cy="1830"/>
          </a:xfrm>
        </p:grpSpPr>
        <p:grpSp>
          <p:nvGrpSpPr>
            <p:cNvPr id="91149" name="Group 19"/>
            <p:cNvGrpSpPr>
              <a:grpSpLocks/>
            </p:cNvGrpSpPr>
            <p:nvPr/>
          </p:nvGrpSpPr>
          <p:grpSpPr bwMode="auto">
            <a:xfrm>
              <a:off x="381" y="1982"/>
              <a:ext cx="4870" cy="1830"/>
              <a:chOff x="493" y="1982"/>
              <a:chExt cx="4870" cy="1830"/>
            </a:xfrm>
          </p:grpSpPr>
          <p:sp>
            <p:nvSpPr>
              <p:cNvPr id="227346" name="AutoShape 18"/>
              <p:cNvSpPr>
                <a:spLocks noChangeArrowheads="1"/>
              </p:cNvSpPr>
              <p:nvPr/>
            </p:nvSpPr>
            <p:spPr bwMode="auto">
              <a:xfrm>
                <a:off x="525" y="1982"/>
                <a:ext cx="4838" cy="183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187534">
                      <a:gamma/>
                      <a:shade val="0"/>
                      <a:invGamma/>
                    </a:srgbClr>
                  </a:gs>
                  <a:gs pos="50000">
                    <a:srgbClr val="187534"/>
                  </a:gs>
                  <a:gs pos="100000">
                    <a:srgbClr val="187534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76200">
                <a:solidFill>
                  <a:srgbClr val="1FCC16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rgbClr val="040404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7344" name="Text Box 16"/>
              <p:cNvSpPr txBox="1">
                <a:spLocks noChangeArrowheads="1"/>
              </p:cNvSpPr>
              <p:nvPr/>
            </p:nvSpPr>
            <p:spPr bwMode="auto">
              <a:xfrm>
                <a:off x="493" y="2368"/>
                <a:ext cx="1821" cy="92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ru-RU" sz="3000" b="1">
                    <a:solidFill>
                      <a:srgbClr val="FFEA18"/>
                    </a:solidFill>
                    <a:latin typeface="Arial" charset="0"/>
                    <a:cs typeface="+mn-cs"/>
                  </a:rPr>
                  <a:t>ВОТ           ТРИ ВОПРОСА</a:t>
                </a:r>
                <a:endParaRPr lang="en-US" sz="3000" b="1">
                  <a:solidFill>
                    <a:srgbClr val="FFEA18"/>
                  </a:solidFill>
                  <a:latin typeface="Arial" charset="0"/>
                  <a:cs typeface="+mn-cs"/>
                </a:endParaRPr>
              </a:p>
            </p:txBody>
          </p:sp>
        </p:grpSp>
        <p:sp>
          <p:nvSpPr>
            <p:cNvPr id="227351" name="Line 23"/>
            <p:cNvSpPr>
              <a:spLocks noChangeShapeType="1"/>
            </p:cNvSpPr>
            <p:nvPr/>
          </p:nvSpPr>
          <p:spPr bwMode="auto">
            <a:xfrm>
              <a:off x="2247" y="2149"/>
              <a:ext cx="0" cy="1439"/>
            </a:xfrm>
            <a:prstGeom prst="line">
              <a:avLst/>
            </a:prstGeom>
            <a:noFill/>
            <a:ln w="57150">
              <a:solidFill>
                <a:srgbClr val="FFEA18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7331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400">
              <a:solidFill>
                <a:srgbClr val="FFEC14"/>
              </a:solidFill>
              <a:latin typeface="Times" charset="0"/>
              <a:cs typeface="+mn-cs"/>
            </a:endParaRPr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3200" b="1" i="1">
                <a:solidFill>
                  <a:srgbClr val="FF0A1E"/>
                </a:solidFill>
                <a:cs typeface="+mn-cs"/>
              </a:rPr>
              <a:t>На данном этапе семинара</a:t>
            </a:r>
            <a:r>
              <a:rPr lang="en-US" sz="3200" b="1" i="1">
                <a:solidFill>
                  <a:srgbClr val="FF0A1E"/>
                </a:solidFill>
                <a:cs typeface="+mn-cs"/>
              </a:rPr>
              <a:t>, </a:t>
            </a:r>
            <a:r>
              <a:rPr lang="ru-RU" sz="3200" b="1" i="1">
                <a:solidFill>
                  <a:srgbClr val="FF0A1E"/>
                </a:solidFill>
                <a:cs typeface="+mn-cs"/>
              </a:rPr>
              <a:t>теперь в вашем разуме есть</a:t>
            </a:r>
            <a:r>
              <a:rPr lang="en-US" sz="3200" b="1" i="1">
                <a:solidFill>
                  <a:srgbClr val="FF0A1E"/>
                </a:solidFill>
                <a:cs typeface="+mn-cs"/>
              </a:rPr>
              <a:t>…</a:t>
            </a:r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15525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CC18"/>
                </a:solidFill>
                <a:cs typeface="+mn-cs"/>
              </a:rPr>
              <a:t>                  •</a:t>
            </a:r>
            <a:r>
              <a:rPr lang="ru-RU" sz="2400" b="1">
                <a:solidFill>
                  <a:srgbClr val="FFCC18"/>
                </a:solidFill>
                <a:cs typeface="+mn-cs"/>
              </a:rPr>
              <a:t>Идея</a:t>
            </a:r>
            <a:r>
              <a:rPr lang="en-US" sz="2400" b="1">
                <a:solidFill>
                  <a:srgbClr val="FFCC18"/>
                </a:solidFill>
                <a:cs typeface="+mn-cs"/>
              </a:rPr>
              <a:t> </a:t>
            </a:r>
            <a:r>
              <a:rPr lang="ja-JP" altLang="en-US" sz="2400" b="1">
                <a:solidFill>
                  <a:srgbClr val="1EAFCC"/>
                </a:solidFill>
                <a:latin typeface="Arial"/>
                <a:cs typeface="+mn-cs"/>
              </a:rPr>
              <a:t>“</a:t>
            </a:r>
            <a:r>
              <a:rPr lang="ru-RU" sz="2400" b="1">
                <a:solidFill>
                  <a:srgbClr val="1EAFCC"/>
                </a:solidFill>
                <a:cs typeface="+mn-cs"/>
              </a:rPr>
              <a:t>библейского архива</a:t>
            </a:r>
            <a:r>
              <a:rPr lang="ja-JP" altLang="en-US" sz="2400" b="1">
                <a:solidFill>
                  <a:srgbClr val="1EAFCC"/>
                </a:solidFill>
                <a:latin typeface="Arial"/>
                <a:cs typeface="+mn-cs"/>
              </a:rPr>
              <a:t>”</a:t>
            </a:r>
            <a:endParaRPr lang="en-US" sz="2400" b="1">
              <a:solidFill>
                <a:srgbClr val="FFCC18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CC18"/>
                </a:solidFill>
                <a:cs typeface="+mn-cs"/>
              </a:rPr>
              <a:t>•</a:t>
            </a:r>
            <a:r>
              <a:rPr lang="ru-RU" sz="2400" b="1">
                <a:solidFill>
                  <a:srgbClr val="1EAFCC"/>
                </a:solidFill>
                <a:cs typeface="+mn-cs"/>
              </a:rPr>
              <a:t>Умственный ключ</a:t>
            </a:r>
            <a:r>
              <a:rPr lang="en-US" sz="2400" b="1">
                <a:solidFill>
                  <a:srgbClr val="FFCC18"/>
                </a:solidFill>
                <a:cs typeface="+mn-cs"/>
              </a:rPr>
              <a:t> </a:t>
            </a:r>
            <a:r>
              <a:rPr lang="ru-RU" sz="2400" b="1">
                <a:solidFill>
                  <a:srgbClr val="FFCC18"/>
                </a:solidFill>
                <a:cs typeface="+mn-cs"/>
              </a:rPr>
              <a:t>для</a:t>
            </a:r>
            <a:r>
              <a:rPr lang="en-US" sz="2400" b="1">
                <a:solidFill>
                  <a:srgbClr val="FFCC18"/>
                </a:solidFill>
                <a:cs typeface="+mn-cs"/>
              </a:rPr>
              <a:t> </a:t>
            </a:r>
            <a:r>
              <a:rPr lang="ja-JP" altLang="en-US" sz="2400" b="1">
                <a:solidFill>
                  <a:srgbClr val="FFCC18"/>
                </a:solidFill>
                <a:latin typeface="Arial"/>
                <a:cs typeface="+mn-cs"/>
              </a:rPr>
              <a:t>“</a:t>
            </a:r>
            <a:r>
              <a:rPr lang="ru-RU" sz="2400" b="1">
                <a:solidFill>
                  <a:srgbClr val="FFCC18"/>
                </a:solidFill>
                <a:cs typeface="+mn-cs"/>
              </a:rPr>
              <a:t>библейского архива</a:t>
            </a:r>
            <a:r>
              <a:rPr lang="ja-JP" altLang="en-US" sz="2400" b="1">
                <a:solidFill>
                  <a:srgbClr val="FFCC18"/>
                </a:solidFill>
                <a:latin typeface="Arial"/>
                <a:cs typeface="+mn-cs"/>
              </a:rPr>
              <a:t>”</a:t>
            </a:r>
            <a:r>
              <a:rPr lang="en-US" sz="2400" b="1">
                <a:solidFill>
                  <a:srgbClr val="FFCC18"/>
                </a:solidFill>
                <a:cs typeface="+mn-cs"/>
              </a:rPr>
              <a:t>…C 7 </a:t>
            </a:r>
            <a:r>
              <a:rPr lang="ru-RU" sz="2400" b="1">
                <a:solidFill>
                  <a:srgbClr val="FFCC18"/>
                </a:solidFill>
                <a:cs typeface="+mn-cs"/>
              </a:rPr>
              <a:t>М</a:t>
            </a:r>
            <a:r>
              <a:rPr lang="en-US" sz="2400" b="1">
                <a:solidFill>
                  <a:srgbClr val="FFCC18"/>
                </a:solidFill>
                <a:cs typeface="+mn-cs"/>
              </a:rPr>
              <a:t> </a:t>
            </a:r>
            <a:r>
              <a:rPr lang="ru-RU" sz="2400" b="1">
                <a:solidFill>
                  <a:srgbClr val="FFCC18"/>
                </a:solidFill>
                <a:cs typeface="+mn-cs"/>
              </a:rPr>
              <a:t>И</a:t>
            </a:r>
            <a:endParaRPr lang="en-US" sz="2400" b="1">
              <a:solidFill>
                <a:srgbClr val="FFCC18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endParaRPr lang="en-US" sz="2400" b="1">
              <a:solidFill>
                <a:srgbClr val="FFCC18"/>
              </a:solidFill>
              <a:cs typeface="+mn-cs"/>
            </a:endParaRPr>
          </a:p>
        </p:txBody>
      </p:sp>
      <p:sp>
        <p:nvSpPr>
          <p:cNvPr id="227336" name="AutoShape 8"/>
          <p:cNvSpPr>
            <a:spLocks noChangeArrowheads="1"/>
          </p:cNvSpPr>
          <p:nvPr/>
        </p:nvSpPr>
        <p:spPr bwMode="auto">
          <a:xfrm>
            <a:off x="400050" y="1530350"/>
            <a:ext cx="8743950" cy="1182688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7339" name="Text Box 11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chemeClr val="tx1"/>
                </a:solidFill>
                <a:cs typeface="+mn-cs"/>
              </a:rPr>
              <a:t>68</a:t>
            </a:r>
          </a:p>
        </p:txBody>
      </p:sp>
      <p:sp>
        <p:nvSpPr>
          <p:cNvPr id="227343" name="Text Box 15"/>
          <p:cNvSpPr txBox="1">
            <a:spLocks noChangeArrowheads="1"/>
          </p:cNvSpPr>
          <p:nvPr/>
        </p:nvSpPr>
        <p:spPr bwMode="auto">
          <a:xfrm>
            <a:off x="3781425" y="4397375"/>
            <a:ext cx="4699000" cy="14636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000" b="1">
                <a:solidFill>
                  <a:srgbClr val="FFEA18"/>
                </a:solidFill>
                <a:latin typeface="Arial" charset="0"/>
                <a:cs typeface="+mn-cs"/>
              </a:rPr>
              <a:t>3. </a:t>
            </a:r>
            <a:r>
              <a:rPr lang="ru-RU" sz="3000" b="1" i="1">
                <a:solidFill>
                  <a:schemeClr val="tx1"/>
                </a:solidFill>
                <a:latin typeface="Arial" charset="0"/>
                <a:cs typeface="+mn-cs"/>
              </a:rPr>
              <a:t>ВЛИЯНИЕ</a:t>
            </a:r>
            <a:r>
              <a:rPr lang="en-US" sz="3000" b="1">
                <a:solidFill>
                  <a:srgbClr val="FFEA18"/>
                </a:solidFill>
                <a:latin typeface="Arial" charset="0"/>
                <a:cs typeface="+mn-cs"/>
              </a:rPr>
              <a:t> </a:t>
            </a:r>
            <a:r>
              <a:rPr lang="ru-RU" sz="3000" b="1">
                <a:solidFill>
                  <a:srgbClr val="FFEA18"/>
                </a:solidFill>
                <a:latin typeface="Arial" charset="0"/>
                <a:cs typeface="+mn-cs"/>
              </a:rPr>
              <a:t>НА ФОРМУ  	И СОДЕРЖАНИЕ 	ПИСАНИЯ?</a:t>
            </a:r>
            <a:endParaRPr lang="en-US" sz="3000" b="1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227348" name="Text Box 20"/>
          <p:cNvSpPr txBox="1">
            <a:spLocks noChangeArrowheads="1"/>
          </p:cNvSpPr>
          <p:nvPr/>
        </p:nvSpPr>
        <p:spPr bwMode="auto">
          <a:xfrm>
            <a:off x="3786188" y="3157538"/>
            <a:ext cx="4622800" cy="5492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000" b="1">
                <a:solidFill>
                  <a:srgbClr val="FFEA18"/>
                </a:solidFill>
                <a:latin typeface="Arial" charset="0"/>
                <a:cs typeface="+mn-cs"/>
              </a:rPr>
              <a:t>1.</a:t>
            </a:r>
            <a:r>
              <a:rPr lang="en-US" sz="3000" b="1" i="1">
                <a:solidFill>
                  <a:srgbClr val="FFEA18"/>
                </a:solidFill>
                <a:latin typeface="Arial" charset="0"/>
                <a:cs typeface="+mn-cs"/>
              </a:rPr>
              <a:t> </a:t>
            </a:r>
            <a:r>
              <a:rPr lang="ru-RU" sz="3000" b="1" i="1">
                <a:solidFill>
                  <a:schemeClr val="tx1"/>
                </a:solidFill>
                <a:latin typeface="Arial" charset="0"/>
                <a:cs typeface="+mn-cs"/>
              </a:rPr>
              <a:t>ЧТО</a:t>
            </a:r>
            <a:r>
              <a:rPr lang="en-US" sz="3000" b="1">
                <a:solidFill>
                  <a:srgbClr val="FFEA18"/>
                </a:solidFill>
                <a:latin typeface="Arial" charset="0"/>
                <a:cs typeface="+mn-cs"/>
              </a:rPr>
              <a:t>  </a:t>
            </a:r>
            <a:r>
              <a:rPr lang="ru-RU" sz="3000" b="1">
                <a:solidFill>
                  <a:srgbClr val="FFEA18"/>
                </a:solidFill>
                <a:latin typeface="Arial" charset="0"/>
                <a:cs typeface="+mn-cs"/>
              </a:rPr>
              <a:t>ПРОИЗОШЛО?</a:t>
            </a:r>
            <a:endParaRPr lang="en-US" sz="3000" b="1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227349" name="Text Box 21"/>
          <p:cNvSpPr txBox="1">
            <a:spLocks noChangeArrowheads="1"/>
          </p:cNvSpPr>
          <p:nvPr/>
        </p:nvSpPr>
        <p:spPr bwMode="auto">
          <a:xfrm>
            <a:off x="3795713" y="3559175"/>
            <a:ext cx="4941887" cy="10064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000" b="1">
                <a:solidFill>
                  <a:srgbClr val="FFEA18"/>
                </a:solidFill>
                <a:latin typeface="Arial" charset="0"/>
                <a:cs typeface="+mn-cs"/>
              </a:rPr>
              <a:t>2. </a:t>
            </a:r>
            <a:r>
              <a:rPr lang="ru-RU" sz="3000" b="1" i="1">
                <a:solidFill>
                  <a:schemeClr val="tx1"/>
                </a:solidFill>
                <a:latin typeface="Arial" charset="0"/>
                <a:cs typeface="+mn-cs"/>
              </a:rPr>
              <a:t>ПОЧЕМУ</a:t>
            </a:r>
            <a:r>
              <a:rPr lang="en-US" sz="3000" b="1">
                <a:solidFill>
                  <a:srgbClr val="FFEA18"/>
                </a:solidFill>
                <a:latin typeface="Arial" charset="0"/>
                <a:cs typeface="+mn-cs"/>
              </a:rPr>
              <a:t>  </a:t>
            </a:r>
            <a:r>
              <a:rPr lang="ru-RU" sz="3000" b="1">
                <a:solidFill>
                  <a:srgbClr val="FFEA18"/>
                </a:solidFill>
                <a:latin typeface="Arial" charset="0"/>
                <a:cs typeface="+mn-cs"/>
              </a:rPr>
              <a:t>ЭТО  	ПРОИЗОШЛО?</a:t>
            </a:r>
            <a:endParaRPr lang="en-US" sz="3000" b="1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227350" name="Text Box 22"/>
          <p:cNvSpPr txBox="1">
            <a:spLocks noChangeArrowheads="1"/>
          </p:cNvSpPr>
          <p:nvPr/>
        </p:nvSpPr>
        <p:spPr bwMode="auto">
          <a:xfrm>
            <a:off x="8736013" y="64277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cs typeface="+mn-cs"/>
              </a:rPr>
              <a:t>4</a:t>
            </a:r>
          </a:p>
        </p:txBody>
      </p:sp>
      <p:sp>
        <p:nvSpPr>
          <p:cNvPr id="227353" name="Text Box 25"/>
          <p:cNvSpPr txBox="1">
            <a:spLocks noChangeArrowheads="1"/>
          </p:cNvSpPr>
          <p:nvPr/>
        </p:nvSpPr>
        <p:spPr bwMode="auto">
          <a:xfrm>
            <a:off x="7842250" y="2119313"/>
            <a:ext cx="571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cs typeface="+mn-cs"/>
              </a:rPr>
              <a:t>-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27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27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27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27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7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7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animBg="1" autoUpdateAnimBg="0"/>
      <p:bldP spid="227333" grpId="0" build="p" autoUpdateAnimBg="0" advAuto="0"/>
      <p:bldP spid="227336" grpId="0" animBg="1"/>
      <p:bldP spid="227336" grpId="1" animBg="1"/>
      <p:bldP spid="227343" grpId="0" autoUpdateAnimBg="0"/>
      <p:bldP spid="227348" grpId="0" autoUpdateAnimBg="0"/>
      <p:bldP spid="227349" grpId="0" autoUpdateAnimBg="0"/>
      <p:bldP spid="227353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191125" cy="6858000"/>
          </a:xfrm>
          <a:prstGeom prst="rect">
            <a:avLst/>
          </a:prstGeom>
          <a:noFill/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92163" name="Object 40"/>
          <p:cNvGraphicFramePr>
            <a:graphicFrameLocks noChangeAspect="1"/>
          </p:cNvGraphicFramePr>
          <p:nvPr/>
        </p:nvGraphicFramePr>
        <p:xfrm>
          <a:off x="1717675" y="0"/>
          <a:ext cx="55403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5563377" imgH="6885714" progId="Paint.Picture">
                  <p:embed/>
                </p:oleObj>
              </mc:Choice>
              <mc:Fallback>
                <p:oleObj name="Точечный рисунок" r:id="rId3" imgW="5563377" imgH="6885714" progId="Paint.Picture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7675" y="0"/>
                        <a:ext cx="55403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3036" name="Text Box 44"/>
          <p:cNvSpPr txBox="1">
            <a:spLocks noChangeArrowheads="1"/>
          </p:cNvSpPr>
          <p:nvPr/>
        </p:nvSpPr>
        <p:spPr bwMode="auto">
          <a:xfrm>
            <a:off x="4454525" y="1176338"/>
            <a:ext cx="10445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8000">
                <a:solidFill>
                  <a:srgbClr val="C0BECC"/>
                </a:solidFill>
                <a:latin typeface="Arial" charset="0"/>
                <a:cs typeface="+mn-cs"/>
              </a:rPr>
              <a:t>М</a:t>
            </a: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2212975" y="2430463"/>
            <a:ext cx="909638" cy="21431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800" b="1">
                <a:solidFill>
                  <a:srgbClr val="ED181E"/>
                </a:solidFill>
                <a:latin typeface="Lucida Handwriting" charset="0"/>
                <a:cs typeface="+mn-cs"/>
              </a:rPr>
              <a:t>СОТВОРЕНИЕ</a:t>
            </a:r>
            <a:endParaRPr lang="en-US" sz="8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4494213" y="2411413"/>
            <a:ext cx="887412" cy="2286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b="1">
                <a:solidFill>
                  <a:srgbClr val="ED181E"/>
                </a:solidFill>
                <a:latin typeface="Lucida Handwriting" charset="0"/>
                <a:cs typeface="+mn-cs"/>
              </a:rPr>
              <a:t>МОЛЧАНИЕ</a:t>
            </a:r>
            <a:endParaRPr lang="en-US" sz="9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2447925" y="3486150"/>
            <a:ext cx="858838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rgbClr val="ED181E"/>
                </a:solidFill>
                <a:latin typeface="Lucida Handwriting" charset="0"/>
                <a:cs typeface="+mn-cs"/>
              </a:rPr>
              <a:t>A</a:t>
            </a:r>
            <a:r>
              <a:rPr lang="ru-RU" sz="1200" b="1">
                <a:solidFill>
                  <a:srgbClr val="ED181E"/>
                </a:solidFill>
                <a:latin typeface="Lucida Handwriting" charset="0"/>
                <a:cs typeface="+mn-cs"/>
              </a:rPr>
              <a:t>ВРААМ</a:t>
            </a:r>
            <a:endParaRPr lang="en-US" sz="12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2433638" y="3689350"/>
            <a:ext cx="78105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rgbClr val="ED181E"/>
                </a:solidFill>
                <a:latin typeface="Lucida Handwriting" charset="0"/>
                <a:cs typeface="+mn-cs"/>
              </a:rPr>
              <a:t>ИОСИФ</a:t>
            </a:r>
            <a:endParaRPr lang="en-US" sz="12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2266950" y="3940175"/>
            <a:ext cx="1062038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rgbClr val="ED181E"/>
                </a:solidFill>
                <a:latin typeface="Lucida Handwriting" charset="0"/>
                <a:cs typeface="+mn-cs"/>
              </a:rPr>
              <a:t>   М</a:t>
            </a:r>
            <a:r>
              <a:rPr lang="en-US" sz="1200" b="1">
                <a:solidFill>
                  <a:srgbClr val="ED181E"/>
                </a:solidFill>
                <a:latin typeface="Lucida Handwriting" charset="0"/>
                <a:cs typeface="+mn-cs"/>
              </a:rPr>
              <a:t>O</a:t>
            </a:r>
            <a:r>
              <a:rPr lang="ru-RU" sz="1200" b="1">
                <a:solidFill>
                  <a:srgbClr val="ED181E"/>
                </a:solidFill>
                <a:latin typeface="Lucida Handwriting" charset="0"/>
                <a:cs typeface="+mn-cs"/>
              </a:rPr>
              <a:t>ИСЕЙ</a:t>
            </a:r>
            <a:endParaRPr lang="en-US" sz="12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2435225" y="4143375"/>
            <a:ext cx="973138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rgbClr val="ED181E"/>
                </a:solidFill>
                <a:latin typeface="Lucida Handwriting" charset="0"/>
                <a:cs typeface="+mn-cs"/>
              </a:rPr>
              <a:t>И. НАВИН</a:t>
            </a:r>
            <a:endParaRPr lang="en-US" sz="12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2960688" y="4954588"/>
            <a:ext cx="954087" cy="274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rgbClr val="ED181E"/>
                </a:solidFill>
                <a:latin typeface="Lucida Handwriting" charset="0"/>
                <a:cs typeface="+mn-cs"/>
              </a:rPr>
              <a:t>АНАРХИЯ</a:t>
            </a:r>
            <a:endParaRPr lang="en-US" sz="12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07" name="Text Box 15"/>
          <p:cNvSpPr txBox="1">
            <a:spLocks noChangeArrowheads="1"/>
          </p:cNvSpPr>
          <p:nvPr/>
        </p:nvSpPr>
        <p:spPr bwMode="auto">
          <a:xfrm>
            <a:off x="2970213" y="5194300"/>
            <a:ext cx="938212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rgbClr val="ED181E"/>
                </a:solidFill>
                <a:latin typeface="Lucida Handwriting" charset="0"/>
                <a:cs typeface="+mn-cs"/>
              </a:rPr>
              <a:t>ЦАРСТВО</a:t>
            </a:r>
            <a:endParaRPr lang="en-US" sz="12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08" name="Text Box 16"/>
          <p:cNvSpPr txBox="1">
            <a:spLocks noChangeArrowheads="1"/>
          </p:cNvSpPr>
          <p:nvPr/>
        </p:nvSpPr>
        <p:spPr bwMode="auto">
          <a:xfrm>
            <a:off x="2914650" y="5459413"/>
            <a:ext cx="1079500" cy="274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rgbClr val="ED181E"/>
                </a:solidFill>
                <a:latin typeface="Lucida Handwriting" charset="0"/>
                <a:cs typeface="+mn-cs"/>
              </a:rPr>
              <a:t>ПЛЕНЕНИЕ</a:t>
            </a:r>
            <a:endParaRPr lang="en-US" sz="12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09" name="Text Box 17"/>
          <p:cNvSpPr txBox="1">
            <a:spLocks noChangeArrowheads="1"/>
          </p:cNvSpPr>
          <p:nvPr/>
        </p:nvSpPr>
        <p:spPr bwMode="auto">
          <a:xfrm>
            <a:off x="3524250" y="3219450"/>
            <a:ext cx="685800" cy="2286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b="1">
                <a:solidFill>
                  <a:srgbClr val="ED181E"/>
                </a:solidFill>
                <a:latin typeface="Lucida Handwriting" charset="0"/>
                <a:cs typeface="+mn-cs"/>
              </a:rPr>
              <a:t>АВРААМ</a:t>
            </a:r>
            <a:endParaRPr lang="en-US" sz="9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10" name="Text Box 18"/>
          <p:cNvSpPr txBox="1">
            <a:spLocks noChangeArrowheads="1"/>
          </p:cNvSpPr>
          <p:nvPr/>
        </p:nvSpPr>
        <p:spPr bwMode="auto">
          <a:xfrm>
            <a:off x="4325938" y="3436938"/>
            <a:ext cx="631825" cy="2286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b="1">
                <a:solidFill>
                  <a:srgbClr val="ED181E"/>
                </a:solidFill>
                <a:latin typeface="Lucida Handwriting" charset="0"/>
                <a:cs typeface="+mn-cs"/>
              </a:rPr>
              <a:t>ИОСИФ</a:t>
            </a:r>
            <a:endParaRPr lang="en-US" sz="9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11" name="Text Box 19"/>
          <p:cNvSpPr txBox="1">
            <a:spLocks noChangeArrowheads="1"/>
          </p:cNvSpPr>
          <p:nvPr/>
        </p:nvSpPr>
        <p:spPr bwMode="auto">
          <a:xfrm>
            <a:off x="5053013" y="3676650"/>
            <a:ext cx="717550" cy="2286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b="1">
                <a:solidFill>
                  <a:srgbClr val="ED181E"/>
                </a:solidFill>
                <a:latin typeface="Lucida Handwriting" charset="0"/>
                <a:cs typeface="+mn-cs"/>
              </a:rPr>
              <a:t>МОИСЕЙ</a:t>
            </a:r>
            <a:endParaRPr lang="en-US" sz="9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12" name="Text Box 20"/>
          <p:cNvSpPr txBox="1">
            <a:spLocks noChangeArrowheads="1"/>
          </p:cNvSpPr>
          <p:nvPr/>
        </p:nvSpPr>
        <p:spPr bwMode="auto">
          <a:xfrm>
            <a:off x="5721350" y="3929063"/>
            <a:ext cx="774700" cy="2286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b="1">
                <a:solidFill>
                  <a:srgbClr val="ED181E"/>
                </a:solidFill>
                <a:latin typeface="Lucida Handwriting" charset="0"/>
                <a:cs typeface="+mn-cs"/>
              </a:rPr>
              <a:t>И. НАВИН</a:t>
            </a:r>
            <a:endParaRPr lang="en-US" sz="9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13" name="Text Box 21"/>
          <p:cNvSpPr txBox="1">
            <a:spLocks noChangeArrowheads="1"/>
          </p:cNvSpPr>
          <p:nvPr/>
        </p:nvSpPr>
        <p:spPr bwMode="auto">
          <a:xfrm>
            <a:off x="4030663" y="4814888"/>
            <a:ext cx="762000" cy="2286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b="1">
                <a:solidFill>
                  <a:srgbClr val="ED181E"/>
                </a:solidFill>
                <a:latin typeface="Lucida Handwriting" charset="0"/>
                <a:cs typeface="+mn-cs"/>
              </a:rPr>
              <a:t>АНАРХИЯ</a:t>
            </a:r>
            <a:endParaRPr lang="en-US" sz="9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14" name="Text Box 22"/>
          <p:cNvSpPr txBox="1">
            <a:spLocks noChangeArrowheads="1"/>
          </p:cNvSpPr>
          <p:nvPr/>
        </p:nvSpPr>
        <p:spPr bwMode="auto">
          <a:xfrm>
            <a:off x="4891088" y="5078413"/>
            <a:ext cx="750887" cy="2286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b="1">
                <a:solidFill>
                  <a:srgbClr val="ED181E"/>
                </a:solidFill>
                <a:latin typeface="Lucida Handwriting" charset="0"/>
                <a:cs typeface="+mn-cs"/>
              </a:rPr>
              <a:t>ЦАРСТВО</a:t>
            </a:r>
            <a:endParaRPr lang="en-US" sz="9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15" name="Text Box 23"/>
          <p:cNvSpPr txBox="1">
            <a:spLocks noChangeArrowheads="1"/>
          </p:cNvSpPr>
          <p:nvPr/>
        </p:nvSpPr>
        <p:spPr bwMode="auto">
          <a:xfrm>
            <a:off x="5719763" y="5319713"/>
            <a:ext cx="854075" cy="2286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b="1">
                <a:solidFill>
                  <a:srgbClr val="ED181E"/>
                </a:solidFill>
                <a:latin typeface="Lucida Handwriting" charset="0"/>
                <a:cs typeface="+mn-cs"/>
              </a:rPr>
              <a:t>ПЛЕНЕНИЕ</a:t>
            </a:r>
            <a:endParaRPr lang="en-US" sz="9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 bwMode="auto">
          <a:xfrm>
            <a:off x="5638800" y="4419600"/>
            <a:ext cx="3505200" cy="514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Приложение №</a:t>
            </a:r>
            <a:r>
              <a:rPr lang="en-US" sz="2400" b="1">
                <a:solidFill>
                  <a:srgbClr val="FFFF00"/>
                </a:solidFill>
                <a:cs typeface="+mn-cs"/>
              </a:rPr>
              <a:t> 01 </a:t>
            </a:r>
          </a:p>
        </p:txBody>
      </p:sp>
      <p:sp>
        <p:nvSpPr>
          <p:cNvPr id="213018" name="Text Box 26"/>
          <p:cNvSpPr txBox="1">
            <a:spLocks noChangeArrowheads="1"/>
          </p:cNvSpPr>
          <p:nvPr/>
        </p:nvSpPr>
        <p:spPr bwMode="auto">
          <a:xfrm>
            <a:off x="8834438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13022" name="Text Box 30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4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13023" name="Rectangle 31"/>
          <p:cNvSpPr>
            <a:spLocks noChangeArrowheads="1"/>
          </p:cNvSpPr>
          <p:nvPr/>
        </p:nvSpPr>
        <p:spPr bwMode="auto">
          <a:xfrm>
            <a:off x="5254625" y="219075"/>
            <a:ext cx="1373188" cy="18891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3024" name="Text Box 32"/>
          <p:cNvSpPr txBox="1">
            <a:spLocks noChangeArrowheads="1"/>
          </p:cNvSpPr>
          <p:nvPr/>
        </p:nvSpPr>
        <p:spPr bwMode="auto">
          <a:xfrm>
            <a:off x="465138" y="6559550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213025" name="Rectangle 33"/>
          <p:cNvSpPr>
            <a:spLocks noChangeArrowheads="1"/>
          </p:cNvSpPr>
          <p:nvPr/>
        </p:nvSpPr>
        <p:spPr bwMode="auto">
          <a:xfrm>
            <a:off x="7721600" y="6551613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sp>
        <p:nvSpPr>
          <p:cNvPr id="213026" name="Text Box 34"/>
          <p:cNvSpPr txBox="1">
            <a:spLocks noChangeArrowheads="1"/>
          </p:cNvSpPr>
          <p:nvPr/>
        </p:nvSpPr>
        <p:spPr bwMode="auto">
          <a:xfrm>
            <a:off x="81899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69</a:t>
            </a:r>
          </a:p>
        </p:txBody>
      </p:sp>
      <p:sp>
        <p:nvSpPr>
          <p:cNvPr id="213027" name="Text Box 35"/>
          <p:cNvSpPr txBox="1">
            <a:spLocks noChangeArrowheads="1"/>
          </p:cNvSpPr>
          <p:nvPr/>
        </p:nvSpPr>
        <p:spPr bwMode="auto">
          <a:xfrm>
            <a:off x="8729663" y="6432550"/>
            <a:ext cx="495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20</a:t>
            </a:r>
          </a:p>
        </p:txBody>
      </p:sp>
      <p:sp>
        <p:nvSpPr>
          <p:cNvPr id="213028" name="Text Box 36"/>
          <p:cNvSpPr txBox="1">
            <a:spLocks noChangeArrowheads="1"/>
          </p:cNvSpPr>
          <p:nvPr/>
        </p:nvSpPr>
        <p:spPr bwMode="auto">
          <a:xfrm>
            <a:off x="1952625" y="3303588"/>
            <a:ext cx="523875" cy="1311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000">
                <a:solidFill>
                  <a:srgbClr val="EF1F1D"/>
                </a:solidFill>
                <a:latin typeface="Arial" charset="0"/>
                <a:cs typeface="+mn-cs"/>
              </a:rPr>
              <a:t>{</a:t>
            </a:r>
          </a:p>
        </p:txBody>
      </p:sp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2351088" y="4572000"/>
            <a:ext cx="523875" cy="1311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000">
                <a:solidFill>
                  <a:srgbClr val="EF1F1D"/>
                </a:solidFill>
                <a:latin typeface="Arial" charset="0"/>
                <a:cs typeface="+mn-cs"/>
              </a:rPr>
              <a:t>{</a:t>
            </a:r>
          </a:p>
        </p:txBody>
      </p:sp>
      <p:sp>
        <p:nvSpPr>
          <p:cNvPr id="213033" name="Text Box 41"/>
          <p:cNvSpPr txBox="1">
            <a:spLocks noChangeArrowheads="1"/>
          </p:cNvSpPr>
          <p:nvPr/>
        </p:nvSpPr>
        <p:spPr bwMode="auto">
          <a:xfrm>
            <a:off x="5729288" y="2401888"/>
            <a:ext cx="752475" cy="274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b="1">
                <a:solidFill>
                  <a:srgbClr val="ED181E"/>
                </a:solidFill>
                <a:latin typeface="Lucida Handwriting" charset="0"/>
                <a:cs typeface="+mn-cs"/>
              </a:rPr>
              <a:t>ИИСУС</a:t>
            </a:r>
            <a:endParaRPr lang="en-US" sz="1200" b="1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3034" name="Text Box 42"/>
          <p:cNvSpPr txBox="1">
            <a:spLocks noChangeArrowheads="1"/>
          </p:cNvSpPr>
          <p:nvPr/>
        </p:nvSpPr>
        <p:spPr bwMode="auto">
          <a:xfrm>
            <a:off x="2363788" y="392113"/>
            <a:ext cx="415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>
                <a:solidFill>
                  <a:schemeClr val="bg2"/>
                </a:solidFill>
                <a:latin typeface="Arial" charset="0"/>
                <a:cs typeface="+mn-cs"/>
              </a:rPr>
              <a:t>О Библии … просто</a:t>
            </a:r>
          </a:p>
        </p:txBody>
      </p:sp>
      <p:sp>
        <p:nvSpPr>
          <p:cNvPr id="213035" name="Text Box 43"/>
          <p:cNvSpPr txBox="1">
            <a:spLocks noChangeArrowheads="1"/>
          </p:cNvSpPr>
          <p:nvPr/>
        </p:nvSpPr>
        <p:spPr bwMode="auto">
          <a:xfrm>
            <a:off x="2054225" y="914400"/>
            <a:ext cx="2801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>
                <a:solidFill>
                  <a:schemeClr val="bg2"/>
                </a:solidFill>
                <a:latin typeface="Arial" charset="0"/>
                <a:cs typeface="+mn-cs"/>
              </a:rPr>
              <a:t>Все начинается здесь:</a:t>
            </a:r>
          </a:p>
        </p:txBody>
      </p:sp>
      <p:sp>
        <p:nvSpPr>
          <p:cNvPr id="213037" name="Text Box 45"/>
          <p:cNvSpPr txBox="1">
            <a:spLocks noChangeArrowheads="1"/>
          </p:cNvSpPr>
          <p:nvPr/>
        </p:nvSpPr>
        <p:spPr bwMode="auto">
          <a:xfrm>
            <a:off x="5534025" y="1152525"/>
            <a:ext cx="8429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8000">
                <a:solidFill>
                  <a:srgbClr val="C0BECC"/>
                </a:solidFill>
                <a:latin typeface="Arial" charset="0"/>
                <a:cs typeface="+mn-cs"/>
              </a:rPr>
              <a:t>И</a:t>
            </a:r>
          </a:p>
        </p:txBody>
      </p:sp>
      <p:sp>
        <p:nvSpPr>
          <p:cNvPr id="213038" name="Text Box 46"/>
          <p:cNvSpPr txBox="1">
            <a:spLocks noChangeArrowheads="1"/>
          </p:cNvSpPr>
          <p:nvPr/>
        </p:nvSpPr>
        <p:spPr bwMode="auto">
          <a:xfrm>
            <a:off x="2043113" y="3170238"/>
            <a:ext cx="1436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>
                <a:solidFill>
                  <a:schemeClr val="bg2"/>
                </a:solidFill>
                <a:latin typeface="Arial" charset="0"/>
                <a:cs typeface="+mn-cs"/>
              </a:rPr>
              <a:t>4 человека:</a:t>
            </a:r>
          </a:p>
        </p:txBody>
      </p:sp>
      <p:sp>
        <p:nvSpPr>
          <p:cNvPr id="213040" name="Text Box 48"/>
          <p:cNvSpPr txBox="1">
            <a:spLocks noChangeArrowheads="1"/>
          </p:cNvSpPr>
          <p:nvPr/>
        </p:nvSpPr>
        <p:spPr bwMode="auto">
          <a:xfrm>
            <a:off x="1958975" y="6450013"/>
            <a:ext cx="155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chemeClr val="bg2"/>
                </a:solidFill>
                <a:latin typeface="Arial" charset="0"/>
                <a:cs typeface="+mn-cs"/>
              </a:rPr>
              <a:t>TBBMI (C) 2002</a:t>
            </a:r>
            <a:endParaRPr lang="ru-RU" sz="1000" b="1">
              <a:solidFill>
                <a:schemeClr val="bg2"/>
              </a:solidFill>
              <a:latin typeface="Arial" charset="0"/>
              <a:cs typeface="+mn-cs"/>
            </a:endParaRPr>
          </a:p>
        </p:txBody>
      </p:sp>
      <p:sp>
        <p:nvSpPr>
          <p:cNvPr id="213044" name="Text Box 52"/>
          <p:cNvSpPr txBox="1">
            <a:spLocks noChangeArrowheads="1"/>
          </p:cNvSpPr>
          <p:nvPr/>
        </p:nvSpPr>
        <p:spPr bwMode="auto">
          <a:xfrm>
            <a:off x="2543175" y="4514850"/>
            <a:ext cx="1436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>
                <a:solidFill>
                  <a:schemeClr val="bg2"/>
                </a:solidFill>
                <a:latin typeface="Arial" charset="0"/>
                <a:cs typeface="+mn-cs"/>
              </a:rPr>
              <a:t>3 общества:</a:t>
            </a:r>
          </a:p>
        </p:txBody>
      </p:sp>
      <p:sp>
        <p:nvSpPr>
          <p:cNvPr id="213045" name="Line 53"/>
          <p:cNvSpPr>
            <a:spLocks noChangeShapeType="1"/>
          </p:cNvSpPr>
          <p:nvPr/>
        </p:nvSpPr>
        <p:spPr bwMode="auto">
          <a:xfrm>
            <a:off x="5835650" y="2659063"/>
            <a:ext cx="552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3046" name="Line 54"/>
          <p:cNvSpPr>
            <a:spLocks noChangeShapeType="1"/>
          </p:cNvSpPr>
          <p:nvPr/>
        </p:nvSpPr>
        <p:spPr bwMode="auto">
          <a:xfrm>
            <a:off x="5775325" y="2646363"/>
            <a:ext cx="674688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3047" name="Text Box 55"/>
          <p:cNvSpPr txBox="1">
            <a:spLocks noChangeArrowheads="1"/>
          </p:cNvSpPr>
          <p:nvPr/>
        </p:nvSpPr>
        <p:spPr bwMode="auto">
          <a:xfrm>
            <a:off x="1798638" y="6096000"/>
            <a:ext cx="5211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800" b="1">
                <a:solidFill>
                  <a:srgbClr val="251C3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ВАШ УМСТВЕННЫЙ БИБЛЕЙСКИЙ АРХИВ!</a:t>
            </a: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4370388" y="1125538"/>
            <a:ext cx="1177925" cy="14335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8800">
                <a:solidFill>
                  <a:srgbClr val="ED181E"/>
                </a:solidFill>
                <a:latin typeface="Lucida Handwriting" charset="0"/>
                <a:cs typeface="+mn-cs"/>
              </a:rPr>
              <a:t>М</a:t>
            </a:r>
            <a:endParaRPr lang="en-US" sz="8800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2365375" y="1146175"/>
            <a:ext cx="974725" cy="14335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rgbClr val="ED181E"/>
                </a:solidFill>
                <a:latin typeface="Lucida Handwriting" charset="0"/>
                <a:cs typeface="+mn-cs"/>
              </a:rPr>
              <a:t>C</a:t>
            </a: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3446463" y="1163638"/>
            <a:ext cx="938212" cy="14335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rgbClr val="ED181E"/>
                </a:solidFill>
                <a:latin typeface="Lucida Handwriting" charset="0"/>
                <a:cs typeface="+mn-cs"/>
              </a:rPr>
              <a:t>7</a:t>
            </a:r>
          </a:p>
        </p:txBody>
      </p:sp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5497513" y="1120775"/>
            <a:ext cx="990600" cy="14335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8800">
                <a:solidFill>
                  <a:srgbClr val="ED181E"/>
                </a:solidFill>
                <a:latin typeface="Lucida Handwriting" charset="0"/>
                <a:cs typeface="+mn-cs"/>
              </a:rPr>
              <a:t>И</a:t>
            </a:r>
            <a:endParaRPr lang="en-US" sz="8800">
              <a:solidFill>
                <a:srgbClr val="ED181E"/>
              </a:solidFill>
              <a:latin typeface="Lucida Handwriting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0" grpId="0" autoUpdateAnimBg="0"/>
      <p:bldP spid="213001" grpId="0" autoUpdateAnimBg="0"/>
      <p:bldP spid="213002" grpId="0" autoUpdateAnimBg="0"/>
      <p:bldP spid="213003" grpId="0" autoUpdateAnimBg="0"/>
      <p:bldP spid="213004" grpId="0" autoUpdateAnimBg="0"/>
      <p:bldP spid="213005" grpId="0" autoUpdateAnimBg="0"/>
      <p:bldP spid="213006" grpId="0" autoUpdateAnimBg="0"/>
      <p:bldP spid="213007" grpId="0" autoUpdateAnimBg="0"/>
      <p:bldP spid="213008" grpId="0" autoUpdateAnimBg="0"/>
      <p:bldP spid="213009" grpId="0" autoUpdateAnimBg="0"/>
      <p:bldP spid="213010" grpId="0" autoUpdateAnimBg="0"/>
      <p:bldP spid="213011" grpId="0" autoUpdateAnimBg="0"/>
      <p:bldP spid="213012" grpId="0" autoUpdateAnimBg="0"/>
      <p:bldP spid="213013" grpId="0" autoUpdateAnimBg="0"/>
      <p:bldP spid="213014" grpId="0" autoUpdateAnimBg="0"/>
      <p:bldP spid="213015" grpId="0" autoUpdateAnimBg="0"/>
      <p:bldP spid="213016" grpId="0" animBg="1" autoUpdateAnimBg="0"/>
      <p:bldP spid="212998" grpId="0" autoUpdateAnimBg="0"/>
      <p:bldP spid="212996" grpId="0" autoUpdateAnimBg="0"/>
      <p:bldP spid="212997" grpId="0" autoUpdateAnimBg="0"/>
      <p:bldP spid="212999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318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0" y="28575"/>
            <a:ext cx="520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87" name="Object 4"/>
          <p:cNvGraphicFramePr>
            <a:graphicFrameLocks noChangeAspect="1"/>
          </p:cNvGraphicFramePr>
          <p:nvPr/>
        </p:nvGraphicFramePr>
        <p:xfrm>
          <a:off x="2082800" y="150813"/>
          <a:ext cx="4918075" cy="655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4858428" imgH="6001588" progId="Paint.Picture">
                  <p:embed/>
                </p:oleObj>
              </mc:Choice>
              <mc:Fallback>
                <p:oleObj name="Точечный рисунок" r:id="rId3" imgW="4858428" imgH="600158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800" y="150813"/>
                        <a:ext cx="4918075" cy="655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7621" name="AutoShape 5"/>
          <p:cNvSpPr>
            <a:spLocks noChangeArrowheads="1"/>
          </p:cNvSpPr>
          <p:nvPr/>
        </p:nvSpPr>
        <p:spPr bwMode="auto">
          <a:xfrm>
            <a:off x="2362200" y="1187450"/>
            <a:ext cx="2919413" cy="2857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ru-RU" sz="4400">
              <a:latin typeface="Lucida Handwriting" charset="0"/>
              <a:cs typeface="+mn-cs"/>
            </a:endParaRPr>
          </a:p>
        </p:txBody>
      </p:sp>
      <p:sp>
        <p:nvSpPr>
          <p:cNvPr id="367622" name="AutoShape 6"/>
          <p:cNvSpPr>
            <a:spLocks noChangeArrowheads="1"/>
          </p:cNvSpPr>
          <p:nvPr/>
        </p:nvSpPr>
        <p:spPr bwMode="auto">
          <a:xfrm>
            <a:off x="5329238" y="1158875"/>
            <a:ext cx="1228725" cy="31273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ru-RU" sz="4400">
              <a:latin typeface="Lucida Handwriting" charset="0"/>
              <a:cs typeface="+mn-cs"/>
            </a:endParaRPr>
          </a:p>
        </p:txBody>
      </p:sp>
      <p:sp>
        <p:nvSpPr>
          <p:cNvPr id="367623" name="Oval 7"/>
          <p:cNvSpPr>
            <a:spLocks noChangeArrowheads="1"/>
          </p:cNvSpPr>
          <p:nvPr/>
        </p:nvSpPr>
        <p:spPr bwMode="auto">
          <a:xfrm>
            <a:off x="2266950" y="1611313"/>
            <a:ext cx="163513" cy="136525"/>
          </a:xfrm>
          <a:prstGeom prst="ellipse">
            <a:avLst/>
          </a:prstGeom>
          <a:solidFill>
            <a:srgbClr val="ED181E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7624" name="Oval 8"/>
          <p:cNvSpPr>
            <a:spLocks noChangeArrowheads="1"/>
          </p:cNvSpPr>
          <p:nvPr/>
        </p:nvSpPr>
        <p:spPr bwMode="auto">
          <a:xfrm>
            <a:off x="2266950" y="1927225"/>
            <a:ext cx="163513" cy="136525"/>
          </a:xfrm>
          <a:prstGeom prst="ellipse">
            <a:avLst/>
          </a:prstGeom>
          <a:solidFill>
            <a:srgbClr val="ED181E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7625" name="Oval 9"/>
          <p:cNvSpPr>
            <a:spLocks noChangeArrowheads="1"/>
          </p:cNvSpPr>
          <p:nvPr/>
        </p:nvSpPr>
        <p:spPr bwMode="auto">
          <a:xfrm>
            <a:off x="2295525" y="2268538"/>
            <a:ext cx="163513" cy="136525"/>
          </a:xfrm>
          <a:prstGeom prst="ellipse">
            <a:avLst/>
          </a:prstGeom>
          <a:solidFill>
            <a:srgbClr val="ED181E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7626" name="Oval 10"/>
          <p:cNvSpPr>
            <a:spLocks noChangeArrowheads="1"/>
          </p:cNvSpPr>
          <p:nvPr/>
        </p:nvSpPr>
        <p:spPr bwMode="auto">
          <a:xfrm>
            <a:off x="2300288" y="3078163"/>
            <a:ext cx="163512" cy="136525"/>
          </a:xfrm>
          <a:prstGeom prst="ellipse">
            <a:avLst/>
          </a:prstGeom>
          <a:solidFill>
            <a:srgbClr val="ED181E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7627" name="Oval 11"/>
          <p:cNvSpPr>
            <a:spLocks noChangeArrowheads="1"/>
          </p:cNvSpPr>
          <p:nvPr/>
        </p:nvSpPr>
        <p:spPr bwMode="auto">
          <a:xfrm>
            <a:off x="3230563" y="3925888"/>
            <a:ext cx="163512" cy="136525"/>
          </a:xfrm>
          <a:prstGeom prst="ellipse">
            <a:avLst/>
          </a:prstGeom>
          <a:solidFill>
            <a:srgbClr val="ED181E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7628" name="Oval 12"/>
          <p:cNvSpPr>
            <a:spLocks noChangeArrowheads="1"/>
          </p:cNvSpPr>
          <p:nvPr/>
        </p:nvSpPr>
        <p:spPr bwMode="auto">
          <a:xfrm>
            <a:off x="3411538" y="4270375"/>
            <a:ext cx="163512" cy="136525"/>
          </a:xfrm>
          <a:prstGeom prst="ellipse">
            <a:avLst/>
          </a:prstGeom>
          <a:solidFill>
            <a:srgbClr val="ED181E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7629" name="Oval 13"/>
          <p:cNvSpPr>
            <a:spLocks noChangeArrowheads="1"/>
          </p:cNvSpPr>
          <p:nvPr/>
        </p:nvSpPr>
        <p:spPr bwMode="auto">
          <a:xfrm>
            <a:off x="3808413" y="4627563"/>
            <a:ext cx="163512" cy="136525"/>
          </a:xfrm>
          <a:prstGeom prst="ellipse">
            <a:avLst/>
          </a:prstGeom>
          <a:solidFill>
            <a:srgbClr val="ED181E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7630" name="Text Box 14"/>
          <p:cNvSpPr txBox="1">
            <a:spLocks noChangeArrowheads="1"/>
          </p:cNvSpPr>
          <p:nvPr/>
        </p:nvSpPr>
        <p:spPr bwMode="auto">
          <a:xfrm>
            <a:off x="5572125" y="2776538"/>
            <a:ext cx="3571875" cy="514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Приложение</a:t>
            </a:r>
            <a:r>
              <a:rPr lang="en-US" sz="2400" b="1">
                <a:solidFill>
                  <a:srgbClr val="FFFF00"/>
                </a:solidFill>
                <a:cs typeface="+mn-cs"/>
              </a:rPr>
              <a:t> </a:t>
            </a:r>
            <a:r>
              <a:rPr lang="ru-RU" sz="2400" b="1">
                <a:solidFill>
                  <a:srgbClr val="FFFF00"/>
                </a:solidFill>
                <a:cs typeface="+mn-cs"/>
              </a:rPr>
              <a:t> №</a:t>
            </a:r>
            <a:r>
              <a:rPr lang="en-US" sz="2400" b="1">
                <a:solidFill>
                  <a:srgbClr val="FFFF00"/>
                </a:solidFill>
                <a:cs typeface="+mn-cs"/>
              </a:rPr>
              <a:t>02</a:t>
            </a:r>
          </a:p>
        </p:txBody>
      </p:sp>
      <p:sp>
        <p:nvSpPr>
          <p:cNvPr id="367631" name="Text Box 15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67632" name="Text Box 16"/>
          <p:cNvSpPr txBox="1">
            <a:spLocks noChangeArrowheads="1"/>
          </p:cNvSpPr>
          <p:nvPr/>
        </p:nvSpPr>
        <p:spPr bwMode="auto">
          <a:xfrm>
            <a:off x="8394700" y="4378325"/>
            <a:ext cx="233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67633" name="Rectangle 17"/>
          <p:cNvSpPr>
            <a:spLocks noChangeArrowheads="1"/>
          </p:cNvSpPr>
          <p:nvPr/>
        </p:nvSpPr>
        <p:spPr bwMode="auto">
          <a:xfrm>
            <a:off x="5254625" y="219075"/>
            <a:ext cx="1373188" cy="18891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7634" name="Text Box 18"/>
          <p:cNvSpPr txBox="1">
            <a:spLocks noChangeArrowheads="1"/>
          </p:cNvSpPr>
          <p:nvPr/>
        </p:nvSpPr>
        <p:spPr bwMode="auto">
          <a:xfrm>
            <a:off x="8759825" y="6527800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0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67635" name="Text Box 19"/>
          <p:cNvSpPr txBox="1">
            <a:spLocks noChangeArrowheads="1"/>
          </p:cNvSpPr>
          <p:nvPr/>
        </p:nvSpPr>
        <p:spPr bwMode="auto">
          <a:xfrm>
            <a:off x="466725" y="654843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367636" name="Rectangle 20"/>
          <p:cNvSpPr>
            <a:spLocks noChangeArrowheads="1"/>
          </p:cNvSpPr>
          <p:nvPr/>
        </p:nvSpPr>
        <p:spPr bwMode="auto">
          <a:xfrm>
            <a:off x="7721600" y="6551613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sp>
        <p:nvSpPr>
          <p:cNvPr id="367637" name="Text Box 21"/>
          <p:cNvSpPr txBox="1">
            <a:spLocks noChangeArrowheads="1"/>
          </p:cNvSpPr>
          <p:nvPr/>
        </p:nvSpPr>
        <p:spPr bwMode="auto">
          <a:xfrm>
            <a:off x="8197850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70</a:t>
            </a:r>
          </a:p>
        </p:txBody>
      </p:sp>
      <p:sp>
        <p:nvSpPr>
          <p:cNvPr id="367638" name="Text Box 22"/>
          <p:cNvSpPr txBox="1">
            <a:spLocks noChangeArrowheads="1"/>
          </p:cNvSpPr>
          <p:nvPr/>
        </p:nvSpPr>
        <p:spPr bwMode="auto">
          <a:xfrm>
            <a:off x="2430463" y="239713"/>
            <a:ext cx="417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i="1">
                <a:solidFill>
                  <a:schemeClr val="bg2"/>
                </a:solidFill>
                <a:latin typeface="DS Sholom" charset="0"/>
                <a:cs typeface="+mn-cs"/>
              </a:rPr>
              <a:t>О БИБЛИИ … ПРОСТО</a:t>
            </a:r>
            <a:r>
              <a:rPr lang="ru-RU" sz="2400" b="1">
                <a:solidFill>
                  <a:schemeClr val="bg2"/>
                </a:solidFill>
                <a:latin typeface="Arial" charset="0"/>
                <a:cs typeface="+mn-cs"/>
              </a:rPr>
              <a:t> </a:t>
            </a:r>
            <a:r>
              <a:rPr lang="ru-RU" b="1" baseline="58000">
                <a:solidFill>
                  <a:schemeClr val="bg2"/>
                </a:solidFill>
                <a:latin typeface="Arial" charset="0"/>
                <a:cs typeface="+mn-cs"/>
                <a:sym typeface="Symbol" charset="0"/>
              </a:rPr>
              <a:t></a:t>
            </a:r>
          </a:p>
        </p:txBody>
      </p:sp>
      <p:sp>
        <p:nvSpPr>
          <p:cNvPr id="367639" name="Text Box 23"/>
          <p:cNvSpPr txBox="1">
            <a:spLocks noChangeArrowheads="1"/>
          </p:cNvSpPr>
          <p:nvPr/>
        </p:nvSpPr>
        <p:spPr bwMode="auto">
          <a:xfrm>
            <a:off x="2320925" y="685800"/>
            <a:ext cx="4487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>
                <a:solidFill>
                  <a:schemeClr val="bg2"/>
                </a:solidFill>
                <a:latin typeface="Arial" charset="0"/>
                <a:cs typeface="+mn-cs"/>
              </a:rPr>
              <a:t>А теперь попробуйте использовать свой мысленный библейский архив либо самостоятельно, либо с кем-нибудь.</a:t>
            </a:r>
          </a:p>
        </p:txBody>
      </p:sp>
      <p:sp>
        <p:nvSpPr>
          <p:cNvPr id="367640" name="Text Box 24"/>
          <p:cNvSpPr txBox="1">
            <a:spLocks noChangeArrowheads="1"/>
          </p:cNvSpPr>
          <p:nvPr/>
        </p:nvSpPr>
        <p:spPr bwMode="auto">
          <a:xfrm>
            <a:off x="2370138" y="1179513"/>
            <a:ext cx="4246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Ключ к открытию Библии – это       С</a:t>
            </a:r>
            <a:r>
              <a:rPr lang="en-US" sz="1400" b="1">
                <a:solidFill>
                  <a:schemeClr val="bg2"/>
                </a:solidFill>
                <a:latin typeface="Arial" charset="0"/>
                <a:cs typeface="+mn-cs"/>
              </a:rPr>
              <a:t>  7</a:t>
            </a: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  М  И</a:t>
            </a:r>
          </a:p>
        </p:txBody>
      </p:sp>
      <p:sp>
        <p:nvSpPr>
          <p:cNvPr id="367641" name="Text Box 25"/>
          <p:cNvSpPr txBox="1">
            <a:spLocks noChangeArrowheads="1"/>
          </p:cNvSpPr>
          <p:nvPr/>
        </p:nvSpPr>
        <p:spPr bwMode="auto">
          <a:xfrm>
            <a:off x="2454275" y="1574800"/>
            <a:ext cx="4367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Буква «С»  обозначает                </a:t>
            </a:r>
            <a:r>
              <a:rPr lang="ru-RU" sz="1400" b="1" u="sng">
                <a:solidFill>
                  <a:schemeClr val="bg2"/>
                </a:solidFill>
                <a:latin typeface="Arial" charset="0"/>
                <a:cs typeface="+mn-cs"/>
              </a:rPr>
              <a:t>СОТВОРЕНИЕ</a:t>
            </a:r>
          </a:p>
        </p:txBody>
      </p:sp>
      <p:sp>
        <p:nvSpPr>
          <p:cNvPr id="367642" name="Text Box 26"/>
          <p:cNvSpPr txBox="1">
            <a:spLocks noChangeArrowheads="1"/>
          </p:cNvSpPr>
          <p:nvPr/>
        </p:nvSpPr>
        <p:spPr bwMode="auto">
          <a:xfrm>
            <a:off x="2428875" y="1876425"/>
            <a:ext cx="452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7 = 4+3, </a:t>
            </a:r>
            <a:r>
              <a:rPr lang="ru-RU" sz="1200" b="1">
                <a:solidFill>
                  <a:schemeClr val="bg2"/>
                </a:solidFill>
                <a:latin typeface="Arial" charset="0"/>
                <a:cs typeface="+mn-cs"/>
              </a:rPr>
              <a:t>что означает</a:t>
            </a: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 </a:t>
            </a:r>
            <a:r>
              <a:rPr lang="ru-RU" sz="1400" b="1" u="sng">
                <a:solidFill>
                  <a:schemeClr val="bg2"/>
                </a:solidFill>
                <a:latin typeface="Arial" charset="0"/>
                <a:cs typeface="+mn-cs"/>
              </a:rPr>
              <a:t>4 ЧЕЛОВЕКА  и 3 ОБЩЕСТВА</a:t>
            </a:r>
          </a:p>
        </p:txBody>
      </p:sp>
      <p:sp>
        <p:nvSpPr>
          <p:cNvPr id="367643" name="Text Box 27"/>
          <p:cNvSpPr txBox="1">
            <a:spLocks noChangeArrowheads="1"/>
          </p:cNvSpPr>
          <p:nvPr/>
        </p:nvSpPr>
        <p:spPr bwMode="auto">
          <a:xfrm>
            <a:off x="2549525" y="2224088"/>
            <a:ext cx="19986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4 ЧЕЛОВЕКА  - это:           </a:t>
            </a:r>
            <a:r>
              <a:rPr lang="ru-RU" sz="1000" b="1">
                <a:solidFill>
                  <a:schemeClr val="bg2"/>
                </a:solidFill>
                <a:latin typeface="Arial" charset="0"/>
                <a:cs typeface="+mn-cs"/>
              </a:rPr>
              <a:t> А сейчас, назовите всю группу, кроме одного.</a:t>
            </a:r>
            <a:endParaRPr lang="ru-RU" sz="1000" b="1" u="sng">
              <a:solidFill>
                <a:schemeClr val="bg2"/>
              </a:solidFill>
              <a:latin typeface="Arial" charset="0"/>
              <a:cs typeface="+mn-cs"/>
            </a:endParaRPr>
          </a:p>
        </p:txBody>
      </p:sp>
      <p:sp>
        <p:nvSpPr>
          <p:cNvPr id="367644" name="Text Box 28"/>
          <p:cNvSpPr txBox="1">
            <a:spLocks noChangeArrowheads="1"/>
          </p:cNvSpPr>
          <p:nvPr/>
        </p:nvSpPr>
        <p:spPr bwMode="auto">
          <a:xfrm>
            <a:off x="4583113" y="2127250"/>
            <a:ext cx="11207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1400" b="1" u="sng">
                <a:solidFill>
                  <a:schemeClr val="bg2"/>
                </a:solidFill>
                <a:latin typeface="Arial" charset="0"/>
                <a:cs typeface="+mn-cs"/>
              </a:rPr>
              <a:t>АВРААМ</a:t>
            </a: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 </a:t>
            </a:r>
            <a:r>
              <a:rPr lang="ru-RU" sz="1400" b="1" u="sng">
                <a:solidFill>
                  <a:schemeClr val="bg2"/>
                </a:solidFill>
                <a:latin typeface="Arial" charset="0"/>
                <a:cs typeface="+mn-cs"/>
              </a:rPr>
              <a:t>ИОСИФ</a:t>
            </a: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 </a:t>
            </a:r>
            <a:r>
              <a:rPr lang="ru-RU" sz="1400" b="1" u="sng">
                <a:solidFill>
                  <a:schemeClr val="bg2"/>
                </a:solidFill>
                <a:latin typeface="Arial" charset="0"/>
                <a:cs typeface="+mn-cs"/>
              </a:rPr>
              <a:t>МОИСЕЙ</a:t>
            </a: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 </a:t>
            </a:r>
            <a:r>
              <a:rPr lang="ru-RU" sz="1400" b="1" u="sng">
                <a:solidFill>
                  <a:schemeClr val="bg2"/>
                </a:solidFill>
                <a:latin typeface="Arial" charset="0"/>
                <a:cs typeface="+mn-cs"/>
              </a:rPr>
              <a:t>И.НАВИН</a:t>
            </a:r>
            <a:endParaRPr lang="ru-RU" sz="1000" b="1" u="sng">
              <a:solidFill>
                <a:schemeClr val="bg2"/>
              </a:solidFill>
              <a:latin typeface="Arial" charset="0"/>
              <a:cs typeface="+mn-cs"/>
            </a:endParaRPr>
          </a:p>
        </p:txBody>
      </p:sp>
      <p:sp>
        <p:nvSpPr>
          <p:cNvPr id="367645" name="Text Box 29"/>
          <p:cNvSpPr txBox="1">
            <a:spLocks noChangeArrowheads="1"/>
          </p:cNvSpPr>
          <p:nvPr/>
        </p:nvSpPr>
        <p:spPr bwMode="auto">
          <a:xfrm>
            <a:off x="2584450" y="3019425"/>
            <a:ext cx="19986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4 ОБЩЕСТВА  - это:           </a:t>
            </a:r>
            <a:r>
              <a:rPr lang="ru-RU" sz="1000" b="1">
                <a:solidFill>
                  <a:schemeClr val="bg2"/>
                </a:solidFill>
                <a:latin typeface="Arial" charset="0"/>
                <a:cs typeface="+mn-cs"/>
              </a:rPr>
              <a:t>  А сейчас, назовите два, кроме одного.</a:t>
            </a:r>
            <a:endParaRPr lang="ru-RU" sz="1000" b="1" u="sng">
              <a:solidFill>
                <a:schemeClr val="bg2"/>
              </a:solidFill>
              <a:latin typeface="Arial" charset="0"/>
              <a:cs typeface="+mn-cs"/>
            </a:endParaRPr>
          </a:p>
        </p:txBody>
      </p:sp>
      <p:sp>
        <p:nvSpPr>
          <p:cNvPr id="367646" name="Text Box 30"/>
          <p:cNvSpPr txBox="1">
            <a:spLocks noChangeArrowheads="1"/>
          </p:cNvSpPr>
          <p:nvPr/>
        </p:nvSpPr>
        <p:spPr bwMode="auto">
          <a:xfrm>
            <a:off x="4583113" y="3003550"/>
            <a:ext cx="12049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1400" b="1" u="sng">
                <a:solidFill>
                  <a:schemeClr val="bg2"/>
                </a:solidFill>
                <a:latin typeface="Arial" charset="0"/>
                <a:cs typeface="+mn-cs"/>
              </a:rPr>
              <a:t>АНАРХИЯ</a:t>
            </a: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 </a:t>
            </a:r>
            <a:r>
              <a:rPr lang="ru-RU" sz="1400" b="1" u="sng">
                <a:solidFill>
                  <a:schemeClr val="bg2"/>
                </a:solidFill>
                <a:latin typeface="Arial" charset="0"/>
                <a:cs typeface="+mn-cs"/>
              </a:rPr>
              <a:t>ЦАРСТВО ПЛЕНЕНИЕ</a:t>
            </a:r>
            <a:endParaRPr lang="ru-RU" sz="1000" b="1" u="sng">
              <a:solidFill>
                <a:schemeClr val="bg2"/>
              </a:solidFill>
              <a:latin typeface="Arial" charset="0"/>
              <a:cs typeface="+mn-cs"/>
            </a:endParaRPr>
          </a:p>
        </p:txBody>
      </p:sp>
      <p:sp>
        <p:nvSpPr>
          <p:cNvPr id="367647" name="Text Box 31"/>
          <p:cNvSpPr txBox="1">
            <a:spLocks noChangeArrowheads="1"/>
          </p:cNvSpPr>
          <p:nvPr/>
        </p:nvSpPr>
        <p:spPr bwMode="auto">
          <a:xfrm>
            <a:off x="3524250" y="3824288"/>
            <a:ext cx="4367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Буква «М»  обозначает   </a:t>
            </a:r>
            <a:r>
              <a:rPr lang="ru-RU" sz="1400" b="1" u="sng">
                <a:solidFill>
                  <a:schemeClr val="bg2"/>
                </a:solidFill>
                <a:latin typeface="Arial" charset="0"/>
                <a:cs typeface="+mn-cs"/>
              </a:rPr>
              <a:t>МОЛЧАНИЕ</a:t>
            </a:r>
          </a:p>
        </p:txBody>
      </p:sp>
      <p:sp>
        <p:nvSpPr>
          <p:cNvPr id="367648" name="Text Box 32"/>
          <p:cNvSpPr txBox="1">
            <a:spLocks noChangeArrowheads="1"/>
          </p:cNvSpPr>
          <p:nvPr/>
        </p:nvSpPr>
        <p:spPr bwMode="auto">
          <a:xfrm>
            <a:off x="3703638" y="4197350"/>
            <a:ext cx="4367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Буква «И»  обозначает   </a:t>
            </a:r>
            <a:r>
              <a:rPr lang="ru-RU" sz="1400" b="1" u="sng">
                <a:solidFill>
                  <a:schemeClr val="bg2"/>
                </a:solidFill>
                <a:latin typeface="Arial" charset="0"/>
                <a:cs typeface="+mn-cs"/>
              </a:rPr>
              <a:t>ИИСУС</a:t>
            </a:r>
          </a:p>
        </p:txBody>
      </p:sp>
      <p:sp>
        <p:nvSpPr>
          <p:cNvPr id="367649" name="Text Box 33"/>
          <p:cNvSpPr txBox="1">
            <a:spLocks noChangeArrowheads="1"/>
          </p:cNvSpPr>
          <p:nvPr/>
        </p:nvSpPr>
        <p:spPr bwMode="auto">
          <a:xfrm>
            <a:off x="4087813" y="4581525"/>
            <a:ext cx="27305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Итак… все десять слов – это … И вот ваши именные </a:t>
            </a:r>
            <a:r>
              <a:rPr lang="en-US" sz="1400" b="1">
                <a:solidFill>
                  <a:schemeClr val="bg2"/>
                </a:solidFill>
                <a:latin typeface="Arial" charset="0"/>
                <a:cs typeface="+mn-cs"/>
              </a:rPr>
              <a:t>  </a:t>
            </a: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папки архива:</a:t>
            </a:r>
            <a:endParaRPr lang="ru-RU" sz="1400" b="1" u="sng">
              <a:solidFill>
                <a:schemeClr val="bg2"/>
              </a:solidFill>
              <a:latin typeface="Arial" charset="0"/>
              <a:cs typeface="+mn-cs"/>
            </a:endParaRPr>
          </a:p>
        </p:txBody>
      </p:sp>
      <p:sp>
        <p:nvSpPr>
          <p:cNvPr id="367650" name="Text Box 34"/>
          <p:cNvSpPr txBox="1">
            <a:spLocks noChangeArrowheads="1"/>
          </p:cNvSpPr>
          <p:nvPr/>
        </p:nvSpPr>
        <p:spPr bwMode="auto">
          <a:xfrm>
            <a:off x="2057400" y="5770563"/>
            <a:ext cx="16827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1400" b="1">
                <a:solidFill>
                  <a:schemeClr val="bg2"/>
                </a:solidFill>
                <a:latin typeface="Arial" charset="0"/>
                <a:cs typeface="+mn-cs"/>
              </a:rPr>
              <a:t>ВАШ УМСТВЕННЫЙ БИБЛЕЙСКИЙ АРХИВ</a:t>
            </a:r>
            <a:endParaRPr lang="ru-RU" sz="1400" b="1" u="sng">
              <a:solidFill>
                <a:schemeClr val="bg2"/>
              </a:solidFill>
              <a:latin typeface="Arial" charset="0"/>
              <a:cs typeface="+mn-cs"/>
            </a:endParaRPr>
          </a:p>
        </p:txBody>
      </p:sp>
      <p:sp>
        <p:nvSpPr>
          <p:cNvPr id="367651" name="AutoShape 35"/>
          <p:cNvSpPr>
            <a:spLocks noChangeArrowheads="1"/>
          </p:cNvSpPr>
          <p:nvPr/>
        </p:nvSpPr>
        <p:spPr bwMode="auto">
          <a:xfrm rot="5750246">
            <a:off x="5101432" y="5353844"/>
            <a:ext cx="1022350" cy="998537"/>
          </a:xfrm>
          <a:prstGeom prst="curvedDownArrow">
            <a:avLst>
              <a:gd name="adj1" fmla="val 20477"/>
              <a:gd name="adj2" fmla="val 40954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3219" name="Group 36"/>
          <p:cNvGrpSpPr>
            <a:grpSpLocks/>
          </p:cNvGrpSpPr>
          <p:nvPr/>
        </p:nvGrpSpPr>
        <p:grpSpPr bwMode="auto">
          <a:xfrm>
            <a:off x="2513013" y="4581525"/>
            <a:ext cx="2235200" cy="1709738"/>
            <a:chOff x="1462" y="1397"/>
            <a:chExt cx="2798" cy="2267"/>
          </a:xfrm>
        </p:grpSpPr>
        <p:sp>
          <p:nvSpPr>
            <p:cNvPr id="93221" name="Rectangle 37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654" name="Rectangle 38"/>
            <p:cNvSpPr>
              <a:spLocks noChangeArrowheads="1"/>
            </p:cNvSpPr>
            <p:nvPr/>
          </p:nvSpPr>
          <p:spPr bwMode="auto">
            <a:xfrm>
              <a:off x="1633" y="1433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93223" name="Rectangle 39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4" name="AutoShape 40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5" name="Rectangle 41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658" name="Rectangle 42"/>
            <p:cNvSpPr>
              <a:spLocks noChangeArrowheads="1"/>
            </p:cNvSpPr>
            <p:nvPr/>
          </p:nvSpPr>
          <p:spPr bwMode="auto">
            <a:xfrm>
              <a:off x="1462" y="1399"/>
              <a:ext cx="833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600" b="1">
                  <a:solidFill>
                    <a:srgbClr val="790015"/>
                  </a:solidFill>
                  <a:latin typeface="Helvetica" charset="0"/>
                  <a:cs typeface="+mn-cs"/>
                </a:rPr>
                <a:t>  </a:t>
              </a:r>
              <a:r>
                <a:rPr lang="ru-RU" sz="700" b="1">
                  <a:solidFill>
                    <a:srgbClr val="790015"/>
                  </a:solidFill>
                  <a:latin typeface="Helvetica" charset="0"/>
                  <a:cs typeface="+mn-cs"/>
                </a:rPr>
                <a:t>СОТВОРЕНИЕ</a:t>
              </a:r>
              <a:endParaRPr lang="en-US" sz="7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3227" name="Line 43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28" name="Line 44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29" name="Rectangle 45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662" name="Rectangle 46"/>
            <p:cNvSpPr>
              <a:spLocks noChangeArrowheads="1"/>
            </p:cNvSpPr>
            <p:nvPr/>
          </p:nvSpPr>
          <p:spPr bwMode="auto">
            <a:xfrm>
              <a:off x="1776" y="1605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93231" name="Rectangle 47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32" name="AutoShape 48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33" name="Rectangle 49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666" name="Rectangle 50"/>
            <p:cNvSpPr>
              <a:spLocks noChangeArrowheads="1"/>
            </p:cNvSpPr>
            <p:nvPr/>
          </p:nvSpPr>
          <p:spPr bwMode="auto">
            <a:xfrm>
              <a:off x="1696" y="1563"/>
              <a:ext cx="62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  </a:t>
              </a: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АВРААМ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3235" name="Line 51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36" name="Line 52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37" name="Rectangle 53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670" name="Rectangle 54"/>
            <p:cNvSpPr>
              <a:spLocks noChangeArrowheads="1"/>
            </p:cNvSpPr>
            <p:nvPr/>
          </p:nvSpPr>
          <p:spPr bwMode="auto">
            <a:xfrm>
              <a:off x="1917" y="1765"/>
              <a:ext cx="65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8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93239" name="Rectangle 55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0" name="AutoShape 56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1" name="Rectangle 57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674" name="Rectangle 58"/>
            <p:cNvSpPr>
              <a:spLocks noChangeArrowheads="1"/>
            </p:cNvSpPr>
            <p:nvPr/>
          </p:nvSpPr>
          <p:spPr bwMode="auto">
            <a:xfrm>
              <a:off x="1901" y="1736"/>
              <a:ext cx="483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ИОСИФ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3243" name="Line 59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4" name="Line 60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5" name="Rectangle 61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6" name="AutoShape 62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7" name="Rectangle 63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680" name="Rectangle 64"/>
            <p:cNvSpPr>
              <a:spLocks noChangeArrowheads="1"/>
            </p:cNvSpPr>
            <p:nvPr/>
          </p:nvSpPr>
          <p:spPr bwMode="auto">
            <a:xfrm>
              <a:off x="2042" y="1894"/>
              <a:ext cx="56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МОИСЕЙ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3249" name="Line 65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50" name="Line 66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51" name="Rectangle 67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2" name="AutoShape 68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3" name="Rectangle 69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686" name="Rectangle 70"/>
            <p:cNvSpPr>
              <a:spLocks noChangeArrowheads="1"/>
            </p:cNvSpPr>
            <p:nvPr/>
          </p:nvSpPr>
          <p:spPr bwMode="auto">
            <a:xfrm>
              <a:off x="2112" y="2071"/>
              <a:ext cx="69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   </a:t>
              </a: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И.НАВИН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3255" name="Line 71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56" name="Rectangle 72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7" name="AutoShape 73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8" name="Rectangle 74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691" name="Rectangle 75"/>
            <p:cNvSpPr>
              <a:spLocks noChangeArrowheads="1"/>
            </p:cNvSpPr>
            <p:nvPr/>
          </p:nvSpPr>
          <p:spPr bwMode="auto">
            <a:xfrm>
              <a:off x="2283" y="2235"/>
              <a:ext cx="62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АНАРХИЯ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3260" name="Line 76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61" name="Rectangle 77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2" name="AutoShape 78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3" name="Rectangle 79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696" name="Rectangle 80"/>
            <p:cNvSpPr>
              <a:spLocks noChangeArrowheads="1"/>
            </p:cNvSpPr>
            <p:nvPr/>
          </p:nvSpPr>
          <p:spPr bwMode="auto">
            <a:xfrm>
              <a:off x="2440" y="2416"/>
              <a:ext cx="63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ЦАРСТВО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3265" name="Line 81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66" name="Rectangle 82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7" name="AutoShape 83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8" name="Rectangle 84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701" name="Rectangle 85"/>
            <p:cNvSpPr>
              <a:spLocks noChangeArrowheads="1"/>
            </p:cNvSpPr>
            <p:nvPr/>
          </p:nvSpPr>
          <p:spPr bwMode="auto">
            <a:xfrm>
              <a:off x="2454" y="2590"/>
              <a:ext cx="855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    ПЛЕНЕНИЕ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3270" name="Line 86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1" name="Line 87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2" name="Rectangle 88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73" name="AutoShape 89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74" name="Rectangle 90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707" name="Rectangle 91"/>
            <p:cNvSpPr>
              <a:spLocks noChangeArrowheads="1"/>
            </p:cNvSpPr>
            <p:nvPr/>
          </p:nvSpPr>
          <p:spPr bwMode="auto">
            <a:xfrm>
              <a:off x="2630" y="2778"/>
              <a:ext cx="85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800" b="1">
                  <a:solidFill>
                    <a:srgbClr val="790015"/>
                  </a:solidFill>
                  <a:latin typeface="Helvetica" charset="0"/>
                  <a:cs typeface="+mn-cs"/>
                </a:rPr>
                <a:t>   МОЛЧАНИЕ</a:t>
              </a:r>
              <a:endParaRPr lang="en-US" sz="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93276" name="Line 92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7" name="Line 93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8" name="Rectangle 94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79" name="AutoShape 95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80" name="Rectangle 96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3281" name="Group 97"/>
            <p:cNvGrpSpPr>
              <a:grpSpLocks/>
            </p:cNvGrpSpPr>
            <p:nvPr/>
          </p:nvGrpSpPr>
          <p:grpSpPr bwMode="auto">
            <a:xfrm>
              <a:off x="3014" y="2963"/>
              <a:ext cx="500" cy="175"/>
              <a:chOff x="3102" y="3099"/>
              <a:chExt cx="500" cy="175"/>
            </a:xfrm>
          </p:grpSpPr>
          <p:sp>
            <p:nvSpPr>
              <p:cNvPr id="367714" name="Rectangle 98"/>
              <p:cNvSpPr>
                <a:spLocks noChangeArrowheads="1"/>
              </p:cNvSpPr>
              <p:nvPr/>
            </p:nvSpPr>
            <p:spPr bwMode="auto">
              <a:xfrm>
                <a:off x="3102" y="3112"/>
                <a:ext cx="107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800" b="1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   </a:t>
                </a:r>
                <a:endParaRPr lang="en-US" sz="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367715" name="Rectangle 99"/>
              <p:cNvSpPr>
                <a:spLocks noChangeArrowheads="1"/>
              </p:cNvSpPr>
              <p:nvPr/>
            </p:nvSpPr>
            <p:spPr bwMode="auto">
              <a:xfrm>
                <a:off x="3156" y="3099"/>
                <a:ext cx="447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ru-RU" sz="800" b="1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ИИСУС</a:t>
                </a:r>
                <a:endParaRPr lang="en-US" sz="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</p:grpSp>
        <p:sp>
          <p:nvSpPr>
            <p:cNvPr id="93282" name="Line 100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83" name="Line 101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7718" name="Text Box 102"/>
          <p:cNvSpPr txBox="1">
            <a:spLocks noChangeArrowheads="1"/>
          </p:cNvSpPr>
          <p:nvPr/>
        </p:nvSpPr>
        <p:spPr bwMode="auto">
          <a:xfrm>
            <a:off x="8731250" y="64166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7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7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7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7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7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21" grpId="0" animBg="1"/>
      <p:bldP spid="367622" grpId="0" animBg="1"/>
      <p:bldP spid="367623" grpId="0" animBg="1"/>
      <p:bldP spid="367624" grpId="0" animBg="1"/>
      <p:bldP spid="367625" grpId="0" animBg="1"/>
      <p:bldP spid="367626" grpId="0" animBg="1"/>
      <p:bldP spid="367627" grpId="0" animBg="1"/>
      <p:bldP spid="367628" grpId="0" animBg="1"/>
      <p:bldP spid="367629" grpId="0" animBg="1"/>
      <p:bldP spid="36763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Line 2"/>
          <p:cNvSpPr>
            <a:spLocks noChangeShapeType="1"/>
          </p:cNvSpPr>
          <p:nvPr/>
        </p:nvSpPr>
        <p:spPr bwMode="auto">
          <a:xfrm>
            <a:off x="0" y="9753600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6051" name="Text Box 3"/>
          <p:cNvSpPr txBox="1">
            <a:spLocks noChangeArrowheads="1"/>
          </p:cNvSpPr>
          <p:nvPr/>
        </p:nvSpPr>
        <p:spPr bwMode="auto">
          <a:xfrm>
            <a:off x="2747963" y="0"/>
            <a:ext cx="3348037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8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7</a:t>
            </a:r>
          </a:p>
        </p:txBody>
      </p:sp>
      <p:sp>
        <p:nvSpPr>
          <p:cNvPr id="386052" name="Rectangle 4" descr="Large checker board"/>
          <p:cNvSpPr>
            <a:spLocks noChangeArrowheads="1"/>
          </p:cNvSpPr>
          <p:nvPr/>
        </p:nvSpPr>
        <p:spPr bwMode="auto">
          <a:xfrm>
            <a:off x="3810000" y="3124200"/>
            <a:ext cx="1768475" cy="457200"/>
          </a:xfrm>
          <a:prstGeom prst="rect">
            <a:avLst/>
          </a:prstGeom>
          <a:pattFill prst="lgCheck">
            <a:fgClr>
              <a:srgbClr val="E9F416"/>
            </a:fgClr>
            <a:bgClr>
              <a:srgbClr val="FFFFFF"/>
            </a:bgClr>
          </a:pattFill>
          <a:ln w="28575">
            <a:solidFill>
              <a:schemeClr val="bg2"/>
            </a:solidFill>
            <a:miter lim="800000"/>
            <a:headEnd/>
            <a:tailEnd/>
          </a:ln>
          <a:effectLst>
            <a:outerShdw blurRad="63500" dist="130755" dir="174327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6053" name="Text Box 5"/>
          <p:cNvSpPr txBox="1">
            <a:spLocks noChangeArrowheads="1"/>
          </p:cNvSpPr>
          <p:nvPr/>
        </p:nvSpPr>
        <p:spPr bwMode="auto">
          <a:xfrm>
            <a:off x="8723313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386054" name="Text Box 6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4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86055" name="Text Box 7"/>
          <p:cNvSpPr txBox="1">
            <a:spLocks noChangeArrowheads="1"/>
          </p:cNvSpPr>
          <p:nvPr/>
        </p:nvSpPr>
        <p:spPr bwMode="auto">
          <a:xfrm>
            <a:off x="81930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71</a:t>
            </a:r>
          </a:p>
        </p:txBody>
      </p:sp>
      <p:sp>
        <p:nvSpPr>
          <p:cNvPr id="386056" name="Rectangle 8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09" name="Rectangle 13"/>
          <p:cNvSpPr>
            <a:spLocks noChangeArrowheads="1"/>
          </p:cNvSpPr>
          <p:nvPr/>
        </p:nvSpPr>
        <p:spPr bwMode="auto">
          <a:xfrm>
            <a:off x="0" y="0"/>
            <a:ext cx="1857375" cy="1843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6258" name="Group 2"/>
          <p:cNvGrpSpPr>
            <a:grpSpLocks/>
          </p:cNvGrpSpPr>
          <p:nvPr/>
        </p:nvGrpSpPr>
        <p:grpSpPr bwMode="auto">
          <a:xfrm>
            <a:off x="552450" y="508000"/>
            <a:ext cx="8013700" cy="5822950"/>
            <a:chOff x="348" y="320"/>
            <a:chExt cx="5048" cy="3558"/>
          </a:xfrm>
        </p:grpSpPr>
        <p:pic>
          <p:nvPicPr>
            <p:cNvPr id="38809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" y="327"/>
              <a:ext cx="4062" cy="3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88100" name="Rectangle 4"/>
            <p:cNvSpPr>
              <a:spLocks noChangeArrowheads="1"/>
            </p:cNvSpPr>
            <p:nvPr/>
          </p:nvSpPr>
          <p:spPr bwMode="auto">
            <a:xfrm>
              <a:off x="4875" y="320"/>
              <a:ext cx="521" cy="3537"/>
            </a:xfrm>
            <a:prstGeom prst="rect">
              <a:avLst/>
            </a:prstGeom>
            <a:solidFill>
              <a:srgbClr val="7E40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8101" name="Rectangle 5"/>
            <p:cNvSpPr>
              <a:spLocks noChangeArrowheads="1"/>
            </p:cNvSpPr>
            <p:nvPr/>
          </p:nvSpPr>
          <p:spPr bwMode="auto">
            <a:xfrm>
              <a:off x="348" y="341"/>
              <a:ext cx="496" cy="3537"/>
            </a:xfrm>
            <a:prstGeom prst="rect">
              <a:avLst/>
            </a:prstGeom>
            <a:solidFill>
              <a:srgbClr val="7E40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8102" name="Text Box 6"/>
          <p:cNvSpPr txBox="1">
            <a:spLocks noChangeArrowheads="1"/>
          </p:cNvSpPr>
          <p:nvPr/>
        </p:nvSpPr>
        <p:spPr bwMode="auto">
          <a:xfrm>
            <a:off x="8723313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388103" name="Text Box 7"/>
          <p:cNvSpPr txBox="1">
            <a:spLocks noChangeArrowheads="1"/>
          </p:cNvSpPr>
          <p:nvPr/>
        </p:nvSpPr>
        <p:spPr bwMode="auto">
          <a:xfrm>
            <a:off x="8194675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72</a:t>
            </a:r>
          </a:p>
        </p:txBody>
      </p:sp>
      <p:sp>
        <p:nvSpPr>
          <p:cNvPr id="388104" name="Rectangle 8"/>
          <p:cNvSpPr>
            <a:spLocks noChangeArrowheads="1"/>
          </p:cNvSpPr>
          <p:nvPr/>
        </p:nvSpPr>
        <p:spPr bwMode="auto">
          <a:xfrm>
            <a:off x="7945438" y="2332038"/>
            <a:ext cx="5492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2800" i="1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grpSp>
        <p:nvGrpSpPr>
          <p:cNvPr id="388105" name="Group 9"/>
          <p:cNvGrpSpPr>
            <a:grpSpLocks/>
          </p:cNvGrpSpPr>
          <p:nvPr/>
        </p:nvGrpSpPr>
        <p:grpSpPr bwMode="auto">
          <a:xfrm>
            <a:off x="720725" y="1822450"/>
            <a:ext cx="7920038" cy="896938"/>
            <a:chOff x="411" y="1382"/>
            <a:chExt cx="4989" cy="565"/>
          </a:xfrm>
        </p:grpSpPr>
        <p:sp>
          <p:nvSpPr>
            <p:cNvPr id="388106" name="Rectangle 10"/>
            <p:cNvSpPr>
              <a:spLocks noChangeArrowheads="1"/>
            </p:cNvSpPr>
            <p:nvPr/>
          </p:nvSpPr>
          <p:spPr bwMode="auto">
            <a:xfrm>
              <a:off x="5117" y="1496"/>
              <a:ext cx="283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AFD00"/>
                  </a:solidFill>
                  <a:latin typeface="Times" charset="0"/>
                  <a:cs typeface="+mn-cs"/>
                </a:rPr>
                <a:t>©</a:t>
              </a:r>
            </a:p>
          </p:txBody>
        </p:sp>
        <p:sp>
          <p:nvSpPr>
            <p:cNvPr id="388107" name="Rectangle 11"/>
            <p:cNvSpPr>
              <a:spLocks noChangeArrowheads="1"/>
            </p:cNvSpPr>
            <p:nvPr/>
          </p:nvSpPr>
          <p:spPr bwMode="auto">
            <a:xfrm>
              <a:off x="411" y="1382"/>
              <a:ext cx="4896" cy="5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ru-RU" sz="6000" b="1" i="1">
                  <a:solidFill>
                    <a:srgbClr val="F6FE0A"/>
                  </a:solidFill>
                  <a:latin typeface="Times" charset="0"/>
                  <a:cs typeface="+mn-cs"/>
                </a:rPr>
                <a:t>Быстрая хронология</a:t>
              </a:r>
              <a:endParaRPr lang="en-US" sz="6000" i="1">
                <a:solidFill>
                  <a:srgbClr val="F6FE0A"/>
                </a:solidFill>
                <a:latin typeface="Times" charset="0"/>
                <a:cs typeface="+mn-cs"/>
              </a:endParaRPr>
            </a:p>
          </p:txBody>
        </p:sp>
      </p:grpSp>
      <p:sp>
        <p:nvSpPr>
          <p:cNvPr id="388108" name="Rectangle 12"/>
          <p:cNvSpPr>
            <a:spLocks noChangeArrowheads="1"/>
          </p:cNvSpPr>
          <p:nvPr/>
        </p:nvSpPr>
        <p:spPr bwMode="auto">
          <a:xfrm>
            <a:off x="157163" y="3895725"/>
            <a:ext cx="8723312" cy="1143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ru-RU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Ключ к открытию</a:t>
            </a: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 </a:t>
            </a:r>
            <a:b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</a:br>
            <a:r>
              <a:rPr lang="ja-JP" altLang="en-US" sz="7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ru-RU" sz="7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вашего библейского архива</a:t>
            </a:r>
            <a:r>
              <a:rPr lang="ja-JP" altLang="en-US" sz="7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7200" b="1" i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8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8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8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219075"/>
            <a:ext cx="2541588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3" name="Oval 3"/>
          <p:cNvSpPr>
            <a:spLocks noChangeArrowheads="1"/>
          </p:cNvSpPr>
          <p:nvPr/>
        </p:nvSpPr>
        <p:spPr bwMode="auto">
          <a:xfrm>
            <a:off x="68580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400">
              <a:solidFill>
                <a:srgbClr val="FFEC14"/>
              </a:solidFill>
              <a:latin typeface="Times" charset="0"/>
              <a:cs typeface="+mn-cs"/>
            </a:endParaRP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2679700" y="385763"/>
            <a:ext cx="6235700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3200" b="1" i="1">
                <a:solidFill>
                  <a:schemeClr val="tx1"/>
                </a:solidFill>
                <a:cs typeface="+mn-cs"/>
              </a:rPr>
              <a:t>Теперь, когда вы вкусили </a:t>
            </a:r>
            <a:r>
              <a:rPr lang="en-US" sz="3200" b="1" i="1">
                <a:solidFill>
                  <a:schemeClr val="tx1"/>
                </a:solidFill>
                <a:cs typeface="+mn-cs"/>
              </a:rPr>
              <a:t>… </a:t>
            </a:r>
            <a:r>
              <a:rPr lang="ru-RU" sz="3200" b="1" i="1">
                <a:solidFill>
                  <a:schemeClr val="tx1"/>
                </a:solidFill>
                <a:cs typeface="+mn-cs"/>
              </a:rPr>
              <a:t>вот куда мы движемся:</a:t>
            </a:r>
            <a:endParaRPr lang="en-US" sz="3200" b="1" i="1">
              <a:solidFill>
                <a:srgbClr val="FF0A1E"/>
              </a:solidFill>
              <a:cs typeface="+mn-cs"/>
            </a:endParaRPr>
          </a:p>
        </p:txBody>
      </p:sp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152400" y="1555750"/>
            <a:ext cx="8991600" cy="41084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cs typeface="+mn-cs"/>
              </a:rPr>
              <a:t>                	•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Идея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 </a:t>
            </a:r>
            <a:r>
              <a:rPr lang="ja-JP" altLang="en-US" sz="2400" b="1">
                <a:solidFill>
                  <a:srgbClr val="43F22C"/>
                </a:solidFill>
                <a:latin typeface="Arial"/>
                <a:cs typeface="+mn-cs"/>
              </a:rPr>
              <a:t>“</a:t>
            </a:r>
            <a:r>
              <a:rPr lang="ru-RU" sz="2400" b="1">
                <a:solidFill>
                  <a:srgbClr val="43F22C"/>
                </a:solidFill>
                <a:cs typeface="+mn-cs"/>
              </a:rPr>
              <a:t>библейского архива</a:t>
            </a:r>
            <a:r>
              <a:rPr lang="ja-JP" altLang="en-US" sz="2400" b="1">
                <a:solidFill>
                  <a:srgbClr val="43F22C"/>
                </a:solidFill>
                <a:latin typeface="Arial"/>
                <a:cs typeface="+mn-cs"/>
              </a:rPr>
              <a:t>”</a:t>
            </a:r>
            <a:endParaRPr lang="en-US" sz="2400" b="1">
              <a:solidFill>
                <a:srgbClr val="43F22C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cs typeface="+mn-cs"/>
              </a:rPr>
              <a:t>•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Умственный ключ для </a:t>
            </a:r>
            <a:r>
              <a:rPr lang="ja-JP" altLang="en-US" sz="2400" b="1">
                <a:solidFill>
                  <a:srgbClr val="FFEA18"/>
                </a:solidFill>
                <a:latin typeface="Arial"/>
                <a:cs typeface="+mn-cs"/>
              </a:rPr>
              <a:t>“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библейского архива</a:t>
            </a:r>
            <a:r>
              <a:rPr lang="ja-JP" altLang="en-US" sz="2400" b="1">
                <a:solidFill>
                  <a:srgbClr val="FFEA18"/>
                </a:solidFill>
                <a:latin typeface="Arial"/>
                <a:cs typeface="+mn-cs"/>
              </a:rPr>
              <a:t>”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:</a:t>
            </a:r>
            <a:r>
              <a:rPr lang="en-US" sz="2400" b="1">
                <a:solidFill>
                  <a:srgbClr val="43F22C"/>
                </a:solidFill>
                <a:cs typeface="+mn-cs"/>
              </a:rPr>
              <a:t>C 7 </a:t>
            </a:r>
            <a:r>
              <a:rPr lang="ru-RU" sz="2400" b="1">
                <a:solidFill>
                  <a:srgbClr val="43F22C"/>
                </a:solidFill>
                <a:cs typeface="+mn-cs"/>
              </a:rPr>
              <a:t>М И</a:t>
            </a:r>
            <a:endParaRPr lang="en-US" sz="2400" b="1">
              <a:solidFill>
                <a:srgbClr val="43F22C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cs typeface="+mn-cs"/>
              </a:rPr>
              <a:t>•</a:t>
            </a:r>
            <a:r>
              <a:rPr lang="ru-RU" sz="2400" b="1">
                <a:solidFill>
                  <a:srgbClr val="43F22C"/>
                </a:solidFill>
                <a:cs typeface="+mn-cs"/>
              </a:rPr>
              <a:t>Умственная карта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 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для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 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главных библейских событий</a:t>
            </a:r>
            <a:endParaRPr lang="en-US" sz="2400" b="1">
              <a:solidFill>
                <a:srgbClr val="FFEA18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cs typeface="+mn-cs"/>
              </a:rPr>
              <a:t>•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Ядро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 </a:t>
            </a:r>
            <a:r>
              <a:rPr lang="ja-JP" altLang="en-US" sz="2400" b="1">
                <a:solidFill>
                  <a:srgbClr val="FFEA18"/>
                </a:solidFill>
                <a:latin typeface="Arial"/>
                <a:cs typeface="+mn-cs"/>
              </a:rPr>
              <a:t>“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ИСТОРИИ</a:t>
            </a:r>
            <a:r>
              <a:rPr lang="ja-JP" altLang="en-US" sz="2400" b="1">
                <a:solidFill>
                  <a:srgbClr val="FFEA18"/>
                </a:solidFill>
                <a:latin typeface="Arial"/>
                <a:cs typeface="+mn-cs"/>
              </a:rPr>
              <a:t>”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 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Библии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: </a:t>
            </a:r>
            <a:r>
              <a:rPr lang="ja-JP" altLang="en-US" sz="2400" b="1">
                <a:solidFill>
                  <a:srgbClr val="43F22C"/>
                </a:solidFill>
                <a:latin typeface="Arial"/>
                <a:cs typeface="+mn-cs"/>
              </a:rPr>
              <a:t>“</a:t>
            </a:r>
            <a:r>
              <a:rPr lang="ru-RU" sz="2400" b="1">
                <a:solidFill>
                  <a:srgbClr val="43F22C"/>
                </a:solidFill>
                <a:cs typeface="+mn-cs"/>
              </a:rPr>
              <a:t>Быстрая хронология</a:t>
            </a:r>
            <a:r>
              <a:rPr lang="ja-JP" altLang="en-US" sz="2400" b="1">
                <a:solidFill>
                  <a:srgbClr val="43F22C"/>
                </a:solidFill>
                <a:latin typeface="Arial"/>
                <a:cs typeface="+mn-cs"/>
              </a:rPr>
              <a:t>”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cs typeface="+mn-cs"/>
              </a:rPr>
              <a:t>•</a:t>
            </a:r>
            <a:r>
              <a:rPr lang="ru-RU" sz="2400" b="1">
                <a:solidFill>
                  <a:srgbClr val="43F22C"/>
                </a:solidFill>
                <a:cs typeface="+mn-cs"/>
              </a:rPr>
              <a:t>Авраамовы</a:t>
            </a:r>
            <a:r>
              <a:rPr lang="en-US" sz="2400" b="1">
                <a:solidFill>
                  <a:srgbClr val="43F22C"/>
                </a:solidFill>
                <a:cs typeface="+mn-cs"/>
              </a:rPr>
              <a:t> </a:t>
            </a:r>
            <a:r>
              <a:rPr lang="ru-RU" sz="2400" b="1">
                <a:solidFill>
                  <a:srgbClr val="43F22C"/>
                </a:solidFill>
                <a:cs typeface="+mn-cs"/>
              </a:rPr>
              <a:t>основы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 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Писания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 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ведут прямо к            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     	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служению Господа Иисуса Христа</a:t>
            </a:r>
            <a:endParaRPr lang="en-US" sz="2400" b="1">
              <a:solidFill>
                <a:srgbClr val="FFEA18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cs typeface="+mn-cs"/>
              </a:rPr>
              <a:t>•</a:t>
            </a:r>
            <a:r>
              <a:rPr lang="ru-RU" sz="2400" b="1">
                <a:solidFill>
                  <a:srgbClr val="43F22C"/>
                </a:solidFill>
                <a:cs typeface="+mn-cs"/>
              </a:rPr>
              <a:t>Библейская структура, 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основанная на </a:t>
            </a:r>
            <a:r>
              <a:rPr lang="ja-JP" altLang="en-US" sz="2400" b="1">
                <a:solidFill>
                  <a:srgbClr val="FFEA18"/>
                </a:solidFill>
                <a:latin typeface="Arial"/>
                <a:cs typeface="+mn-cs"/>
              </a:rPr>
              <a:t>“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ИСТОРИИ</a:t>
            </a:r>
            <a:r>
              <a:rPr lang="ja-JP" altLang="en-US" sz="2400" b="1">
                <a:solidFill>
                  <a:srgbClr val="FFEA18"/>
                </a:solidFill>
                <a:latin typeface="Arial"/>
                <a:cs typeface="+mn-cs"/>
              </a:rPr>
              <a:t>”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cs typeface="+mn-cs"/>
              </a:rPr>
              <a:t>•</a:t>
            </a:r>
            <a:r>
              <a:rPr lang="ru-RU" sz="2400" b="1">
                <a:solidFill>
                  <a:srgbClr val="FFEA18"/>
                </a:solidFill>
                <a:cs typeface="+mn-cs"/>
              </a:rPr>
              <a:t>Ветхо- и новозаветные</a:t>
            </a:r>
            <a:r>
              <a:rPr lang="en-US" sz="2400" b="1">
                <a:solidFill>
                  <a:srgbClr val="FFEA18"/>
                </a:solidFill>
                <a:cs typeface="+mn-cs"/>
              </a:rPr>
              <a:t> </a:t>
            </a:r>
            <a:r>
              <a:rPr lang="ru-RU" sz="2400" b="1">
                <a:solidFill>
                  <a:srgbClr val="43F22C"/>
                </a:solidFill>
                <a:cs typeface="+mn-cs"/>
              </a:rPr>
              <a:t>книги</a:t>
            </a:r>
            <a:r>
              <a:rPr lang="en-US" sz="2400" b="1">
                <a:solidFill>
                  <a:srgbClr val="43F22C"/>
                </a:solidFill>
                <a:cs typeface="+mn-cs"/>
              </a:rPr>
              <a:t> </a:t>
            </a:r>
            <a:r>
              <a:rPr lang="ru-RU" sz="2400" b="1">
                <a:solidFill>
                  <a:srgbClr val="43F22C"/>
                </a:solidFill>
                <a:cs typeface="+mn-cs"/>
              </a:rPr>
              <a:t>и</a:t>
            </a:r>
            <a:r>
              <a:rPr lang="en-US" sz="2400" b="1">
                <a:solidFill>
                  <a:srgbClr val="43F22C"/>
                </a:solidFill>
                <a:cs typeface="+mn-cs"/>
              </a:rPr>
              <a:t> </a:t>
            </a:r>
            <a:r>
              <a:rPr lang="ru-RU" sz="2400" b="1">
                <a:solidFill>
                  <a:srgbClr val="43F22C"/>
                </a:solidFill>
                <a:cs typeface="+mn-cs"/>
              </a:rPr>
              <a:t>темы</a:t>
            </a:r>
            <a:endParaRPr lang="en-US" sz="2400" b="1">
              <a:solidFill>
                <a:srgbClr val="FFEA18"/>
              </a:solidFill>
              <a:cs typeface="+mn-cs"/>
            </a:endParaRPr>
          </a:p>
        </p:txBody>
      </p:sp>
      <p:sp>
        <p:nvSpPr>
          <p:cNvPr id="389126" name="Text Box 6"/>
          <p:cNvSpPr txBox="1">
            <a:spLocks noChangeArrowheads="1"/>
          </p:cNvSpPr>
          <p:nvPr/>
        </p:nvSpPr>
        <p:spPr bwMode="auto">
          <a:xfrm>
            <a:off x="355600" y="62626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rgbClr val="333333"/>
                </a:solidFill>
                <a:latin typeface="Webdings" charset="0"/>
                <a:cs typeface="+mn-cs"/>
              </a:rPr>
              <a:t></a:t>
            </a:r>
          </a:p>
        </p:txBody>
      </p:sp>
      <p:sp>
        <p:nvSpPr>
          <p:cNvPr id="389127" name="Line 7"/>
          <p:cNvSpPr>
            <a:spLocks noChangeShapeType="1"/>
          </p:cNvSpPr>
          <p:nvPr/>
        </p:nvSpPr>
        <p:spPr bwMode="auto">
          <a:xfrm>
            <a:off x="1143000" y="3692525"/>
            <a:ext cx="6608763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128" name="Text Box 8"/>
          <p:cNvSpPr txBox="1">
            <a:spLocks noChangeArrowheads="1"/>
          </p:cNvSpPr>
          <p:nvPr/>
        </p:nvSpPr>
        <p:spPr bwMode="auto">
          <a:xfrm>
            <a:off x="8193088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73</a:t>
            </a:r>
          </a:p>
        </p:txBody>
      </p:sp>
      <p:sp>
        <p:nvSpPr>
          <p:cNvPr id="389129" name="Text Box 9"/>
          <p:cNvSpPr txBox="1">
            <a:spLocks noChangeArrowheads="1"/>
          </p:cNvSpPr>
          <p:nvPr/>
        </p:nvSpPr>
        <p:spPr bwMode="auto">
          <a:xfrm>
            <a:off x="8759825" y="6527800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0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89130" name="Text Box 10"/>
          <p:cNvSpPr txBox="1">
            <a:spLocks noChangeArrowheads="1"/>
          </p:cNvSpPr>
          <p:nvPr/>
        </p:nvSpPr>
        <p:spPr bwMode="auto">
          <a:xfrm>
            <a:off x="8737600" y="6426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7</a:t>
            </a:r>
          </a:p>
        </p:txBody>
      </p:sp>
      <p:grpSp>
        <p:nvGrpSpPr>
          <p:cNvPr id="389131" name="Group 11"/>
          <p:cNvGrpSpPr>
            <a:grpSpLocks/>
          </p:cNvGrpSpPr>
          <p:nvPr/>
        </p:nvGrpSpPr>
        <p:grpSpPr bwMode="auto">
          <a:xfrm>
            <a:off x="452438" y="1963738"/>
            <a:ext cx="8134350" cy="3559175"/>
            <a:chOff x="253" y="1237"/>
            <a:chExt cx="5124" cy="2242"/>
          </a:xfrm>
        </p:grpSpPr>
        <p:sp>
          <p:nvSpPr>
            <p:cNvPr id="389132" name="AutoShape 12"/>
            <p:cNvSpPr>
              <a:spLocks noChangeArrowheads="1"/>
            </p:cNvSpPr>
            <p:nvPr/>
          </p:nvSpPr>
          <p:spPr bwMode="auto">
            <a:xfrm>
              <a:off x="253" y="1237"/>
              <a:ext cx="5124" cy="224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76200">
              <a:solidFill>
                <a:srgbClr val="1FCC16">
                  <a:alpha val="50000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FFEA18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89133" name="Text Box 13"/>
            <p:cNvSpPr txBox="1">
              <a:spLocks noChangeArrowheads="1"/>
            </p:cNvSpPr>
            <p:nvPr/>
          </p:nvSpPr>
          <p:spPr bwMode="auto">
            <a:xfrm>
              <a:off x="1369" y="1750"/>
              <a:ext cx="3201" cy="1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4000" b="1" i="1">
                  <a:solidFill>
                    <a:schemeClr val="tx1"/>
                  </a:solidFill>
                  <a:latin typeface="Arial" charset="0"/>
                  <a:cs typeface="+mn-cs"/>
                </a:rPr>
                <a:t>ВАЖНОЕ</a:t>
              </a:r>
              <a:r>
                <a:rPr lang="ru-RU" sz="4000" b="1" i="1" u="sng">
                  <a:solidFill>
                    <a:schemeClr val="tx1"/>
                  </a:solidFill>
                  <a:latin typeface="Arial" charset="0"/>
                  <a:cs typeface="+mn-cs"/>
                </a:rPr>
                <a:t> ПРОИСХОДИТ </a:t>
              </a:r>
              <a:r>
                <a:rPr lang="ru-RU" sz="4000" b="1" i="1">
                  <a:solidFill>
                    <a:schemeClr val="tx1"/>
                  </a:solidFill>
                  <a:latin typeface="Arial" charset="0"/>
                  <a:cs typeface="+mn-cs"/>
                </a:rPr>
                <a:t>ЗДЕСЬ!</a:t>
              </a:r>
              <a:r>
                <a:rPr lang="en-US" sz="4000" b="1" i="1">
                  <a:solidFill>
                    <a:schemeClr val="tx1"/>
                  </a:solidFill>
                  <a:latin typeface="Skia" charset="0"/>
                  <a:cs typeface="+mn-cs"/>
                </a:rPr>
                <a:t> </a:t>
              </a:r>
            </a:p>
          </p:txBody>
        </p:sp>
      </p:grpSp>
      <p:sp>
        <p:nvSpPr>
          <p:cNvPr id="389134" name="Text Box 14"/>
          <p:cNvSpPr txBox="1">
            <a:spLocks noChangeArrowheads="1"/>
          </p:cNvSpPr>
          <p:nvPr/>
        </p:nvSpPr>
        <p:spPr bwMode="auto">
          <a:xfrm>
            <a:off x="7542213" y="2005013"/>
            <a:ext cx="5715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00FF00"/>
                </a:solidFill>
                <a:cs typeface="+mn-cs"/>
              </a:rPr>
              <a:t>-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9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9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89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389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389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389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389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389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3" grpId="0" animBg="1" autoUpdateAnimBg="0"/>
      <p:bldP spid="389125" grpId="0" build="p" autoUpdateAnimBg="0"/>
      <p:bldP spid="38913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Wall Rus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47" name="Text Box 3"/>
          <p:cNvSpPr txBox="1">
            <a:spLocks noChangeArrowheads="1"/>
          </p:cNvSpPr>
          <p:nvPr/>
        </p:nvSpPr>
        <p:spPr bwMode="auto">
          <a:xfrm>
            <a:off x="473075" y="656113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390148" name="Rectangle 4"/>
          <p:cNvSpPr>
            <a:spLocks noChangeArrowheads="1"/>
          </p:cNvSpPr>
          <p:nvPr/>
        </p:nvSpPr>
        <p:spPr bwMode="auto">
          <a:xfrm>
            <a:off x="7723188" y="65516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8196263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74</a:t>
            </a:r>
          </a:p>
        </p:txBody>
      </p:sp>
      <p:grpSp>
        <p:nvGrpSpPr>
          <p:cNvPr id="390154" name="Group 10"/>
          <p:cNvGrpSpPr>
            <a:grpSpLocks/>
          </p:cNvGrpSpPr>
          <p:nvPr/>
        </p:nvGrpSpPr>
        <p:grpSpPr bwMode="auto">
          <a:xfrm>
            <a:off x="560388" y="5435600"/>
            <a:ext cx="8023225" cy="1098550"/>
            <a:chOff x="409" y="3424"/>
            <a:chExt cx="5054" cy="692"/>
          </a:xfrm>
        </p:grpSpPr>
        <p:sp>
          <p:nvSpPr>
            <p:cNvPr id="390155" name="Text Box 11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b="1" i="1">
                  <a:solidFill>
                    <a:srgbClr val="FAFD00"/>
                  </a:solidFill>
                  <a:latin typeface="Times New Roman" charset="0"/>
                  <a:cs typeface="+mn-cs"/>
                </a:rPr>
                <a:t>Презентация</a:t>
              </a:r>
              <a:r>
                <a:rPr lang="en-US" b="1" i="1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  <a:r>
                <a:rPr lang="ru-RU" b="1" i="1">
                  <a:solidFill>
                    <a:srgbClr val="FAFD00"/>
                  </a:solidFill>
                  <a:latin typeface="Times New Roman" charset="0"/>
                  <a:cs typeface="+mn-cs"/>
                </a:rPr>
                <a:t>Международной миссии «О Библии… просто»</a:t>
              </a:r>
              <a:r>
                <a:rPr lang="en-US" b="1" i="1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  <a:r>
                <a:rPr lang="ru-RU" b="1" i="1">
                  <a:solidFill>
                    <a:srgbClr val="FAFD00"/>
                  </a:solidFill>
                  <a:latin typeface="Times New Roman" charset="0"/>
                  <a:cs typeface="+mn-cs"/>
                </a:rPr>
                <a:t>               Форт-Уорт, Техас</a:t>
              </a:r>
              <a:endParaRPr lang="en-US" b="1">
                <a:solidFill>
                  <a:srgbClr val="FAFD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390156" name="Text Box 12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>
                  <a:solidFill>
                    <a:srgbClr val="FFFB0C"/>
                  </a:solidFill>
                  <a:latin typeface="Helvetica" charset="0"/>
                  <a:cs typeface="+mn-cs"/>
                </a:rPr>
                <a:t>www.biblebasically.com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0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О Библии… просто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62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>
            <a:hlinkClick r:id="rId2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304338" cy="6858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1171" name="Text Box 3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4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91172" name="Text Box 4"/>
          <p:cNvSpPr txBox="1">
            <a:spLocks noChangeArrowheads="1"/>
          </p:cNvSpPr>
          <p:nvPr/>
        </p:nvSpPr>
        <p:spPr bwMode="auto">
          <a:xfrm>
            <a:off x="473075" y="656113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391173" name="Rectangle 5"/>
          <p:cNvSpPr>
            <a:spLocks noChangeArrowheads="1"/>
          </p:cNvSpPr>
          <p:nvPr/>
        </p:nvSpPr>
        <p:spPr bwMode="auto">
          <a:xfrm>
            <a:off x="7716838" y="6548438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81994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75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134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1348" name="Rectangle 4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1349" name="Rectangle 5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413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135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79450"/>
            <a:ext cx="7664450" cy="543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1352" name="Rectangle 8"/>
          <p:cNvSpPr>
            <a:spLocks noChangeArrowheads="1"/>
          </p:cNvSpPr>
          <p:nvPr/>
        </p:nvSpPr>
        <p:spPr bwMode="auto">
          <a:xfrm>
            <a:off x="688975" y="654050"/>
            <a:ext cx="7677150" cy="5457825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1353" name="Rectangle 9"/>
          <p:cNvSpPr>
            <a:spLocks noChangeArrowheads="1"/>
          </p:cNvSpPr>
          <p:nvPr/>
        </p:nvSpPr>
        <p:spPr bwMode="auto">
          <a:xfrm>
            <a:off x="596900" y="566738"/>
            <a:ext cx="7870825" cy="5640387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1354" name="Text Box 10"/>
          <p:cNvSpPr txBox="1">
            <a:spLocks noChangeArrowheads="1"/>
          </p:cNvSpPr>
          <p:nvPr/>
        </p:nvSpPr>
        <p:spPr bwMode="auto">
          <a:xfrm>
            <a:off x="8191500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05</a:t>
            </a:r>
            <a:endParaRPr lang="en-US" sz="1400">
              <a:solidFill>
                <a:srgbClr val="FFFFFF"/>
              </a:solidFill>
              <a:cs typeface="+mn-cs"/>
            </a:endParaRPr>
          </a:p>
        </p:txBody>
      </p:sp>
      <p:sp>
        <p:nvSpPr>
          <p:cNvPr id="441355" name="Text Box 11"/>
          <p:cNvSpPr txBox="1">
            <a:spLocks noChangeArrowheads="1"/>
          </p:cNvSpPr>
          <p:nvPr/>
        </p:nvSpPr>
        <p:spPr bwMode="auto">
          <a:xfrm>
            <a:off x="466725" y="65643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441356" name="Rectangle 12"/>
          <p:cNvSpPr>
            <a:spLocks noChangeArrowheads="1"/>
          </p:cNvSpPr>
          <p:nvPr/>
        </p:nvSpPr>
        <p:spPr bwMode="auto">
          <a:xfrm>
            <a:off x="7723188" y="65516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sp>
        <p:nvSpPr>
          <p:cNvPr id="441357" name="Text Box 13"/>
          <p:cNvSpPr txBox="1">
            <a:spLocks noChangeArrowheads="1"/>
          </p:cNvSpPr>
          <p:nvPr/>
        </p:nvSpPr>
        <p:spPr bwMode="auto">
          <a:xfrm>
            <a:off x="2874963" y="3508375"/>
            <a:ext cx="3424237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ЧАСТЬ ПЕРВАЯ</a:t>
            </a:r>
            <a:endParaRPr lang="en-US" sz="32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41358" name="Text Box 14"/>
          <p:cNvSpPr txBox="1">
            <a:spLocks noChangeArrowheads="1"/>
          </p:cNvSpPr>
          <p:nvPr/>
        </p:nvSpPr>
        <p:spPr bwMode="auto">
          <a:xfrm>
            <a:off x="969963" y="4333875"/>
            <a:ext cx="7024687" cy="1465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6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ОТКРЫТИЕ</a:t>
            </a:r>
          </a:p>
          <a:p>
            <a:pPr>
              <a:spcBef>
                <a:spcPct val="50000"/>
              </a:spcBef>
              <a:defRPr/>
            </a:pPr>
            <a:r>
              <a:rPr lang="ru-RU" sz="36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«БИБЛЕЙСКОГО АРХИВА»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41359" name="Text Box 15"/>
          <p:cNvSpPr txBox="1">
            <a:spLocks noChangeArrowheads="1"/>
          </p:cNvSpPr>
          <p:nvPr/>
        </p:nvSpPr>
        <p:spPr bwMode="auto">
          <a:xfrm>
            <a:off x="485775" y="1377950"/>
            <a:ext cx="8061325" cy="4889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(</a:t>
            </a:r>
            <a:r>
              <a:rPr lang="ru-RU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Цель</a:t>
            </a:r>
            <a:r>
              <a:rPr lang="en-US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 </a:t>
            </a:r>
            <a:r>
              <a:rPr lang="ru-RU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умственно постигнуть Библию</a:t>
            </a:r>
            <a:r>
              <a:rPr lang="en-US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!)</a:t>
            </a:r>
          </a:p>
        </p:txBody>
      </p:sp>
      <p:grpSp>
        <p:nvGrpSpPr>
          <p:cNvPr id="441360" name="Group 16"/>
          <p:cNvGrpSpPr>
            <a:grpSpLocks/>
          </p:cNvGrpSpPr>
          <p:nvPr/>
        </p:nvGrpSpPr>
        <p:grpSpPr bwMode="auto">
          <a:xfrm>
            <a:off x="58738" y="2413000"/>
            <a:ext cx="8642350" cy="769938"/>
            <a:chOff x="73" y="1385"/>
            <a:chExt cx="5444" cy="485"/>
          </a:xfrm>
        </p:grpSpPr>
        <p:sp>
          <p:nvSpPr>
            <p:cNvPr id="441361" name="Text Box 17"/>
            <p:cNvSpPr txBox="1">
              <a:spLocks noChangeArrowheads="1"/>
            </p:cNvSpPr>
            <p:nvPr/>
          </p:nvSpPr>
          <p:spPr bwMode="auto">
            <a:xfrm>
              <a:off x="73" y="1385"/>
              <a:ext cx="5444" cy="4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4400" b="1" i="1" spc="-90" dirty="0">
                  <a:solidFill>
                    <a:srgbClr val="FFFC1E"/>
                  </a:solidFill>
                  <a:latin typeface="Kosher-Normal" charset="0"/>
                  <a:cs typeface="+mn-cs"/>
                </a:rPr>
                <a:t>О Библии… просто</a:t>
              </a:r>
              <a:endParaRPr lang="en-US" sz="4400" b="1" i="1" spc="-90" baseline="100000" dirty="0">
                <a:solidFill>
                  <a:srgbClr val="27FC31"/>
                </a:solidFill>
                <a:latin typeface="Kosher-Normal" charset="0"/>
                <a:cs typeface="+mn-cs"/>
              </a:endParaRPr>
            </a:p>
          </p:txBody>
        </p:sp>
        <p:sp>
          <p:nvSpPr>
            <p:cNvPr id="441362" name="Text Box 18"/>
            <p:cNvSpPr txBox="1">
              <a:spLocks noChangeArrowheads="1"/>
            </p:cNvSpPr>
            <p:nvPr/>
          </p:nvSpPr>
          <p:spPr bwMode="auto">
            <a:xfrm>
              <a:off x="5216" y="1451"/>
              <a:ext cx="23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7" tIns="45694" rIns="91387" bIns="45694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 b="1" i="1">
                  <a:solidFill>
                    <a:srgbClr val="FFFC1E"/>
                  </a:solidFill>
                  <a:latin typeface="Arial" charset="0"/>
                  <a:cs typeface="+mn-cs"/>
                </a:rPr>
                <a:t>®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4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41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52" grpId="0" animBg="1"/>
      <p:bldP spid="441357" grpId="0"/>
      <p:bldP spid="441358" grpId="0" autoUpdateAnimBg="0"/>
      <p:bldP spid="4413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7" name="Rectangle 9"/>
          <p:cNvSpPr>
            <a:spLocks noChangeArrowheads="1"/>
          </p:cNvSpPr>
          <p:nvPr/>
        </p:nvSpPr>
        <p:spPr bwMode="auto">
          <a:xfrm>
            <a:off x="0" y="0"/>
            <a:ext cx="939800" cy="6804025"/>
          </a:xfrm>
          <a:prstGeom prst="rect">
            <a:avLst/>
          </a:prstGeom>
          <a:solidFill>
            <a:srgbClr val="1010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040404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solidFill>
            <a:schemeClr val="bg2">
              <a:alpha val="41000"/>
            </a:schemeClr>
          </a:solidFill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590" name="Text Box 102"/>
          <p:cNvSpPr txBox="1">
            <a:spLocks noChangeArrowheads="1"/>
          </p:cNvSpPr>
          <p:nvPr/>
        </p:nvSpPr>
        <p:spPr bwMode="auto">
          <a:xfrm>
            <a:off x="7542213" y="122238"/>
            <a:ext cx="260350" cy="4460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191642" name="Rectangle 154"/>
          <p:cNvSpPr>
            <a:spLocks noChangeArrowheads="1"/>
          </p:cNvSpPr>
          <p:nvPr/>
        </p:nvSpPr>
        <p:spPr bwMode="auto">
          <a:xfrm>
            <a:off x="0" y="11113"/>
            <a:ext cx="9144000" cy="6846887"/>
          </a:xfrm>
          <a:prstGeom prst="rect">
            <a:avLst/>
          </a:prstGeom>
          <a:solidFill>
            <a:srgbClr val="000000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1606" name="Text Box 118"/>
          <p:cNvSpPr txBox="1">
            <a:spLocks noChangeArrowheads="1"/>
          </p:cNvSpPr>
          <p:nvPr/>
        </p:nvSpPr>
        <p:spPr bwMode="auto">
          <a:xfrm>
            <a:off x="8721725" y="6432550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15</a:t>
            </a:r>
          </a:p>
        </p:txBody>
      </p:sp>
      <p:sp>
        <p:nvSpPr>
          <p:cNvPr id="191613" name="Text Box 125"/>
          <p:cNvSpPr txBox="1">
            <a:spLocks noChangeArrowheads="1"/>
          </p:cNvSpPr>
          <p:nvPr/>
        </p:nvSpPr>
        <p:spPr bwMode="auto">
          <a:xfrm>
            <a:off x="469900" y="656113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191614" name="Rectangle 126"/>
          <p:cNvSpPr>
            <a:spLocks noChangeArrowheads="1"/>
          </p:cNvSpPr>
          <p:nvPr/>
        </p:nvSpPr>
        <p:spPr bwMode="auto">
          <a:xfrm>
            <a:off x="7720013" y="65516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8.0.01.</a:t>
            </a:r>
          </a:p>
        </p:txBody>
      </p:sp>
      <p:sp>
        <p:nvSpPr>
          <p:cNvPr id="191615" name="Text Box 127"/>
          <p:cNvSpPr txBox="1">
            <a:spLocks noChangeArrowheads="1"/>
          </p:cNvSpPr>
          <p:nvPr/>
        </p:nvSpPr>
        <p:spPr bwMode="auto">
          <a:xfrm>
            <a:off x="819308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+mn-cs"/>
              </a:rPr>
              <a:t>06</a:t>
            </a:r>
          </a:p>
        </p:txBody>
      </p:sp>
      <p:sp>
        <p:nvSpPr>
          <p:cNvPr id="191643" name="Text Box 155"/>
          <p:cNvSpPr txBox="1">
            <a:spLocks noChangeArrowheads="1"/>
          </p:cNvSpPr>
          <p:nvPr/>
        </p:nvSpPr>
        <p:spPr bwMode="auto">
          <a:xfrm>
            <a:off x="2322513" y="203200"/>
            <a:ext cx="4465637" cy="6492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000" b="1">
                <a:solidFill>
                  <a:srgbClr val="FFFF00"/>
                </a:solidFill>
                <a:cs typeface="+mn-cs"/>
              </a:rPr>
              <a:t>Давайте начнём этот семинар с одной большой мысли</a:t>
            </a:r>
            <a:endParaRPr lang="en-US" sz="60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91644" name="Text Box 156"/>
          <p:cNvSpPr txBox="1">
            <a:spLocks noChangeArrowheads="1"/>
          </p:cNvSpPr>
          <p:nvPr/>
        </p:nvSpPr>
        <p:spPr bwMode="auto">
          <a:xfrm>
            <a:off x="7542213" y="122238"/>
            <a:ext cx="260350" cy="4460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191649" name="Text Box 161"/>
          <p:cNvSpPr txBox="1">
            <a:spLocks noChangeArrowheads="1"/>
          </p:cNvSpPr>
          <p:nvPr/>
        </p:nvSpPr>
        <p:spPr bwMode="auto">
          <a:xfrm>
            <a:off x="1793875" y="290513"/>
            <a:ext cx="5483225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chemeClr val="tx1"/>
                </a:solidFill>
                <a:cs typeface="+mn-cs"/>
              </a:rPr>
              <a:t>ЧТО ЯВЛЯЕТСЯ</a:t>
            </a:r>
            <a:r>
              <a:rPr lang="en-US" sz="2400" b="1">
                <a:solidFill>
                  <a:schemeClr val="tx1"/>
                </a:solidFill>
                <a:cs typeface="+mn-cs"/>
              </a:rPr>
              <a:t> </a:t>
            </a:r>
            <a:r>
              <a:rPr lang="ru-RU" sz="2800" b="1" i="1" u="sng">
                <a:solidFill>
                  <a:schemeClr val="tx1"/>
                </a:solidFill>
                <a:cs typeface="+mn-cs"/>
              </a:rPr>
              <a:t>ИСТОЧНИКОМ</a:t>
            </a:r>
            <a:r>
              <a:rPr lang="ru-RU" sz="2400" b="1">
                <a:solidFill>
                  <a:schemeClr val="tx1"/>
                </a:solidFill>
                <a:cs typeface="+mn-cs"/>
              </a:rPr>
              <a:t>…</a:t>
            </a:r>
            <a:endParaRPr lang="en-US" sz="4400">
              <a:solidFill>
                <a:schemeClr val="tx1"/>
              </a:solidFill>
              <a:cs typeface="+mn-cs"/>
            </a:endParaRPr>
          </a:p>
        </p:txBody>
      </p:sp>
      <p:sp>
        <p:nvSpPr>
          <p:cNvPr id="191650" name="Text Box 162"/>
          <p:cNvSpPr txBox="1">
            <a:spLocks noChangeArrowheads="1"/>
          </p:cNvSpPr>
          <p:nvPr/>
        </p:nvSpPr>
        <p:spPr bwMode="auto">
          <a:xfrm>
            <a:off x="1397000" y="1876425"/>
            <a:ext cx="6334125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chemeClr val="tx1"/>
                </a:solidFill>
                <a:cs typeface="+mn-cs"/>
              </a:rPr>
              <a:t>Каждой библейски обоснованной книги:</a:t>
            </a:r>
            <a:endParaRPr lang="en-US" sz="2400" b="1">
              <a:solidFill>
                <a:schemeClr val="tx1"/>
              </a:solidFill>
              <a:cs typeface="+mn-cs"/>
            </a:endParaRPr>
          </a:p>
        </p:txBody>
      </p:sp>
      <p:sp>
        <p:nvSpPr>
          <p:cNvPr id="191651" name="Text Box 163"/>
          <p:cNvSpPr txBox="1">
            <a:spLocks noChangeArrowheads="1"/>
          </p:cNvSpPr>
          <p:nvPr/>
        </p:nvSpPr>
        <p:spPr bwMode="auto">
          <a:xfrm>
            <a:off x="949325" y="1389063"/>
            <a:ext cx="725963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Каждой христианской системы мировоззрения</a:t>
            </a:r>
            <a:endParaRPr lang="en-US" sz="2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91652" name="Text Box 164"/>
          <p:cNvSpPr txBox="1">
            <a:spLocks noChangeArrowheads="1"/>
          </p:cNvSpPr>
          <p:nvPr/>
        </p:nvSpPr>
        <p:spPr bwMode="auto">
          <a:xfrm>
            <a:off x="2041525" y="904875"/>
            <a:ext cx="5051425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Каждой христианской доктрины</a:t>
            </a:r>
            <a:endParaRPr lang="en-US" sz="2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91653" name="Text Box 165"/>
          <p:cNvSpPr txBox="1">
            <a:spLocks noChangeArrowheads="1"/>
          </p:cNvSpPr>
          <p:nvPr/>
        </p:nvSpPr>
        <p:spPr bwMode="auto">
          <a:xfrm>
            <a:off x="2659063" y="4665663"/>
            <a:ext cx="38227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На почти каждом языке</a:t>
            </a:r>
            <a:endParaRPr lang="en-US" sz="2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91654" name="Text Box 166"/>
          <p:cNvSpPr txBox="1">
            <a:spLocks noChangeArrowheads="1"/>
          </p:cNvSpPr>
          <p:nvPr/>
        </p:nvSpPr>
        <p:spPr bwMode="auto">
          <a:xfrm>
            <a:off x="2751138" y="4195763"/>
            <a:ext cx="3579812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В каждой стране мира</a:t>
            </a:r>
            <a:endParaRPr lang="en-US" sz="2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91655" name="Text Box 167"/>
          <p:cNvSpPr txBox="1">
            <a:spLocks noChangeArrowheads="1"/>
          </p:cNvSpPr>
          <p:nvPr/>
        </p:nvSpPr>
        <p:spPr bwMode="auto">
          <a:xfrm>
            <a:off x="1797050" y="2341563"/>
            <a:ext cx="550545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В каждой семинарской библиотеке</a:t>
            </a:r>
            <a:endParaRPr lang="en-US" sz="2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91656" name="Text Box 168"/>
          <p:cNvSpPr txBox="1">
            <a:spLocks noChangeArrowheads="1"/>
          </p:cNvSpPr>
          <p:nvPr/>
        </p:nvSpPr>
        <p:spPr bwMode="auto">
          <a:xfrm>
            <a:off x="4327525" y="5135563"/>
            <a:ext cx="41275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И</a:t>
            </a:r>
            <a:endParaRPr lang="en-US" sz="2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91657" name="Text Box 169"/>
          <p:cNvSpPr txBox="1">
            <a:spLocks noChangeArrowheads="1"/>
          </p:cNvSpPr>
          <p:nvPr/>
        </p:nvSpPr>
        <p:spPr bwMode="auto">
          <a:xfrm>
            <a:off x="1508125" y="3738563"/>
            <a:ext cx="60833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В каждой университетской библиотеке</a:t>
            </a:r>
            <a:endParaRPr lang="en-US" sz="2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91658" name="Text Box 170"/>
          <p:cNvSpPr txBox="1">
            <a:spLocks noChangeArrowheads="1"/>
          </p:cNvSpPr>
          <p:nvPr/>
        </p:nvSpPr>
        <p:spPr bwMode="auto">
          <a:xfrm>
            <a:off x="379413" y="6075363"/>
            <a:ext cx="836453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Каждого верующего и неверующего по всей планете</a:t>
            </a:r>
            <a:endParaRPr lang="en-US" sz="2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91659" name="Text Box 171"/>
          <p:cNvSpPr txBox="1">
            <a:spLocks noChangeArrowheads="1"/>
          </p:cNvSpPr>
          <p:nvPr/>
        </p:nvSpPr>
        <p:spPr bwMode="auto">
          <a:xfrm>
            <a:off x="1889125" y="5729288"/>
            <a:ext cx="5345113" cy="311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ru-RU" sz="2400" b="1">
                <a:solidFill>
                  <a:schemeClr val="tx1"/>
                </a:solidFill>
                <a:cs typeface="+mn-cs"/>
              </a:rPr>
              <a:t>Библейски обоснованных мыслей</a:t>
            </a:r>
            <a:endParaRPr lang="en-US" sz="2400" b="1">
              <a:solidFill>
                <a:schemeClr val="tx1"/>
              </a:solidFill>
              <a:cs typeface="+mn-cs"/>
            </a:endParaRPr>
          </a:p>
        </p:txBody>
      </p:sp>
      <p:sp>
        <p:nvSpPr>
          <p:cNvPr id="191660" name="Text Box 172"/>
          <p:cNvSpPr txBox="1">
            <a:spLocks noChangeArrowheads="1"/>
          </p:cNvSpPr>
          <p:nvPr/>
        </p:nvSpPr>
        <p:spPr bwMode="auto">
          <a:xfrm>
            <a:off x="2220913" y="3268663"/>
            <a:ext cx="4672012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В каждой личной библиотеке</a:t>
            </a:r>
            <a:endParaRPr lang="en-US" sz="2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91661" name="Text Box 173"/>
          <p:cNvSpPr txBox="1">
            <a:spLocks noChangeArrowheads="1"/>
          </p:cNvSpPr>
          <p:nvPr/>
        </p:nvSpPr>
        <p:spPr bwMode="auto">
          <a:xfrm>
            <a:off x="1979613" y="2798763"/>
            <a:ext cx="51069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cs typeface="+mn-cs"/>
              </a:rPr>
              <a:t>В каждой городской библиотеке</a:t>
            </a:r>
            <a:endParaRPr lang="en-US" sz="2400" b="1">
              <a:solidFill>
                <a:srgbClr val="FFFF00"/>
              </a:solidFill>
              <a:cs typeface="+mn-cs"/>
            </a:endParaRPr>
          </a:p>
        </p:txBody>
      </p:sp>
      <p:sp>
        <p:nvSpPr>
          <p:cNvPr id="191663" name="Text Box 175"/>
          <p:cNvSpPr txBox="1">
            <a:spLocks noChangeArrowheads="1"/>
          </p:cNvSpPr>
          <p:nvPr/>
        </p:nvSpPr>
        <p:spPr bwMode="auto">
          <a:xfrm>
            <a:off x="2343150" y="0"/>
            <a:ext cx="4387850" cy="6645275"/>
          </a:xfrm>
          <a:prstGeom prst="rect">
            <a:avLst/>
          </a:prstGeom>
          <a:noFill/>
          <a:ln>
            <a:noFill/>
          </a:ln>
          <a:effectLst>
            <a:outerShdw blurRad="63500" dist="135003" dir="2928844" algn="ctr" rotWithShape="0">
              <a:srgbClr val="0404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3000" b="1">
                <a:solidFill>
                  <a:srgbClr val="CC1417"/>
                </a:solidFill>
                <a:latin typeface="Helvetica" charset="0"/>
                <a:cs typeface="+mn-cs"/>
              </a:rPr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1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1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1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1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1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1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1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1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1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1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1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1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1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1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1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1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1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1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1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1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1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1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1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1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1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1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1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1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1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1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1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1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1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1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1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1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1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1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1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1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1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1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1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1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1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1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1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1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1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1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1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1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643" grpId="0" autoUpdateAnimBg="0"/>
      <p:bldP spid="191649" grpId="0" autoUpdateAnimBg="0"/>
      <p:bldP spid="191650" grpId="0" autoUpdateAnimBg="0"/>
      <p:bldP spid="191651" grpId="0" autoUpdateAnimBg="0"/>
      <p:bldP spid="191652" grpId="0" autoUpdateAnimBg="0"/>
      <p:bldP spid="191653" grpId="0" autoUpdateAnimBg="0"/>
      <p:bldP spid="191654" grpId="0" autoUpdateAnimBg="0"/>
      <p:bldP spid="191655" grpId="0" autoUpdateAnimBg="0"/>
      <p:bldP spid="191656" grpId="0" autoUpdateAnimBg="0"/>
      <p:bldP spid="191657" grpId="0" autoUpdateAnimBg="0"/>
      <p:bldP spid="191658" grpId="0" autoUpdateAnimBg="0"/>
      <p:bldP spid="191659" grpId="0" autoUpdateAnimBg="0"/>
      <p:bldP spid="191660" grpId="0" autoUpdateAnimBg="0"/>
      <p:bldP spid="191661" grpId="0" autoUpdateAnimBg="0"/>
      <p:bldP spid="191663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13138</TotalTime>
  <Pages>43</Pages>
  <Words>2432</Words>
  <Application>Microsoft Macintosh PowerPoint</Application>
  <PresentationFormat>On-screen Show (4:3)</PresentationFormat>
  <Paragraphs>814</Paragraphs>
  <Slides>79</Slides>
  <Notes>20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79</vt:i4>
      </vt:variant>
    </vt:vector>
  </HeadingPairs>
  <TitlesOfParts>
    <vt:vector size="107" baseType="lpstr">
      <vt:lpstr>Ligurino</vt:lpstr>
      <vt:lpstr>ＭＳ Ｐゴシック</vt:lpstr>
      <vt:lpstr>Arial</vt:lpstr>
      <vt:lpstr>Arial Black</vt:lpstr>
      <vt:lpstr>B VAG Rounded Bold</vt:lpstr>
      <vt:lpstr>Comic Sans MS</vt:lpstr>
      <vt:lpstr>DS Sholom</vt:lpstr>
      <vt:lpstr>Helvetica</vt:lpstr>
      <vt:lpstr>Impact</vt:lpstr>
      <vt:lpstr>Kosher-Normal</vt:lpstr>
      <vt:lpstr>Lucida Handwriting</vt:lpstr>
      <vt:lpstr>Monotype Sorts</vt:lpstr>
      <vt:lpstr>Papyrus</vt:lpstr>
      <vt:lpstr>Skia</vt:lpstr>
      <vt:lpstr>Times</vt:lpstr>
      <vt:lpstr>Times New Roman</vt:lpstr>
      <vt:lpstr>Webdings</vt:lpstr>
      <vt:lpstr>Wingdings</vt:lpstr>
      <vt:lpstr>untitled 2</vt:lpstr>
      <vt:lpstr>untitled 1</vt:lpstr>
      <vt:lpstr>1_untitled 1</vt:lpstr>
      <vt:lpstr>Orbit</vt:lpstr>
      <vt:lpstr>2_untitled 1</vt:lpstr>
      <vt:lpstr>3_untitled 1</vt:lpstr>
      <vt:lpstr>1_untitled 2</vt:lpstr>
      <vt:lpstr>Microsoft ClipArt Gallery</vt:lpstr>
      <vt:lpstr>MS_ClipArt_Gallery</vt:lpstr>
      <vt:lpstr>Точечный рисунок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Открытие  “вашего библейского архива”</vt:lpstr>
      <vt:lpstr>Открытие  “вашего библейского архива”</vt:lpstr>
      <vt:lpstr>PowerPoint Presentation</vt:lpstr>
      <vt:lpstr>5 ключевых слов:</vt:lpstr>
      <vt:lpstr>5 ключевых слов:</vt:lpstr>
      <vt:lpstr>5 ключевых слов:</vt:lpstr>
      <vt:lpstr>       ВОТ 4  ЧЕЛОВЕКА:</vt:lpstr>
      <vt:lpstr>PowerPoint Presentation</vt:lpstr>
      <vt:lpstr>       ВОТ 4  ЧЕЛОВЕКА:</vt:lpstr>
      <vt:lpstr>PowerPoint Presentation</vt:lpstr>
      <vt:lpstr>5 ключевых слов:</vt:lpstr>
      <vt:lpstr>PowerPoint Presentation</vt:lpstr>
      <vt:lpstr>   ВОТ  3  ОБЩЕСТВА:</vt:lpstr>
      <vt:lpstr>  CОТВОРЕНИЕ  AВРААМ  ИОСИФ  MOИСЕЙ  ИИСУС НАВИН  AНАРХИЯ  ЦАРСТВО  ПЛЕНЕНИЕ</vt:lpstr>
      <vt:lpstr>PowerPoint Presentation</vt:lpstr>
      <vt:lpstr>  CОТВОРЕНИЕ 4  ЧЕЛОВЕКА 3  ОБЩЕСТВА МОЛЧАНИЕ ИИСУС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 Библии… просто • BibleStudyDownloads.org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225</cp:revision>
  <cp:lastPrinted>2003-03-25T20:32:03Z</cp:lastPrinted>
  <dcterms:created xsi:type="dcterms:W3CDTF">2003-04-22T14:39:17Z</dcterms:created>
  <dcterms:modified xsi:type="dcterms:W3CDTF">2025-01-05T03:43:23Z</dcterms:modified>
</cp:coreProperties>
</file>