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tif" ContentType="image/tif"/>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726" r:id="rId2"/>
  </p:sldMasterIdLst>
  <p:notesMasterIdLst>
    <p:notesMasterId r:id="rId133"/>
  </p:notesMasterIdLst>
  <p:sldIdLst>
    <p:sldId id="257" r:id="rId3"/>
    <p:sldId id="256"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5600" b="0" i="0" u="none" strike="noStrike" cap="none" spc="0" normalizeH="0" baseline="0">
        <a:ln>
          <a:noFill/>
        </a:ln>
        <a:solidFill>
          <a:srgbClr val="000000"/>
        </a:solidFill>
        <a:effectLst/>
        <a:uFillTx/>
        <a:latin typeface="Gill Sans"/>
        <a:ea typeface="Gill Sans"/>
        <a:cs typeface="Gill Sans"/>
        <a:sym typeface="Gill Sans"/>
      </a:defRPr>
    </a:lvl1pPr>
    <a:lvl2pPr marL="0" marR="0" indent="342900" algn="ctr" defTabSz="825500" rtl="0" fontAlgn="auto" latinLnBrk="0" hangingPunct="0">
      <a:lnSpc>
        <a:spcPct val="100000"/>
      </a:lnSpc>
      <a:spcBef>
        <a:spcPts val="0"/>
      </a:spcBef>
      <a:spcAft>
        <a:spcPts val="0"/>
      </a:spcAft>
      <a:buClrTx/>
      <a:buSzTx/>
      <a:buFontTx/>
      <a:buNone/>
      <a:tabLst/>
      <a:defRPr kumimoji="0" sz="5600" b="0" i="0" u="none" strike="noStrike" cap="none" spc="0" normalizeH="0" baseline="0">
        <a:ln>
          <a:noFill/>
        </a:ln>
        <a:solidFill>
          <a:srgbClr val="000000"/>
        </a:solidFill>
        <a:effectLst/>
        <a:uFillTx/>
        <a:latin typeface="Gill Sans"/>
        <a:ea typeface="Gill Sans"/>
        <a:cs typeface="Gill Sans"/>
        <a:sym typeface="Gill Sans"/>
      </a:defRPr>
    </a:lvl2pPr>
    <a:lvl3pPr marL="0" marR="0" indent="685800" algn="ctr" defTabSz="825500" rtl="0" fontAlgn="auto" latinLnBrk="0" hangingPunct="0">
      <a:lnSpc>
        <a:spcPct val="100000"/>
      </a:lnSpc>
      <a:spcBef>
        <a:spcPts val="0"/>
      </a:spcBef>
      <a:spcAft>
        <a:spcPts val="0"/>
      </a:spcAft>
      <a:buClrTx/>
      <a:buSzTx/>
      <a:buFontTx/>
      <a:buNone/>
      <a:tabLst/>
      <a:defRPr kumimoji="0" sz="5600" b="0" i="0" u="none" strike="noStrike" cap="none" spc="0" normalizeH="0" baseline="0">
        <a:ln>
          <a:noFill/>
        </a:ln>
        <a:solidFill>
          <a:srgbClr val="000000"/>
        </a:solidFill>
        <a:effectLst/>
        <a:uFillTx/>
        <a:latin typeface="Gill Sans"/>
        <a:ea typeface="Gill Sans"/>
        <a:cs typeface="Gill Sans"/>
        <a:sym typeface="Gill Sans"/>
      </a:defRPr>
    </a:lvl3pPr>
    <a:lvl4pPr marL="0" marR="0" indent="1028700" algn="ctr" defTabSz="825500" rtl="0" fontAlgn="auto" latinLnBrk="0" hangingPunct="0">
      <a:lnSpc>
        <a:spcPct val="100000"/>
      </a:lnSpc>
      <a:spcBef>
        <a:spcPts val="0"/>
      </a:spcBef>
      <a:spcAft>
        <a:spcPts val="0"/>
      </a:spcAft>
      <a:buClrTx/>
      <a:buSzTx/>
      <a:buFontTx/>
      <a:buNone/>
      <a:tabLst/>
      <a:defRPr kumimoji="0" sz="5600" b="0" i="0" u="none" strike="noStrike" cap="none" spc="0" normalizeH="0" baseline="0">
        <a:ln>
          <a:noFill/>
        </a:ln>
        <a:solidFill>
          <a:srgbClr val="000000"/>
        </a:solidFill>
        <a:effectLst/>
        <a:uFillTx/>
        <a:latin typeface="Gill Sans"/>
        <a:ea typeface="Gill Sans"/>
        <a:cs typeface="Gill Sans"/>
        <a:sym typeface="Gill Sans"/>
      </a:defRPr>
    </a:lvl4pPr>
    <a:lvl5pPr marL="0" marR="0" indent="1371600" algn="ctr" defTabSz="825500" rtl="0" fontAlgn="auto" latinLnBrk="0" hangingPunct="0">
      <a:lnSpc>
        <a:spcPct val="100000"/>
      </a:lnSpc>
      <a:spcBef>
        <a:spcPts val="0"/>
      </a:spcBef>
      <a:spcAft>
        <a:spcPts val="0"/>
      </a:spcAft>
      <a:buClrTx/>
      <a:buSzTx/>
      <a:buFontTx/>
      <a:buNone/>
      <a:tabLst/>
      <a:defRPr kumimoji="0" sz="5600" b="0" i="0" u="none" strike="noStrike" cap="none" spc="0" normalizeH="0" baseline="0">
        <a:ln>
          <a:noFill/>
        </a:ln>
        <a:solidFill>
          <a:srgbClr val="000000"/>
        </a:solidFill>
        <a:effectLst/>
        <a:uFillTx/>
        <a:latin typeface="Gill Sans"/>
        <a:ea typeface="Gill Sans"/>
        <a:cs typeface="Gill Sans"/>
        <a:sym typeface="Gill Sans"/>
      </a:defRPr>
    </a:lvl5pPr>
    <a:lvl6pPr marL="0" marR="0" indent="1714500" algn="ctr" defTabSz="825500" rtl="0" fontAlgn="auto" latinLnBrk="0" hangingPunct="0">
      <a:lnSpc>
        <a:spcPct val="100000"/>
      </a:lnSpc>
      <a:spcBef>
        <a:spcPts val="0"/>
      </a:spcBef>
      <a:spcAft>
        <a:spcPts val="0"/>
      </a:spcAft>
      <a:buClrTx/>
      <a:buSzTx/>
      <a:buFontTx/>
      <a:buNone/>
      <a:tabLst/>
      <a:defRPr kumimoji="0" sz="5600" b="0" i="0" u="none" strike="noStrike" cap="none" spc="0" normalizeH="0" baseline="0">
        <a:ln>
          <a:noFill/>
        </a:ln>
        <a:solidFill>
          <a:srgbClr val="000000"/>
        </a:solidFill>
        <a:effectLst/>
        <a:uFillTx/>
        <a:latin typeface="Gill Sans"/>
        <a:ea typeface="Gill Sans"/>
        <a:cs typeface="Gill Sans"/>
        <a:sym typeface="Gill Sans"/>
      </a:defRPr>
    </a:lvl6pPr>
    <a:lvl7pPr marL="0" marR="0" indent="2057400" algn="ctr" defTabSz="825500" rtl="0" fontAlgn="auto" latinLnBrk="0" hangingPunct="0">
      <a:lnSpc>
        <a:spcPct val="100000"/>
      </a:lnSpc>
      <a:spcBef>
        <a:spcPts val="0"/>
      </a:spcBef>
      <a:spcAft>
        <a:spcPts val="0"/>
      </a:spcAft>
      <a:buClrTx/>
      <a:buSzTx/>
      <a:buFontTx/>
      <a:buNone/>
      <a:tabLst/>
      <a:defRPr kumimoji="0" sz="5600" b="0" i="0" u="none" strike="noStrike" cap="none" spc="0" normalizeH="0" baseline="0">
        <a:ln>
          <a:noFill/>
        </a:ln>
        <a:solidFill>
          <a:srgbClr val="000000"/>
        </a:solidFill>
        <a:effectLst/>
        <a:uFillTx/>
        <a:latin typeface="Gill Sans"/>
        <a:ea typeface="Gill Sans"/>
        <a:cs typeface="Gill Sans"/>
        <a:sym typeface="Gill Sans"/>
      </a:defRPr>
    </a:lvl7pPr>
    <a:lvl8pPr marL="0" marR="0" indent="2400300" algn="ctr" defTabSz="825500" rtl="0" fontAlgn="auto" latinLnBrk="0" hangingPunct="0">
      <a:lnSpc>
        <a:spcPct val="100000"/>
      </a:lnSpc>
      <a:spcBef>
        <a:spcPts val="0"/>
      </a:spcBef>
      <a:spcAft>
        <a:spcPts val="0"/>
      </a:spcAft>
      <a:buClrTx/>
      <a:buSzTx/>
      <a:buFontTx/>
      <a:buNone/>
      <a:tabLst/>
      <a:defRPr kumimoji="0" sz="5600" b="0" i="0" u="none" strike="noStrike" cap="none" spc="0" normalizeH="0" baseline="0">
        <a:ln>
          <a:noFill/>
        </a:ln>
        <a:solidFill>
          <a:srgbClr val="000000"/>
        </a:solidFill>
        <a:effectLst/>
        <a:uFillTx/>
        <a:latin typeface="Gill Sans"/>
        <a:ea typeface="Gill Sans"/>
        <a:cs typeface="Gill Sans"/>
        <a:sym typeface="Gill Sans"/>
      </a:defRPr>
    </a:lvl8pPr>
    <a:lvl9pPr marL="0" marR="0" indent="2743200" algn="ctr" defTabSz="825500" rtl="0" fontAlgn="auto" latinLnBrk="0" hangingPunct="0">
      <a:lnSpc>
        <a:spcPct val="100000"/>
      </a:lnSpc>
      <a:spcBef>
        <a:spcPts val="0"/>
      </a:spcBef>
      <a:spcAft>
        <a:spcPts val="0"/>
      </a:spcAft>
      <a:buClrTx/>
      <a:buSzTx/>
      <a:buFontTx/>
      <a:buNone/>
      <a:tabLst/>
      <a:defRPr kumimoji="0" sz="5600" b="0" i="0" u="none" strike="noStrike" cap="none" spc="0" normalizeH="0" baseline="0">
        <a:ln>
          <a:noFill/>
        </a:ln>
        <a:solidFill>
          <a:srgbClr val="000000"/>
        </a:solidFill>
        <a:effectLst/>
        <a:uFillTx/>
        <a:latin typeface="Gill Sans"/>
        <a:ea typeface="Gill Sans"/>
        <a:cs typeface="Gill Sans"/>
        <a:sym typeface="Gill San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Avenir Next Medium"/>
          <a:ea typeface="Avenir Next Medium"/>
          <a:cs typeface="Avenir Next Medium"/>
        </a:font>
        <a:srgbClr val="5B5854"/>
      </a:tcTxStyle>
      <a:tcStyle>
        <a:tcBdr>
          <a:left>
            <a:ln w="25400" cap="flat">
              <a:solidFill>
                <a:srgbClr val="5B5854"/>
              </a:solidFill>
              <a:custDash>
                <a:ds d="200000" sp="200000"/>
              </a:custDash>
              <a:miter lim="400000"/>
            </a:ln>
          </a:left>
          <a:right>
            <a:ln w="25400" cap="flat">
              <a:solidFill>
                <a:srgbClr val="5B5854"/>
              </a:solidFill>
              <a:custDash>
                <a:ds d="200000" sp="200000"/>
              </a:custDash>
              <a:miter lim="400000"/>
            </a:ln>
          </a:right>
          <a:top>
            <a:ln w="12700" cap="flat">
              <a:solidFill>
                <a:srgbClr val="5B5854"/>
              </a:solidFill>
              <a:prstDash val="solid"/>
              <a:miter lim="400000"/>
            </a:ln>
          </a:top>
          <a:bottom>
            <a:ln w="12700" cap="flat">
              <a:solidFill>
                <a:srgbClr val="5B5854"/>
              </a:solidFill>
              <a:prstDash val="solid"/>
              <a:miter lim="400000"/>
            </a:ln>
          </a:bottom>
          <a:insideH>
            <a:ln w="12700" cap="flat">
              <a:solidFill>
                <a:srgbClr val="5B5854"/>
              </a:solidFill>
              <a:prstDash val="solid"/>
              <a:miter lim="400000"/>
            </a:ln>
          </a:insideH>
          <a:insideV>
            <a:ln w="25400" cap="flat">
              <a:solidFill>
                <a:srgbClr val="5B5854"/>
              </a:solidFill>
              <a:custDash>
                <a:ds d="200000" sp="200000"/>
              </a:custDash>
              <a:miter lim="400000"/>
            </a:ln>
          </a:insideV>
        </a:tcBdr>
        <a:fill>
          <a:noFill/>
        </a:fill>
      </a:tcStyle>
    </a:wholeTbl>
    <a:band2H>
      <a:tcTxStyle/>
      <a:tcStyle>
        <a:tcBdr/>
        <a:fill>
          <a:solidFill>
            <a:schemeClr val="accent2">
              <a:hueOff val="-1122706"/>
              <a:satOff val="6504"/>
              <a:lumOff val="15871"/>
              <a:alpha val="17000"/>
            </a:schemeClr>
          </a:solidFill>
        </a:fill>
      </a:tcStyle>
    </a:band2H>
    <a:firstCol>
      <a:tcTxStyle b="on" i="off">
        <a:font>
          <a:latin typeface="Avenir Next Demi Bold"/>
          <a:ea typeface="Avenir Next Demi Bold"/>
          <a:cs typeface="Avenir Next Demi Bold"/>
        </a:font>
        <a:srgbClr val="5B5854"/>
      </a:tcTxStyle>
      <a:tcStyle>
        <a:tcBdr>
          <a:left>
            <a:ln w="12700" cap="flat">
              <a:noFill/>
              <a:miter lim="400000"/>
            </a:ln>
          </a:left>
          <a:right>
            <a:ln w="38100" cap="flat">
              <a:solidFill>
                <a:srgbClr val="5B5854"/>
              </a:solidFill>
              <a:prstDash val="solid"/>
              <a:miter lim="400000"/>
            </a:ln>
          </a:right>
          <a:top>
            <a:ln w="12700" cap="flat">
              <a:solidFill>
                <a:srgbClr val="5B5854"/>
              </a:solidFill>
              <a:prstDash val="solid"/>
              <a:miter lim="400000"/>
            </a:ln>
          </a:top>
          <a:bottom>
            <a:ln w="12700" cap="flat">
              <a:solidFill>
                <a:srgbClr val="5B5854"/>
              </a:solidFill>
              <a:prstDash val="solid"/>
              <a:miter lim="400000"/>
            </a:ln>
          </a:bottom>
          <a:insideH>
            <a:ln w="12700" cap="flat">
              <a:solidFill>
                <a:srgbClr val="5B5854"/>
              </a:solidFill>
              <a:prstDash val="solid"/>
              <a:miter lim="400000"/>
            </a:ln>
          </a:insideH>
          <a:insideV>
            <a:ln w="12700" cap="flat">
              <a:solidFill>
                <a:srgbClr val="5B5854"/>
              </a:solidFill>
              <a:prstDash val="solid"/>
              <a:miter lim="400000"/>
            </a:ln>
          </a:insideV>
        </a:tcBdr>
        <a:fill>
          <a:solidFill>
            <a:srgbClr val="809E35">
              <a:alpha val="10000"/>
            </a:srgbClr>
          </a:solidFill>
        </a:fill>
      </a:tcStyle>
    </a:firstCol>
    <a:lastRow>
      <a:tcTxStyle b="on" i="off">
        <a:font>
          <a:latin typeface="Avenir Next Demi Bold"/>
          <a:ea typeface="Avenir Next Demi Bold"/>
          <a:cs typeface="Avenir Next Demi Bold"/>
        </a:font>
        <a:srgbClr val="5B5854"/>
      </a:tcTxStyle>
      <a:tcStyle>
        <a:tcBdr>
          <a:left>
            <a:ln w="12700" cap="flat">
              <a:solidFill>
                <a:srgbClr val="5B5854"/>
              </a:solidFill>
              <a:prstDash val="solid"/>
              <a:miter lim="400000"/>
            </a:ln>
          </a:left>
          <a:right>
            <a:ln w="12700" cap="flat">
              <a:solidFill>
                <a:srgbClr val="5B5854"/>
              </a:solidFill>
              <a:prstDash val="solid"/>
              <a:miter lim="400000"/>
            </a:ln>
          </a:right>
          <a:top>
            <a:ln w="38100" cap="flat">
              <a:solidFill>
                <a:srgbClr val="5B5854"/>
              </a:solidFill>
              <a:prstDash val="solid"/>
              <a:miter lim="400000"/>
            </a:ln>
          </a:top>
          <a:bottom>
            <a:ln w="12700" cap="flat">
              <a:noFill/>
              <a:miter lim="400000"/>
            </a:ln>
          </a:bottom>
          <a:insideH>
            <a:ln w="12700" cap="flat">
              <a:solidFill>
                <a:srgbClr val="5B5854"/>
              </a:solidFill>
              <a:prstDash val="solid"/>
              <a:miter lim="400000"/>
            </a:ln>
          </a:insideH>
          <a:insideV>
            <a:ln w="12700" cap="flat">
              <a:solidFill>
                <a:srgbClr val="5B5854"/>
              </a:solidFill>
              <a:prstDash val="solid"/>
              <a:miter lim="400000"/>
            </a:ln>
          </a:insideV>
        </a:tcBdr>
        <a:fill>
          <a:noFill/>
        </a:fill>
      </a:tcStyle>
    </a:lastRow>
    <a:firstRow>
      <a:tcTxStyle b="on" i="off">
        <a:font>
          <a:latin typeface="Avenir Next Demi Bold"/>
          <a:ea typeface="Avenir Next Demi Bold"/>
          <a:cs typeface="Avenir Next Demi Bold"/>
        </a:font>
        <a:srgbClr val="5B5854"/>
      </a:tcTxStyle>
      <a:tcStyle>
        <a:tcBdr>
          <a:left>
            <a:ln w="12700" cap="flat">
              <a:solidFill>
                <a:srgbClr val="5B5854"/>
              </a:solidFill>
              <a:prstDash val="solid"/>
              <a:miter lim="400000"/>
            </a:ln>
          </a:left>
          <a:right>
            <a:ln w="12700" cap="flat">
              <a:solidFill>
                <a:srgbClr val="5B5854"/>
              </a:solidFill>
              <a:prstDash val="solid"/>
              <a:miter lim="400000"/>
            </a:ln>
          </a:right>
          <a:top>
            <a:ln w="12700" cap="flat">
              <a:noFill/>
              <a:miter lim="400000"/>
            </a:ln>
          </a:top>
          <a:bottom>
            <a:ln w="38100" cap="flat">
              <a:solidFill>
                <a:srgbClr val="5B5854"/>
              </a:solidFill>
              <a:prstDash val="solid"/>
              <a:miter lim="400000"/>
            </a:ln>
          </a:bottom>
          <a:insideH>
            <a:ln w="12700" cap="flat">
              <a:solidFill>
                <a:srgbClr val="5B5854"/>
              </a:solidFill>
              <a:prstDash val="solid"/>
              <a:miter lim="400000"/>
            </a:ln>
          </a:insideH>
          <a:insideV>
            <a:ln w="12700" cap="flat">
              <a:solidFill>
                <a:srgbClr val="5B5854"/>
              </a:solidFill>
              <a:prstDash val="solid"/>
              <a:miter lim="400000"/>
            </a:ln>
          </a:insideV>
        </a:tcBdr>
        <a:fill>
          <a:solidFill>
            <a:srgbClr val="619E5C">
              <a:alpha val="15000"/>
            </a:srgbClr>
          </a:solidFill>
        </a:fill>
      </a:tcStyle>
    </a:firstRow>
  </a:tblStyle>
  <a:tblStyle styleId="{C7B018BB-80A7-4F77-B60F-C8B233D01FF8}" styleName="">
    <a:tblBg/>
    <a:wholeTbl>
      <a:tcTxStyle b="off" i="off">
        <a:font>
          <a:latin typeface="Avenir Next Medium"/>
          <a:ea typeface="Avenir Next Medium"/>
          <a:cs typeface="Avenir Next Medium"/>
        </a:font>
        <a:srgbClr val="5B5854"/>
      </a:tcTxStyle>
      <a:tcStyle>
        <a:tcBdr>
          <a:left>
            <a:ln w="12700" cap="flat">
              <a:solidFill>
                <a:srgbClr val="BDBBB3"/>
              </a:solidFill>
              <a:prstDash val="solid"/>
              <a:miter lim="400000"/>
            </a:ln>
          </a:left>
          <a:right>
            <a:ln w="12700" cap="flat">
              <a:solidFill>
                <a:srgbClr val="BDBBB3"/>
              </a:solidFill>
              <a:prstDash val="solid"/>
              <a:miter lim="400000"/>
            </a:ln>
          </a:right>
          <a:top>
            <a:ln w="12700" cap="flat">
              <a:solidFill>
                <a:srgbClr val="A5A59F"/>
              </a:solidFill>
              <a:prstDash val="solid"/>
              <a:miter lim="400000"/>
            </a:ln>
          </a:top>
          <a:bottom>
            <a:ln w="12700" cap="flat">
              <a:solidFill>
                <a:srgbClr val="A5A59F"/>
              </a:solidFill>
              <a:prstDash val="solid"/>
              <a:miter lim="400000"/>
            </a:ln>
          </a:bottom>
          <a:insideH>
            <a:ln w="12700" cap="flat">
              <a:solidFill>
                <a:srgbClr val="A5A59F"/>
              </a:solidFill>
              <a:prstDash val="solid"/>
              <a:miter lim="400000"/>
            </a:ln>
          </a:insideH>
          <a:insideV>
            <a:ln w="12700" cap="flat">
              <a:solidFill>
                <a:srgbClr val="BDBBB3"/>
              </a:solidFill>
              <a:prstDash val="solid"/>
              <a:miter lim="400000"/>
            </a:ln>
          </a:insideV>
        </a:tcBdr>
        <a:fill>
          <a:solidFill>
            <a:srgbClr val="E7E3D2"/>
          </a:solidFill>
        </a:fill>
      </a:tcStyle>
    </a:wholeTbl>
    <a:band2H>
      <a:tcTxStyle/>
      <a:tcStyle>
        <a:tcBdr/>
        <a:fill>
          <a:solidFill>
            <a:srgbClr val="F6F2E5"/>
          </a:solidFill>
        </a:fill>
      </a:tcStyle>
    </a:band2H>
    <a:firstCol>
      <a:tcTxStyle b="on" i="off">
        <a:font>
          <a:latin typeface="Avenir Next Demi Bold"/>
          <a:ea typeface="Avenir Next Demi Bold"/>
          <a:cs typeface="Avenir Next Demi Bold"/>
        </a:font>
        <a:srgbClr val="5B5854"/>
      </a:tcTxStyle>
      <a:tcStyle>
        <a:tcBdr>
          <a:left>
            <a:ln w="12700" cap="flat">
              <a:noFill/>
              <a:miter lim="400000"/>
            </a:ln>
          </a:left>
          <a:right>
            <a:ln w="12700" cap="flat">
              <a:solidFill>
                <a:srgbClr val="A5A59F"/>
              </a:solidFill>
              <a:prstDash val="solid"/>
              <a:miter lim="400000"/>
            </a:ln>
          </a:right>
          <a:top>
            <a:ln w="12700" cap="flat">
              <a:solidFill>
                <a:srgbClr val="A5A59F"/>
              </a:solidFill>
              <a:prstDash val="solid"/>
              <a:miter lim="400000"/>
            </a:ln>
          </a:top>
          <a:bottom>
            <a:ln w="12700" cap="flat">
              <a:solidFill>
                <a:srgbClr val="A5A59F"/>
              </a:solidFill>
              <a:prstDash val="solid"/>
              <a:miter lim="400000"/>
            </a:ln>
          </a:bottom>
          <a:insideH>
            <a:ln w="12700" cap="flat">
              <a:solidFill>
                <a:srgbClr val="A5A59F"/>
              </a:solidFill>
              <a:prstDash val="solid"/>
              <a:miter lim="400000"/>
            </a:ln>
          </a:insideH>
          <a:insideV>
            <a:ln w="12700" cap="flat">
              <a:solidFill>
                <a:srgbClr val="A5A59F"/>
              </a:solidFill>
              <a:prstDash val="solid"/>
              <a:miter lim="400000"/>
            </a:ln>
          </a:insideV>
        </a:tcBdr>
        <a:fill>
          <a:solidFill>
            <a:srgbClr val="D3CDB7"/>
          </a:solidFill>
        </a:fill>
      </a:tcStyle>
    </a:firstCol>
    <a:lastRow>
      <a:tcTxStyle b="on" i="off">
        <a:font>
          <a:latin typeface="Avenir Next Demi Bold"/>
          <a:ea typeface="Avenir Next Demi Bold"/>
          <a:cs typeface="Avenir Next Demi Bold"/>
        </a:font>
        <a:srgbClr val="5B5854"/>
      </a:tcTxStyle>
      <a:tcStyle>
        <a:tcBdr>
          <a:left>
            <a:ln w="12700" cap="flat">
              <a:solidFill>
                <a:srgbClr val="A5A59F"/>
              </a:solidFill>
              <a:prstDash val="solid"/>
              <a:miter lim="400000"/>
            </a:ln>
          </a:left>
          <a:right>
            <a:ln w="12700" cap="flat">
              <a:solidFill>
                <a:srgbClr val="A5A59F"/>
              </a:solidFill>
              <a:prstDash val="solid"/>
              <a:miter lim="400000"/>
            </a:ln>
          </a:right>
          <a:top>
            <a:ln w="12700" cap="flat">
              <a:solidFill>
                <a:srgbClr val="A5A59F"/>
              </a:solidFill>
              <a:prstDash val="solid"/>
              <a:miter lim="400000"/>
            </a:ln>
          </a:top>
          <a:bottom>
            <a:ln w="12700" cap="flat">
              <a:noFill/>
              <a:miter lim="400000"/>
            </a:ln>
          </a:bottom>
          <a:insideH>
            <a:ln w="12700" cap="flat">
              <a:solidFill>
                <a:srgbClr val="A5A59F"/>
              </a:solidFill>
              <a:prstDash val="solid"/>
              <a:miter lim="400000"/>
            </a:ln>
          </a:insideH>
          <a:insideV>
            <a:ln w="12700" cap="flat">
              <a:solidFill>
                <a:srgbClr val="A5A59F"/>
              </a:solidFill>
              <a:prstDash val="solid"/>
              <a:miter lim="400000"/>
            </a:ln>
          </a:insideV>
        </a:tcBdr>
        <a:fill>
          <a:noFill/>
        </a:fill>
      </a:tcStyle>
    </a:lastRow>
    <a:firstRow>
      <a:tcTxStyle b="on" i="off">
        <a:font>
          <a:latin typeface="Avenir Next Demi Bold"/>
          <a:ea typeface="Avenir Next Demi Bold"/>
          <a:cs typeface="Avenir Next Demi Bold"/>
        </a:font>
        <a:srgbClr val="FFFFFF"/>
      </a:tcTxStyle>
      <a:tcStyle>
        <a:tcBdr>
          <a:left>
            <a:ln w="12700" cap="flat">
              <a:solidFill>
                <a:srgbClr val="8E755A"/>
              </a:solidFill>
              <a:prstDash val="solid"/>
              <a:miter lim="400000"/>
            </a:ln>
          </a:left>
          <a:right>
            <a:ln w="12700" cap="flat">
              <a:solidFill>
                <a:srgbClr val="8E755A"/>
              </a:solidFill>
              <a:prstDash val="solid"/>
              <a:miter lim="400000"/>
            </a:ln>
          </a:right>
          <a:top>
            <a:ln w="12700" cap="flat">
              <a:noFill/>
              <a:miter lim="400000"/>
            </a:ln>
          </a:top>
          <a:bottom>
            <a:ln w="12700" cap="flat">
              <a:solidFill>
                <a:srgbClr val="A5A59F"/>
              </a:solidFill>
              <a:prstDash val="solid"/>
              <a:miter lim="400000"/>
            </a:ln>
          </a:bottom>
          <a:insideH>
            <a:ln w="12700" cap="flat">
              <a:solidFill>
                <a:srgbClr val="8E755A"/>
              </a:solidFill>
              <a:prstDash val="solid"/>
              <a:miter lim="400000"/>
            </a:ln>
          </a:insideH>
          <a:insideV>
            <a:ln w="12700" cap="flat">
              <a:solidFill>
                <a:srgbClr val="8E755A"/>
              </a:solidFill>
              <a:prstDash val="solid"/>
              <a:miter lim="400000"/>
            </a:ln>
          </a:insideV>
        </a:tcBdr>
        <a:fill>
          <a:noFill/>
        </a:fill>
      </a:tcStyle>
    </a:firstRow>
  </a:tblStyle>
  <a:tblStyle styleId="{EEE7283C-3CF3-47DC-8721-378D4A62B228}" styleName="">
    <a:tblBg/>
    <a:wholeTbl>
      <a:tcTxStyle b="off" i="off">
        <a:font>
          <a:latin typeface="Avenir Next Medium"/>
          <a:ea typeface="Avenir Next Medium"/>
          <a:cs typeface="Avenir Next Medium"/>
        </a:font>
        <a:srgbClr val="5B5854"/>
      </a:tcTxStyle>
      <a:tcStyle>
        <a:tcBdr>
          <a:left>
            <a:ln w="12700" cap="flat">
              <a:noFill/>
              <a:miter lim="400000"/>
            </a:ln>
          </a:left>
          <a:right>
            <a:ln w="12700" cap="flat">
              <a:noFill/>
              <a:miter lim="400000"/>
            </a:ln>
          </a:right>
          <a:top>
            <a:ln w="12700" cap="flat">
              <a:solidFill>
                <a:srgbClr val="BDBBB3"/>
              </a:solidFill>
              <a:prstDash val="solid"/>
              <a:miter lim="400000"/>
            </a:ln>
          </a:top>
          <a:bottom>
            <a:ln w="12700" cap="flat">
              <a:solidFill>
                <a:srgbClr val="BDBBB3"/>
              </a:solidFill>
              <a:prstDash val="solid"/>
              <a:miter lim="400000"/>
            </a:ln>
          </a:bottom>
          <a:insideH>
            <a:ln w="12700" cap="flat">
              <a:solidFill>
                <a:srgbClr val="BDBBB3"/>
              </a:solidFill>
              <a:prstDash val="solid"/>
              <a:miter lim="400000"/>
            </a:ln>
          </a:insideH>
          <a:insideV>
            <a:ln w="12700" cap="flat">
              <a:noFill/>
              <a:miter lim="400000"/>
            </a:ln>
          </a:insideV>
        </a:tcBdr>
        <a:fill>
          <a:solidFill>
            <a:srgbClr val="E6E3DA"/>
          </a:solidFill>
        </a:fill>
      </a:tcStyle>
    </a:wholeTbl>
    <a:band2H>
      <a:tcTxStyle/>
      <a:tcStyle>
        <a:tcBdr/>
        <a:fill>
          <a:solidFill>
            <a:srgbClr val="F9F5E8"/>
          </a:solidFill>
        </a:fill>
      </a:tcStyle>
    </a:band2H>
    <a:firstCol>
      <a:tcTxStyle b="on" i="off">
        <a:font>
          <a:latin typeface="Avenir Next Demi Bold"/>
          <a:ea typeface="Avenir Next Demi Bold"/>
          <a:cs typeface="Avenir Next Demi Bold"/>
        </a:font>
        <a:srgbClr val="5B5854"/>
      </a:tcTxStyle>
      <a:tcStyle>
        <a:tcBdr>
          <a:left>
            <a:ln w="12700" cap="flat">
              <a:solidFill>
                <a:srgbClr val="A5A59F"/>
              </a:solidFill>
              <a:prstDash val="solid"/>
              <a:miter lim="400000"/>
            </a:ln>
          </a:left>
          <a:right>
            <a:ln w="12700" cap="flat">
              <a:solidFill>
                <a:srgbClr val="A5A59F"/>
              </a:solidFill>
              <a:prstDash val="solid"/>
              <a:miter lim="400000"/>
            </a:ln>
          </a:right>
          <a:top>
            <a:ln w="12700" cap="flat">
              <a:solidFill>
                <a:srgbClr val="A5A59F"/>
              </a:solidFill>
              <a:prstDash val="solid"/>
              <a:miter lim="400000"/>
            </a:ln>
          </a:top>
          <a:bottom>
            <a:ln w="12700" cap="flat">
              <a:solidFill>
                <a:srgbClr val="A5A59F"/>
              </a:solidFill>
              <a:prstDash val="solid"/>
              <a:miter lim="400000"/>
            </a:ln>
          </a:bottom>
          <a:insideH>
            <a:ln w="12700" cap="flat">
              <a:solidFill>
                <a:srgbClr val="A5A59F"/>
              </a:solidFill>
              <a:prstDash val="solid"/>
              <a:miter lim="400000"/>
            </a:ln>
          </a:insideH>
          <a:insideV>
            <a:ln w="12700" cap="flat">
              <a:noFill/>
              <a:miter lim="400000"/>
            </a:ln>
          </a:insideV>
        </a:tcBdr>
        <a:fill>
          <a:solidFill>
            <a:srgbClr val="D6D5D0"/>
          </a:solidFill>
        </a:fill>
      </a:tcStyle>
    </a:firstCol>
    <a:lastRow>
      <a:tcTxStyle b="on" i="off">
        <a:font>
          <a:latin typeface="Avenir Next Demi Bold"/>
          <a:ea typeface="Avenir Next Demi Bold"/>
          <a:cs typeface="Avenir Next Demi Bold"/>
        </a:font>
        <a:srgbClr val="FFFFFF"/>
      </a:tcTxStyle>
      <a:tcStyle>
        <a:tcBdr>
          <a:left>
            <a:ln w="12700" cap="flat">
              <a:noFill/>
              <a:miter lim="400000"/>
            </a:ln>
          </a:left>
          <a:right>
            <a:ln w="12700" cap="flat">
              <a:noFill/>
              <a:miter lim="400000"/>
            </a:ln>
          </a:right>
          <a:top>
            <a:ln w="12700" cap="flat">
              <a:solidFill>
                <a:srgbClr val="BDBBB3"/>
              </a:solidFill>
              <a:prstDash val="solid"/>
              <a:miter lim="400000"/>
            </a:ln>
          </a:top>
          <a:bottom>
            <a:ln w="12700" cap="flat">
              <a:solidFill>
                <a:srgbClr val="A5A59F"/>
              </a:solidFill>
              <a:prstDash val="solid"/>
              <a:miter lim="400000"/>
            </a:ln>
          </a:bottom>
          <a:insideH>
            <a:ln w="12700" cap="flat">
              <a:solidFill>
                <a:srgbClr val="4D6166"/>
              </a:solidFill>
              <a:prstDash val="solid"/>
              <a:miter lim="400000"/>
            </a:ln>
          </a:insideH>
          <a:insideV>
            <a:ln w="12700" cap="flat">
              <a:noFill/>
              <a:miter lim="400000"/>
            </a:ln>
          </a:insideV>
        </a:tcBdr>
        <a:fill>
          <a:noFill/>
        </a:fill>
      </a:tcStyle>
    </a:lastRow>
    <a:firstRow>
      <a:tcTxStyle b="on" i="off">
        <a:font>
          <a:latin typeface="Avenir Next Demi Bold"/>
          <a:ea typeface="Avenir Next Demi Bold"/>
          <a:cs typeface="Avenir Next Demi Bold"/>
        </a:font>
        <a:srgbClr val="FFFFFF"/>
      </a:tcTxStyle>
      <a:tcStyle>
        <a:tcBdr>
          <a:left>
            <a:ln w="12700" cap="flat">
              <a:noFill/>
              <a:miter lim="400000"/>
            </a:ln>
          </a:left>
          <a:right>
            <a:ln w="12700" cap="flat">
              <a:noFill/>
              <a:miter lim="400000"/>
            </a:ln>
          </a:right>
          <a:top>
            <a:ln w="12700" cap="flat">
              <a:solidFill>
                <a:srgbClr val="A5A59F"/>
              </a:solidFill>
              <a:prstDash val="solid"/>
              <a:miter lim="400000"/>
            </a:ln>
          </a:top>
          <a:bottom>
            <a:ln w="12700" cap="flat">
              <a:solidFill>
                <a:srgbClr val="BDBBB3"/>
              </a:solidFill>
              <a:prstDash val="solid"/>
              <a:miter lim="400000"/>
            </a:ln>
          </a:bottom>
          <a:insideH>
            <a:ln w="12700" cap="flat">
              <a:solidFill>
                <a:srgbClr val="657477"/>
              </a:solidFill>
              <a:prstDash val="solid"/>
              <a:miter lim="400000"/>
            </a:ln>
          </a:insideH>
          <a:insideV>
            <a:ln w="12700" cap="flat">
              <a:noFill/>
              <a:miter lim="400000"/>
            </a:ln>
          </a:insideV>
        </a:tcBdr>
        <a:fill>
          <a:noFill/>
        </a:fill>
      </a:tcStyle>
    </a:firstRow>
  </a:tblStyle>
  <a:tblStyle styleId="{CF821DB8-F4EB-4A41-A1BA-3FCAFE7338EE}" styleName="">
    <a:tblBg/>
    <a:wholeTbl>
      <a:tcTxStyle b="off" i="off">
        <a:font>
          <a:latin typeface="Avenir Next Medium"/>
          <a:ea typeface="Avenir Next Medium"/>
          <a:cs typeface="Avenir Next Medium"/>
        </a:font>
        <a:srgbClr val="5B5854"/>
      </a:tcTxStyle>
      <a:tcStyle>
        <a:tcBdr>
          <a:left>
            <a:ln w="12700" cap="flat">
              <a:noFill/>
              <a:miter lim="400000"/>
            </a:ln>
          </a:left>
          <a:right>
            <a:ln w="12700" cap="flat">
              <a:noFill/>
              <a:miter lim="400000"/>
            </a:ln>
          </a:right>
          <a:top>
            <a:ln w="12700" cap="flat">
              <a:solidFill>
                <a:srgbClr val="AAA6A6"/>
              </a:solidFill>
              <a:custDash>
                <a:ds d="200000" sp="200000"/>
              </a:custDash>
              <a:miter lim="400000"/>
            </a:ln>
          </a:top>
          <a:bottom>
            <a:ln w="12700" cap="flat">
              <a:solidFill>
                <a:srgbClr val="AAA6A6"/>
              </a:solidFill>
              <a:custDash>
                <a:ds d="200000" sp="200000"/>
              </a:custDash>
              <a:miter lim="400000"/>
            </a:ln>
          </a:bottom>
          <a:insideH>
            <a:ln w="12700" cap="flat">
              <a:solidFill>
                <a:srgbClr val="AAA6A6"/>
              </a:solidFill>
              <a:custDash>
                <a:ds d="200000" sp="200000"/>
              </a:custDash>
              <a:miter lim="400000"/>
            </a:ln>
          </a:insideH>
          <a:insideV>
            <a:ln w="12700" cap="flat">
              <a:noFill/>
              <a:miter lim="400000"/>
            </a:ln>
          </a:insideV>
        </a:tcBdr>
        <a:fill>
          <a:solidFill>
            <a:srgbClr val="EFECE2"/>
          </a:solidFill>
        </a:fill>
      </a:tcStyle>
    </a:wholeTbl>
    <a:band2H>
      <a:tcTxStyle/>
      <a:tcStyle>
        <a:tcBdr/>
        <a:fill>
          <a:solidFill>
            <a:srgbClr val="FFFBF1"/>
          </a:solidFill>
        </a:fill>
      </a:tcStyle>
    </a:band2H>
    <a:firstCol>
      <a:tcTxStyle b="on" i="off">
        <a:font>
          <a:latin typeface="Avenir Next Demi Bold"/>
          <a:ea typeface="Avenir Next Demi Bold"/>
          <a:cs typeface="Avenir Next Demi Bold"/>
        </a:font>
        <a:srgbClr val="5B5854"/>
      </a:tcTxStyle>
      <a:tcStyle>
        <a:tcBdr>
          <a:left>
            <a:ln w="12700" cap="flat">
              <a:solidFill>
                <a:srgbClr val="000000"/>
              </a:solidFill>
              <a:prstDash val="solid"/>
              <a:miter lim="400000"/>
            </a:ln>
          </a:left>
          <a:right>
            <a:ln w="12700" cap="flat">
              <a:solidFill>
                <a:srgbClr val="A29A85"/>
              </a:solidFill>
              <a:prstDash val="solid"/>
              <a:miter lim="400000"/>
            </a:ln>
          </a:right>
          <a:top>
            <a:ln w="12700" cap="flat">
              <a:solidFill>
                <a:srgbClr val="AAA6A6"/>
              </a:solidFill>
              <a:custDash>
                <a:ds d="200000" sp="200000"/>
              </a:custDash>
              <a:miter lim="400000"/>
            </a:ln>
          </a:top>
          <a:bottom>
            <a:ln w="12700" cap="flat">
              <a:solidFill>
                <a:srgbClr val="AAA6A6"/>
              </a:solidFill>
              <a:custDash>
                <a:ds d="200000" sp="200000"/>
              </a:custDash>
              <a:miter lim="400000"/>
            </a:ln>
          </a:bottom>
          <a:insideH>
            <a:ln w="12700" cap="flat">
              <a:solidFill>
                <a:srgbClr val="AAA6A6"/>
              </a:solidFill>
              <a:custDash>
                <a:ds d="200000" sp="200000"/>
              </a:custDash>
              <a:miter lim="400000"/>
            </a:ln>
          </a:insideH>
          <a:insideV>
            <a:ln w="12700" cap="flat">
              <a:noFill/>
              <a:miter lim="400000"/>
            </a:ln>
          </a:insideV>
        </a:tcBdr>
        <a:fill>
          <a:solidFill>
            <a:srgbClr val="E8E4D8"/>
          </a:solidFill>
        </a:fill>
      </a:tcStyle>
    </a:firstCol>
    <a:lastRow>
      <a:tcTxStyle b="on" i="off">
        <a:font>
          <a:latin typeface="Avenir Next Demi Bold"/>
          <a:ea typeface="Avenir Next Demi Bold"/>
          <a:cs typeface="Avenir Next Demi Bold"/>
        </a:font>
        <a:srgbClr val="FFFFFF"/>
      </a:tcTxStyle>
      <a:tcStyle>
        <a:tcBdr>
          <a:left>
            <a:ln w="12700" cap="flat">
              <a:noFill/>
              <a:miter lim="400000"/>
            </a:ln>
          </a:left>
          <a:right>
            <a:ln w="12700" cap="flat">
              <a:noFill/>
              <a:miter lim="400000"/>
            </a:ln>
          </a:right>
          <a:top>
            <a:ln w="12700" cap="flat">
              <a:solidFill>
                <a:srgbClr val="A29A85"/>
              </a:solidFill>
              <a:prstDash val="solid"/>
              <a:miter lim="400000"/>
            </a:ln>
          </a:top>
          <a:bottom>
            <a:ln w="12700" cap="flat">
              <a:solidFill>
                <a:srgbClr val="000000"/>
              </a:solidFill>
              <a:prstDash val="solid"/>
              <a:miter lim="400000"/>
            </a:ln>
          </a:bottom>
          <a:insideH>
            <a:ln w="12700" cap="flat">
              <a:solidFill>
                <a:srgbClr val="A29A85"/>
              </a:solidFill>
              <a:prstDash val="solid"/>
              <a:miter lim="400000"/>
            </a:ln>
          </a:insideH>
          <a:insideV>
            <a:ln w="12700" cap="flat">
              <a:noFill/>
              <a:miter lim="400000"/>
            </a:ln>
          </a:insideV>
        </a:tcBdr>
        <a:fill>
          <a:noFill/>
        </a:fill>
      </a:tcStyle>
    </a:lastRow>
    <a:firstRow>
      <a:tcTxStyle b="on" i="off">
        <a:font>
          <a:latin typeface="Avenir Next Demi Bold"/>
          <a:ea typeface="Avenir Next Demi Bold"/>
          <a:cs typeface="Avenir Next Demi Bold"/>
        </a:font>
        <a:srgbClr val="FFFFFF"/>
      </a:tcTxStyle>
      <a:tcStyle>
        <a:tcBdr>
          <a:left>
            <a:ln w="12700" cap="flat">
              <a:noFill/>
              <a:miter lim="400000"/>
            </a:ln>
          </a:left>
          <a:right>
            <a:ln w="12700" cap="flat">
              <a:noFill/>
              <a:miter lim="400000"/>
            </a:ln>
          </a:right>
          <a:top>
            <a:ln w="12700" cap="flat">
              <a:solidFill>
                <a:srgbClr val="000000"/>
              </a:solidFill>
              <a:prstDash val="solid"/>
              <a:miter lim="400000"/>
            </a:ln>
          </a:top>
          <a:bottom>
            <a:ln w="12700" cap="flat">
              <a:solidFill>
                <a:srgbClr val="A29A85"/>
              </a:solidFill>
              <a:prstDash val="solid"/>
              <a:miter lim="400000"/>
            </a:ln>
          </a:bottom>
          <a:insideH>
            <a:ln w="12700" cap="flat">
              <a:solidFill>
                <a:srgbClr val="A29A85"/>
              </a:solidFill>
              <a:prstDash val="solid"/>
              <a:miter lim="400000"/>
            </a:ln>
          </a:insideH>
          <a:insideV>
            <a:ln w="12700" cap="flat">
              <a:noFill/>
              <a:miter lim="400000"/>
            </a:ln>
          </a:insideV>
        </a:tcBdr>
        <a:fill>
          <a:noFill/>
        </a:fill>
      </a:tcStyle>
    </a:firstRow>
  </a:tblStyle>
  <a:tblStyle styleId="{33BA23B1-9221-436E-865A-0063620EA4FD}" styleName="">
    <a:tblBg/>
    <a:wholeTbl>
      <a:tcTxStyle b="off" i="off">
        <a:font>
          <a:latin typeface="Avenir Next Medium"/>
          <a:ea typeface="Avenir Next Medium"/>
          <a:cs typeface="Avenir Next Medium"/>
        </a:font>
        <a:srgbClr val="5B5854"/>
      </a:tcTxStyle>
      <a:tcStyle>
        <a:tcBdr>
          <a:left>
            <a:ln w="12700" cap="flat">
              <a:noFill/>
              <a:miter lim="400000"/>
            </a:ln>
          </a:left>
          <a:right>
            <a:ln w="12700" cap="flat">
              <a:noFill/>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noFill/>
              <a:miter lim="400000"/>
            </a:ln>
          </a:insideV>
        </a:tcBdr>
        <a:fill>
          <a:solidFill>
            <a:srgbClr val="D6D2C0">
              <a:alpha val="50000"/>
            </a:srgbClr>
          </a:solidFill>
        </a:fill>
      </a:tcStyle>
    </a:wholeTbl>
    <a:band2H>
      <a:tcTxStyle/>
      <a:tcStyle>
        <a:tcBdr/>
        <a:fill>
          <a:solidFill>
            <a:srgbClr val="E9E7DC"/>
          </a:solidFill>
        </a:fill>
      </a:tcStyle>
    </a:band2H>
    <a:firstCol>
      <a:tcTxStyle b="on" i="off">
        <a:font>
          <a:latin typeface="Avenir Next Demi Bold"/>
          <a:ea typeface="Avenir Next Demi Bold"/>
          <a:cs typeface="Avenir Next Demi Bold"/>
        </a:font>
        <a:srgbClr val="5B5854"/>
      </a:tcTxStyle>
      <a:tcStyle>
        <a:tcBdr>
          <a:left>
            <a:ln w="12700" cap="flat">
              <a:solidFill>
                <a:srgbClr val="FFFFFF"/>
              </a:solidFill>
              <a:prstDash val="solid"/>
              <a:miter lim="400000"/>
            </a:ln>
          </a:left>
          <a:right>
            <a:ln w="254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noFill/>
              <a:miter lim="400000"/>
            </a:ln>
          </a:insideV>
        </a:tcBdr>
        <a:fill>
          <a:solidFill>
            <a:srgbClr val="C5BEAA"/>
          </a:solidFill>
        </a:fill>
      </a:tcStyle>
    </a:firstCol>
    <a:lastRow>
      <a:tcTxStyle b="on" i="off">
        <a:font>
          <a:latin typeface="Avenir Next Demi Bold"/>
          <a:ea typeface="Avenir Next Demi Bold"/>
          <a:cs typeface="Avenir Next Demi Bold"/>
        </a:font>
        <a:srgbClr val="5B5854"/>
      </a:tcTxStyle>
      <a:tcStyle>
        <a:tcBdr>
          <a:left>
            <a:ln w="12700" cap="flat">
              <a:noFill/>
              <a:miter lim="400000"/>
            </a:ln>
          </a:left>
          <a:right>
            <a:ln w="12700" cap="flat">
              <a:noFill/>
              <a:miter lim="400000"/>
            </a:ln>
          </a:right>
          <a:top>
            <a:ln w="25400" cap="flat">
              <a:solidFill>
                <a:srgbClr val="000000"/>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noFill/>
              <a:miter lim="400000"/>
            </a:ln>
          </a:insideV>
        </a:tcBdr>
        <a:fill>
          <a:solidFill>
            <a:srgbClr val="D6D2C0">
              <a:alpha val="25000"/>
            </a:srgbClr>
          </a:solidFill>
        </a:fill>
      </a:tcStyle>
    </a:lastRow>
    <a:firstRow>
      <a:tcTxStyle b="on" i="off">
        <a:font>
          <a:latin typeface="Avenir Next Demi Bold"/>
          <a:ea typeface="Avenir Next Demi Bold"/>
          <a:cs typeface="Avenir Next Demi Bold"/>
        </a:font>
        <a:srgbClr val="FFFFFF"/>
      </a:tcTxStyle>
      <a:tcStyle>
        <a:tcBdr>
          <a:left>
            <a:ln w="12700" cap="flat">
              <a:noFill/>
              <a:miter lim="400000"/>
            </a:ln>
          </a:left>
          <a:right>
            <a:ln w="12700" cap="flat">
              <a:noFill/>
              <a:miter lim="400000"/>
            </a:ln>
          </a:right>
          <a:top>
            <a:ln w="12700" cap="flat">
              <a:solidFill>
                <a:srgbClr val="FFFFFF"/>
              </a:solidFill>
              <a:prstDash val="solid"/>
              <a:miter lim="400000"/>
            </a:ln>
          </a:top>
          <a:bottom>
            <a:ln w="25400" cap="flat">
              <a:solidFill>
                <a:srgbClr val="FFFFFF"/>
              </a:solidFill>
              <a:prstDash val="solid"/>
              <a:miter lim="400000"/>
            </a:ln>
          </a:bottom>
          <a:insideH>
            <a:ln w="12700" cap="flat">
              <a:solidFill>
                <a:srgbClr val="FFFFFF"/>
              </a:solidFill>
              <a:prstDash val="solid"/>
              <a:miter lim="400000"/>
            </a:ln>
          </a:insideH>
          <a:insideV>
            <a:ln w="12700" cap="flat">
              <a:noFill/>
              <a:miter lim="400000"/>
            </a:ln>
          </a:insideV>
        </a:tcBdr>
        <a:fill>
          <a:solidFill>
            <a:srgbClr val="928C7D"/>
          </a:solidFill>
        </a:fill>
      </a:tcStyle>
    </a:firstRow>
  </a:tblStyle>
  <a:tblStyle styleId="{2708684C-4D16-4618-839F-0558EEFCDFE6}" styleName="">
    <a:tblBg/>
    <a:wholeTbl>
      <a:tcTxStyle b="off" i="off">
        <a:font>
          <a:latin typeface="Avenir Next Medium"/>
          <a:ea typeface="Avenir Next Medium"/>
          <a:cs typeface="Avenir Next Medium"/>
        </a:font>
        <a:srgbClr val="5B5854"/>
      </a:tcTxStyle>
      <a:tcStyle>
        <a:tcBdr>
          <a:left>
            <a:ln w="38100" cap="flat">
              <a:solidFill>
                <a:schemeClr val="accent2">
                  <a:hueOff val="-1122706"/>
                  <a:satOff val="6504"/>
                  <a:lumOff val="15871"/>
                  <a:alpha val="64999"/>
                </a:schemeClr>
              </a:solidFill>
              <a:prstDash val="solid"/>
              <a:miter lim="400000"/>
            </a:ln>
          </a:left>
          <a:right>
            <a:ln w="38100" cap="flat">
              <a:solidFill>
                <a:schemeClr val="accent2">
                  <a:hueOff val="-1122706"/>
                  <a:satOff val="6504"/>
                  <a:lumOff val="15871"/>
                  <a:alpha val="64999"/>
                </a:schemeClr>
              </a:solidFill>
              <a:prstDash val="solid"/>
              <a:miter lim="400000"/>
            </a:ln>
          </a:right>
          <a:top>
            <a:ln w="38100" cap="flat">
              <a:solidFill>
                <a:schemeClr val="accent2">
                  <a:hueOff val="-1122706"/>
                  <a:satOff val="6504"/>
                  <a:lumOff val="15871"/>
                  <a:alpha val="64999"/>
                </a:schemeClr>
              </a:solidFill>
              <a:prstDash val="solid"/>
              <a:miter lim="400000"/>
            </a:ln>
          </a:top>
          <a:bottom>
            <a:ln w="38100" cap="flat">
              <a:solidFill>
                <a:schemeClr val="accent2">
                  <a:hueOff val="-1122706"/>
                  <a:satOff val="6504"/>
                  <a:lumOff val="15871"/>
                  <a:alpha val="64999"/>
                </a:schemeClr>
              </a:solidFill>
              <a:prstDash val="solid"/>
              <a:miter lim="400000"/>
            </a:ln>
          </a:bottom>
          <a:insideH>
            <a:ln w="38100" cap="flat">
              <a:solidFill>
                <a:schemeClr val="accent2">
                  <a:hueOff val="-1122706"/>
                  <a:satOff val="6504"/>
                  <a:lumOff val="15871"/>
                  <a:alpha val="64999"/>
                </a:schemeClr>
              </a:solidFill>
              <a:prstDash val="solid"/>
              <a:miter lim="400000"/>
            </a:ln>
          </a:insideH>
          <a:insideV>
            <a:ln w="38100" cap="flat">
              <a:solidFill>
                <a:schemeClr val="accent2">
                  <a:hueOff val="-1122706"/>
                  <a:satOff val="6504"/>
                  <a:lumOff val="15871"/>
                  <a:alpha val="64999"/>
                </a:schemeClr>
              </a:solidFill>
              <a:prstDash val="solid"/>
              <a:miter lim="400000"/>
            </a:ln>
          </a:insideV>
        </a:tcBdr>
        <a:fill>
          <a:noFill/>
        </a:fill>
      </a:tcStyle>
    </a:wholeTbl>
    <a:band2H>
      <a:tcTxStyle/>
      <a:tcStyle>
        <a:tcBdr/>
        <a:fill>
          <a:solidFill>
            <a:schemeClr val="accent2">
              <a:hueOff val="-1122706"/>
              <a:satOff val="6504"/>
              <a:lumOff val="15871"/>
              <a:alpha val="12000"/>
            </a:schemeClr>
          </a:solidFill>
        </a:fill>
      </a:tcStyle>
    </a:band2H>
    <a:firstCol>
      <a:tcTxStyle b="on" i="off">
        <a:font>
          <a:latin typeface="Avenir Next Demi Bold"/>
          <a:ea typeface="Avenir Next Demi Bold"/>
          <a:cs typeface="Avenir Next Demi Bold"/>
        </a:font>
        <a:srgbClr val="5B5854"/>
      </a:tcTxStyle>
      <a:tcStyle>
        <a:tcBdr>
          <a:left>
            <a:ln w="12700" cap="flat">
              <a:noFill/>
              <a:miter lim="400000"/>
            </a:ln>
          </a:left>
          <a:right>
            <a:ln w="50800" cap="flat">
              <a:solidFill>
                <a:schemeClr val="accent5">
                  <a:alpha val="75000"/>
                </a:schemeClr>
              </a:solidFill>
              <a:prstDash val="solid"/>
              <a:miter lim="400000"/>
            </a:ln>
          </a:right>
          <a:top>
            <a:ln w="38100" cap="flat">
              <a:solidFill>
                <a:schemeClr val="accent2">
                  <a:hueOff val="-1122706"/>
                  <a:satOff val="6504"/>
                  <a:lumOff val="15871"/>
                  <a:alpha val="64999"/>
                </a:schemeClr>
              </a:solidFill>
              <a:prstDash val="solid"/>
              <a:miter lim="400000"/>
            </a:ln>
          </a:top>
          <a:bottom>
            <a:ln w="38100" cap="flat">
              <a:solidFill>
                <a:schemeClr val="accent2">
                  <a:hueOff val="-1122706"/>
                  <a:satOff val="6504"/>
                  <a:lumOff val="15871"/>
                  <a:alpha val="64999"/>
                </a:schemeClr>
              </a:solidFill>
              <a:prstDash val="solid"/>
              <a:miter lim="400000"/>
            </a:ln>
          </a:bottom>
          <a:insideH>
            <a:ln w="38100" cap="flat">
              <a:solidFill>
                <a:schemeClr val="accent2">
                  <a:hueOff val="-1122706"/>
                  <a:satOff val="6504"/>
                  <a:lumOff val="15871"/>
                  <a:alpha val="64999"/>
                </a:schemeClr>
              </a:solidFill>
              <a:prstDash val="solid"/>
              <a:miter lim="400000"/>
            </a:ln>
          </a:insideH>
          <a:insideV>
            <a:ln w="38100" cap="flat">
              <a:solidFill>
                <a:schemeClr val="accent2">
                  <a:hueOff val="-1122706"/>
                  <a:satOff val="6504"/>
                  <a:lumOff val="15871"/>
                  <a:alpha val="64999"/>
                </a:schemeClr>
              </a:solidFill>
              <a:prstDash val="solid"/>
              <a:miter lim="400000"/>
            </a:ln>
          </a:insideV>
        </a:tcBdr>
        <a:fill>
          <a:noFill/>
        </a:fill>
      </a:tcStyle>
    </a:firstCol>
    <a:lastRow>
      <a:tcTxStyle b="on" i="off">
        <a:font>
          <a:latin typeface="Avenir Next Demi Bold"/>
          <a:ea typeface="Avenir Next Demi Bold"/>
          <a:cs typeface="Avenir Next Demi Bold"/>
        </a:font>
        <a:srgbClr val="5B5854"/>
      </a:tcTxStyle>
      <a:tcStyle>
        <a:tcBdr>
          <a:left>
            <a:ln w="38100" cap="flat">
              <a:solidFill>
                <a:schemeClr val="accent2">
                  <a:hueOff val="-1122706"/>
                  <a:satOff val="6504"/>
                  <a:lumOff val="15871"/>
                  <a:alpha val="64999"/>
                </a:schemeClr>
              </a:solidFill>
              <a:prstDash val="solid"/>
              <a:miter lim="400000"/>
            </a:ln>
          </a:left>
          <a:right>
            <a:ln w="38100" cap="flat">
              <a:solidFill>
                <a:schemeClr val="accent2">
                  <a:hueOff val="-1122706"/>
                  <a:satOff val="6504"/>
                  <a:lumOff val="15871"/>
                  <a:alpha val="64999"/>
                </a:schemeClr>
              </a:solidFill>
              <a:prstDash val="solid"/>
              <a:miter lim="400000"/>
            </a:ln>
          </a:right>
          <a:top>
            <a:ln w="50800" cap="flat">
              <a:solidFill>
                <a:schemeClr val="accent5">
                  <a:alpha val="75000"/>
                </a:schemeClr>
              </a:solidFill>
              <a:prstDash val="solid"/>
              <a:miter lim="400000"/>
            </a:ln>
          </a:top>
          <a:bottom>
            <a:ln w="12700" cap="flat">
              <a:noFill/>
              <a:miter lim="400000"/>
            </a:ln>
          </a:bottom>
          <a:insideH>
            <a:ln w="38100" cap="flat">
              <a:solidFill>
                <a:schemeClr val="accent2">
                  <a:hueOff val="-1122706"/>
                  <a:satOff val="6504"/>
                  <a:lumOff val="15871"/>
                  <a:alpha val="64999"/>
                </a:schemeClr>
              </a:solidFill>
              <a:prstDash val="solid"/>
              <a:miter lim="400000"/>
            </a:ln>
          </a:insideH>
          <a:insideV>
            <a:ln w="38100" cap="flat">
              <a:solidFill>
                <a:schemeClr val="accent2">
                  <a:hueOff val="-1122706"/>
                  <a:satOff val="6504"/>
                  <a:lumOff val="15871"/>
                  <a:alpha val="64999"/>
                </a:schemeClr>
              </a:solidFill>
              <a:prstDash val="solid"/>
              <a:miter lim="400000"/>
            </a:ln>
          </a:insideV>
        </a:tcBdr>
        <a:fill>
          <a:noFill/>
        </a:fill>
      </a:tcStyle>
    </a:lastRow>
    <a:firstRow>
      <a:tcTxStyle b="on" i="off">
        <a:font>
          <a:latin typeface="Avenir Next Demi Bold"/>
          <a:ea typeface="Avenir Next Demi Bold"/>
          <a:cs typeface="Avenir Next Demi Bold"/>
        </a:font>
        <a:srgbClr val="5B5854"/>
      </a:tcTxStyle>
      <a:tcStyle>
        <a:tcBdr>
          <a:left>
            <a:ln w="38100" cap="flat">
              <a:solidFill>
                <a:schemeClr val="accent2">
                  <a:hueOff val="-1122706"/>
                  <a:satOff val="6504"/>
                  <a:lumOff val="15871"/>
                  <a:alpha val="64999"/>
                </a:schemeClr>
              </a:solidFill>
              <a:prstDash val="solid"/>
              <a:miter lim="400000"/>
            </a:ln>
          </a:left>
          <a:right>
            <a:ln w="38100" cap="flat">
              <a:solidFill>
                <a:schemeClr val="accent2">
                  <a:hueOff val="-1122706"/>
                  <a:satOff val="6504"/>
                  <a:lumOff val="15871"/>
                  <a:alpha val="64999"/>
                </a:schemeClr>
              </a:solidFill>
              <a:prstDash val="solid"/>
              <a:miter lim="400000"/>
            </a:ln>
          </a:right>
          <a:top>
            <a:ln w="12700" cap="flat">
              <a:noFill/>
              <a:miter lim="400000"/>
            </a:ln>
          </a:top>
          <a:bottom>
            <a:ln w="50800" cap="flat">
              <a:solidFill>
                <a:schemeClr val="accent5">
                  <a:alpha val="75000"/>
                </a:schemeClr>
              </a:solidFill>
              <a:prstDash val="solid"/>
              <a:miter lim="400000"/>
            </a:ln>
          </a:bottom>
          <a:insideH>
            <a:ln w="38100" cap="flat">
              <a:solidFill>
                <a:schemeClr val="accent2">
                  <a:hueOff val="-1122706"/>
                  <a:satOff val="6504"/>
                  <a:lumOff val="15871"/>
                  <a:alpha val="64999"/>
                </a:schemeClr>
              </a:solidFill>
              <a:prstDash val="solid"/>
              <a:miter lim="400000"/>
            </a:ln>
          </a:insideH>
          <a:insideV>
            <a:ln w="38100" cap="flat">
              <a:solidFill>
                <a:schemeClr val="accent2">
                  <a:hueOff val="-1122706"/>
                  <a:satOff val="6504"/>
                  <a:lumOff val="15871"/>
                  <a:alpha val="64999"/>
                </a:schemeClr>
              </a:solidFill>
              <a:prstDash val="solid"/>
              <a:miter lim="400000"/>
            </a:ln>
          </a:insideV>
        </a:tcBdr>
        <a:fill>
          <a:noFill/>
        </a:fill>
      </a:tcStyle>
    </a:firstRow>
  </a:tblStyle>
  <a:tblStyle styleId="{8F44A2F1-9E1F-4B54-A3A2-5F16C0AD49E2}" styleName="">
    <a:tblBg/>
    <a:wholeTbl>
      <a:tcTxStyle b="off" i="off">
        <a:font>
          <a:latin typeface="Gill Sans"/>
          <a:ea typeface="Gill Sans"/>
          <a:cs typeface="Gill Sans"/>
        </a:font>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wholeTbl>
    <a:band2H>
      <a:tcTxStyle/>
      <a:tcStyle>
        <a:tcBdr/>
        <a:fill>
          <a:solidFill>
            <a:srgbClr val="C5C7C9">
              <a:alpha val="30000"/>
            </a:srgbClr>
          </a:solidFill>
        </a:fill>
      </a:tcStyle>
    </a:band2H>
    <a:firstCol>
      <a:tcTxStyle b="off" i="off">
        <a:font>
          <a:latin typeface="Gill Sans"/>
          <a:ea typeface="Gill Sans"/>
          <a:cs typeface="Gill Sans"/>
        </a:font>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Col>
    <a:lastRow>
      <a:tcTxStyle b="off" i="off">
        <a:font>
          <a:latin typeface="Gill Sans"/>
          <a:ea typeface="Gill Sans"/>
          <a:cs typeface="Gill Sans"/>
        </a:font>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lastRow>
    <a:firstRow>
      <a:tcTxStyle b="off" i="off">
        <a:font>
          <a:latin typeface="Gill Sans"/>
          <a:ea typeface="Gill Sans"/>
          <a:cs typeface="Gill Sans"/>
        </a:font>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Row>
  </a:tblStyle>
  <a:tblStyle styleId="{D51ADE6A-740E-44AE-83CC-AE7238B6C88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DDDDD"/>
          </a:solidFill>
        </a:fill>
      </a:tcStyle>
    </a:wholeTbl>
    <a:band2H>
      <a:tcTxStyle/>
      <a:tcStyle>
        <a:tcBdr/>
        <a:fill>
          <a:solidFill>
            <a:srgbClr val="EFEFEF"/>
          </a:solidFill>
        </a:fill>
      </a:tcStyle>
    </a:band2H>
    <a:firstCol>
      <a:tcTxStyle b="on" i="off">
        <a:fontRef idx="major">
          <a:srgbClr val="FFFFFF"/>
        </a:fontRef>
        <a:srgbClr val="FFFFFF"/>
      </a:tcTxStyle>
      <a:tcStyle>
        <a:tcBdr>
          <a:left>
            <a:ln w="12700" cap="flat">
              <a:solidFill>
                <a:srgbClr val="FFFFFF"/>
              </a:solidFill>
              <a:prstDash val="solid"/>
              <a:round/>
            </a:ln>
          </a:left>
          <a:right>
            <a:ln w="381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444444"/>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444444"/>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444444"/>
          </a:solidFill>
        </a:fill>
      </a:tcStyle>
    </a:firstRow>
  </a:tblStyle>
  <a:tblStyle styleId="{4A9BC294-FFE2-49D5-8D69-9E1BD2C41BD5}"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4FAFA"/>
          </a:solidFill>
        </a:fill>
      </a:tcStyle>
    </a:wholeTbl>
    <a:band2H>
      <a:tcTxStyle/>
      <a:tcStyle>
        <a:tcBdr/>
        <a:fill>
          <a:solidFill>
            <a:srgbClr val="FAFDFD"/>
          </a:solidFill>
        </a:fill>
      </a:tcStyle>
    </a:band2H>
    <a:firstCol>
      <a:tcTxStyle b="on" i="off">
        <a:fontRef idx="minor">
          <a:srgbClr val="FFFFFF"/>
        </a:fontRef>
        <a:srgbClr val="FFFFFF"/>
      </a:tcTxStyle>
      <a:tcStyle>
        <a:tcBdr>
          <a:left>
            <a:ln w="12700" cap="flat">
              <a:solidFill>
                <a:srgbClr val="FFFFFF"/>
              </a:solidFill>
              <a:prstDash val="solid"/>
              <a:round/>
            </a:ln>
          </a:left>
          <a:right>
            <a:ln w="381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6E6E9"/>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6E6E9"/>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6E6E9"/>
          </a:solidFill>
        </a:fill>
      </a:tcStyle>
    </a:firstRow>
  </a:tblStyle>
  <a:tblStyle styleId="{BBFC77FB-9ED0-4EC9-95AA-A1379042E648}" styleName="">
    <a:tblBg/>
    <a:wholeTbl>
      <a:tcTxStyle b="off" i="off">
        <a:font>
          <a:latin typeface="Gill Sans"/>
          <a:ea typeface="Gill Sans"/>
          <a:cs typeface="Gill Sans"/>
        </a:font>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noFill/>
        </a:fill>
      </a:tcStyle>
    </a:wholeTbl>
    <a:band2H>
      <a:tcTxStyle/>
      <a:tcStyle>
        <a:tcBdr/>
        <a:fill>
          <a:solidFill>
            <a:srgbClr val="8C8D8F">
              <a:alpha val="30000"/>
            </a:srgbClr>
          </a:solidFill>
        </a:fill>
      </a:tcStyle>
    </a:band2H>
    <a:firstCol>
      <a:tcTxStyle b="off" i="off">
        <a:font>
          <a:latin typeface="Gill Sans"/>
          <a:ea typeface="Gill Sans"/>
          <a:cs typeface="Gill Sans"/>
        </a:font>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solidFill>
            <a:srgbClr val="929292">
              <a:alpha val="50000"/>
            </a:srgbClr>
          </a:solidFill>
        </a:fill>
      </a:tcStyle>
    </a:firstCol>
    <a:lastRow>
      <a:tcTxStyle b="off" i="off">
        <a:font>
          <a:latin typeface="Gill Sans"/>
          <a:ea typeface="Gill Sans"/>
          <a:cs typeface="Gill Sans"/>
        </a:font>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solidFill>
            <a:srgbClr val="929292">
              <a:alpha val="50000"/>
            </a:srgbClr>
          </a:solidFill>
        </a:fill>
      </a:tcStyle>
    </a:lastRow>
    <a:firstRow>
      <a:tcTxStyle b="off" i="off">
        <a:font>
          <a:latin typeface="Gill Sans"/>
          <a:ea typeface="Gill Sans"/>
          <a:cs typeface="Gill Sans"/>
        </a:font>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solidFill>
            <a:srgbClr val="929292">
              <a:alpha val="50000"/>
            </a:srgbClr>
          </a:solidFill>
        </a:fill>
      </a:tcStyle>
    </a:firstRow>
  </a:tblStyle>
  <a:tblStyle styleId="{3DC5C2F9-1CAC-4260-A1DD-9FCDBB877499}" styleName="">
    <a:tblBg/>
    <a:wholeTbl>
      <a:tcTxStyle b="off" i="off">
        <a:font>
          <a:latin typeface="Arial"/>
          <a:ea typeface="Arial"/>
          <a:cs typeface="Arial"/>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D4D4"/>
          </a:solidFill>
        </a:fill>
      </a:tcStyle>
    </a:wholeTbl>
    <a:band2H>
      <a:tcTxStyle/>
      <a:tcStyle>
        <a:tcBdr/>
        <a:fill>
          <a:solidFill>
            <a:srgbClr val="EBEBEB"/>
          </a:solidFill>
        </a:fill>
      </a:tcStyle>
    </a:band2H>
    <a:firstCol>
      <a:tcTxStyle b="on" i="off">
        <a:font>
          <a:latin typeface="Arial"/>
          <a:ea typeface="Arial"/>
          <a:cs typeface="Arial"/>
        </a:font>
        <a:srgbClr val="FFFFFF"/>
      </a:tcTxStyle>
      <a:tcStyle>
        <a:tcBdr>
          <a:left>
            <a:ln w="12700" cap="flat">
              <a:solidFill>
                <a:srgbClr val="FFFFFF"/>
              </a:solidFill>
              <a:prstDash val="solid"/>
              <a:round/>
            </a:ln>
          </a:left>
          <a:right>
            <a:ln w="381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6CBB8FF1-D9AA-43F3-AF6F-95CC898621D3}" styleName="">
    <a:tblBg/>
    <a:wholeTbl>
      <a:tcTxStyle b="off" i="off">
        <a:font>
          <a:latin typeface="Helvetica"/>
          <a:ea typeface="Helvetica"/>
          <a:cs typeface="Helvetica"/>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D4D4"/>
          </a:solidFill>
        </a:fill>
      </a:tcStyle>
    </a:wholeTbl>
    <a:band2H>
      <a:tcTxStyle/>
      <a:tcStyle>
        <a:tcBdr/>
        <a:fill>
          <a:solidFill>
            <a:srgbClr val="EBEBEB"/>
          </a:solidFill>
        </a:fill>
      </a:tcStyle>
    </a:band2H>
    <a:firstCol>
      <a:tcTxStyle b="on" i="off">
        <a:font>
          <a:latin typeface="Helvetica"/>
          <a:ea typeface="Helvetica"/>
          <a:cs typeface="Helvetica"/>
        </a:font>
        <a:srgbClr val="FFFFFF"/>
      </a:tcTxStyle>
      <a:tcStyle>
        <a:tcBdr>
          <a:left>
            <a:ln w="12700" cap="flat">
              <a:solidFill>
                <a:srgbClr val="FFFFFF"/>
              </a:solidFill>
              <a:prstDash val="solid"/>
              <a:round/>
            </a:ln>
          </a:left>
          <a:right>
            <a:ln w="381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
          <a:latin typeface="Helvetica"/>
          <a:ea typeface="Helvetica"/>
          <a:cs typeface="Helvetica"/>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
          <a:latin typeface="Helvetica"/>
          <a:ea typeface="Helvetica"/>
          <a:cs typeface="Helvetica"/>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DE6A46F0-299F-466C-9D6E-C3ACA9355B46}" styleName="">
    <a:tblBg/>
    <a:wholeTbl>
      <a:tcTxStyle b="off" i="off">
        <a:fontRef idx="major">
          <a:srgbClr val="E7E7E7"/>
        </a:fontRef>
        <a:srgbClr val="E7E7E7"/>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C5C7C9">
              <a:alpha val="30000"/>
            </a:srgbClr>
          </a:solidFill>
        </a:fill>
      </a:tcStyle>
    </a:band2H>
    <a:firstCol>
      <a:tcTxStyle b="off" i="off">
        <a:fontRef idx="major">
          <a:srgbClr val="E7E7E7"/>
        </a:fontRef>
        <a:srgbClr val="E7E7E7"/>
      </a:tcTxStyle>
      <a:tcStyle>
        <a:tcBdr>
          <a:left>
            <a:ln w="28575"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Col>
    <a:lastRow>
      <a:tcTxStyle b="off" i="off">
        <a:fontRef idx="major">
          <a:srgbClr val="E7E7E7"/>
        </a:fontRef>
        <a:srgbClr val="E7E7E7"/>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28575"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lastRow>
    <a:firstRow>
      <a:tcTxStyle b="off" i="off">
        <a:fontRef idx="major">
          <a:srgbClr val="E7E7E7"/>
        </a:fontRef>
        <a:srgbClr val="E7E7E7"/>
      </a:tcTxStyle>
      <a:tcStyle>
        <a:tcBdr>
          <a:left>
            <a:ln w="12700" cap="flat">
              <a:solidFill>
                <a:srgbClr val="000000"/>
              </a:solidFill>
              <a:prstDash val="solid"/>
              <a:miter lim="400000"/>
            </a:ln>
          </a:left>
          <a:right>
            <a:ln w="12700" cap="flat">
              <a:solidFill>
                <a:srgbClr val="000000"/>
              </a:solidFill>
              <a:prstDash val="solid"/>
              <a:miter lim="400000"/>
            </a:ln>
          </a:right>
          <a:top>
            <a:ln w="28575"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Row>
  </a:tblStyle>
  <a:tblStyle styleId="{8ED6486F-50D7-4F8E-B693-027338855E1F}" styleName="">
    <a:tblBg/>
    <a:wholeTbl>
      <a:tcTxStyle b="off" i="off">
        <a:font>
          <a:latin typeface="Arial"/>
          <a:ea typeface="Arial"/>
          <a:cs typeface="Arial"/>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C5C7C9">
              <a:alpha val="30000"/>
            </a:srgbClr>
          </a:solidFill>
        </a:fill>
      </a:tcStyle>
    </a:band2H>
    <a:firstCol>
      <a:tcTxStyle b="off" i="off">
        <a:font>
          <a:latin typeface="Arial"/>
          <a:ea typeface="Arial"/>
          <a:cs typeface="Arial"/>
        </a:font>
        <a:srgbClr val="000000"/>
      </a:tcTxStyle>
      <a:tcStyle>
        <a:tcBdr>
          <a:left>
            <a:ln w="28575"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Col>
    <a:lastRow>
      <a:tcTxStyle b="off" i="off">
        <a:font>
          <a:latin typeface="Arial"/>
          <a:ea typeface="Arial"/>
          <a:cs typeface="Arial"/>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28575"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lastRow>
    <a:firstRow>
      <a:tcTxStyle b="off" i="off">
        <a:font>
          <a:latin typeface="Arial"/>
          <a:ea typeface="Arial"/>
          <a:cs typeface="Arial"/>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8575"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Row>
  </a:tblStyle>
  <a:tblStyle styleId="{4EF086FB-EC9C-48D4-AA63-772917E17184}" styleName="">
    <a:tblBg/>
    <a:wholeTbl>
      <a:tcTxStyle b="off" i="off">
        <a:font>
          <a:latin typeface="Helvetica Light"/>
          <a:ea typeface="Helvetica Light"/>
          <a:cs typeface="Helvetica Light"/>
        </a:font>
        <a:srgbClr val="000000"/>
      </a:tcTxStyle>
      <a:tcStyle>
        <a:tcBdr>
          <a:left>
            <a:ln w="12700" cap="flat">
              <a:solidFill>
                <a:srgbClr val="3797C6"/>
              </a:solidFill>
              <a:prstDash val="solid"/>
              <a:miter lim="400000"/>
            </a:ln>
          </a:left>
          <a:right>
            <a:ln w="12700" cap="flat">
              <a:solidFill>
                <a:srgbClr val="3797C6"/>
              </a:solidFill>
              <a:prstDash val="solid"/>
              <a:miter lim="400000"/>
            </a:ln>
          </a:right>
          <a:top>
            <a:ln w="12700" cap="flat">
              <a:solidFill>
                <a:srgbClr val="3797C6"/>
              </a:solidFill>
              <a:prstDash val="solid"/>
              <a:miter lim="400000"/>
            </a:ln>
          </a:top>
          <a:bottom>
            <a:ln w="12700" cap="flat">
              <a:solidFill>
                <a:srgbClr val="3797C6"/>
              </a:solidFill>
              <a:prstDash val="solid"/>
              <a:miter lim="400000"/>
            </a:ln>
          </a:bottom>
          <a:insideH>
            <a:ln w="12700" cap="flat">
              <a:solidFill>
                <a:srgbClr val="3797C6"/>
              </a:solidFill>
              <a:prstDash val="solid"/>
              <a:miter lim="400000"/>
            </a:ln>
          </a:insideH>
          <a:insideV>
            <a:ln w="12700" cap="flat">
              <a:solidFill>
                <a:srgbClr val="3797C6"/>
              </a:solidFill>
              <a:prstDash val="solid"/>
              <a:miter lim="400000"/>
            </a:ln>
          </a:insideV>
        </a:tcBdr>
        <a:fill>
          <a:solidFill>
            <a:srgbClr val="FFFFFF"/>
          </a:solidFill>
        </a:fill>
      </a:tcStyle>
    </a:wholeTbl>
    <a:band2H>
      <a:tcTxStyle/>
      <a:tcStyle>
        <a:tcBdr/>
        <a:fill>
          <a:solidFill>
            <a:srgbClr val="E3E5E8"/>
          </a:solidFill>
        </a:fill>
      </a:tcStyle>
    </a:band2H>
    <a:firstCol>
      <a:tcTxStyle b="on" i="off">
        <a:font>
          <a:latin typeface="Helvetica"/>
          <a:ea typeface="Helvetica"/>
          <a:cs typeface="Helvetica"/>
        </a:font>
        <a:srgbClr val="FFFFFF"/>
      </a:tcTxStyle>
      <a:tcStyle>
        <a:tcBdr>
          <a:left>
            <a:ln w="25400" cap="flat">
              <a:solidFill>
                <a:srgbClr val="3797C6"/>
              </a:solidFill>
              <a:prstDash val="solid"/>
              <a:miter lim="400000"/>
            </a:ln>
          </a:left>
          <a:right>
            <a:ln w="12700" cap="flat">
              <a:noFill/>
              <a:miter lim="400000"/>
            </a:ln>
          </a:right>
          <a:top>
            <a:ln w="12700" cap="flat">
              <a:solidFill>
                <a:srgbClr val="3797C6"/>
              </a:solidFill>
              <a:prstDash val="solid"/>
              <a:miter lim="400000"/>
            </a:ln>
          </a:top>
          <a:bottom>
            <a:ln w="12700" cap="flat">
              <a:solidFill>
                <a:srgbClr val="3797C6"/>
              </a:solidFill>
              <a:prstDash val="solid"/>
              <a:miter lim="400000"/>
            </a:ln>
          </a:bottom>
          <a:insideH>
            <a:ln w="12700" cap="flat">
              <a:solidFill>
                <a:srgbClr val="3797C6"/>
              </a:solidFill>
              <a:prstDash val="solid"/>
              <a:miter lim="400000"/>
            </a:ln>
          </a:insideH>
          <a:insideV>
            <a:ln w="12700" cap="flat">
              <a:solidFill>
                <a:srgbClr val="3797C6"/>
              </a:solidFill>
              <a:prstDash val="solid"/>
              <a:miter lim="400000"/>
            </a:ln>
          </a:insideV>
        </a:tcBdr>
        <a:fill>
          <a:solidFill>
            <a:srgbClr val="398CCE"/>
          </a:solidFill>
        </a:fill>
      </a:tcStyle>
    </a:firstCol>
    <a:lastRow>
      <a:tcTxStyle b="off" i="off">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25400" cap="flat">
              <a:solidFill>
                <a:srgbClr val="3797C6"/>
              </a:solidFill>
              <a:prstDash val="solid"/>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a:ea typeface="Helvetica"/>
          <a:cs typeface="Helvetica"/>
        </a:font>
        <a:srgbClr val="FFFFFF"/>
      </a:tcTxStyle>
      <a:tcStyle>
        <a:tcBdr>
          <a:left>
            <a:ln w="12700" cap="flat">
              <a:solidFill>
                <a:srgbClr val="3797C6"/>
              </a:solidFill>
              <a:prstDash val="solid"/>
              <a:miter lim="400000"/>
            </a:ln>
          </a:left>
          <a:right>
            <a:ln w="12700" cap="flat">
              <a:solidFill>
                <a:srgbClr val="3797C6"/>
              </a:solidFill>
              <a:prstDash val="solid"/>
              <a:miter lim="400000"/>
            </a:ln>
          </a:right>
          <a:top>
            <a:ln w="25400" cap="flat">
              <a:solidFill>
                <a:srgbClr val="3797C6"/>
              </a:solidFill>
              <a:prstDash val="solid"/>
              <a:miter lim="400000"/>
            </a:ln>
          </a:top>
          <a:bottom>
            <a:ln w="12700" cap="flat">
              <a:noFill/>
              <a:miter lim="400000"/>
            </a:ln>
          </a:bottom>
          <a:insideH>
            <a:ln w="12700" cap="flat">
              <a:solidFill>
                <a:srgbClr val="3797C6"/>
              </a:solidFill>
              <a:prstDash val="solid"/>
              <a:miter lim="400000"/>
            </a:ln>
          </a:insideH>
          <a:insideV>
            <a:ln w="12700" cap="flat">
              <a:solidFill>
                <a:srgbClr val="3797C6"/>
              </a:solidFill>
              <a:prstDash val="solid"/>
              <a:miter lim="400000"/>
            </a:ln>
          </a:insideV>
        </a:tcBdr>
        <a:fill>
          <a:solidFill>
            <a:srgbClr val="0365C0"/>
          </a:solidFill>
        </a:fill>
      </a:tcStyle>
    </a:firstRow>
  </a:tblStyle>
  <a:tblStyle styleId="{CD8672E8-200C-492A-BDC2-1A707AF63230}" styleName="">
    <a:tblBg/>
    <a:wholeTbl>
      <a:tcTxStyle b="off" i="off">
        <a:font>
          <a:latin typeface="Gill Sans"/>
          <a:ea typeface="Gill Sans"/>
          <a:cs typeface="Gill Sans"/>
        </a:font>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wholeTbl>
    <a:band2H>
      <a:tcTxStyle/>
      <a:tcStyle>
        <a:tcBdr/>
        <a:fill>
          <a:solidFill>
            <a:srgbClr val="C5C7C9">
              <a:alpha val="30000"/>
            </a:srgbClr>
          </a:solidFill>
        </a:fill>
      </a:tcStyle>
    </a:band2H>
    <a:firstCol>
      <a:tcTxStyle b="off" i="off">
        <a:font>
          <a:latin typeface="Gill Sans"/>
          <a:ea typeface="Gill Sans"/>
          <a:cs typeface="Gill Sans"/>
        </a:font>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Col>
    <a:lastRow>
      <a:tcTxStyle b="off" i="off">
        <a:font>
          <a:latin typeface="Gill Sans"/>
          <a:ea typeface="Gill Sans"/>
          <a:cs typeface="Gill Sans"/>
        </a:font>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lastRow>
    <a:firstRow>
      <a:tcTxStyle b="off" i="off">
        <a:font>
          <a:latin typeface="Gill Sans"/>
          <a:ea typeface="Gill Sans"/>
          <a:cs typeface="Gill Sans"/>
        </a:font>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snapToGrid="0" snapToObjects="1">
      <p:cViewPr varScale="1">
        <p:scale>
          <a:sx n="52" d="100"/>
          <a:sy n="52" d="100"/>
        </p:scale>
        <p:origin x="-160" y="-752"/>
      </p:cViewPr>
      <p:guideLst>
        <p:guide orient="horz" pos="4320"/>
        <p:guide pos="7680"/>
      </p:guideLst>
    </p:cSldViewPr>
  </p:slideViewPr>
  <p:notesTextViewPr>
    <p:cViewPr>
      <p:scale>
        <a:sx n="100" d="100"/>
        <a:sy n="100" d="100"/>
      </p:scale>
      <p:origin x="0" y="0"/>
    </p:cViewPr>
  </p:notesTextViewPr>
  <p:sorterViewPr>
    <p:cViewPr>
      <p:scale>
        <a:sx n="66" d="100"/>
        <a:sy n="66" d="100"/>
      </p:scale>
      <p:origin x="0" y="70384"/>
    </p:cViewPr>
  </p:sorterViewPr>
  <p:gridSpacing cx="72008" cy="72008"/>
</p:viewPr>
</file>

<file path=ppt/_rels/presentation.xml.rels><?xml version="1.0" encoding="UTF-8" standalone="yes"?>
<Relationships xmlns="http://schemas.openxmlformats.org/package/2006/relationships"><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60" Type="http://schemas.openxmlformats.org/officeDocument/2006/relationships/slide" Target="slides/slide58.xml"/><Relationship Id="rId61" Type="http://schemas.openxmlformats.org/officeDocument/2006/relationships/slide" Target="slides/slide59.xml"/><Relationship Id="rId62" Type="http://schemas.openxmlformats.org/officeDocument/2006/relationships/slide" Target="slides/slide60.xml"/><Relationship Id="rId63" Type="http://schemas.openxmlformats.org/officeDocument/2006/relationships/slide" Target="slides/slide61.xml"/><Relationship Id="rId64" Type="http://schemas.openxmlformats.org/officeDocument/2006/relationships/slide" Target="slides/slide62.xml"/><Relationship Id="rId65" Type="http://schemas.openxmlformats.org/officeDocument/2006/relationships/slide" Target="slides/slide63.xml"/><Relationship Id="rId66" Type="http://schemas.openxmlformats.org/officeDocument/2006/relationships/slide" Target="slides/slide64.xml"/><Relationship Id="rId67" Type="http://schemas.openxmlformats.org/officeDocument/2006/relationships/slide" Target="slides/slide65.xml"/><Relationship Id="rId68" Type="http://schemas.openxmlformats.org/officeDocument/2006/relationships/slide" Target="slides/slide66.xml"/><Relationship Id="rId69" Type="http://schemas.openxmlformats.org/officeDocument/2006/relationships/slide" Target="slides/slide67.xml"/><Relationship Id="rId120" Type="http://schemas.openxmlformats.org/officeDocument/2006/relationships/slide" Target="slides/slide118.xml"/><Relationship Id="rId121" Type="http://schemas.openxmlformats.org/officeDocument/2006/relationships/slide" Target="slides/slide119.xml"/><Relationship Id="rId122" Type="http://schemas.openxmlformats.org/officeDocument/2006/relationships/slide" Target="slides/slide120.xml"/><Relationship Id="rId123" Type="http://schemas.openxmlformats.org/officeDocument/2006/relationships/slide" Target="slides/slide121.xml"/><Relationship Id="rId124" Type="http://schemas.openxmlformats.org/officeDocument/2006/relationships/slide" Target="slides/slide122.xml"/><Relationship Id="rId125" Type="http://schemas.openxmlformats.org/officeDocument/2006/relationships/slide" Target="slides/slide123.xml"/><Relationship Id="rId126" Type="http://schemas.openxmlformats.org/officeDocument/2006/relationships/slide" Target="slides/slide124.xml"/><Relationship Id="rId127" Type="http://schemas.openxmlformats.org/officeDocument/2006/relationships/slide" Target="slides/slide125.xml"/><Relationship Id="rId128" Type="http://schemas.openxmlformats.org/officeDocument/2006/relationships/slide" Target="slides/slide126.xml"/><Relationship Id="rId129" Type="http://schemas.openxmlformats.org/officeDocument/2006/relationships/slide" Target="slides/slide127.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90" Type="http://schemas.openxmlformats.org/officeDocument/2006/relationships/slide" Target="slides/slide88.xml"/><Relationship Id="rId91" Type="http://schemas.openxmlformats.org/officeDocument/2006/relationships/slide" Target="slides/slide89.xml"/><Relationship Id="rId92" Type="http://schemas.openxmlformats.org/officeDocument/2006/relationships/slide" Target="slides/slide90.xml"/><Relationship Id="rId93" Type="http://schemas.openxmlformats.org/officeDocument/2006/relationships/slide" Target="slides/slide91.xml"/><Relationship Id="rId94" Type="http://schemas.openxmlformats.org/officeDocument/2006/relationships/slide" Target="slides/slide92.xml"/><Relationship Id="rId95" Type="http://schemas.openxmlformats.org/officeDocument/2006/relationships/slide" Target="slides/slide93.xml"/><Relationship Id="rId96" Type="http://schemas.openxmlformats.org/officeDocument/2006/relationships/slide" Target="slides/slide94.xml"/><Relationship Id="rId101" Type="http://schemas.openxmlformats.org/officeDocument/2006/relationships/slide" Target="slides/slide99.xml"/><Relationship Id="rId102" Type="http://schemas.openxmlformats.org/officeDocument/2006/relationships/slide" Target="slides/slide100.xml"/><Relationship Id="rId103" Type="http://schemas.openxmlformats.org/officeDocument/2006/relationships/slide" Target="slides/slide101.xml"/><Relationship Id="rId104" Type="http://schemas.openxmlformats.org/officeDocument/2006/relationships/slide" Target="slides/slide102.xml"/><Relationship Id="rId105" Type="http://schemas.openxmlformats.org/officeDocument/2006/relationships/slide" Target="slides/slide103.xml"/><Relationship Id="rId106" Type="http://schemas.openxmlformats.org/officeDocument/2006/relationships/slide" Target="slides/slide104.xml"/><Relationship Id="rId107" Type="http://schemas.openxmlformats.org/officeDocument/2006/relationships/slide" Target="slides/slide105.xml"/><Relationship Id="rId108" Type="http://schemas.openxmlformats.org/officeDocument/2006/relationships/slide" Target="slides/slide106.xml"/><Relationship Id="rId109" Type="http://schemas.openxmlformats.org/officeDocument/2006/relationships/slide" Target="slides/slide107.xml"/><Relationship Id="rId97" Type="http://schemas.openxmlformats.org/officeDocument/2006/relationships/slide" Target="slides/slide95.xml"/><Relationship Id="rId98" Type="http://schemas.openxmlformats.org/officeDocument/2006/relationships/slide" Target="slides/slide96.xml"/><Relationship Id="rId99" Type="http://schemas.openxmlformats.org/officeDocument/2006/relationships/slide" Target="slides/slide97.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slide" Target="slides/slide44.xml"/><Relationship Id="rId47" Type="http://schemas.openxmlformats.org/officeDocument/2006/relationships/slide" Target="slides/slide45.xml"/><Relationship Id="rId48" Type="http://schemas.openxmlformats.org/officeDocument/2006/relationships/slide" Target="slides/slide46.xml"/><Relationship Id="rId49" Type="http://schemas.openxmlformats.org/officeDocument/2006/relationships/slide" Target="slides/slide47.xml"/><Relationship Id="rId100" Type="http://schemas.openxmlformats.org/officeDocument/2006/relationships/slide" Target="slides/slide98.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70" Type="http://schemas.openxmlformats.org/officeDocument/2006/relationships/slide" Target="slides/slide68.xml"/><Relationship Id="rId71" Type="http://schemas.openxmlformats.org/officeDocument/2006/relationships/slide" Target="slides/slide69.xml"/><Relationship Id="rId72" Type="http://schemas.openxmlformats.org/officeDocument/2006/relationships/slide" Target="slides/slide70.xml"/><Relationship Id="rId73" Type="http://schemas.openxmlformats.org/officeDocument/2006/relationships/slide" Target="slides/slide71.xml"/><Relationship Id="rId74" Type="http://schemas.openxmlformats.org/officeDocument/2006/relationships/slide" Target="slides/slide72.xml"/><Relationship Id="rId75" Type="http://schemas.openxmlformats.org/officeDocument/2006/relationships/slide" Target="slides/slide73.xml"/><Relationship Id="rId76" Type="http://schemas.openxmlformats.org/officeDocument/2006/relationships/slide" Target="slides/slide74.xml"/><Relationship Id="rId77" Type="http://schemas.openxmlformats.org/officeDocument/2006/relationships/slide" Target="slides/slide75.xml"/><Relationship Id="rId78" Type="http://schemas.openxmlformats.org/officeDocument/2006/relationships/slide" Target="slides/slide76.xml"/><Relationship Id="rId79" Type="http://schemas.openxmlformats.org/officeDocument/2006/relationships/slide" Target="slides/slide77.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130" Type="http://schemas.openxmlformats.org/officeDocument/2006/relationships/slide" Target="slides/slide128.xml"/><Relationship Id="rId131" Type="http://schemas.openxmlformats.org/officeDocument/2006/relationships/slide" Target="slides/slide129.xml"/><Relationship Id="rId132" Type="http://schemas.openxmlformats.org/officeDocument/2006/relationships/slide" Target="slides/slide130.xml"/><Relationship Id="rId133" Type="http://schemas.openxmlformats.org/officeDocument/2006/relationships/notesMaster" Target="notesMasters/notesMaster1.xml"/><Relationship Id="rId134" Type="http://schemas.openxmlformats.org/officeDocument/2006/relationships/printerSettings" Target="printerSettings/printerSettings1.bin"/><Relationship Id="rId135" Type="http://schemas.openxmlformats.org/officeDocument/2006/relationships/presProps" Target="presProps.xml"/><Relationship Id="rId136" Type="http://schemas.openxmlformats.org/officeDocument/2006/relationships/viewProps" Target="viewProps.xml"/><Relationship Id="rId137" Type="http://schemas.openxmlformats.org/officeDocument/2006/relationships/theme" Target="theme/theme1.xml"/><Relationship Id="rId138"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50" Type="http://schemas.openxmlformats.org/officeDocument/2006/relationships/slide" Target="slides/slide48.xml"/><Relationship Id="rId51" Type="http://schemas.openxmlformats.org/officeDocument/2006/relationships/slide" Target="slides/slide49.xml"/><Relationship Id="rId52" Type="http://schemas.openxmlformats.org/officeDocument/2006/relationships/slide" Target="slides/slide50.xml"/><Relationship Id="rId53" Type="http://schemas.openxmlformats.org/officeDocument/2006/relationships/slide" Target="slides/slide51.xml"/><Relationship Id="rId54" Type="http://schemas.openxmlformats.org/officeDocument/2006/relationships/slide" Target="slides/slide52.xml"/><Relationship Id="rId55" Type="http://schemas.openxmlformats.org/officeDocument/2006/relationships/slide" Target="slides/slide53.xml"/><Relationship Id="rId56" Type="http://schemas.openxmlformats.org/officeDocument/2006/relationships/slide" Target="slides/slide54.xml"/><Relationship Id="rId57" Type="http://schemas.openxmlformats.org/officeDocument/2006/relationships/slide" Target="slides/slide55.xml"/><Relationship Id="rId58" Type="http://schemas.openxmlformats.org/officeDocument/2006/relationships/slide" Target="slides/slide56.xml"/><Relationship Id="rId59" Type="http://schemas.openxmlformats.org/officeDocument/2006/relationships/slide" Target="slides/slide57.xml"/><Relationship Id="rId110" Type="http://schemas.openxmlformats.org/officeDocument/2006/relationships/slide" Target="slides/slide108.xml"/><Relationship Id="rId111" Type="http://schemas.openxmlformats.org/officeDocument/2006/relationships/slide" Target="slides/slide109.xml"/><Relationship Id="rId112" Type="http://schemas.openxmlformats.org/officeDocument/2006/relationships/slide" Target="slides/slide110.xml"/><Relationship Id="rId113" Type="http://schemas.openxmlformats.org/officeDocument/2006/relationships/slide" Target="slides/slide111.xml"/><Relationship Id="rId114" Type="http://schemas.openxmlformats.org/officeDocument/2006/relationships/slide" Target="slides/slide112.xml"/><Relationship Id="rId115" Type="http://schemas.openxmlformats.org/officeDocument/2006/relationships/slide" Target="slides/slide113.xml"/><Relationship Id="rId116" Type="http://schemas.openxmlformats.org/officeDocument/2006/relationships/slide" Target="slides/slide114.xml"/><Relationship Id="rId117" Type="http://schemas.openxmlformats.org/officeDocument/2006/relationships/slide" Target="slides/slide115.xml"/><Relationship Id="rId118" Type="http://schemas.openxmlformats.org/officeDocument/2006/relationships/slide" Target="slides/slide116.xml"/><Relationship Id="rId119" Type="http://schemas.openxmlformats.org/officeDocument/2006/relationships/slide" Target="slides/slide11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80" Type="http://schemas.openxmlformats.org/officeDocument/2006/relationships/slide" Target="slides/slide78.xml"/><Relationship Id="rId81" Type="http://schemas.openxmlformats.org/officeDocument/2006/relationships/slide" Target="slides/slide79.xml"/><Relationship Id="rId82" Type="http://schemas.openxmlformats.org/officeDocument/2006/relationships/slide" Target="slides/slide80.xml"/><Relationship Id="rId83" Type="http://schemas.openxmlformats.org/officeDocument/2006/relationships/slide" Target="slides/slide81.xml"/><Relationship Id="rId84" Type="http://schemas.openxmlformats.org/officeDocument/2006/relationships/slide" Target="slides/slide82.xml"/><Relationship Id="rId85" Type="http://schemas.openxmlformats.org/officeDocument/2006/relationships/slide" Target="slides/slide83.xml"/><Relationship Id="rId86" Type="http://schemas.openxmlformats.org/officeDocument/2006/relationships/slide" Target="slides/slide84.xml"/><Relationship Id="rId87" Type="http://schemas.openxmlformats.org/officeDocument/2006/relationships/slide" Target="slides/slide85.xml"/><Relationship Id="rId88" Type="http://schemas.openxmlformats.org/officeDocument/2006/relationships/slide" Target="slides/slide86.xml"/><Relationship Id="rId89" Type="http://schemas.openxmlformats.org/officeDocument/2006/relationships/slide" Target="slides/slide8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37" name="Shape 737"/>
          <p:cNvSpPr>
            <a:spLocks noGrp="1" noRot="1" noChangeAspect="1"/>
          </p:cNvSpPr>
          <p:nvPr>
            <p:ph type="sldImg"/>
          </p:nvPr>
        </p:nvSpPr>
        <p:spPr>
          <a:xfrm>
            <a:off x="1143000" y="685800"/>
            <a:ext cx="4572000" cy="3429000"/>
          </a:xfrm>
          <a:prstGeom prst="rect">
            <a:avLst/>
          </a:prstGeom>
        </p:spPr>
        <p:txBody>
          <a:bodyPr/>
          <a:lstStyle/>
          <a:p>
            <a:endParaRPr/>
          </a:p>
        </p:txBody>
      </p:sp>
      <p:sp>
        <p:nvSpPr>
          <p:cNvPr id="738" name="Shape 738"/>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3860502245"/>
      </p:ext>
    </p:extLst>
  </p:cSld>
  <p:clrMap bg1="lt1" tx1="dk1" bg2="lt2" tx2="dk2" accent1="accent1" accent2="accent2" accent3="accent3" accent4="accent4" accent5="accent5" accent6="accent6" hlink="hlink" folHlink="folHlink"/>
  <p:notesStyle>
    <a:lvl1pPr defTabSz="457200" latinLnBrk="0">
      <a:defRPr sz="2200">
        <a:latin typeface="Lucida Grande"/>
        <a:ea typeface="Lucida Grande"/>
        <a:cs typeface="Lucida Grande"/>
        <a:sym typeface="Lucida Grande"/>
      </a:defRPr>
    </a:lvl1pPr>
    <a:lvl2pPr indent="228600" defTabSz="457200" latinLnBrk="0">
      <a:defRPr sz="2200">
        <a:latin typeface="Lucida Grande"/>
        <a:ea typeface="Lucida Grande"/>
        <a:cs typeface="Lucida Grande"/>
        <a:sym typeface="Lucida Grande"/>
      </a:defRPr>
    </a:lvl2pPr>
    <a:lvl3pPr indent="457200" defTabSz="457200" latinLnBrk="0">
      <a:defRPr sz="2200">
        <a:latin typeface="Lucida Grande"/>
        <a:ea typeface="Lucida Grande"/>
        <a:cs typeface="Lucida Grande"/>
        <a:sym typeface="Lucida Grande"/>
      </a:defRPr>
    </a:lvl3pPr>
    <a:lvl4pPr indent="685800" defTabSz="457200" latinLnBrk="0">
      <a:defRPr sz="2200">
        <a:latin typeface="Lucida Grande"/>
        <a:ea typeface="Lucida Grande"/>
        <a:cs typeface="Lucida Grande"/>
        <a:sym typeface="Lucida Grande"/>
      </a:defRPr>
    </a:lvl4pPr>
    <a:lvl5pPr indent="914400" defTabSz="457200" latinLnBrk="0">
      <a:defRPr sz="2200">
        <a:latin typeface="Lucida Grande"/>
        <a:ea typeface="Lucida Grande"/>
        <a:cs typeface="Lucida Grande"/>
        <a:sym typeface="Lucida Grande"/>
      </a:defRPr>
    </a:lvl5pPr>
    <a:lvl6pPr indent="1143000" defTabSz="457200" latinLnBrk="0">
      <a:defRPr sz="2200">
        <a:latin typeface="Lucida Grande"/>
        <a:ea typeface="Lucida Grande"/>
        <a:cs typeface="Lucida Grande"/>
        <a:sym typeface="Lucida Grande"/>
      </a:defRPr>
    </a:lvl6pPr>
    <a:lvl7pPr indent="1371600" defTabSz="457200" latinLnBrk="0">
      <a:defRPr sz="2200">
        <a:latin typeface="Lucida Grande"/>
        <a:ea typeface="Lucida Grande"/>
        <a:cs typeface="Lucida Grande"/>
        <a:sym typeface="Lucida Grande"/>
      </a:defRPr>
    </a:lvl7pPr>
    <a:lvl8pPr indent="1600200" defTabSz="457200" latinLnBrk="0">
      <a:defRPr sz="2200">
        <a:latin typeface="Lucida Grande"/>
        <a:ea typeface="Lucida Grande"/>
        <a:cs typeface="Lucida Grande"/>
        <a:sym typeface="Lucida Grande"/>
      </a:defRPr>
    </a:lvl8pPr>
    <a:lvl9pPr indent="1828800" defTabSz="457200" latinLnBrk="0">
      <a:defRPr sz="2200">
        <a:latin typeface="Lucida Grande"/>
        <a:ea typeface="Lucida Grande"/>
        <a:cs typeface="Lucida Grande"/>
        <a:sym typeface="Lucida Grande"/>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 Id="rId3" Type="http://schemas.openxmlformats.org/officeDocument/2006/relationships/hyperlink" Target="http://edstacy.blogspot.com" TargetMode="Externa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 Id="rId3" Type="http://schemas.openxmlformats.org/officeDocument/2006/relationships/hyperlink" Target="http://www.newscientist.com/article/mg15520974.900-deep-waters.html" TargetMode="Externa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 Id="rId3" Type="http://schemas.openxmlformats.org/officeDocument/2006/relationships/hyperlink" Target="http://news.nationalgeographic.com/news/2011/03/pictures/110315-nuclear-reactor-japan-tsunami-earthquake-world-photos-meltdown/%23/japan-earthquake-tsunami-nuclear-unforgettable-pictures-wave_33291_600x450.jpg" TargetMode="Externa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 Id="rId3" Type="http://schemas.openxmlformats.org/officeDocument/2006/relationships/hyperlink" Target="http://news.nationalgeographic.com/news/2011/03/pictures/110315-nuclear-reactor-japan-tsunami-earthquake-world-photos-meltdown/%23/japan-earthquake-tsunami-nuclear-unforgettable-pictures-wave_33291_600x450.jpg" TargetMode="Externa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www.indiana.edu/~geol105/1425chap5.htm" TargetMode="External"/><Relationship Id="rId4" Type="http://schemas.openxmlformats.org/officeDocument/2006/relationships/hyperlink" Target="http://volcano.und.edu/vwdocs/vwlessons/lessons/Slideshow/Serocks/Sedrock2.html" TargetMode="External"/><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 Id="rId3" Type="http://schemas.openxmlformats.org/officeDocument/2006/relationships/hyperlink" Target="http://www.smithsonianmag.com/travel/The-Evolutionary-Secrets-Within-the-Messel-PIt-236238851.html%22%20%5Cl%20%22Tales-Pit-turtles-473.jpg" TargetMode="Externa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 Id="rId3" Type="http://schemas.openxmlformats.org/officeDocument/2006/relationships/hyperlink" Target="http://www.smithsonianmag.com/travel/The-Evolutionary-Secrets-Within-the-Messel-PIt-236238851.html%22%20%5Cl%20%22Tales-Pit-beetle-473.jpg" TargetMode="Externa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 Id="rId3" Type="http://schemas.openxmlformats.org/officeDocument/2006/relationships/hyperlink" Target="http://www.abc.net.au/science/articles/2004/10/27/1228791.htm" TargetMode="Externa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en.wikipedia.org/wiki/Coprolite" TargetMode="External"/><Relationship Id="rId4" Type="http://schemas.openxmlformats.org/officeDocument/2006/relationships/hyperlink" Target="http://skywalker.cochise.edu/wellerr/fossil/coprolite/coprolite02.htm" TargetMode="External"/><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www.smithsonianmag.com/smithsonian/issues95/apr95/missoula.html" TargetMode="External"/><Relationship Id="rId4" Type="http://schemas.openxmlformats.org/officeDocument/2006/relationships/hyperlink" Target="http://www.pbs.org/wgbh/nova/megaflood/scablands.html" TargetMode="External"/><Relationship Id="rId5" Type="http://schemas.openxmlformats.org/officeDocument/2006/relationships/hyperlink" Target="http://www.answersingenesis.org/docs2005/0928megaflood.asp" TargetMode="External"/><Relationship Id="rId6" Type="http://schemas.openxmlformats.org/officeDocument/2006/relationships/hyperlink" Target="http://www.ndsu.nodak.edu/instruct/schwert/geosci/g496_columbia_plateau/g495link.htm" TargetMode="External"/><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0.xml.rels><?xml version="1.0" encoding="UTF-8" standalone="yes"?>
<Relationships xmlns="http://schemas.openxmlformats.org/package/2006/relationships"><Relationship Id="rId3" Type="http://schemas.openxmlformats.org/officeDocument/2006/relationships/hyperlink" Target="http://3dparks.wr.usgs.gov/coloradoplateau/lexicon/templebutte.htm" TargetMode="External"/><Relationship Id="rId4" Type="http://schemas.openxmlformats.org/officeDocument/2006/relationships/hyperlink" Target="http://en.wikipedia.org/wiki/Geology_of_the_Grand_Canyon_area" TargetMode="External"/><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 Id="rId3" Type="http://schemas.openxmlformats.org/officeDocument/2006/relationships/hyperlink" Target="http://www.answersingenesis.org/home/area/magazines/docs/v15n1_grandcanyon.asp" TargetMode="Externa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 Id="rId3" Type="http://schemas.openxmlformats.org/officeDocument/2006/relationships/hyperlink" Target="http://www.livescience.com/49097-lava-flows-led-dinosaur-extinction.html" TargetMode="Externa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 Id="rId3" Type="http://schemas.openxmlformats.org/officeDocument/2006/relationships/hyperlink" Target="http://volcano.und.nodak.edu/vwdocs/volc_images/north_america/crb.html" TargetMode="Externa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 Id="rId3" Type="http://schemas.openxmlformats.org/officeDocument/2006/relationships/hyperlink" Target="http://www.pnas.org/content/early/2015/07/15/1504467112" TargetMode="External"/></Relationships>
</file>

<file path=ppt/notesSlides/_rels/notesSlide72.xml.rels><?xml version="1.0" encoding="UTF-8" standalone="yes"?>
<Relationships xmlns="http://schemas.openxmlformats.org/package/2006/relationships"><Relationship Id="rId3" Type="http://schemas.openxmlformats.org/officeDocument/2006/relationships/hyperlink" Target="http://www.icr.org/pdf/research/AGUC-14_Poster_Baumgardner.pdf" TargetMode="External"/><Relationship Id="rId4" Type="http://schemas.openxmlformats.org/officeDocument/2006/relationships/hyperlink" Target="http://volcano.und.nodak.edu/vwdocs/minerals/diamonds.html" TargetMode="External"/><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7.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3.xml"/><Relationship Id="rId3" Type="http://schemas.openxmlformats.org/officeDocument/2006/relationships/hyperlink" Target="http://www.billingsgazette.com/index.php?tl=1&amp;display=rednews/2005/09/25/build/nation/52-st-helens.inc" TargetMode="Externa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4.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5.xml"/><Relationship Id="rId3" Type="http://schemas.openxmlformats.org/officeDocument/2006/relationships/hyperlink" Target="http://volcano.und.edu/vwdocs/volc_images/img_ngauruhoe.html" TargetMode="Externa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8.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9.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2.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3.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4.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9.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2.xml"/><Relationship Id="rId3" Type="http://schemas.openxmlformats.org/officeDocument/2006/relationships/hyperlink" Target="http://davidsonpress.com/images/misc/Archer.jpg" TargetMode="Externa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3.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 name="Shape 749"/>
          <p:cNvSpPr>
            <a:spLocks noGrp="1" noRot="1" noChangeAspect="1"/>
          </p:cNvSpPr>
          <p:nvPr>
            <p:ph type="sldImg"/>
          </p:nvPr>
        </p:nvSpPr>
        <p:spPr>
          <a:xfrm>
            <a:off x="381000" y="685800"/>
            <a:ext cx="6096000" cy="3429000"/>
          </a:xfrm>
          <a:prstGeom prst="rect">
            <a:avLst/>
          </a:prstGeom>
        </p:spPr>
        <p:txBody>
          <a:bodyPr/>
          <a:lstStyle/>
          <a:p>
            <a:endParaRPr/>
          </a:p>
        </p:txBody>
      </p:sp>
      <p:sp>
        <p:nvSpPr>
          <p:cNvPr id="750" name="Shape 750"/>
          <p:cNvSpPr>
            <a:spLocks noGrp="1"/>
          </p:cNvSpPr>
          <p:nvPr>
            <p:ph type="body" sz="quarter" idx="1"/>
          </p:nvPr>
        </p:nvSpPr>
        <p:spPr>
          <a:prstGeom prst="rect">
            <a:avLst/>
          </a:prstGeom>
        </p:spPr>
        <p:txBody>
          <a:bodyPr/>
          <a:lstStyle/>
          <a:p>
            <a:r>
              <a:t>Editable Text- Use this slide for Translations</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8" name="Shape 878"/>
          <p:cNvSpPr>
            <a:spLocks noGrp="1" noRot="1" noChangeAspect="1"/>
          </p:cNvSpPr>
          <p:nvPr>
            <p:ph type="sldImg"/>
          </p:nvPr>
        </p:nvSpPr>
        <p:spPr>
          <a:prstGeom prst="rect">
            <a:avLst/>
          </a:prstGeom>
        </p:spPr>
        <p:txBody>
          <a:bodyPr/>
          <a:lstStyle/>
          <a:p>
            <a:endParaRPr/>
          </a:p>
        </p:txBody>
      </p:sp>
      <p:sp>
        <p:nvSpPr>
          <p:cNvPr id="879" name="Shape 879"/>
          <p:cNvSpPr>
            <a:spLocks noGrp="1"/>
          </p:cNvSpPr>
          <p:nvPr>
            <p:ph type="body" sz="quarter" idx="1"/>
          </p:nvPr>
        </p:nvSpPr>
        <p:spPr>
          <a:prstGeom prst="rect">
            <a:avLst/>
          </a:prstGeom>
        </p:spPr>
        <p:txBody>
          <a:bodyPr/>
          <a:lstStyle/>
          <a:p>
            <a:r>
              <a:t>About 1.5 times the length and half the width</a:t>
            </a:r>
          </a:p>
          <a:p>
            <a:endParaRPr/>
          </a:p>
          <a:p>
            <a:r>
              <a:t>With the end zones, a football field is 360 feet (Without the end zones, a football field is 300 feet long.) </a:t>
            </a:r>
          </a:p>
          <a:p>
            <a:endParaRPr/>
          </a:p>
          <a:p>
            <a:r>
              <a:t>A football field is 160 feet wide</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 name="Shape 890"/>
          <p:cNvSpPr>
            <a:spLocks noGrp="1" noRot="1" noChangeAspect="1"/>
          </p:cNvSpPr>
          <p:nvPr>
            <p:ph type="sldImg"/>
          </p:nvPr>
        </p:nvSpPr>
        <p:spPr>
          <a:xfrm>
            <a:off x="381000" y="685800"/>
            <a:ext cx="6096000" cy="3429000"/>
          </a:xfrm>
          <a:prstGeom prst="rect">
            <a:avLst/>
          </a:prstGeom>
        </p:spPr>
        <p:txBody>
          <a:bodyPr/>
          <a:lstStyle/>
          <a:p>
            <a:endParaRPr/>
          </a:p>
        </p:txBody>
      </p:sp>
      <p:sp>
        <p:nvSpPr>
          <p:cNvPr id="891" name="Shape 891"/>
          <p:cNvSpPr>
            <a:spLocks noGrp="1"/>
          </p:cNvSpPr>
          <p:nvPr>
            <p:ph type="body" sz="quarter" idx="1"/>
          </p:nvPr>
        </p:nvSpPr>
        <p:spPr>
          <a:prstGeom prst="rect">
            <a:avLst/>
          </a:prstGeom>
        </p:spPr>
        <p:txBody>
          <a:bodyPr/>
          <a:lstStyle/>
          <a:p>
            <a:pPr marL="40639" marR="40639" defTabSz="914400">
              <a:spcBef>
                <a:spcPts val="400"/>
              </a:spcBef>
              <a:buClr>
                <a:srgbClr val="000000"/>
              </a:buClr>
              <a:buFont typeface="Arial"/>
              <a:defRPr sz="1200">
                <a:uFill>
                  <a:solidFill>
                    <a:srgbClr val="000000"/>
                  </a:solidFill>
                </a:uFill>
                <a:latin typeface="Arial"/>
                <a:ea typeface="Arial"/>
                <a:cs typeface="Arial"/>
                <a:sym typeface="Arial"/>
              </a:defRPr>
            </a:pPr>
            <a:r>
              <a:t>From Roger Patterson:</a:t>
            </a:r>
          </a:p>
          <a:p>
            <a:pPr marL="40639" marR="40639" defTabSz="914400">
              <a:spcBef>
                <a:spcPts val="400"/>
              </a:spcBef>
              <a:buClr>
                <a:srgbClr val="000000"/>
              </a:buClr>
              <a:buFont typeface="Arial"/>
              <a:defRPr sz="1200">
                <a:uFill>
                  <a:solidFill>
                    <a:srgbClr val="000000"/>
                  </a:solidFill>
                </a:uFill>
                <a:latin typeface="Arial"/>
                <a:ea typeface="Arial"/>
                <a:cs typeface="Arial"/>
                <a:sym typeface="Arial"/>
              </a:defRPr>
            </a:pPr>
            <a:r>
              <a:t>Working on a lesson on the Ark, I wanted a different comparison for the volume of the Ark. Many younger people might not be familiar with railroad cars, but there would be few who had never seen a semi-trailer. Using the large Ark (510’x85’x51’) we have a rough volume of 2,210,850 ft3. A standard 53’ semi-trailer has a volume of approximately 4,000 ft3 (4013-90 actual). This divides out to about 540–550 trailers of volume. Allowing for loss of volume in the curves, it is safe to say that the volume of the Ark was equivalent to approximately 500 semi-trailers. So, if you would like a new frame of reference for the Ark, you can use 500 semi-trailers.</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5" name="Shape 895"/>
          <p:cNvSpPr>
            <a:spLocks noGrp="1" noRot="1" noChangeAspect="1"/>
          </p:cNvSpPr>
          <p:nvPr>
            <p:ph type="sldImg"/>
          </p:nvPr>
        </p:nvSpPr>
        <p:spPr>
          <a:prstGeom prst="rect">
            <a:avLst/>
          </a:prstGeom>
        </p:spPr>
        <p:txBody>
          <a:bodyPr/>
          <a:lstStyle/>
          <a:p>
            <a:endParaRPr/>
          </a:p>
        </p:txBody>
      </p:sp>
      <p:sp>
        <p:nvSpPr>
          <p:cNvPr id="896" name="Shape 896"/>
          <p:cNvSpPr>
            <a:spLocks noGrp="1"/>
          </p:cNvSpPr>
          <p:nvPr>
            <p:ph type="body" sz="quarter" idx="1"/>
          </p:nvPr>
        </p:nvSpPr>
        <p:spPr>
          <a:prstGeom prst="rect">
            <a:avLst/>
          </a:prstGeom>
        </p:spPr>
        <p:txBody>
          <a:bodyPr/>
          <a:lstStyle/>
          <a:p>
            <a:r>
              <a:t>Editable Text- Use this slide for Translations</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4" name="Shape 904"/>
          <p:cNvSpPr>
            <a:spLocks noGrp="1" noRot="1" noChangeAspect="1"/>
          </p:cNvSpPr>
          <p:nvPr>
            <p:ph type="sldImg"/>
          </p:nvPr>
        </p:nvSpPr>
        <p:spPr>
          <a:prstGeom prst="rect">
            <a:avLst/>
          </a:prstGeom>
        </p:spPr>
        <p:txBody>
          <a:bodyPr/>
          <a:lstStyle/>
          <a:p>
            <a:endParaRPr/>
          </a:p>
        </p:txBody>
      </p:sp>
      <p:sp>
        <p:nvSpPr>
          <p:cNvPr id="905" name="Shape 905"/>
          <p:cNvSpPr>
            <a:spLocks noGrp="1"/>
          </p:cNvSpPr>
          <p:nvPr>
            <p:ph type="body" sz="quarter" idx="1"/>
          </p:nvPr>
        </p:nvSpPr>
        <p:spPr>
          <a:prstGeom prst="rect">
            <a:avLst/>
          </a:prstGeom>
        </p:spPr>
        <p:txBody>
          <a:bodyPr/>
          <a:lstStyle>
            <a:lvl1pPr marL="40640" marR="40640" defTabSz="914400">
              <a:spcBef>
                <a:spcPts val="400"/>
              </a:spcBef>
              <a:defRPr sz="3600">
                <a:uFill>
                  <a:solidFill>
                    <a:srgbClr val="000000"/>
                  </a:solidFill>
                </a:uFill>
                <a:latin typeface="Arial"/>
                <a:ea typeface="Arial"/>
                <a:cs typeface="Arial"/>
                <a:sym typeface="Arial"/>
              </a:defRPr>
            </a:lvl1pPr>
          </a:lstStyle>
          <a:p>
            <a:r>
              <a:t>NASB</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8" name="Shape 908"/>
          <p:cNvSpPr>
            <a:spLocks noGrp="1" noRot="1" noChangeAspect="1"/>
          </p:cNvSpPr>
          <p:nvPr>
            <p:ph type="sldImg"/>
          </p:nvPr>
        </p:nvSpPr>
        <p:spPr>
          <a:prstGeom prst="rect">
            <a:avLst/>
          </a:prstGeom>
        </p:spPr>
        <p:txBody>
          <a:bodyPr/>
          <a:lstStyle/>
          <a:p>
            <a:endParaRPr/>
          </a:p>
        </p:txBody>
      </p:sp>
      <p:sp>
        <p:nvSpPr>
          <p:cNvPr id="909" name="Shape 909"/>
          <p:cNvSpPr>
            <a:spLocks noGrp="1"/>
          </p:cNvSpPr>
          <p:nvPr>
            <p:ph type="body" sz="quarter" idx="1"/>
          </p:nvPr>
        </p:nvSpPr>
        <p:spPr>
          <a:prstGeom prst="rect">
            <a:avLst/>
          </a:prstGeom>
        </p:spPr>
        <p:txBody>
          <a:bodyPr/>
          <a:lstStyle/>
          <a:p>
            <a:pPr marL="40640" marR="40640" defTabSz="914400">
              <a:spcBef>
                <a:spcPts val="400"/>
              </a:spcBef>
              <a:defRPr sz="2000">
                <a:uFill>
                  <a:solidFill>
                    <a:srgbClr val="000000"/>
                  </a:solidFill>
                </a:uFill>
                <a:latin typeface="Arial"/>
                <a:ea typeface="Arial"/>
                <a:cs typeface="Arial"/>
                <a:sym typeface="Arial"/>
              </a:defRPr>
            </a:pPr>
            <a:r>
              <a:t>Primary source of water was probably not rain but the fountains of great deep, because they are mentioned first in Gen. 7:11 and again in 8:2 when God closed the fountains and stopped the rains.</a:t>
            </a:r>
          </a:p>
          <a:p>
            <a:pPr marL="40640" marR="40640" defTabSz="914400">
              <a:spcBef>
                <a:spcPts val="400"/>
              </a:spcBef>
              <a:defRPr sz="1200">
                <a:uFill>
                  <a:solidFill>
                    <a:srgbClr val="000000"/>
                  </a:solidFill>
                </a:uFill>
                <a:latin typeface="Arial"/>
                <a:ea typeface="Arial"/>
                <a:cs typeface="Arial"/>
                <a:sym typeface="Arial"/>
              </a:defRPr>
            </a:pPr>
            <a:r>
              <a:t>Mudslide in southern California, 2008: </a:t>
            </a:r>
            <a:r>
              <a:rPr u="sng">
                <a:hlinkClick r:id="rId3"/>
              </a:rPr>
              <a:t>http://edstacy.blogspot.com</a:t>
            </a:r>
            <a:r>
              <a:t>/, accessed 22 Sept 2008</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3" name="Shape 913"/>
          <p:cNvSpPr>
            <a:spLocks noGrp="1" noRot="1" noChangeAspect="1"/>
          </p:cNvSpPr>
          <p:nvPr>
            <p:ph type="sldImg"/>
          </p:nvPr>
        </p:nvSpPr>
        <p:spPr>
          <a:prstGeom prst="rect">
            <a:avLst/>
          </a:prstGeom>
        </p:spPr>
        <p:txBody>
          <a:bodyPr/>
          <a:lstStyle/>
          <a:p>
            <a:endParaRPr/>
          </a:p>
        </p:txBody>
      </p:sp>
      <p:sp>
        <p:nvSpPr>
          <p:cNvPr id="914" name="Shape 914"/>
          <p:cNvSpPr>
            <a:spLocks noGrp="1"/>
          </p:cNvSpPr>
          <p:nvPr>
            <p:ph type="body" sz="quarter" idx="1"/>
          </p:nvPr>
        </p:nvSpPr>
        <p:spPr>
          <a:prstGeom prst="rect">
            <a:avLst/>
          </a:prstGeom>
        </p:spPr>
        <p:txBody>
          <a:bodyPr/>
          <a:lstStyle/>
          <a:p>
            <a:pPr marL="40640" marR="40640" defTabSz="914400">
              <a:spcBef>
                <a:spcPts val="400"/>
              </a:spcBef>
              <a:defRPr sz="2000">
                <a:uFill>
                  <a:solidFill>
                    <a:srgbClr val="000000"/>
                  </a:solidFill>
                </a:uFill>
                <a:latin typeface="Arial"/>
                <a:ea typeface="Arial"/>
                <a:cs typeface="Arial"/>
                <a:sym typeface="Arial"/>
              </a:defRPr>
            </a:pPr>
            <a:r>
              <a:t>“great deep” usually refers to ocean in OT.  “fountains” implies water under high pressure and implied high temperature.</a:t>
            </a:r>
          </a:p>
          <a:p>
            <a:pPr marL="40640" marR="40640" defTabSz="914400">
              <a:spcBef>
                <a:spcPts val="400"/>
              </a:spcBef>
              <a:defRPr sz="2000">
                <a:uFill>
                  <a:solidFill>
                    <a:srgbClr val="000000"/>
                  </a:solidFill>
                </a:uFill>
                <a:latin typeface="Arial"/>
                <a:ea typeface="Arial"/>
                <a:cs typeface="Arial"/>
                <a:sym typeface="Arial"/>
              </a:defRPr>
            </a:pPr>
            <a:r>
              <a:t>One expert geophysicist estimates there is 5x-10x as much water in the mantle of the earth (in the crystaline structure) as is on the surface of the earth (see Lou Bergeron, </a:t>
            </a:r>
            <a:r>
              <a:rPr i="1"/>
              <a:t>New Scientist</a:t>
            </a:r>
            <a:r>
              <a:t> Vol 155:2097, pp. 22-26, </a:t>
            </a:r>
            <a:r>
              <a:rPr u="sng">
                <a:hlinkClick r:id="rId3"/>
              </a:rPr>
              <a:t>http://www.newscientist.com/article/mg15520974.900-deep-waters.html</a:t>
            </a:r>
            <a:r>
              <a:t>. Water is usually released in volcanic eruptions.  And we have hot briny vents on the ocean floor today. 	</a:t>
            </a:r>
          </a:p>
          <a:p>
            <a:pPr marL="40640" marR="40640" defTabSz="914400">
              <a:spcBef>
                <a:spcPts val="400"/>
              </a:spcBef>
              <a:defRPr sz="2000">
                <a:uFill>
                  <a:solidFill>
                    <a:srgbClr val="000000"/>
                  </a:solidFill>
                </a:uFill>
                <a:latin typeface="Arial"/>
                <a:ea typeface="Arial"/>
                <a:cs typeface="Arial"/>
                <a:sym typeface="Arial"/>
              </a:defRPr>
            </a:pPr>
            <a:r>
              <a:t>“Burst open” = 1 Hebrew verb, used in Num. 16:31 (Korah, Dathan &amp; Abiram), Judg. 15:19 (Samson) and Zech. 14:4 (Jesus on Mt. of Olives).  Earthquakes often trigger volcanoes and also tsunamis.  Tsunamis caused by seaquakes can travel at speeds up to 500 mph for thousands of miles.</a:t>
            </a:r>
          </a:p>
          <a:p>
            <a:pPr marL="40640" marR="40640" defTabSz="914400">
              <a:spcBef>
                <a:spcPts val="400"/>
              </a:spcBef>
              <a:defRPr sz="3600">
                <a:uFill>
                  <a:solidFill>
                    <a:srgbClr val="000000"/>
                  </a:solidFill>
                </a:uFill>
                <a:latin typeface="Arial"/>
                <a:ea typeface="Arial"/>
                <a:cs typeface="Arial"/>
                <a:sym typeface="Arial"/>
              </a:defRPr>
            </a:pPr>
            <a:r>
              <a:t>NASB</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7" name="Shape 917"/>
          <p:cNvSpPr>
            <a:spLocks noGrp="1" noRot="1" noChangeAspect="1"/>
          </p:cNvSpPr>
          <p:nvPr>
            <p:ph type="sldImg"/>
          </p:nvPr>
        </p:nvSpPr>
        <p:spPr>
          <a:prstGeom prst="rect">
            <a:avLst/>
          </a:prstGeom>
        </p:spPr>
        <p:txBody>
          <a:bodyPr/>
          <a:lstStyle/>
          <a:p>
            <a:endParaRPr/>
          </a:p>
        </p:txBody>
      </p:sp>
      <p:sp>
        <p:nvSpPr>
          <p:cNvPr id="918" name="Shape 918"/>
          <p:cNvSpPr>
            <a:spLocks noGrp="1"/>
          </p:cNvSpPr>
          <p:nvPr>
            <p:ph type="body" sz="quarter" idx="1"/>
          </p:nvPr>
        </p:nvSpPr>
        <p:spPr>
          <a:prstGeom prst="rect">
            <a:avLst/>
          </a:prstGeom>
        </p:spPr>
        <p:txBody>
          <a:bodyPr/>
          <a:lstStyle/>
          <a:p>
            <a:pPr defTabSz="825500">
              <a:defRPr sz="1200"/>
            </a:pPr>
            <a:r>
              <a:t>135412113_Thinkstock2012_Volcano.jpg </a:t>
            </a:r>
          </a:p>
          <a:p>
            <a:pPr defTabSz="825500">
              <a:defRPr sz="1200"/>
            </a:pPr>
            <a:r>
              <a:t>Brandie Downloaded </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 name="Shape 922"/>
          <p:cNvSpPr>
            <a:spLocks noGrp="1" noRot="1" noChangeAspect="1"/>
          </p:cNvSpPr>
          <p:nvPr>
            <p:ph type="sldImg"/>
          </p:nvPr>
        </p:nvSpPr>
        <p:spPr>
          <a:prstGeom prst="rect">
            <a:avLst/>
          </a:prstGeom>
        </p:spPr>
        <p:txBody>
          <a:bodyPr/>
          <a:lstStyle/>
          <a:p>
            <a:endParaRPr/>
          </a:p>
        </p:txBody>
      </p:sp>
      <p:sp>
        <p:nvSpPr>
          <p:cNvPr id="923" name="Shape 923"/>
          <p:cNvSpPr>
            <a:spLocks noGrp="1"/>
          </p:cNvSpPr>
          <p:nvPr>
            <p:ph type="body" sz="quarter" idx="1"/>
          </p:nvPr>
        </p:nvSpPr>
        <p:spPr>
          <a:prstGeom prst="rect">
            <a:avLst/>
          </a:prstGeom>
        </p:spPr>
        <p:txBody>
          <a:bodyPr/>
          <a:lstStyle/>
          <a:p>
            <a:pPr marL="40640" marR="40640" defTabSz="914400">
              <a:spcBef>
                <a:spcPts val="400"/>
              </a:spcBef>
              <a:defRPr sz="1200">
                <a:uFill>
                  <a:solidFill>
                    <a:srgbClr val="000000"/>
                  </a:solidFill>
                </a:uFill>
                <a:latin typeface="Arial"/>
                <a:ea typeface="Arial"/>
                <a:cs typeface="Arial"/>
                <a:sym typeface="Arial"/>
              </a:defRPr>
            </a:pPr>
            <a:r>
              <a:rPr u="sng">
                <a:hlinkClick r:id="rId3"/>
              </a:rPr>
              <a:t>http://news.nationalgeographic.com/news/2011/03/pictures/110315-nuclear-reactor-japan-tsunami-earthquake-world-photos-meltdown/#/japan-earthquake-tsunami-nuclear-unforgettable-pictures-wave_33291_600x450.jpg</a:t>
            </a:r>
            <a:r>
              <a:t>, accessed 2011 Mar 26</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7" name="Shape 927"/>
          <p:cNvSpPr>
            <a:spLocks noGrp="1" noRot="1" noChangeAspect="1"/>
          </p:cNvSpPr>
          <p:nvPr>
            <p:ph type="sldImg"/>
          </p:nvPr>
        </p:nvSpPr>
        <p:spPr>
          <a:prstGeom prst="rect">
            <a:avLst/>
          </a:prstGeom>
        </p:spPr>
        <p:txBody>
          <a:bodyPr/>
          <a:lstStyle/>
          <a:p>
            <a:endParaRPr/>
          </a:p>
        </p:txBody>
      </p:sp>
      <p:sp>
        <p:nvSpPr>
          <p:cNvPr id="928" name="Shape 928"/>
          <p:cNvSpPr>
            <a:spLocks noGrp="1"/>
          </p:cNvSpPr>
          <p:nvPr>
            <p:ph type="body" sz="quarter" idx="1"/>
          </p:nvPr>
        </p:nvSpPr>
        <p:spPr>
          <a:prstGeom prst="rect">
            <a:avLst/>
          </a:prstGeom>
        </p:spPr>
        <p:txBody>
          <a:bodyPr/>
          <a:lstStyle/>
          <a:p>
            <a:pPr marL="40640" marR="40640" defTabSz="914400">
              <a:spcBef>
                <a:spcPts val="400"/>
              </a:spcBef>
              <a:defRPr sz="1200">
                <a:uFill>
                  <a:solidFill>
                    <a:srgbClr val="000000"/>
                  </a:solidFill>
                </a:uFill>
                <a:latin typeface="Arial"/>
                <a:ea typeface="Arial"/>
                <a:cs typeface="Arial"/>
                <a:sym typeface="Arial"/>
              </a:defRPr>
            </a:pPr>
            <a:r>
              <a:rPr u="sng">
                <a:hlinkClick r:id="rId3"/>
              </a:rPr>
              <a:t>http://news.nationalgeographic.com/news/2011/03/pictures/110315-nuclear-reactor-japan-tsunami-earthquake-world-photos-meltdown/#/japan-earthquake-tsunami-nuclear-unforgettable-pictures-wave_33291_600x450.jpg</a:t>
            </a:r>
            <a:r>
              <a:t>, accessed 2011 Mar 26</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 name="Shape 931"/>
          <p:cNvSpPr>
            <a:spLocks noGrp="1" noRot="1" noChangeAspect="1"/>
          </p:cNvSpPr>
          <p:nvPr>
            <p:ph type="sldImg"/>
          </p:nvPr>
        </p:nvSpPr>
        <p:spPr>
          <a:prstGeom prst="rect">
            <a:avLst/>
          </a:prstGeom>
        </p:spPr>
        <p:txBody>
          <a:bodyPr/>
          <a:lstStyle/>
          <a:p>
            <a:endParaRPr/>
          </a:p>
        </p:txBody>
      </p:sp>
      <p:sp>
        <p:nvSpPr>
          <p:cNvPr id="932" name="Shape 932"/>
          <p:cNvSpPr>
            <a:spLocks noGrp="1"/>
          </p:cNvSpPr>
          <p:nvPr>
            <p:ph type="body" sz="quarter" idx="1"/>
          </p:nvPr>
        </p:nvSpPr>
        <p:spPr>
          <a:prstGeom prst="rect">
            <a:avLst/>
          </a:prstGeom>
        </p:spPr>
        <p:txBody>
          <a:bodyPr/>
          <a:lstStyle/>
          <a:p>
            <a:pPr marL="40640" marR="40640" defTabSz="914400">
              <a:spcBef>
                <a:spcPts val="400"/>
              </a:spcBef>
              <a:buFont typeface="Arial"/>
            </a:pPr>
            <a:r>
              <a:rPr sz="1200">
                <a:uFill>
                  <a:solidFill>
                    <a:srgbClr val="000000"/>
                  </a:solidFill>
                </a:uFill>
                <a:latin typeface="Arial"/>
                <a:ea typeface="Arial"/>
                <a:cs typeface="Arial"/>
                <a:sym typeface="Arial"/>
              </a:rPr>
              <a:t>From the book, </a:t>
            </a:r>
            <a:r>
              <a:rPr sz="1200" i="1">
                <a:uFill>
                  <a:solidFill>
                    <a:srgbClr val="000000"/>
                  </a:solidFill>
                </a:uFill>
                <a:latin typeface="Arial"/>
                <a:ea typeface="Arial"/>
                <a:cs typeface="Arial"/>
                <a:sym typeface="Arial"/>
              </a:rPr>
              <a:t>Great Dinosaur Mystery</a:t>
            </a:r>
            <a:r>
              <a:rPr sz="1200">
                <a:uFill>
                  <a:solidFill>
                    <a:srgbClr val="000000"/>
                  </a:solidFill>
                </a:uFill>
                <a:latin typeface="Arial"/>
                <a:ea typeface="Arial"/>
                <a:cs typeface="Arial"/>
                <a:sym typeface="Arial"/>
              </a:rPr>
              <a:t>, pp 24-25.</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3" name="Shape 743"/>
          <p:cNvSpPr>
            <a:spLocks noGrp="1" noRot="1" noChangeAspect="1"/>
          </p:cNvSpPr>
          <p:nvPr>
            <p:ph type="sldImg"/>
          </p:nvPr>
        </p:nvSpPr>
        <p:spPr>
          <a:prstGeom prst="rect">
            <a:avLst/>
          </a:prstGeom>
        </p:spPr>
        <p:txBody>
          <a:bodyPr/>
          <a:lstStyle/>
          <a:p>
            <a:endParaRPr/>
          </a:p>
        </p:txBody>
      </p:sp>
      <p:sp>
        <p:nvSpPr>
          <p:cNvPr id="744" name="Shape 744"/>
          <p:cNvSpPr>
            <a:spLocks noGrp="1"/>
          </p:cNvSpPr>
          <p:nvPr>
            <p:ph type="body" sz="quarter" idx="1"/>
          </p:nvPr>
        </p:nvSpPr>
        <p:spPr>
          <a:prstGeom prst="rect">
            <a:avLst/>
          </a:prstGeom>
        </p:spPr>
        <p:txBody>
          <a:bodyPr/>
          <a:lstStyle>
            <a:lvl1pPr defTabSz="825500">
              <a:defRPr sz="3000"/>
            </a:lvl1pPr>
          </a:lstStyle>
          <a:p>
            <a:r>
              <a:t>We are an evangelistic, apologetics ministry, equipping Christians to understand the Chrsitian worldview, to defend the truth of the Bible, especially in Genesis, and to proclaim the gospel with boldness.</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6" name="Shape 936"/>
          <p:cNvSpPr>
            <a:spLocks noGrp="1" noRot="1" noChangeAspect="1"/>
          </p:cNvSpPr>
          <p:nvPr>
            <p:ph type="sldImg"/>
          </p:nvPr>
        </p:nvSpPr>
        <p:spPr>
          <a:prstGeom prst="rect">
            <a:avLst/>
          </a:prstGeom>
        </p:spPr>
        <p:txBody>
          <a:bodyPr/>
          <a:lstStyle/>
          <a:p>
            <a:endParaRPr/>
          </a:p>
        </p:txBody>
      </p:sp>
      <p:sp>
        <p:nvSpPr>
          <p:cNvPr id="937" name="Shape 937"/>
          <p:cNvSpPr>
            <a:spLocks noGrp="1"/>
          </p:cNvSpPr>
          <p:nvPr>
            <p:ph type="body" sz="quarter" idx="1"/>
          </p:nvPr>
        </p:nvSpPr>
        <p:spPr>
          <a:prstGeom prst="rect">
            <a:avLst/>
          </a:prstGeom>
        </p:spPr>
        <p:txBody>
          <a:bodyPr/>
          <a:lstStyle/>
          <a:p>
            <a:r>
              <a:t>Editable Text- Use this slide for Translations</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1" name="Shape 941"/>
          <p:cNvSpPr>
            <a:spLocks noGrp="1" noRot="1" noChangeAspect="1"/>
          </p:cNvSpPr>
          <p:nvPr>
            <p:ph type="sldImg"/>
          </p:nvPr>
        </p:nvSpPr>
        <p:spPr>
          <a:prstGeom prst="rect">
            <a:avLst/>
          </a:prstGeom>
        </p:spPr>
        <p:txBody>
          <a:bodyPr/>
          <a:lstStyle/>
          <a:p>
            <a:endParaRPr/>
          </a:p>
        </p:txBody>
      </p:sp>
      <p:sp>
        <p:nvSpPr>
          <p:cNvPr id="942" name="Shape 942"/>
          <p:cNvSpPr>
            <a:spLocks noGrp="1"/>
          </p:cNvSpPr>
          <p:nvPr>
            <p:ph type="body" sz="quarter" idx="1"/>
          </p:nvPr>
        </p:nvSpPr>
        <p:spPr>
          <a:prstGeom prst="rect">
            <a:avLst/>
          </a:prstGeom>
        </p:spPr>
        <p:txBody>
          <a:bodyPr/>
          <a:lstStyle/>
          <a:p>
            <a:pPr marL="40640" marR="40640" defTabSz="914400">
              <a:spcBef>
                <a:spcPts val="400"/>
              </a:spcBef>
              <a:buFont typeface="Arial"/>
            </a:pPr>
            <a:r>
              <a:rPr sz="1200">
                <a:uFill>
                  <a:solidFill>
                    <a:srgbClr val="000000"/>
                  </a:solidFill>
                </a:uFill>
                <a:latin typeface="Arial"/>
                <a:ea typeface="Arial"/>
                <a:cs typeface="Arial"/>
                <a:sym typeface="Arial"/>
              </a:rPr>
              <a:t>Where did the water come from?  Fountains of the deep==under the ground and ocean floor.  Lou Bergeron, “Deep waters,” </a:t>
            </a:r>
            <a:r>
              <a:rPr sz="1200" i="1">
                <a:uFill>
                  <a:solidFill>
                    <a:srgbClr val="000000"/>
                  </a:solidFill>
                </a:uFill>
                <a:latin typeface="Arial"/>
                <a:ea typeface="Arial"/>
                <a:cs typeface="Arial"/>
                <a:sym typeface="Arial"/>
              </a:rPr>
              <a:t>New Scientist</a:t>
            </a:r>
            <a:r>
              <a:rPr sz="1200">
                <a:uFill>
                  <a:solidFill>
                    <a:srgbClr val="000000"/>
                  </a:solidFill>
                </a:uFill>
                <a:latin typeface="Arial"/>
                <a:ea typeface="Arial"/>
                <a:cs typeface="Arial"/>
                <a:sym typeface="Arial"/>
              </a:rPr>
              <a:t>, 2097 (30 Aug. 1997), p. 22, reports that studies suggest that there is at least </a:t>
            </a:r>
            <a:r>
              <a:rPr sz="1200" b="1">
                <a:uFill>
                  <a:solidFill>
                    <a:srgbClr val="000000"/>
                  </a:solidFill>
                </a:uFill>
                <a:latin typeface="Arial"/>
                <a:ea typeface="Arial"/>
                <a:cs typeface="Arial"/>
                <a:sym typeface="Arial"/>
              </a:rPr>
              <a:t>10 times</a:t>
            </a:r>
            <a:r>
              <a:rPr sz="1200">
                <a:uFill>
                  <a:solidFill>
                    <a:srgbClr val="000000"/>
                  </a:solidFill>
                </a:uFill>
                <a:latin typeface="Arial"/>
                <a:ea typeface="Arial"/>
                <a:cs typeface="Arial"/>
                <a:sym typeface="Arial"/>
              </a:rPr>
              <a:t> as much water in the mantle of the earth (400 km deep) as in all the oceans.  Some of this water is brought to the surface in volcanic eruptions today.</a:t>
            </a:r>
          </a:p>
          <a:p>
            <a:pPr marL="40640" marR="40640" defTabSz="914400">
              <a:spcBef>
                <a:spcPts val="400"/>
              </a:spcBef>
              <a:buFont typeface="Arial"/>
              <a:defRPr sz="1200">
                <a:uFill>
                  <a:solidFill>
                    <a:srgbClr val="000000"/>
                  </a:solidFill>
                </a:uFill>
                <a:latin typeface="Arial"/>
                <a:ea typeface="Arial"/>
                <a:cs typeface="Arial"/>
                <a:sym typeface="Arial"/>
              </a:defRPr>
            </a:pPr>
            <a:r>
              <a:t>Where did all water go?  Into late-flood ocean basins and underground reservoirs, as we have today.  Present mountains were raised in the latter part of the flood (Ps. 104:6-9 is describing the flood, not the creation of dry land on Day 3, if you study the text carefully).  There are marine fossils on the tops of all the high mountains which is part of the evidence that shows that they were once horizontal sediments under the sea that were hardened into stone and later broke and tilted in the process of mountain-building.</a:t>
            </a:r>
          </a:p>
          <a:p>
            <a:pPr marL="40640" marR="40640" defTabSz="914400">
              <a:spcBef>
                <a:spcPts val="400"/>
              </a:spcBef>
              <a:buFont typeface="Arial"/>
              <a:defRPr sz="2400">
                <a:uFill>
                  <a:solidFill>
                    <a:srgbClr val="000000"/>
                  </a:solidFill>
                </a:uFill>
                <a:latin typeface="Arial"/>
                <a:ea typeface="Arial"/>
                <a:cs typeface="Arial"/>
                <a:sym typeface="Arial"/>
              </a:defRPr>
            </a:pPr>
            <a:r>
              <a:t>NASB</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9" name="Shape 949"/>
          <p:cNvSpPr>
            <a:spLocks noGrp="1" noRot="1" noChangeAspect="1"/>
          </p:cNvSpPr>
          <p:nvPr>
            <p:ph type="sldImg"/>
          </p:nvPr>
        </p:nvSpPr>
        <p:spPr>
          <a:prstGeom prst="rect">
            <a:avLst/>
          </a:prstGeom>
        </p:spPr>
        <p:txBody>
          <a:bodyPr/>
          <a:lstStyle/>
          <a:p>
            <a:endParaRPr/>
          </a:p>
        </p:txBody>
      </p:sp>
      <p:sp>
        <p:nvSpPr>
          <p:cNvPr id="950" name="Shape 950"/>
          <p:cNvSpPr>
            <a:spLocks noGrp="1"/>
          </p:cNvSpPr>
          <p:nvPr>
            <p:ph type="body" sz="quarter" idx="1"/>
          </p:nvPr>
        </p:nvSpPr>
        <p:spPr>
          <a:prstGeom prst="rect">
            <a:avLst/>
          </a:prstGeom>
        </p:spPr>
        <p:txBody>
          <a:bodyPr/>
          <a:lstStyle/>
          <a:p>
            <a:pPr defTabSz="825500">
              <a:defRPr sz="1200"/>
            </a:pPr>
            <a:r>
              <a:t>146953200_Thinkstock2012_GrandCanyon_Rainbow.jpg</a:t>
            </a:r>
          </a:p>
          <a:p>
            <a:pPr defTabSz="825500">
              <a:defRPr sz="1200"/>
            </a:pPr>
            <a:r>
              <a:t>Downloaded by Brandie</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1" name="Shape 1011"/>
          <p:cNvSpPr>
            <a:spLocks noGrp="1" noRot="1" noChangeAspect="1"/>
          </p:cNvSpPr>
          <p:nvPr>
            <p:ph type="sldImg"/>
          </p:nvPr>
        </p:nvSpPr>
        <p:spPr>
          <a:prstGeom prst="rect">
            <a:avLst/>
          </a:prstGeom>
        </p:spPr>
        <p:txBody>
          <a:bodyPr/>
          <a:lstStyle/>
          <a:p>
            <a:endParaRPr/>
          </a:p>
        </p:txBody>
      </p:sp>
      <p:sp>
        <p:nvSpPr>
          <p:cNvPr id="1012" name="Shape 1012"/>
          <p:cNvSpPr>
            <a:spLocks noGrp="1"/>
          </p:cNvSpPr>
          <p:nvPr>
            <p:ph type="body" sz="quarter" idx="1"/>
          </p:nvPr>
        </p:nvSpPr>
        <p:spPr>
          <a:prstGeom prst="rect">
            <a:avLst/>
          </a:prstGeom>
        </p:spPr>
        <p:txBody>
          <a:bodyPr/>
          <a:lstStyle/>
          <a:p>
            <a:r>
              <a:t>Both old-earth views were based on naturalistic assumptions and a denial of the Word of God.</a:t>
            </a:r>
          </a:p>
          <a:p>
            <a:endParaRPr/>
          </a:p>
          <a:p>
            <a:pPr defTabSz="825500">
              <a:defRPr sz="3000"/>
            </a:pPr>
            <a:r>
              <a:t>SSC = Săptămâna supranaturală a creației</a:t>
            </a:r>
          </a:p>
          <a:p>
            <a:pPr defTabSz="825500">
              <a:defRPr sz="3000"/>
            </a:pPr>
            <a:r>
              <a:t>P = Potop</a:t>
            </a:r>
          </a:p>
          <a:p>
            <a:pPr defTabSz="825500">
              <a:defRPr sz="3000"/>
            </a:pPr>
            <a:r>
              <a:t>ÎS = Început Supranatural</a:t>
            </a:r>
          </a:p>
          <a:p>
            <a:pPr defTabSz="825500">
              <a:defRPr sz="3000"/>
            </a:pPr>
            <a:r>
              <a:t>P = Prezent</a:t>
            </a:r>
          </a:p>
          <a:p>
            <a:pPr defTabSz="825500">
              <a:defRPr sz="3000"/>
            </a:pPr>
            <a:r>
              <a:t>C = Catastrofă</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7" name="Shape 1017"/>
          <p:cNvSpPr>
            <a:spLocks noGrp="1" noRot="1" noChangeAspect="1"/>
          </p:cNvSpPr>
          <p:nvPr>
            <p:ph type="sldImg"/>
          </p:nvPr>
        </p:nvSpPr>
        <p:spPr>
          <a:prstGeom prst="rect">
            <a:avLst/>
          </a:prstGeom>
        </p:spPr>
        <p:txBody>
          <a:bodyPr/>
          <a:lstStyle/>
          <a:p>
            <a:endParaRPr/>
          </a:p>
        </p:txBody>
      </p:sp>
      <p:sp>
        <p:nvSpPr>
          <p:cNvPr id="1018" name="Shape 1018"/>
          <p:cNvSpPr>
            <a:spLocks noGrp="1"/>
          </p:cNvSpPr>
          <p:nvPr>
            <p:ph type="body" sz="quarter" idx="1"/>
          </p:nvPr>
        </p:nvSpPr>
        <p:spPr>
          <a:prstGeom prst="rect">
            <a:avLst/>
          </a:prstGeom>
        </p:spPr>
        <p:txBody>
          <a:bodyPr/>
          <a:lstStyle/>
          <a:p>
            <a:pPr marL="40640" marR="40640" defTabSz="914400">
              <a:spcBef>
                <a:spcPts val="400"/>
              </a:spcBef>
              <a:buFont typeface="Arial"/>
            </a:pPr>
            <a:r>
              <a:rPr sz="1200">
                <a:uFill>
                  <a:solidFill>
                    <a:srgbClr val="000000"/>
                  </a:solidFill>
                </a:uFill>
                <a:latin typeface="Arial"/>
                <a:ea typeface="Arial"/>
                <a:cs typeface="Arial"/>
                <a:sym typeface="Arial"/>
              </a:rPr>
              <a:t>Derek Ager (1923-1993), Professor and Head of the Geology Dept. at University College of Swansea (Wales) from 1969-1988 and president of the British Geological Association 1988-1990, continued in “retirement” as Emeritus Professor till his death in 1993.  In his life he visited over 57 countries to look at rocks and wrote 200 papers and four books, as well as many short articles for </a:t>
            </a:r>
            <a:r>
              <a:rPr sz="1200" i="1">
                <a:uFill>
                  <a:solidFill>
                    <a:srgbClr val="000000"/>
                  </a:solidFill>
                </a:uFill>
                <a:latin typeface="Arial"/>
                <a:ea typeface="Arial"/>
                <a:cs typeface="Arial"/>
                <a:sym typeface="Arial"/>
              </a:rPr>
              <a:t>New Scientist</a:t>
            </a:r>
            <a:r>
              <a:rPr sz="1200">
                <a:uFill>
                  <a:solidFill>
                    <a:srgbClr val="000000"/>
                  </a:solidFill>
                </a:uFill>
                <a:latin typeface="Arial"/>
                <a:ea typeface="Arial"/>
                <a:cs typeface="Arial"/>
                <a:sym typeface="Arial"/>
              </a:rPr>
              <a:t>.</a:t>
            </a:r>
          </a:p>
          <a:p>
            <a:pPr marL="40640" marR="40640" defTabSz="914400">
              <a:spcBef>
                <a:spcPts val="400"/>
              </a:spcBef>
              <a:buFont typeface="Arial"/>
            </a:pPr>
            <a:r>
              <a:rPr sz="1200">
                <a:uFill>
                  <a:solidFill>
                    <a:srgbClr val="000000"/>
                  </a:solidFill>
                </a:uFill>
                <a:latin typeface="Arial"/>
                <a:ea typeface="Arial"/>
                <a:cs typeface="Arial"/>
                <a:sym typeface="Arial"/>
              </a:rPr>
              <a:t>Warning to YEC not to use information from his book: Derek Ager, </a:t>
            </a:r>
            <a:r>
              <a:rPr sz="1200" i="1">
                <a:uFill>
                  <a:solidFill>
                    <a:srgbClr val="000000"/>
                  </a:solidFill>
                </a:uFill>
                <a:latin typeface="Arial"/>
                <a:ea typeface="Arial"/>
                <a:cs typeface="Arial"/>
                <a:sym typeface="Arial"/>
              </a:rPr>
              <a:t>The New Catastrophism</a:t>
            </a:r>
            <a:r>
              <a:rPr sz="1200">
                <a:uFill>
                  <a:solidFill>
                    <a:srgbClr val="000000"/>
                  </a:solidFill>
                </a:uFill>
                <a:latin typeface="Arial"/>
                <a:ea typeface="Arial"/>
                <a:cs typeface="Arial"/>
                <a:sym typeface="Arial"/>
              </a:rPr>
              <a:t> (Cambridge, UK: Cambridge Univ. Press, 1993), p. xi.  Ager says (bold in the original): “On that side too were the obviously untenable views of bible-oriented fanatics, obsessed with myths such as Noah’s flood, and of classicists thinking of Nemesis.  That is why I think it necessary to include the following ‘disclaimer’: </a:t>
            </a:r>
            <a:r>
              <a:rPr sz="1200" b="1">
                <a:uFill>
                  <a:solidFill>
                    <a:srgbClr val="000000"/>
                  </a:solidFill>
                </a:uFill>
                <a:latin typeface="Arial"/>
                <a:ea typeface="Arial"/>
                <a:cs typeface="Arial"/>
                <a:sym typeface="Arial"/>
              </a:rPr>
              <a:t>in view of the misuse that my words have been put to in the past, I wish to say that nothing in this book should be taken out of context and thought in any way to support the views of the ‘creationists’ (who I refuse to call ‘scientific’).”</a:t>
            </a:r>
          </a:p>
          <a:p>
            <a:pPr marL="40640" marR="40640" defTabSz="914400">
              <a:spcBef>
                <a:spcPts val="400"/>
              </a:spcBef>
              <a:buFont typeface="Arial"/>
            </a:pPr>
            <a:r>
              <a:rPr sz="1200">
                <a:uFill>
                  <a:solidFill>
                    <a:srgbClr val="000000"/>
                  </a:solidFill>
                </a:uFill>
                <a:latin typeface="Arial"/>
                <a:ea typeface="Arial"/>
                <a:cs typeface="Arial"/>
                <a:sym typeface="Arial"/>
              </a:rPr>
              <a:t>In </a:t>
            </a:r>
            <a:r>
              <a:rPr sz="1200" i="1">
                <a:uFill>
                  <a:solidFill>
                    <a:srgbClr val="000000"/>
                  </a:solidFill>
                </a:uFill>
                <a:latin typeface="Arial"/>
                <a:ea typeface="Arial"/>
                <a:cs typeface="Arial"/>
                <a:sym typeface="Arial"/>
              </a:rPr>
              <a:t>The Nature of the Stratigraphic Record</a:t>
            </a:r>
            <a:r>
              <a:rPr sz="1200">
                <a:uFill>
                  <a:solidFill>
                    <a:srgbClr val="000000"/>
                  </a:solidFill>
                </a:uFill>
                <a:latin typeface="Arial"/>
                <a:ea typeface="Arial"/>
                <a:cs typeface="Arial"/>
                <a:sym typeface="Arial"/>
              </a:rPr>
              <a:t>, p. 20, he says: </a:t>
            </a:r>
          </a:p>
          <a:p>
            <a:pPr marL="40640" marR="40640" defTabSz="914400">
              <a:spcBef>
                <a:spcPts val="400"/>
              </a:spcBef>
              <a:buFont typeface="Arial"/>
              <a:defRPr sz="1200">
                <a:uFill>
                  <a:solidFill>
                    <a:srgbClr val="000000"/>
                  </a:solidFill>
                </a:uFill>
                <a:latin typeface="Arial"/>
                <a:ea typeface="Arial"/>
                <a:cs typeface="Arial"/>
                <a:sym typeface="Arial"/>
              </a:defRPr>
            </a:pPr>
            <a:r>
              <a:t>“This is heady wine and has intoxicated palaeontologists since the days when they could blame it all on Noah’s flood.  In fact, books are still being published by the lunatic fringe with the same explanation.  In case this book should be read by some fundamentalist searching for straws to prop up his prejudices, let me state categorically that all my experience (such as it is) has led me to an unqualified acceptance of evolution by natural selection as a sufficient explanation for what I have seen in the fossil record.  I find divine creation, or several such creations, a completely unnecessary hypothesis.  Nevertheless this is not to deny that there are some very curious features about the fossil record.”</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3" name="Shape 1023"/>
          <p:cNvSpPr>
            <a:spLocks noGrp="1" noRot="1" noChangeAspect="1"/>
          </p:cNvSpPr>
          <p:nvPr>
            <p:ph type="sldImg"/>
          </p:nvPr>
        </p:nvSpPr>
        <p:spPr>
          <a:prstGeom prst="rect">
            <a:avLst/>
          </a:prstGeom>
        </p:spPr>
        <p:txBody>
          <a:bodyPr/>
          <a:lstStyle/>
          <a:p>
            <a:endParaRPr/>
          </a:p>
        </p:txBody>
      </p:sp>
      <p:sp>
        <p:nvSpPr>
          <p:cNvPr id="1024" name="Shape 1024"/>
          <p:cNvSpPr>
            <a:spLocks noGrp="1"/>
          </p:cNvSpPr>
          <p:nvPr>
            <p:ph type="body" sz="quarter" idx="1"/>
          </p:nvPr>
        </p:nvSpPr>
        <p:spPr>
          <a:prstGeom prst="rect">
            <a:avLst/>
          </a:prstGeom>
        </p:spPr>
        <p:txBody>
          <a:bodyPr/>
          <a:lstStyle>
            <a:lvl1pPr marL="40640" marR="40640" defTabSz="914400">
              <a:spcBef>
                <a:spcPts val="400"/>
              </a:spcBef>
              <a:defRPr sz="1200">
                <a:uFill>
                  <a:solidFill>
                    <a:srgbClr val="000000"/>
                  </a:solidFill>
                </a:uFill>
                <a:latin typeface="Arial"/>
                <a:ea typeface="Arial"/>
                <a:cs typeface="Arial"/>
                <a:sym typeface="Arial"/>
              </a:defRPr>
            </a:lvl1pPr>
          </a:lstStyle>
          <a:p>
            <a:r>
              <a:t>Derek Ager (1923-1993), Professor and Head of the Geology Dept. at University College of Swansea (Wales) from 1969-1988 and president of the British Geological Association 1988-1990, continued in “retirement” as Emeritus Professor till his death in 1993.</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9" name="Shape 1059"/>
          <p:cNvSpPr>
            <a:spLocks noGrp="1" noRot="1" noChangeAspect="1"/>
          </p:cNvSpPr>
          <p:nvPr>
            <p:ph type="sldImg"/>
          </p:nvPr>
        </p:nvSpPr>
        <p:spPr>
          <a:prstGeom prst="rect">
            <a:avLst/>
          </a:prstGeom>
        </p:spPr>
        <p:txBody>
          <a:bodyPr/>
          <a:lstStyle/>
          <a:p>
            <a:endParaRPr/>
          </a:p>
        </p:txBody>
      </p:sp>
      <p:sp>
        <p:nvSpPr>
          <p:cNvPr id="1060" name="Shape 1060"/>
          <p:cNvSpPr>
            <a:spLocks noGrp="1"/>
          </p:cNvSpPr>
          <p:nvPr>
            <p:ph type="body" sz="quarter" idx="1"/>
          </p:nvPr>
        </p:nvSpPr>
        <p:spPr>
          <a:prstGeom prst="rect">
            <a:avLst/>
          </a:prstGeom>
        </p:spPr>
        <p:txBody>
          <a:bodyPr/>
          <a:lstStyle/>
          <a:p>
            <a:pPr marL="40640" marR="40640" defTabSz="914400">
              <a:spcBef>
                <a:spcPts val="400"/>
              </a:spcBef>
              <a:defRPr sz="2400">
                <a:uFill>
                  <a:solidFill>
                    <a:srgbClr val="000000"/>
                  </a:solidFill>
                </a:uFill>
                <a:latin typeface="Arial"/>
                <a:ea typeface="Arial"/>
                <a:cs typeface="Arial"/>
                <a:sym typeface="Arial"/>
              </a:defRPr>
            </a:pPr>
            <a:r>
              <a:t>He then gives his reasons for this conclusion, attributing the deposit to a hurricane or tsunami.</a:t>
            </a:r>
          </a:p>
          <a:p>
            <a:pPr marL="40640" marR="40640" defTabSz="914400">
              <a:spcBef>
                <a:spcPts val="400"/>
              </a:spcBef>
              <a:defRPr sz="1200">
                <a:uFill>
                  <a:solidFill>
                    <a:srgbClr val="000000"/>
                  </a:solidFill>
                </a:uFill>
                <a:latin typeface="Arial"/>
                <a:ea typeface="Arial"/>
                <a:cs typeface="Arial"/>
                <a:sym typeface="Arial"/>
              </a:defRPr>
            </a:pPr>
            <a:r>
              <a:t>This is near his home, so he was well acquainted with it.</a:t>
            </a:r>
          </a:p>
          <a:p>
            <a:pPr marL="40640" marR="40640" defTabSz="914400">
              <a:spcBef>
                <a:spcPts val="400"/>
              </a:spcBef>
              <a:defRPr sz="1200">
                <a:uFill>
                  <a:solidFill>
                    <a:srgbClr val="000000"/>
                  </a:solidFill>
                </a:uFill>
                <a:latin typeface="Arial"/>
                <a:ea typeface="Arial"/>
                <a:cs typeface="Arial"/>
                <a:sym typeface="Arial"/>
              </a:defRPr>
            </a:pPr>
            <a:r>
              <a:t>Ager was Emeritus Professor of Geology, University College of Swansea.</a:t>
            </a:r>
          </a:p>
          <a:p>
            <a:pPr marL="496252" marR="40640" defTabSz="914400">
              <a:spcBef>
                <a:spcPts val="400"/>
              </a:spcBef>
            </a:pPr>
            <a:r>
              <a:rPr sz="1200" b="1" i="1">
                <a:uFill>
                  <a:solidFill>
                    <a:srgbClr val="000000"/>
                  </a:solidFill>
                </a:uFill>
                <a:latin typeface="Arial"/>
                <a:ea typeface="Arial"/>
                <a:cs typeface="Arial"/>
                <a:sym typeface="Arial"/>
              </a:rPr>
              <a:t>Conglomerate</a:t>
            </a:r>
            <a:r>
              <a:rPr sz="1200">
                <a:uFill>
                  <a:solidFill>
                    <a:srgbClr val="000000"/>
                  </a:solidFill>
                </a:uFill>
                <a:latin typeface="Arial"/>
                <a:ea typeface="Arial"/>
                <a:cs typeface="Arial"/>
                <a:sym typeface="Arial"/>
              </a:rPr>
              <a:t> is a clastic sedimentary rock that forms from the cementing of rounded cobble and pebble sized rock fragments. Conglomerate is formed by river movement or ocean wave action. The cementing agents that fill the spaces to form the solid rock conglomerate are silica, calcite, or iron oxides. </a:t>
            </a:r>
          </a:p>
          <a:p>
            <a:pPr marL="496252" marR="40640" defTabSz="914400">
              <a:spcBef>
                <a:spcPts val="400"/>
              </a:spcBef>
              <a:defRPr sz="1200">
                <a:uFill>
                  <a:solidFill>
                    <a:srgbClr val="000000"/>
                  </a:solidFill>
                </a:uFill>
                <a:latin typeface="Arial"/>
                <a:ea typeface="Arial"/>
                <a:cs typeface="Arial"/>
                <a:sym typeface="Arial"/>
              </a:defRPr>
            </a:pPr>
            <a:r>
              <a:t>Notice in the photo above the rounded rock particles in the conglomerate. These rounded particles make conglomerate different from breccia.</a:t>
            </a:r>
          </a:p>
          <a:p>
            <a:pPr marL="40640" marR="40640" defTabSz="914400">
              <a:spcBef>
                <a:spcPts val="400"/>
              </a:spcBef>
              <a:defRPr sz="1200">
                <a:uFill>
                  <a:solidFill>
                    <a:srgbClr val="000000"/>
                  </a:solidFill>
                </a:uFill>
                <a:latin typeface="Arial"/>
                <a:ea typeface="Arial"/>
                <a:cs typeface="Arial"/>
                <a:sym typeface="Arial"/>
              </a:defRPr>
            </a:pPr>
            <a:r>
              <a:t>Photo: </a:t>
            </a:r>
            <a:r>
              <a:rPr u="sng">
                <a:hlinkClick r:id="rId3"/>
              </a:rPr>
              <a:t>http://www.indiana.edu/~geol105/1425chap5.htm</a:t>
            </a:r>
            <a:r>
              <a:t>, accessed 22 April 2008</a:t>
            </a:r>
          </a:p>
          <a:p>
            <a:pPr marL="40640" marR="40640" defTabSz="914400">
              <a:spcBef>
                <a:spcPts val="400"/>
              </a:spcBef>
            </a:pPr>
            <a:r>
              <a:rPr sz="1200" b="1">
                <a:uFill>
                  <a:solidFill>
                    <a:srgbClr val="000000"/>
                  </a:solidFill>
                </a:uFill>
                <a:latin typeface="Arial"/>
                <a:ea typeface="Arial"/>
                <a:cs typeface="Arial"/>
                <a:sym typeface="Arial"/>
              </a:rPr>
              <a:t>Definition of conglomerate:</a:t>
            </a:r>
            <a:r>
              <a:rPr sz="1200">
                <a:uFill>
                  <a:solidFill>
                    <a:srgbClr val="000000"/>
                  </a:solidFill>
                </a:uFill>
                <a:latin typeface="Arial"/>
                <a:ea typeface="Arial"/>
                <a:cs typeface="Arial"/>
                <a:sym typeface="Arial"/>
              </a:rPr>
              <a:t> </a:t>
            </a:r>
            <a:r>
              <a:rPr sz="1200" u="sng">
                <a:uFill>
                  <a:solidFill>
                    <a:srgbClr val="000000"/>
                  </a:solidFill>
                </a:uFill>
                <a:latin typeface="Arial"/>
                <a:ea typeface="Arial"/>
                <a:cs typeface="Arial"/>
                <a:sym typeface="Arial"/>
                <a:hlinkClick r:id="rId4"/>
              </a:rPr>
              <a:t>http://volcano.und.edu/vwdocs/vwlessons/lessons/Slideshow/Serocks/Sedrock2.html</a:t>
            </a:r>
            <a:r>
              <a:rPr sz="1200">
                <a:uFill>
                  <a:solidFill>
                    <a:srgbClr val="000000"/>
                  </a:solidFill>
                </a:uFill>
                <a:latin typeface="Arial"/>
                <a:ea typeface="Arial"/>
                <a:cs typeface="Arial"/>
                <a:sym typeface="Arial"/>
              </a:rPr>
              <a:t>, accessed 22 April 2008</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0" name="Shape 1110"/>
          <p:cNvSpPr>
            <a:spLocks noGrp="1" noRot="1" noChangeAspect="1"/>
          </p:cNvSpPr>
          <p:nvPr>
            <p:ph type="sldImg"/>
          </p:nvPr>
        </p:nvSpPr>
        <p:spPr>
          <a:prstGeom prst="rect">
            <a:avLst/>
          </a:prstGeom>
        </p:spPr>
        <p:txBody>
          <a:bodyPr/>
          <a:lstStyle/>
          <a:p>
            <a:endParaRPr/>
          </a:p>
        </p:txBody>
      </p:sp>
      <p:sp>
        <p:nvSpPr>
          <p:cNvPr id="1111" name="Shape 1111"/>
          <p:cNvSpPr>
            <a:spLocks noGrp="1"/>
          </p:cNvSpPr>
          <p:nvPr>
            <p:ph type="body" sz="quarter" idx="1"/>
          </p:nvPr>
        </p:nvSpPr>
        <p:spPr>
          <a:prstGeom prst="rect">
            <a:avLst/>
          </a:prstGeom>
        </p:spPr>
        <p:txBody>
          <a:bodyPr/>
          <a:lstStyle/>
          <a:p>
            <a:pPr defTabSz="825500">
              <a:defRPr sz="1200"/>
            </a:pPr>
            <a:r>
              <a:t>147703743_Thinkstock2012_GrandCanyon.jpg</a:t>
            </a:r>
          </a:p>
          <a:p>
            <a:pPr defTabSz="825500">
              <a:defRPr sz="1200"/>
            </a:pPr>
            <a:r>
              <a:t>Downloaded by Brandie</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4" name="Shape 1114"/>
          <p:cNvSpPr>
            <a:spLocks noGrp="1" noRot="1" noChangeAspect="1"/>
          </p:cNvSpPr>
          <p:nvPr>
            <p:ph type="sldImg"/>
          </p:nvPr>
        </p:nvSpPr>
        <p:spPr>
          <a:prstGeom prst="rect">
            <a:avLst/>
          </a:prstGeom>
        </p:spPr>
        <p:txBody>
          <a:bodyPr/>
          <a:lstStyle/>
          <a:p>
            <a:endParaRPr/>
          </a:p>
        </p:txBody>
      </p:sp>
      <p:sp>
        <p:nvSpPr>
          <p:cNvPr id="1115" name="Shape 1115"/>
          <p:cNvSpPr>
            <a:spLocks noGrp="1"/>
          </p:cNvSpPr>
          <p:nvPr>
            <p:ph type="body" sz="quarter" idx="1"/>
          </p:nvPr>
        </p:nvSpPr>
        <p:spPr>
          <a:prstGeom prst="rect">
            <a:avLst/>
          </a:prstGeom>
        </p:spPr>
        <p:txBody>
          <a:bodyPr/>
          <a:lstStyle/>
          <a:p>
            <a:r>
              <a:t>Editable Text- Use this slide for Translations</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9" name="Shape 1119"/>
          <p:cNvSpPr>
            <a:spLocks noGrp="1" noRot="1" noChangeAspect="1"/>
          </p:cNvSpPr>
          <p:nvPr>
            <p:ph type="sldImg"/>
          </p:nvPr>
        </p:nvSpPr>
        <p:spPr>
          <a:prstGeom prst="rect">
            <a:avLst/>
          </a:prstGeom>
        </p:spPr>
        <p:txBody>
          <a:bodyPr/>
          <a:lstStyle/>
          <a:p>
            <a:endParaRPr/>
          </a:p>
        </p:txBody>
      </p:sp>
      <p:sp>
        <p:nvSpPr>
          <p:cNvPr id="1120" name="Shape 1120"/>
          <p:cNvSpPr>
            <a:spLocks noGrp="1"/>
          </p:cNvSpPr>
          <p:nvPr>
            <p:ph type="body" sz="quarter" idx="1"/>
          </p:nvPr>
        </p:nvSpPr>
        <p:spPr>
          <a:prstGeom prst="rect">
            <a:avLst/>
          </a:prstGeom>
        </p:spPr>
        <p:txBody>
          <a:bodyPr/>
          <a:lstStyle>
            <a:lvl1pPr marL="40640" marR="40640" defTabSz="914400">
              <a:spcBef>
                <a:spcPts val="400"/>
              </a:spcBef>
              <a:defRPr sz="1200" b="1">
                <a:uFill>
                  <a:solidFill>
                    <a:srgbClr val="000000"/>
                  </a:solidFill>
                </a:uFill>
                <a:latin typeface="Arial"/>
                <a:ea typeface="Arial"/>
                <a:cs typeface="Arial"/>
                <a:sym typeface="Arial"/>
              </a:defRPr>
            </a:lvl1pPr>
          </a:lstStyle>
          <a:p>
            <a:r>
              <a:t>Revised: July 2005.</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4" name="Shape 754"/>
          <p:cNvSpPr>
            <a:spLocks noGrp="1" noRot="1" noChangeAspect="1"/>
          </p:cNvSpPr>
          <p:nvPr>
            <p:ph type="sldImg"/>
          </p:nvPr>
        </p:nvSpPr>
        <p:spPr>
          <a:prstGeom prst="rect">
            <a:avLst/>
          </a:prstGeom>
        </p:spPr>
        <p:txBody>
          <a:bodyPr/>
          <a:lstStyle/>
          <a:p>
            <a:endParaRPr/>
          </a:p>
        </p:txBody>
      </p:sp>
      <p:sp>
        <p:nvSpPr>
          <p:cNvPr id="755" name="Shape 755"/>
          <p:cNvSpPr>
            <a:spLocks noGrp="1"/>
          </p:cNvSpPr>
          <p:nvPr>
            <p:ph type="body" sz="quarter" idx="1"/>
          </p:nvPr>
        </p:nvSpPr>
        <p:spPr>
          <a:prstGeom prst="rect">
            <a:avLst/>
          </a:prstGeom>
        </p:spPr>
        <p:txBody>
          <a:bodyPr/>
          <a:lstStyle/>
          <a:p>
            <a:pPr defTabSz="825500">
              <a:defRPr sz="1200"/>
            </a:pPr>
            <a:r>
              <a:t>Photo:121088266_Thinkstock2012_GrandCanyon.jpg</a:t>
            </a:r>
          </a:p>
          <a:p>
            <a:pPr defTabSz="825500">
              <a:defRPr sz="1200"/>
            </a:pPr>
            <a:r>
              <a:t>Brandie Downloaded </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 name="Shape 1126"/>
          <p:cNvSpPr>
            <a:spLocks noGrp="1" noRot="1" noChangeAspect="1"/>
          </p:cNvSpPr>
          <p:nvPr>
            <p:ph type="sldImg"/>
          </p:nvPr>
        </p:nvSpPr>
        <p:spPr>
          <a:prstGeom prst="rect">
            <a:avLst/>
          </a:prstGeom>
        </p:spPr>
        <p:txBody>
          <a:bodyPr/>
          <a:lstStyle/>
          <a:p>
            <a:endParaRPr/>
          </a:p>
        </p:txBody>
      </p:sp>
      <p:sp>
        <p:nvSpPr>
          <p:cNvPr id="1127" name="Shape 1127"/>
          <p:cNvSpPr>
            <a:spLocks noGrp="1"/>
          </p:cNvSpPr>
          <p:nvPr>
            <p:ph type="body" sz="quarter" idx="1"/>
          </p:nvPr>
        </p:nvSpPr>
        <p:spPr>
          <a:prstGeom prst="rect">
            <a:avLst/>
          </a:prstGeom>
        </p:spPr>
        <p:txBody>
          <a:bodyPr/>
          <a:lstStyle/>
          <a:p>
            <a:r>
              <a:t>few hours — millions of years</a:t>
            </a:r>
          </a:p>
          <a:p>
            <a:r>
              <a:t>matter of weeks</a:t>
            </a:r>
          </a:p>
          <a:p>
            <a:r>
              <a:t>Groundwater heavily laden with minerals in solution</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0" name="Shape 1140"/>
          <p:cNvSpPr>
            <a:spLocks noGrp="1" noRot="1" noChangeAspect="1"/>
          </p:cNvSpPr>
          <p:nvPr>
            <p:ph type="sldImg"/>
          </p:nvPr>
        </p:nvSpPr>
        <p:spPr>
          <a:prstGeom prst="rect">
            <a:avLst/>
          </a:prstGeom>
        </p:spPr>
        <p:txBody>
          <a:bodyPr/>
          <a:lstStyle/>
          <a:p>
            <a:endParaRPr/>
          </a:p>
        </p:txBody>
      </p:sp>
      <p:sp>
        <p:nvSpPr>
          <p:cNvPr id="1141" name="Shape 1141"/>
          <p:cNvSpPr>
            <a:spLocks noGrp="1"/>
          </p:cNvSpPr>
          <p:nvPr>
            <p:ph type="body" sz="quarter" idx="1"/>
          </p:nvPr>
        </p:nvSpPr>
        <p:spPr>
          <a:prstGeom prst="rect">
            <a:avLst/>
          </a:prstGeom>
        </p:spPr>
        <p:txBody>
          <a:bodyPr/>
          <a:lstStyle/>
          <a:p>
            <a:pPr marL="40640" marR="40640" defTabSz="914400">
              <a:spcBef>
                <a:spcPts val="400"/>
              </a:spcBef>
              <a:buFont typeface="Arial"/>
            </a:pPr>
            <a:r>
              <a:rPr sz="1200" i="1">
                <a:uFill>
                  <a:solidFill>
                    <a:srgbClr val="000000"/>
                  </a:solidFill>
                </a:uFill>
                <a:latin typeface="Arial"/>
                <a:ea typeface="Arial"/>
                <a:cs typeface="Arial"/>
                <a:sym typeface="Arial"/>
              </a:rPr>
              <a:t>Creation</a:t>
            </a:r>
            <a:r>
              <a:rPr sz="1200">
                <a:uFill>
                  <a:solidFill>
                    <a:srgbClr val="000000"/>
                  </a:solidFill>
                </a:uFill>
                <a:latin typeface="Arial"/>
                <a:ea typeface="Arial"/>
                <a:cs typeface="Arial"/>
                <a:sym typeface="Arial"/>
              </a:rPr>
              <a:t>, Vol. 23, No. 1 (Dec. 2000-Feb 2001), pp. 10-11.</a:t>
            </a:r>
          </a:p>
          <a:p>
            <a:pPr marL="40640" marR="40640" defTabSz="914400">
              <a:spcBef>
                <a:spcPts val="400"/>
              </a:spcBef>
              <a:buFont typeface="Arial"/>
            </a:pPr>
            <a:r>
              <a:rPr sz="1200">
                <a:uFill>
                  <a:solidFill>
                    <a:srgbClr val="000000"/>
                  </a:solidFill>
                </a:uFill>
                <a:latin typeface="Arial"/>
                <a:ea typeface="Arial"/>
                <a:cs typeface="Arial"/>
                <a:sym typeface="Arial"/>
              </a:rPr>
              <a:t>Same photo (minus the fish inserts) found in Kenneth R. Miller &amp; Joseph S. Levine, </a:t>
            </a:r>
            <a:r>
              <a:rPr sz="1200" i="1">
                <a:uFill>
                  <a:solidFill>
                    <a:srgbClr val="000000"/>
                  </a:solidFill>
                </a:uFill>
                <a:latin typeface="Arial"/>
                <a:ea typeface="Arial"/>
                <a:cs typeface="Arial"/>
                <a:sym typeface="Arial"/>
              </a:rPr>
              <a:t>Biology</a:t>
            </a:r>
            <a:r>
              <a:rPr sz="1200">
                <a:uFill>
                  <a:solidFill>
                    <a:srgbClr val="000000"/>
                  </a:solidFill>
                </a:uFill>
                <a:latin typeface="Arial"/>
                <a:ea typeface="Arial"/>
                <a:cs typeface="Arial"/>
                <a:sym typeface="Arial"/>
              </a:rPr>
              <a:t> (Boston, MA: Pearson Education, 2010), p. 536-37, which is on my shelf.</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 name="Shape 1146"/>
          <p:cNvSpPr>
            <a:spLocks noGrp="1" noRot="1" noChangeAspect="1"/>
          </p:cNvSpPr>
          <p:nvPr>
            <p:ph type="sldImg"/>
          </p:nvPr>
        </p:nvSpPr>
        <p:spPr>
          <a:prstGeom prst="rect">
            <a:avLst/>
          </a:prstGeom>
        </p:spPr>
        <p:txBody>
          <a:bodyPr/>
          <a:lstStyle/>
          <a:p>
            <a:endParaRPr/>
          </a:p>
        </p:txBody>
      </p:sp>
      <p:sp>
        <p:nvSpPr>
          <p:cNvPr id="1147" name="Shape 1147"/>
          <p:cNvSpPr>
            <a:spLocks noGrp="1"/>
          </p:cNvSpPr>
          <p:nvPr>
            <p:ph type="body" sz="quarter" idx="1"/>
          </p:nvPr>
        </p:nvSpPr>
        <p:spPr>
          <a:prstGeom prst="rect">
            <a:avLst/>
          </a:prstGeom>
        </p:spPr>
        <p:txBody>
          <a:bodyPr/>
          <a:lstStyle/>
          <a:p>
            <a:pPr marR="457200">
              <a:defRPr sz="2800">
                <a:latin typeface="Times New Roman"/>
                <a:ea typeface="Times New Roman"/>
                <a:cs typeface="Times New Roman"/>
                <a:sym typeface="Times New Roman"/>
              </a:defRPr>
            </a:pPr>
            <a:r>
              <a:t>45 mammalian species as well as reptiles, fish, insects, 43 species of birds, and a few amphibians are preserved in Messel Pit. Many of the animals are preserved intact with fur, colored feathers, or dinner in their stomachs, and nine pairs of turtles are preserved mating.</a:t>
            </a:r>
          </a:p>
          <a:p>
            <a:pPr marR="457200">
              <a:defRPr sz="2000">
                <a:latin typeface="Times New Roman"/>
                <a:ea typeface="Times New Roman"/>
                <a:cs typeface="Times New Roman"/>
                <a:sym typeface="Times New Roman"/>
              </a:defRPr>
            </a:pPr>
            <a:r>
              <a:t>Picture and info from News to Know (AiG), 2014 Jan 4, based on Andrew Currie</a:t>
            </a:r>
            <a:r>
              <a:rPr>
                <a:solidFill>
                  <a:srgbClr val="555555"/>
                </a:solidFill>
              </a:rPr>
              <a:t>, </a:t>
            </a:r>
            <a:r>
              <a:rPr i="1">
                <a:solidFill>
                  <a:srgbClr val="555555"/>
                </a:solidFill>
              </a:rPr>
              <a:t>Smithsonian Magazine</a:t>
            </a:r>
            <a:r>
              <a:rPr>
                <a:solidFill>
                  <a:srgbClr val="555555"/>
                </a:solidFill>
              </a:rPr>
              <a:t> (Jan 2014),</a:t>
            </a:r>
            <a:r>
              <a:rPr i="1">
                <a:solidFill>
                  <a:srgbClr val="555555"/>
                </a:solidFill>
              </a:rPr>
              <a:t> </a:t>
            </a:r>
            <a:r>
              <a:rPr u="sng">
                <a:solidFill>
                  <a:srgbClr val="0433FF"/>
                </a:solidFill>
                <a:hlinkClick r:id="rId3"/>
              </a:rPr>
              <a:t>http://www.smithsonianmag.com/travel/The-Evolutionary-Secrets-Within-the-Messel-Pit-236238851.html#Tales-Pit-turtles-473.jpg</a:t>
            </a:r>
            <a:r>
              <a:t> (image from: </a:t>
            </a:r>
            <a:r>
              <a:rPr>
                <a:solidFill>
                  <a:srgbClr val="555555"/>
                </a:solidFill>
              </a:rPr>
              <a:t>Jonathan Blair / Corbis)</a:t>
            </a:r>
            <a:br>
              <a:rPr>
                <a:solidFill>
                  <a:srgbClr val="555555"/>
                </a:solidFill>
              </a:rPr>
            </a:br>
            <a:endParaRPr>
              <a:solidFill>
                <a:srgbClr val="555555"/>
              </a:solidFil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2" name="Shape 1152"/>
          <p:cNvSpPr>
            <a:spLocks noGrp="1" noRot="1" noChangeAspect="1"/>
          </p:cNvSpPr>
          <p:nvPr>
            <p:ph type="sldImg"/>
          </p:nvPr>
        </p:nvSpPr>
        <p:spPr>
          <a:prstGeom prst="rect">
            <a:avLst/>
          </a:prstGeom>
        </p:spPr>
        <p:txBody>
          <a:bodyPr/>
          <a:lstStyle/>
          <a:p>
            <a:endParaRPr/>
          </a:p>
        </p:txBody>
      </p:sp>
      <p:sp>
        <p:nvSpPr>
          <p:cNvPr id="1153" name="Shape 1153"/>
          <p:cNvSpPr>
            <a:spLocks noGrp="1"/>
          </p:cNvSpPr>
          <p:nvPr>
            <p:ph type="body" sz="quarter" idx="1"/>
          </p:nvPr>
        </p:nvSpPr>
        <p:spPr>
          <a:prstGeom prst="rect">
            <a:avLst/>
          </a:prstGeom>
        </p:spPr>
        <p:txBody>
          <a:bodyPr/>
          <a:lstStyle/>
          <a:p>
            <a:pPr marR="457200">
              <a:defRPr sz="2800">
                <a:latin typeface="Times New Roman"/>
                <a:ea typeface="Times New Roman"/>
                <a:cs typeface="Times New Roman"/>
                <a:sym typeface="Times New Roman"/>
              </a:defRPr>
            </a:pPr>
            <a:r>
              <a:t>45 mammalian species as well as reptiles, fish, insects, 43 species of birds, and a few amphibians are preserved in Messel Pit. Many of the animals are preserved intact with fur, colored feathers, or dinner in their stomachs, and nine pairs of turtles are preserved mating.</a:t>
            </a:r>
          </a:p>
          <a:p>
            <a:pPr marR="457200">
              <a:defRPr sz="2800">
                <a:latin typeface="Times New Roman"/>
                <a:ea typeface="Times New Roman"/>
                <a:cs typeface="Times New Roman"/>
                <a:sym typeface="Times New Roman"/>
              </a:defRPr>
            </a:pPr>
            <a:r>
              <a:t>Picture and info from News to Know (AiG), 2014 Jan 4., IMAGE from: </a:t>
            </a:r>
            <a:r>
              <a:rPr>
                <a:solidFill>
                  <a:srgbClr val="555555"/>
                </a:solidFill>
              </a:rPr>
              <a:t>Berthold Steinhilber, </a:t>
            </a:r>
            <a:r>
              <a:rPr i="1">
                <a:solidFill>
                  <a:srgbClr val="555555"/>
                </a:solidFill>
              </a:rPr>
              <a:t>Smithsonian Magazine, </a:t>
            </a:r>
            <a:r>
              <a:rPr u="sng">
                <a:solidFill>
                  <a:srgbClr val="0433FF"/>
                </a:solidFill>
                <a:hlinkClick r:id="rId3"/>
              </a:rPr>
              <a:t>http://www.smithsonianmag.com/travel/The-Evolutionary-Secrets-Within-the-Messel-PIt-236238851.html#Tales-Pit-beetle-473.jpg</a:t>
            </a:r>
            <a:r>
              <a:t> </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8" name="Shape 1158"/>
          <p:cNvSpPr>
            <a:spLocks noGrp="1" noRot="1" noChangeAspect="1"/>
          </p:cNvSpPr>
          <p:nvPr>
            <p:ph type="sldImg"/>
          </p:nvPr>
        </p:nvSpPr>
        <p:spPr>
          <a:prstGeom prst="rect">
            <a:avLst/>
          </a:prstGeom>
        </p:spPr>
        <p:txBody>
          <a:bodyPr/>
          <a:lstStyle/>
          <a:p>
            <a:endParaRPr/>
          </a:p>
        </p:txBody>
      </p:sp>
      <p:sp>
        <p:nvSpPr>
          <p:cNvPr id="1159" name="Shape 1159"/>
          <p:cNvSpPr>
            <a:spLocks noGrp="1"/>
          </p:cNvSpPr>
          <p:nvPr>
            <p:ph type="body" sz="quarter" idx="1"/>
          </p:nvPr>
        </p:nvSpPr>
        <p:spPr>
          <a:prstGeom prst="rect">
            <a:avLst/>
          </a:prstGeom>
        </p:spPr>
        <p:txBody>
          <a:bodyPr/>
          <a:lstStyle>
            <a:lvl1pPr defTabSz="825500">
              <a:defRPr sz="1800">
                <a:latin typeface="Arial"/>
                <a:ea typeface="Arial"/>
                <a:cs typeface="Arial"/>
                <a:sym typeface="Arial"/>
              </a:defRPr>
            </a:lvl1pPr>
          </a:lstStyle>
          <a:p>
            <a:r>
              <a:t>photo: Wikimedia.org.  This work is based on a work in the public domain. It has been digitally enhanced and/or modified. This derivative work has been (or is hereby) released into the public domain by its author, D. Coetzee. This applies worldwide.  In some countries this may not be legally possible; if so, D. Coetzee grants anyone the right to use this work for any purpose, without any conditions, unless such conditions are required by law.</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3" name="Shape 1163"/>
          <p:cNvSpPr>
            <a:spLocks noGrp="1" noRot="1" noChangeAspect="1"/>
          </p:cNvSpPr>
          <p:nvPr>
            <p:ph type="sldImg"/>
          </p:nvPr>
        </p:nvSpPr>
        <p:spPr>
          <a:prstGeom prst="rect">
            <a:avLst/>
          </a:prstGeom>
        </p:spPr>
        <p:txBody>
          <a:bodyPr/>
          <a:lstStyle/>
          <a:p>
            <a:endParaRPr/>
          </a:p>
        </p:txBody>
      </p:sp>
      <p:sp>
        <p:nvSpPr>
          <p:cNvPr id="1164" name="Shape 1164"/>
          <p:cNvSpPr>
            <a:spLocks noGrp="1"/>
          </p:cNvSpPr>
          <p:nvPr>
            <p:ph type="body" sz="quarter" idx="1"/>
          </p:nvPr>
        </p:nvSpPr>
        <p:spPr>
          <a:prstGeom prst="rect">
            <a:avLst/>
          </a:prstGeom>
        </p:spPr>
        <p:txBody>
          <a:bodyPr/>
          <a:lstStyle/>
          <a:p>
            <a:pPr marL="40640" marR="40640" defTabSz="914400">
              <a:spcBef>
                <a:spcPts val="400"/>
              </a:spcBef>
              <a:defRPr sz="1200">
                <a:uFill>
                  <a:solidFill>
                    <a:srgbClr val="000000"/>
                  </a:solidFill>
                </a:uFill>
                <a:latin typeface="Arial"/>
                <a:ea typeface="Arial"/>
                <a:cs typeface="Arial"/>
                <a:sym typeface="Arial"/>
              </a:defRPr>
            </a:pPr>
            <a:r>
              <a:rPr u="sng">
                <a:hlinkClick r:id="rId3"/>
              </a:rPr>
              <a:t>http://www.abc.net.au/science/articles/2004/10/27/1228791.htm</a:t>
            </a:r>
            <a:r>
              <a:t>, accessed 12 April 2008.  The article stated that the worm was fossilized before bacteria could eat the worm.</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8" name="Shape 1168"/>
          <p:cNvSpPr>
            <a:spLocks noGrp="1" noRot="1" noChangeAspect="1"/>
          </p:cNvSpPr>
          <p:nvPr>
            <p:ph type="sldImg"/>
          </p:nvPr>
        </p:nvSpPr>
        <p:spPr>
          <a:prstGeom prst="rect">
            <a:avLst/>
          </a:prstGeom>
        </p:spPr>
        <p:txBody>
          <a:bodyPr/>
          <a:lstStyle/>
          <a:p>
            <a:endParaRPr/>
          </a:p>
        </p:txBody>
      </p:sp>
      <p:sp>
        <p:nvSpPr>
          <p:cNvPr id="1169" name="Shape 1169"/>
          <p:cNvSpPr>
            <a:spLocks noGrp="1"/>
          </p:cNvSpPr>
          <p:nvPr>
            <p:ph type="body" sz="quarter" idx="1"/>
          </p:nvPr>
        </p:nvSpPr>
        <p:spPr>
          <a:prstGeom prst="rect">
            <a:avLst/>
          </a:prstGeom>
        </p:spPr>
        <p:txBody>
          <a:bodyPr/>
          <a:lstStyle/>
          <a:p>
            <a:pPr marL="40640" marR="40640" defTabSz="914400">
              <a:spcBef>
                <a:spcPts val="400"/>
              </a:spcBef>
              <a:buFont typeface="Arial"/>
            </a:pPr>
            <a:r>
              <a:rPr sz="1200">
                <a:uFill>
                  <a:solidFill>
                    <a:srgbClr val="000000"/>
                  </a:solidFill>
                </a:uFill>
                <a:latin typeface="Arial"/>
                <a:ea typeface="Arial"/>
                <a:cs typeface="Arial"/>
                <a:sym typeface="Arial"/>
              </a:rPr>
              <a:t>“A </a:t>
            </a:r>
            <a:r>
              <a:rPr sz="1200" b="1">
                <a:uFill>
                  <a:solidFill>
                    <a:srgbClr val="000000"/>
                  </a:solidFill>
                </a:uFill>
                <a:latin typeface="Arial"/>
                <a:ea typeface="Arial"/>
                <a:cs typeface="Arial"/>
                <a:sym typeface="Arial"/>
              </a:rPr>
              <a:t>Coprolite</a:t>
            </a:r>
            <a:r>
              <a:rPr sz="1200">
                <a:uFill>
                  <a:solidFill>
                    <a:srgbClr val="000000"/>
                  </a:solidFill>
                </a:uFill>
                <a:latin typeface="Arial"/>
                <a:ea typeface="Arial"/>
                <a:cs typeface="Arial"/>
                <a:sym typeface="Arial"/>
              </a:rPr>
              <a:t> is the fossil that results when human or animal dung is fossilized. They are classified as trace fossils as opposed to body fossils, as they give evidence for the animal's behaviour (in this case, diet) rather than morphology. The name is derived from the Greek words </a:t>
            </a:r>
            <a:r>
              <a:rPr sz="1200" i="1">
                <a:uFill>
                  <a:solidFill>
                    <a:srgbClr val="000000"/>
                  </a:solidFill>
                </a:uFill>
                <a:latin typeface="Arial"/>
                <a:ea typeface="Arial"/>
                <a:cs typeface="Arial"/>
                <a:sym typeface="Arial"/>
              </a:rPr>
              <a:t>κοπρος (kopros)</a:t>
            </a:r>
            <a:r>
              <a:rPr sz="1200">
                <a:uFill>
                  <a:solidFill>
                    <a:srgbClr val="000000"/>
                  </a:solidFill>
                </a:uFill>
                <a:latin typeface="Arial"/>
                <a:ea typeface="Arial"/>
                <a:cs typeface="Arial"/>
                <a:sym typeface="Arial"/>
              </a:rPr>
              <a:t> meaning 'dung' and </a:t>
            </a:r>
            <a:r>
              <a:rPr sz="1200" i="1">
                <a:uFill>
                  <a:solidFill>
                    <a:srgbClr val="000000"/>
                  </a:solidFill>
                </a:uFill>
                <a:latin typeface="Arial"/>
                <a:ea typeface="Arial"/>
                <a:cs typeface="Arial"/>
                <a:sym typeface="Arial"/>
              </a:rPr>
              <a:t>λιθος (lithos)</a:t>
            </a:r>
            <a:r>
              <a:rPr sz="1200">
                <a:uFill>
                  <a:solidFill>
                    <a:srgbClr val="000000"/>
                  </a:solidFill>
                </a:uFill>
                <a:latin typeface="Arial"/>
                <a:ea typeface="Arial"/>
                <a:cs typeface="Arial"/>
                <a:sym typeface="Arial"/>
              </a:rPr>
              <a:t> meaning 'stone'. They were first described by William Buckland in 1829. … Coprolites may range in size from a few millimetres to over 60 centimetres.”  Info from: </a:t>
            </a:r>
            <a:r>
              <a:rPr u="sng">
                <a:hlinkClick r:id="rId3"/>
              </a:rPr>
              <a:t>http://en.wikipedia.org/wiki/Coprolite</a:t>
            </a:r>
            <a:r>
              <a:rPr sz="1200">
                <a:uFill>
                  <a:solidFill>
                    <a:srgbClr val="000000"/>
                  </a:solidFill>
                </a:uFill>
                <a:latin typeface="Arial"/>
                <a:ea typeface="Arial"/>
                <a:cs typeface="Arial"/>
                <a:sym typeface="Arial"/>
              </a:rPr>
              <a:t>, accessed 12 April 2008</a:t>
            </a:r>
          </a:p>
          <a:p>
            <a:pPr marL="40640" marR="40640" defTabSz="914400">
              <a:spcBef>
                <a:spcPts val="400"/>
              </a:spcBef>
              <a:buFont typeface="Arial"/>
              <a:defRPr sz="1200">
                <a:uFill>
                  <a:solidFill>
                    <a:srgbClr val="000000"/>
                  </a:solidFill>
                </a:uFill>
                <a:latin typeface="Arial"/>
                <a:ea typeface="Arial"/>
                <a:cs typeface="Arial"/>
                <a:sym typeface="Arial"/>
              </a:defRPr>
            </a:pPr>
            <a:r>
              <a:t>Photo: </a:t>
            </a:r>
            <a:r>
              <a:rPr u="sng">
                <a:hlinkClick r:id="rId4"/>
              </a:rPr>
              <a:t>http://skywalker.cochise.edu/wellerr/fossil/coprolite/coprolite02.htm</a:t>
            </a:r>
            <a:r>
              <a:t>, accessed 12 April 2008.  Site says that the picture is copyright free for non-commercial educational purposes.</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2" name="Shape 1172"/>
          <p:cNvSpPr>
            <a:spLocks noGrp="1" noRot="1" noChangeAspect="1"/>
          </p:cNvSpPr>
          <p:nvPr>
            <p:ph type="sldImg"/>
          </p:nvPr>
        </p:nvSpPr>
        <p:spPr>
          <a:prstGeom prst="rect">
            <a:avLst/>
          </a:prstGeom>
        </p:spPr>
        <p:txBody>
          <a:bodyPr/>
          <a:lstStyle/>
          <a:p>
            <a:endParaRPr/>
          </a:p>
        </p:txBody>
      </p:sp>
      <p:sp>
        <p:nvSpPr>
          <p:cNvPr id="1173" name="Shape 1173"/>
          <p:cNvSpPr>
            <a:spLocks noGrp="1"/>
          </p:cNvSpPr>
          <p:nvPr>
            <p:ph type="body" sz="quarter" idx="1"/>
          </p:nvPr>
        </p:nvSpPr>
        <p:spPr>
          <a:prstGeom prst="rect">
            <a:avLst/>
          </a:prstGeom>
        </p:spPr>
        <p:txBody>
          <a:bodyPr/>
          <a:lstStyle/>
          <a:p>
            <a:r>
              <a:t>How long does it take to form &amp; erode rocks?</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9" name="Shape 1179"/>
          <p:cNvSpPr>
            <a:spLocks noGrp="1" noRot="1" noChangeAspect="1"/>
          </p:cNvSpPr>
          <p:nvPr>
            <p:ph type="sldImg"/>
          </p:nvPr>
        </p:nvSpPr>
        <p:spPr>
          <a:prstGeom prst="rect">
            <a:avLst/>
          </a:prstGeom>
        </p:spPr>
        <p:txBody>
          <a:bodyPr/>
          <a:lstStyle/>
          <a:p>
            <a:endParaRPr/>
          </a:p>
        </p:txBody>
      </p:sp>
      <p:sp>
        <p:nvSpPr>
          <p:cNvPr id="1180" name="Shape 1180"/>
          <p:cNvSpPr>
            <a:spLocks noGrp="1"/>
          </p:cNvSpPr>
          <p:nvPr>
            <p:ph type="body" sz="quarter" idx="1"/>
          </p:nvPr>
        </p:nvSpPr>
        <p:spPr>
          <a:prstGeom prst="rect">
            <a:avLst/>
          </a:prstGeom>
        </p:spPr>
        <p:txBody>
          <a:bodyPr/>
          <a:lstStyle/>
          <a:p>
            <a:r>
              <a:t>“Without any regard to the laws of geology, mud on the marsh is hardening into stone </a:t>
            </a:r>
            <a:r>
              <a:rPr b="1"/>
              <a:t>in a few years</a:t>
            </a:r>
            <a:r>
              <a:t> rather than the thousands it usually takes. . . .</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5" name="Shape 1185"/>
          <p:cNvSpPr>
            <a:spLocks noGrp="1" noRot="1" noChangeAspect="1"/>
          </p:cNvSpPr>
          <p:nvPr>
            <p:ph type="sldImg"/>
          </p:nvPr>
        </p:nvSpPr>
        <p:spPr>
          <a:prstGeom prst="rect">
            <a:avLst/>
          </a:prstGeom>
        </p:spPr>
        <p:txBody>
          <a:bodyPr/>
          <a:lstStyle/>
          <a:p>
            <a:endParaRPr/>
          </a:p>
        </p:txBody>
      </p:sp>
      <p:sp>
        <p:nvSpPr>
          <p:cNvPr id="1186" name="Shape 1186"/>
          <p:cNvSpPr>
            <a:spLocks noGrp="1"/>
          </p:cNvSpPr>
          <p:nvPr>
            <p:ph type="body" sz="quarter" idx="1"/>
          </p:nvPr>
        </p:nvSpPr>
        <p:spPr>
          <a:prstGeom prst="rect">
            <a:avLst/>
          </a:prstGeom>
        </p:spPr>
        <p:txBody>
          <a:bodyPr/>
          <a:lstStyle/>
          <a:p>
            <a:r>
              <a:t>Professor Coleman said the rock was </a:t>
            </a:r>
            <a:r>
              <a:rPr b="1"/>
              <a:t>forming faster than anybody had</a:t>
            </a:r>
            <a:r>
              <a:t> </a:t>
            </a:r>
            <a:r>
              <a:rPr b="1"/>
              <a:t>ever believed possible</a:t>
            </a:r>
            <a:r>
              <a:t>,</a:t>
            </a:r>
          </a:p>
          <a:p>
            <a:r>
              <a:t>with one stone creating itself in </a:t>
            </a:r>
            <a:r>
              <a:rPr b="1"/>
              <a:t>just six months</a:t>
            </a:r>
            <a:r>
              <a:t>. ... They often contain beautifully preserved fossils, where the detail of the soft flesh of the creature is caught as well as the bone, as it had no time to rot before the rock formed around it.”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 name="Shape 819"/>
          <p:cNvSpPr>
            <a:spLocks noGrp="1" noRot="1" noChangeAspect="1"/>
          </p:cNvSpPr>
          <p:nvPr>
            <p:ph type="sldImg"/>
          </p:nvPr>
        </p:nvSpPr>
        <p:spPr>
          <a:prstGeom prst="rect">
            <a:avLst/>
          </a:prstGeom>
        </p:spPr>
        <p:txBody>
          <a:bodyPr/>
          <a:lstStyle/>
          <a:p>
            <a:endParaRPr/>
          </a:p>
        </p:txBody>
      </p:sp>
      <p:sp>
        <p:nvSpPr>
          <p:cNvPr id="820" name="Shape 820"/>
          <p:cNvSpPr>
            <a:spLocks noGrp="1"/>
          </p:cNvSpPr>
          <p:nvPr>
            <p:ph type="body" sz="quarter" idx="1"/>
          </p:nvPr>
        </p:nvSpPr>
        <p:spPr>
          <a:prstGeom prst="rect">
            <a:avLst/>
          </a:prstGeom>
        </p:spPr>
        <p:txBody>
          <a:bodyPr/>
          <a:lstStyle/>
          <a:p>
            <a:pPr defTabSz="825500">
              <a:defRPr sz="2800">
                <a:latin typeface="Arial"/>
                <a:ea typeface="Arial"/>
                <a:cs typeface="Arial"/>
                <a:sym typeface="Arial"/>
              </a:defRPr>
            </a:pPr>
            <a:r>
              <a:t>William Lane Craig, JP Moreland, Paul Copan, Norm Geisler</a:t>
            </a:r>
          </a:p>
          <a:p>
            <a:pPr defTabSz="825500">
              <a:defRPr sz="2800">
                <a:latin typeface="Arial"/>
                <a:ea typeface="Arial"/>
                <a:cs typeface="Arial"/>
                <a:sym typeface="Arial"/>
              </a:defRPr>
            </a:pPr>
            <a:r>
              <a:t>Sean McDowell, John Lennox, Frank Turek, Hank Hanegraaff</a:t>
            </a:r>
          </a:p>
          <a:p>
            <a:pPr defTabSz="825500">
              <a:defRPr sz="2800">
                <a:latin typeface="Arial"/>
                <a:ea typeface="Arial"/>
                <a:cs typeface="Arial"/>
                <a:sym typeface="Arial"/>
              </a:defRPr>
            </a:pPr>
            <a:r>
              <a:t>BIOLA and SES—schools with largest programs to train future apologists.</a:t>
            </a:r>
          </a:p>
          <a:p>
            <a:pPr defTabSz="825500">
              <a:defRPr sz="2800">
                <a:latin typeface="Arial"/>
                <a:ea typeface="Arial"/>
                <a:cs typeface="Arial"/>
                <a:sym typeface="Arial"/>
              </a:defRPr>
            </a:pPr>
            <a:endParaRPr/>
          </a:p>
          <a:p>
            <a:pPr defTabSz="825500">
              <a:defRPr sz="2800">
                <a:latin typeface="Arial"/>
                <a:ea typeface="Arial"/>
                <a:cs typeface="Arial"/>
                <a:sym typeface="Arial"/>
              </a:defRPr>
            </a:pPr>
            <a:r>
              <a:t>EITHER they</a:t>
            </a:r>
            <a:r>
              <a:rPr b="1"/>
              <a:t> </a:t>
            </a:r>
            <a:r>
              <a:t>openly promote the acceptance of millions of years,</a:t>
            </a:r>
          </a:p>
          <a:p>
            <a:pPr defTabSz="825500">
              <a:defRPr sz="2800">
                <a:latin typeface="Arial"/>
                <a:ea typeface="Arial"/>
                <a:cs typeface="Arial"/>
                <a:sym typeface="Arial"/>
              </a:defRPr>
            </a:pPr>
            <a:r>
              <a:t>OR they support people who are openly advocating millions of years and evolution.</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2" name="Shape 1192"/>
          <p:cNvSpPr>
            <a:spLocks noGrp="1" noRot="1" noChangeAspect="1"/>
          </p:cNvSpPr>
          <p:nvPr>
            <p:ph type="sldImg"/>
          </p:nvPr>
        </p:nvSpPr>
        <p:spPr>
          <a:prstGeom prst="rect">
            <a:avLst/>
          </a:prstGeom>
        </p:spPr>
        <p:txBody>
          <a:bodyPr/>
          <a:lstStyle/>
          <a:p>
            <a:endParaRPr/>
          </a:p>
        </p:txBody>
      </p:sp>
      <p:sp>
        <p:nvSpPr>
          <p:cNvPr id="1193" name="Shape 1193"/>
          <p:cNvSpPr>
            <a:spLocks noGrp="1"/>
          </p:cNvSpPr>
          <p:nvPr>
            <p:ph type="body" sz="quarter" idx="1"/>
          </p:nvPr>
        </p:nvSpPr>
        <p:spPr>
          <a:prstGeom prst="rect">
            <a:avLst/>
          </a:prstGeom>
        </p:spPr>
        <p:txBody>
          <a:bodyPr/>
          <a:lstStyle/>
          <a:p>
            <a:pPr marL="40640" marR="40640" defTabSz="914400">
              <a:spcBef>
                <a:spcPts val="400"/>
              </a:spcBef>
              <a:buFont typeface="Arial"/>
              <a:defRPr sz="1400">
                <a:latin typeface="Arial"/>
                <a:ea typeface="Arial"/>
                <a:cs typeface="Arial"/>
                <a:sym typeface="Arial"/>
              </a:defRPr>
            </a:pPr>
            <a:r>
              <a:rPr b="1">
                <a:uFill>
                  <a:solidFill>
                    <a:srgbClr val="000000"/>
                  </a:solidFill>
                </a:uFill>
              </a:rPr>
              <a:t>Originally thought by evolutionary geologists</a:t>
            </a:r>
            <a:r>
              <a:rPr>
                <a:uFill>
                  <a:solidFill>
                    <a:srgbClr val="000000"/>
                  </a:solidFill>
                </a:uFill>
              </a:rPr>
              <a:t> to have formed by </a:t>
            </a:r>
            <a:r>
              <a:rPr b="1">
                <a:uFill>
                  <a:solidFill>
                    <a:srgbClr val="000000"/>
                  </a:solidFill>
                </a:uFill>
              </a:rPr>
              <a:t>stream erosion over millions of years</a:t>
            </a:r>
            <a:r>
              <a:rPr>
                <a:uFill>
                  <a:solidFill>
                    <a:srgbClr val="000000"/>
                  </a:solidFill>
                </a:uFill>
              </a:rPr>
              <a:t>.  </a:t>
            </a:r>
          </a:p>
          <a:p>
            <a:pPr marL="497840" marR="40640" defTabSz="914400">
              <a:spcBef>
                <a:spcPts val="400"/>
              </a:spcBef>
              <a:buFont typeface="Arial"/>
              <a:defRPr sz="1400">
                <a:latin typeface="Arial"/>
                <a:ea typeface="Arial"/>
                <a:cs typeface="Arial"/>
                <a:sym typeface="Arial"/>
              </a:defRPr>
            </a:pPr>
            <a:r>
              <a:rPr b="1">
                <a:uFill>
                  <a:solidFill>
                    <a:srgbClr val="000000"/>
                  </a:solidFill>
                </a:uFill>
              </a:rPr>
              <a:t>Now many evolutionists</a:t>
            </a:r>
            <a:r>
              <a:rPr>
                <a:uFill>
                  <a:solidFill>
                    <a:srgbClr val="000000"/>
                  </a:solidFill>
                </a:uFill>
              </a:rPr>
              <a:t> believe the erosion was the result of </a:t>
            </a:r>
            <a:r>
              <a:rPr b="1">
                <a:uFill>
                  <a:solidFill>
                    <a:srgbClr val="000000"/>
                  </a:solidFill>
                </a:uFill>
              </a:rPr>
              <a:t>40-100 floods over the course of 1500-3000 years</a:t>
            </a:r>
            <a:r>
              <a:rPr>
                <a:uFill>
                  <a:solidFill>
                    <a:srgbClr val="000000"/>
                  </a:solidFill>
                </a:uFill>
              </a:rPr>
              <a:t> from glacial Lake Missoula to the east.  </a:t>
            </a:r>
          </a:p>
          <a:p>
            <a:pPr marL="955039" marR="40640" defTabSz="914400">
              <a:spcBef>
                <a:spcPts val="400"/>
              </a:spcBef>
              <a:buFont typeface="Arial"/>
              <a:defRPr sz="1400">
                <a:latin typeface="Arial"/>
                <a:ea typeface="Arial"/>
                <a:cs typeface="Arial"/>
                <a:sym typeface="Arial"/>
              </a:defRPr>
            </a:pPr>
            <a:r>
              <a:rPr>
                <a:uFill>
                  <a:solidFill>
                    <a:srgbClr val="000000"/>
                  </a:solidFill>
                </a:uFill>
              </a:rPr>
              <a:t>But </a:t>
            </a:r>
            <a:r>
              <a:rPr b="1">
                <a:uFill>
                  <a:solidFill>
                    <a:srgbClr val="000000"/>
                  </a:solidFill>
                </a:uFill>
              </a:rPr>
              <a:t>other geologists</a:t>
            </a:r>
            <a:r>
              <a:rPr>
                <a:uFill>
                  <a:solidFill>
                    <a:srgbClr val="000000"/>
                  </a:solidFill>
                </a:uFill>
              </a:rPr>
              <a:t> who have carefully investigated the evidence believe </a:t>
            </a:r>
            <a:r>
              <a:rPr b="1">
                <a:uFill>
                  <a:solidFill>
                    <a:srgbClr val="000000"/>
                  </a:solidFill>
                </a:uFill>
              </a:rPr>
              <a:t>most of it was eroded in 1-2 DAYS</a:t>
            </a:r>
            <a:r>
              <a:rPr>
                <a:uFill>
                  <a:solidFill>
                    <a:srgbClr val="000000"/>
                  </a:solidFill>
                </a:uFill>
              </a:rPr>
              <a:t>.  It is estimated that </a:t>
            </a:r>
            <a:r>
              <a:rPr b="1">
                <a:uFill>
                  <a:solidFill>
                    <a:srgbClr val="000000"/>
                  </a:solidFill>
                </a:uFill>
              </a:rPr>
              <a:t>500 cubic miles</a:t>
            </a:r>
            <a:r>
              <a:rPr>
                <a:uFill>
                  <a:solidFill>
                    <a:srgbClr val="000000"/>
                  </a:solidFill>
                </a:uFill>
              </a:rPr>
              <a:t> of water rampaged westward </a:t>
            </a:r>
            <a:r>
              <a:rPr b="1">
                <a:uFill>
                  <a:solidFill>
                    <a:srgbClr val="000000"/>
                  </a:solidFill>
                </a:uFill>
              </a:rPr>
              <a:t>at 60 mph (100 Km/hr)</a:t>
            </a:r>
            <a:r>
              <a:rPr>
                <a:uFill>
                  <a:solidFill>
                    <a:srgbClr val="000000"/>
                  </a:solidFill>
                </a:uFill>
              </a:rPr>
              <a:t> in a torrent flowing with </a:t>
            </a:r>
            <a:r>
              <a:rPr b="1">
                <a:uFill>
                  <a:solidFill>
                    <a:srgbClr val="000000"/>
                  </a:solidFill>
                </a:uFill>
              </a:rPr>
              <a:t>ten times the volume of all the rivers on earth</a:t>
            </a:r>
            <a:r>
              <a:rPr>
                <a:uFill>
                  <a:solidFill>
                    <a:srgbClr val="000000"/>
                  </a:solidFill>
                </a:uFill>
              </a:rPr>
              <a:t> and </a:t>
            </a:r>
            <a:r>
              <a:rPr b="1">
                <a:uFill>
                  <a:solidFill>
                    <a:srgbClr val="000000"/>
                  </a:solidFill>
                </a:uFill>
              </a:rPr>
              <a:t>carrying boulders the size of houses</a:t>
            </a:r>
            <a:r>
              <a:rPr>
                <a:uFill>
                  <a:solidFill>
                    <a:srgbClr val="000000"/>
                  </a:solidFill>
                </a:uFill>
              </a:rPr>
              <a:t> from Montana to Oregon.  </a:t>
            </a:r>
          </a:p>
          <a:p>
            <a:pPr marL="40640" marR="40640" defTabSz="914400">
              <a:spcBef>
                <a:spcPts val="400"/>
              </a:spcBef>
              <a:buFont typeface="Arial"/>
              <a:defRPr sz="1200">
                <a:latin typeface="Arial"/>
                <a:ea typeface="Arial"/>
                <a:cs typeface="Arial"/>
                <a:sym typeface="Arial"/>
              </a:defRPr>
            </a:pPr>
            <a:r>
              <a:rPr>
                <a:uFill>
                  <a:solidFill>
                    <a:srgbClr val="000000"/>
                  </a:solidFill>
                </a:uFill>
              </a:rPr>
              <a:t>See  </a:t>
            </a:r>
            <a:r>
              <a:rPr u="sng">
                <a:hlinkClick r:id="rId3"/>
              </a:rPr>
              <a:t>http://www.smithsonianmag.com/smithsonian/issues95/apr95/missoula.html</a:t>
            </a:r>
            <a:r>
              <a:rPr>
                <a:uFill>
                  <a:solidFill>
                    <a:srgbClr val="000000"/>
                  </a:solidFill>
                </a:uFill>
              </a:rPr>
              <a:t> and this report from a NOVA (PBS-TV) report in Mar. 2007: </a:t>
            </a:r>
            <a:r>
              <a:rPr u="sng">
                <a:hlinkClick r:id="rId4"/>
              </a:rPr>
              <a:t>http://www.pbs.org/wgbh/nova/megaflood/scablands.html</a:t>
            </a:r>
            <a:endParaRPr>
              <a:uFill>
                <a:solidFill>
                  <a:srgbClr val="000000"/>
                </a:solidFill>
              </a:uFill>
            </a:endParaRPr>
          </a:p>
          <a:p>
            <a:pPr marL="40640" marR="40640" defTabSz="914400">
              <a:spcBef>
                <a:spcPts val="400"/>
              </a:spcBef>
              <a:buFont typeface="Arial"/>
              <a:defRPr sz="1200"/>
            </a:pPr>
            <a:r>
              <a:rPr>
                <a:uFill>
                  <a:solidFill>
                    <a:srgbClr val="000000"/>
                  </a:solidFill>
                </a:uFill>
                <a:latin typeface="Arial"/>
                <a:ea typeface="Arial"/>
                <a:cs typeface="Arial"/>
                <a:sym typeface="Arial"/>
              </a:rPr>
              <a:t>Mike Oard (</a:t>
            </a:r>
            <a:r>
              <a:rPr i="1">
                <a:uFill>
                  <a:solidFill>
                    <a:srgbClr val="000000"/>
                  </a:solidFill>
                </a:uFill>
                <a:latin typeface="Arial"/>
                <a:ea typeface="Arial"/>
                <a:cs typeface="Arial"/>
                <a:sym typeface="Arial"/>
              </a:rPr>
              <a:t>The Missoula Flood Controversy</a:t>
            </a:r>
            <a:r>
              <a:rPr>
                <a:uFill>
                  <a:solidFill>
                    <a:srgbClr val="000000"/>
                  </a:solidFill>
                </a:uFill>
                <a:latin typeface="Arial"/>
                <a:ea typeface="Arial"/>
                <a:cs typeface="Arial"/>
                <a:sym typeface="Arial"/>
              </a:rPr>
              <a:t>, Creation Research Society, 2004) believes the evidence points to 1 big flood and maybe a few smaller ones, but most of the erosional damage was done by the big one in the post-Flood glacial period.  </a:t>
            </a:r>
          </a:p>
          <a:p>
            <a:pPr marL="40640" marR="40640" defTabSz="914400">
              <a:spcBef>
                <a:spcPts val="400"/>
              </a:spcBef>
              <a:buFont typeface="Arial"/>
              <a:defRPr sz="1200">
                <a:uFill>
                  <a:solidFill>
                    <a:srgbClr val="000000"/>
                  </a:solidFill>
                </a:uFill>
                <a:latin typeface="Arial"/>
                <a:ea typeface="Arial"/>
                <a:cs typeface="Arial"/>
                <a:sym typeface="Arial"/>
              </a:defRPr>
            </a:pPr>
            <a:r>
              <a:t>See also this 2005 report by a YEC geologist teaching in Oregon: </a:t>
            </a:r>
            <a:r>
              <a:rPr u="sng">
                <a:hlinkClick r:id="rId5"/>
              </a:rPr>
              <a:t>http://www.answersingenesis.org/docs2005/0928megaflood.asp</a:t>
            </a:r>
            <a:r>
              <a:t>, which argues for one major flood and that the basalt layers were deposited under water during the Genesis Flood.</a:t>
            </a:r>
          </a:p>
          <a:p>
            <a:pPr marL="40640" marR="40640" defTabSz="914400">
              <a:spcBef>
                <a:spcPts val="400"/>
              </a:spcBef>
              <a:buFont typeface="Arial"/>
              <a:defRPr sz="1200">
                <a:uFill>
                  <a:solidFill>
                    <a:srgbClr val="000000"/>
                  </a:solidFill>
                </a:uFill>
                <a:latin typeface="Arial"/>
                <a:ea typeface="Arial"/>
                <a:cs typeface="Arial"/>
                <a:sym typeface="Arial"/>
              </a:defRPr>
            </a:pPr>
            <a:r>
              <a:t>Picture source--http://</a:t>
            </a:r>
            <a:r>
              <a:rPr u="sng">
                <a:hlinkClick r:id="rId6"/>
              </a:rPr>
              <a:t>www.ndsu.nodak.edu/instruct/schwert/geosci/g496_columbia_plateau/g495link.htm</a:t>
            </a:r>
          </a:p>
          <a:p>
            <a:pPr marL="40640" marR="40640" defTabSz="914400">
              <a:spcBef>
                <a:spcPts val="400"/>
              </a:spcBef>
              <a:buFont typeface="Arial"/>
              <a:defRPr sz="1200"/>
            </a:pPr>
            <a:r>
              <a:rPr b="1">
                <a:uFill>
                  <a:solidFill>
                    <a:srgbClr val="000000"/>
                  </a:solidFill>
                </a:uFill>
                <a:latin typeface="Arial"/>
                <a:ea typeface="Arial"/>
                <a:cs typeface="Arial"/>
                <a:sym typeface="Arial"/>
              </a:rPr>
              <a:t>146769637_Thinkstock2012_PalouseFalls_ScablandsWashington.jpg, downloaded by Brandie at AiG</a:t>
            </a:r>
          </a:p>
          <a:p>
            <a:pPr marL="40640" marR="40640" defTabSz="914400">
              <a:spcBef>
                <a:spcPts val="400"/>
              </a:spcBef>
              <a:buFont typeface="Arial"/>
              <a:defRPr sz="1200"/>
            </a:pPr>
            <a:endParaRPr b="1">
              <a:uFill>
                <a:solidFill>
                  <a:srgbClr val="000000"/>
                </a:solidFill>
              </a:uFill>
              <a:latin typeface="Arial"/>
              <a:ea typeface="Arial"/>
              <a:cs typeface="Arial"/>
              <a:sym typeface="Aria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 name="Shape 1198"/>
          <p:cNvSpPr>
            <a:spLocks noGrp="1" noRot="1" noChangeAspect="1"/>
          </p:cNvSpPr>
          <p:nvPr>
            <p:ph type="sldImg"/>
          </p:nvPr>
        </p:nvSpPr>
        <p:spPr>
          <a:prstGeom prst="rect">
            <a:avLst/>
          </a:prstGeom>
        </p:spPr>
        <p:txBody>
          <a:bodyPr/>
          <a:lstStyle/>
          <a:p>
            <a:endParaRPr/>
          </a:p>
        </p:txBody>
      </p:sp>
      <p:sp>
        <p:nvSpPr>
          <p:cNvPr id="1199" name="Shape 1199"/>
          <p:cNvSpPr>
            <a:spLocks noGrp="1"/>
          </p:cNvSpPr>
          <p:nvPr>
            <p:ph type="body" sz="quarter" idx="1"/>
          </p:nvPr>
        </p:nvSpPr>
        <p:spPr>
          <a:prstGeom prst="rect">
            <a:avLst/>
          </a:prstGeom>
        </p:spPr>
        <p:txBody>
          <a:bodyPr/>
          <a:lstStyle/>
          <a:p>
            <a:pPr marL="40640" marR="40640" defTabSz="914400">
              <a:spcBef>
                <a:spcPts val="400"/>
              </a:spcBef>
              <a:buFont typeface="Arial"/>
            </a:pPr>
            <a:r>
              <a:t>“The ‘establishment,’ as represented by the United States Geological Society, closed ranks in opposition. . . . Instead of testing Bretz’s flood on its own merits, they rejected it on </a:t>
            </a:r>
            <a:r>
              <a:rPr b="1"/>
              <a:t>general principles</a:t>
            </a:r>
            <a:r>
              <a:t> . . .”</a:t>
            </a:r>
          </a:p>
          <a:p>
            <a:pPr marL="40640" marR="40640" defTabSz="914400">
              <a:spcBef>
                <a:spcPts val="400"/>
              </a:spcBef>
              <a:buFont typeface="Arial"/>
            </a:pPr>
            <a:endParaRPr/>
          </a:p>
          <a:p>
            <a:pPr marL="40640" marR="40640" defTabSz="914400">
              <a:spcBef>
                <a:spcPts val="400"/>
              </a:spcBef>
              <a:buFont typeface="Arial"/>
            </a:pPr>
            <a:r>
              <a:rPr sz="1200">
                <a:uFill>
                  <a:solidFill>
                    <a:srgbClr val="000000"/>
                  </a:solidFill>
                </a:uFill>
                <a:latin typeface="Arial"/>
                <a:ea typeface="Arial"/>
                <a:cs typeface="Arial"/>
                <a:sym typeface="Arial"/>
              </a:rPr>
              <a:t>The </a:t>
            </a:r>
            <a:r>
              <a:rPr sz="1200" b="1">
                <a:uFill>
                  <a:solidFill>
                    <a:srgbClr val="000000"/>
                  </a:solidFill>
                </a:uFill>
                <a:latin typeface="Arial"/>
                <a:ea typeface="Arial"/>
                <a:cs typeface="Arial"/>
                <a:sym typeface="Arial"/>
              </a:rPr>
              <a:t>evidence for Lake Missoula</a:t>
            </a:r>
            <a:r>
              <a:rPr sz="1200">
                <a:uFill>
                  <a:solidFill>
                    <a:srgbClr val="000000"/>
                  </a:solidFill>
                </a:uFill>
                <a:latin typeface="Arial"/>
                <a:ea typeface="Arial"/>
                <a:cs typeface="Arial"/>
                <a:sym typeface="Arial"/>
              </a:rPr>
              <a:t> had been </a:t>
            </a:r>
            <a:r>
              <a:rPr sz="1200" b="1">
                <a:uFill>
                  <a:solidFill>
                    <a:srgbClr val="000000"/>
                  </a:solidFill>
                </a:uFill>
                <a:latin typeface="Arial"/>
                <a:ea typeface="Arial"/>
                <a:cs typeface="Arial"/>
                <a:sym typeface="Arial"/>
              </a:rPr>
              <a:t>known since the late 1800s</a:t>
            </a:r>
            <a:r>
              <a:rPr sz="1200">
                <a:uFill>
                  <a:solidFill>
                    <a:srgbClr val="000000"/>
                  </a:solidFill>
                </a:uFill>
                <a:latin typeface="Arial"/>
                <a:ea typeface="Arial"/>
                <a:cs typeface="Arial"/>
                <a:sym typeface="Arial"/>
              </a:rPr>
              <a:t>, but the uniformitarian geologist, Joseph Pardee, said in his published papers that it had </a:t>
            </a:r>
            <a:r>
              <a:rPr sz="1200" b="1">
                <a:uFill>
                  <a:solidFill>
                    <a:srgbClr val="000000"/>
                  </a:solidFill>
                </a:uFill>
                <a:latin typeface="Arial"/>
                <a:ea typeface="Arial"/>
                <a:cs typeface="Arial"/>
                <a:sym typeface="Arial"/>
              </a:rPr>
              <a:t>drained slowly</a:t>
            </a:r>
            <a:r>
              <a:rPr sz="1200">
                <a:uFill>
                  <a:solidFill>
                    <a:srgbClr val="000000"/>
                  </a:solidFill>
                </a:uFill>
                <a:latin typeface="Arial"/>
                <a:ea typeface="Arial"/>
                <a:cs typeface="Arial"/>
                <a:sym typeface="Arial"/>
              </a:rPr>
              <a:t>.  </a:t>
            </a:r>
            <a:r>
              <a:rPr sz="1200" b="1">
                <a:uFill>
                  <a:solidFill>
                    <a:srgbClr val="000000"/>
                  </a:solidFill>
                </a:uFill>
                <a:latin typeface="Arial"/>
                <a:ea typeface="Arial"/>
                <a:cs typeface="Arial"/>
                <a:sym typeface="Arial"/>
              </a:rPr>
              <a:t>Evidence suggests that he privately believed (even in 1922 before Bretz’s first paper) that the lake had burst</a:t>
            </a:r>
            <a:r>
              <a:rPr sz="1200">
                <a:uFill>
                  <a:solidFill>
                    <a:srgbClr val="000000"/>
                  </a:solidFill>
                </a:uFill>
                <a:latin typeface="Arial"/>
                <a:ea typeface="Arial"/>
                <a:cs typeface="Arial"/>
                <a:sym typeface="Arial"/>
              </a:rPr>
              <a:t> producing a catastrophic flood, but the peer pressure of the establishment prevented him from saying so publicly.</a:t>
            </a:r>
          </a:p>
          <a:p>
            <a:pPr marL="40640" marR="40640" defTabSz="914400">
              <a:spcBef>
                <a:spcPts val="400"/>
              </a:spcBef>
              <a:buFont typeface="Arial"/>
            </a:pPr>
            <a:r>
              <a:rPr sz="1200" b="1">
                <a:uFill>
                  <a:solidFill>
                    <a:srgbClr val="000000"/>
                  </a:solidFill>
                </a:uFill>
                <a:latin typeface="Arial"/>
                <a:ea typeface="Arial"/>
                <a:cs typeface="Arial"/>
                <a:sym typeface="Arial"/>
              </a:rPr>
              <a:t>Bretz believed that he saw evidence for 7 floods</a:t>
            </a:r>
            <a:r>
              <a:rPr sz="1200">
                <a:uFill>
                  <a:solidFill>
                    <a:srgbClr val="000000"/>
                  </a:solidFill>
                </a:uFill>
                <a:latin typeface="Arial"/>
                <a:ea typeface="Arial"/>
                <a:cs typeface="Arial"/>
                <a:sym typeface="Arial"/>
              </a:rPr>
              <a:t>.</a:t>
            </a:r>
          </a:p>
          <a:p>
            <a:pPr marL="40640" marR="40640" defTabSz="914400">
              <a:spcBef>
                <a:spcPts val="400"/>
              </a:spcBef>
              <a:buFont typeface="Arial"/>
              <a:defRPr sz="1200">
                <a:uFill>
                  <a:solidFill>
                    <a:srgbClr val="000000"/>
                  </a:solidFill>
                </a:uFill>
                <a:latin typeface="Arial"/>
                <a:ea typeface="Arial"/>
                <a:cs typeface="Arial"/>
                <a:sym typeface="Arial"/>
              </a:defRPr>
            </a:pPr>
            <a:r>
              <a:t>Glacial Lake Missoula was perched at 4,200 feet above sea level.  When ice dam failed, water hundreds of meters (yards) deep swept across an area twice the size of New Jersey at freeway speed, carving giant channels through the basalt that are now dry “coulees”), depositing gravel-boulder bars over 100 meters (300 feet) high and leaving dried waterfalls that make Niagara Falls look small.</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3" name="Shape 1203"/>
          <p:cNvSpPr>
            <a:spLocks noGrp="1" noRot="1" noChangeAspect="1"/>
          </p:cNvSpPr>
          <p:nvPr>
            <p:ph type="sldImg"/>
          </p:nvPr>
        </p:nvSpPr>
        <p:spPr>
          <a:prstGeom prst="rect">
            <a:avLst/>
          </a:prstGeom>
        </p:spPr>
        <p:txBody>
          <a:bodyPr/>
          <a:lstStyle/>
          <a:p>
            <a:endParaRPr/>
          </a:p>
        </p:txBody>
      </p:sp>
      <p:sp>
        <p:nvSpPr>
          <p:cNvPr id="1204" name="Shape 1204"/>
          <p:cNvSpPr>
            <a:spLocks noGrp="1"/>
          </p:cNvSpPr>
          <p:nvPr>
            <p:ph type="body" sz="quarter" idx="1"/>
          </p:nvPr>
        </p:nvSpPr>
        <p:spPr>
          <a:prstGeom prst="rect">
            <a:avLst/>
          </a:prstGeom>
        </p:spPr>
        <p:txBody>
          <a:bodyPr/>
          <a:lstStyle>
            <a:lvl1pPr marL="40640" marR="40640" defTabSz="914400">
              <a:spcBef>
                <a:spcPts val="400"/>
              </a:spcBef>
              <a:defRPr sz="1200">
                <a:uFill>
                  <a:solidFill>
                    <a:srgbClr val="000000"/>
                  </a:solidFill>
                </a:uFill>
                <a:latin typeface="Arial"/>
                <a:ea typeface="Arial"/>
                <a:cs typeface="Arial"/>
                <a:sym typeface="Arial"/>
              </a:defRPr>
            </a:lvl1pPr>
          </a:lstStyle>
          <a:p>
            <a:r>
              <a:t>Bretz’s catastrophist theory was proposed in 1923.  It was accepted finally by the geological establishment in 1965.</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4" name="Shape 1214"/>
          <p:cNvSpPr>
            <a:spLocks noGrp="1" noRot="1" noChangeAspect="1"/>
          </p:cNvSpPr>
          <p:nvPr>
            <p:ph type="sldImg"/>
          </p:nvPr>
        </p:nvSpPr>
        <p:spPr>
          <a:prstGeom prst="rect">
            <a:avLst/>
          </a:prstGeom>
        </p:spPr>
        <p:txBody>
          <a:bodyPr/>
          <a:lstStyle/>
          <a:p>
            <a:endParaRPr/>
          </a:p>
        </p:txBody>
      </p:sp>
      <p:sp>
        <p:nvSpPr>
          <p:cNvPr id="1215" name="Shape 1215"/>
          <p:cNvSpPr>
            <a:spLocks noGrp="1"/>
          </p:cNvSpPr>
          <p:nvPr>
            <p:ph type="body" sz="quarter" idx="1"/>
          </p:nvPr>
        </p:nvSpPr>
        <p:spPr>
          <a:prstGeom prst="rect">
            <a:avLst/>
          </a:prstGeom>
        </p:spPr>
        <p:txBody>
          <a:bodyPr/>
          <a:lstStyle/>
          <a:p>
            <a:pPr marL="40640" marR="40640" defTabSz="914400">
              <a:spcBef>
                <a:spcPts val="400"/>
              </a:spcBef>
              <a:defRPr sz="1200">
                <a:uFill>
                  <a:solidFill>
                    <a:srgbClr val="000000"/>
                  </a:solidFill>
                </a:uFill>
                <a:latin typeface="Arial"/>
                <a:ea typeface="Arial"/>
                <a:cs typeface="Arial"/>
                <a:sym typeface="Arial"/>
              </a:defRPr>
            </a:pPr>
            <a:r>
              <a:t>We all have a philosophy about how evidence should be interpreted.  “Oh no, not me!”</a:t>
            </a:r>
          </a:p>
          <a:p>
            <a:pPr marL="40640" marR="40640" defTabSz="914400">
              <a:spcBef>
                <a:spcPts val="400"/>
              </a:spcBef>
              <a:defRPr sz="1200">
                <a:uFill>
                  <a:solidFill>
                    <a:srgbClr val="000000"/>
                  </a:solidFill>
                </a:uFill>
                <a:latin typeface="Arial"/>
                <a:ea typeface="Arial"/>
                <a:cs typeface="Arial"/>
                <a:sym typeface="Arial"/>
              </a:defRPr>
            </a:pPr>
            <a:r>
              <a:t>Neutrality is a non-neutral position – because it makes a positive assertion.</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9" name="Shape 1219"/>
          <p:cNvSpPr>
            <a:spLocks noGrp="1" noRot="1" noChangeAspect="1"/>
          </p:cNvSpPr>
          <p:nvPr>
            <p:ph type="sldImg"/>
          </p:nvPr>
        </p:nvSpPr>
        <p:spPr>
          <a:prstGeom prst="rect">
            <a:avLst/>
          </a:prstGeom>
        </p:spPr>
        <p:txBody>
          <a:bodyPr/>
          <a:lstStyle/>
          <a:p>
            <a:endParaRPr/>
          </a:p>
        </p:txBody>
      </p:sp>
      <p:sp>
        <p:nvSpPr>
          <p:cNvPr id="1220" name="Shape 1220"/>
          <p:cNvSpPr>
            <a:spLocks noGrp="1"/>
          </p:cNvSpPr>
          <p:nvPr>
            <p:ph type="body" sz="quarter" idx="1"/>
          </p:nvPr>
        </p:nvSpPr>
        <p:spPr>
          <a:prstGeom prst="rect">
            <a:avLst/>
          </a:prstGeom>
        </p:spPr>
        <p:txBody>
          <a:bodyPr/>
          <a:lstStyle/>
          <a:p>
            <a:r>
              <a:t>lack of erosional features</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8" name="Shape 1238"/>
          <p:cNvSpPr>
            <a:spLocks noGrp="1" noRot="1" noChangeAspect="1"/>
          </p:cNvSpPr>
          <p:nvPr>
            <p:ph type="sldImg"/>
          </p:nvPr>
        </p:nvSpPr>
        <p:spPr>
          <a:prstGeom prst="rect">
            <a:avLst/>
          </a:prstGeom>
        </p:spPr>
        <p:txBody>
          <a:bodyPr/>
          <a:lstStyle/>
          <a:p>
            <a:endParaRPr/>
          </a:p>
        </p:txBody>
      </p:sp>
      <p:sp>
        <p:nvSpPr>
          <p:cNvPr id="1239" name="Shape 1239"/>
          <p:cNvSpPr>
            <a:spLocks noGrp="1"/>
          </p:cNvSpPr>
          <p:nvPr>
            <p:ph type="body" sz="quarter" idx="1"/>
          </p:nvPr>
        </p:nvSpPr>
        <p:spPr>
          <a:prstGeom prst="rect">
            <a:avLst/>
          </a:prstGeom>
        </p:spPr>
        <p:txBody>
          <a:bodyPr/>
          <a:lstStyle/>
          <a:p>
            <a:pPr marL="40640" marR="40640" defTabSz="914400">
              <a:spcBef>
                <a:spcPts val="400"/>
              </a:spcBef>
              <a:buFont typeface="Arial"/>
              <a:defRPr sz="2400"/>
            </a:pPr>
            <a:r>
              <a:rPr>
                <a:uFill>
                  <a:solidFill>
                    <a:srgbClr val="000000"/>
                  </a:solidFill>
                </a:uFill>
                <a:latin typeface="Arial"/>
                <a:ea typeface="Arial"/>
                <a:cs typeface="Arial"/>
                <a:sym typeface="Arial"/>
              </a:rPr>
              <a:t>The strata in the Grand Staircase above the Kaibab Limestone at the top of Grand Canyon represents, according to evolutionists, the Mesozoic and part of the Cenozoic spanning about 250-60 millions years ago.</a:t>
            </a:r>
          </a:p>
          <a:p>
            <a:pPr marL="40640" marR="40640" defTabSz="914400">
              <a:spcBef>
                <a:spcPts val="400"/>
              </a:spcBef>
              <a:buFont typeface="Arial"/>
            </a:pPr>
            <a:r>
              <a:rPr sz="1200">
                <a:uFill>
                  <a:solidFill>
                    <a:srgbClr val="000000"/>
                  </a:solidFill>
                </a:uFill>
                <a:latin typeface="Arial"/>
                <a:ea typeface="Arial"/>
                <a:cs typeface="Arial"/>
                <a:sym typeface="Arial"/>
              </a:rPr>
              <a:t>Picture: Steven A. Austin, ed., </a:t>
            </a:r>
            <a:r>
              <a:rPr sz="1200" i="1">
                <a:uFill>
                  <a:solidFill>
                    <a:srgbClr val="000000"/>
                  </a:solidFill>
                </a:uFill>
                <a:latin typeface="Arial"/>
                <a:ea typeface="Arial"/>
                <a:cs typeface="Arial"/>
                <a:sym typeface="Arial"/>
              </a:rPr>
              <a:t>Grand Canyon: Monument to Catastrophe</a:t>
            </a:r>
            <a:r>
              <a:rPr sz="1200">
                <a:uFill>
                  <a:solidFill>
                    <a:srgbClr val="000000"/>
                  </a:solidFill>
                </a:uFill>
                <a:latin typeface="Arial"/>
                <a:ea typeface="Arial"/>
                <a:cs typeface="Arial"/>
                <a:sym typeface="Arial"/>
              </a:rPr>
              <a:t> (Santee, CA: Institute for Creation Research, 1994), p. 58.</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 name="Shape 1249"/>
          <p:cNvSpPr>
            <a:spLocks noGrp="1" noRot="1" noChangeAspect="1"/>
          </p:cNvSpPr>
          <p:nvPr>
            <p:ph type="sldImg"/>
          </p:nvPr>
        </p:nvSpPr>
        <p:spPr>
          <a:prstGeom prst="rect">
            <a:avLst/>
          </a:prstGeom>
        </p:spPr>
        <p:txBody>
          <a:bodyPr/>
          <a:lstStyle/>
          <a:p>
            <a:endParaRPr/>
          </a:p>
        </p:txBody>
      </p:sp>
      <p:sp>
        <p:nvSpPr>
          <p:cNvPr id="1250" name="Shape 1250"/>
          <p:cNvSpPr>
            <a:spLocks noGrp="1"/>
          </p:cNvSpPr>
          <p:nvPr>
            <p:ph type="body" sz="quarter" idx="1"/>
          </p:nvPr>
        </p:nvSpPr>
        <p:spPr>
          <a:prstGeom prst="rect">
            <a:avLst/>
          </a:prstGeom>
        </p:spPr>
        <p:txBody>
          <a:bodyPr/>
          <a:lstStyle>
            <a:lvl1pPr marL="40640" marR="40640" defTabSz="914400">
              <a:spcBef>
                <a:spcPts val="400"/>
              </a:spcBef>
              <a:buFont typeface="Arial"/>
              <a:defRPr sz="3400">
                <a:latin typeface="Arial"/>
                <a:ea typeface="Arial"/>
                <a:cs typeface="Arial"/>
                <a:sym typeface="Arial"/>
              </a:defRPr>
            </a:lvl1pPr>
          </a:lstStyle>
          <a:p>
            <a:r>
              <a:t>mdaîu =milioane de ani în urmă</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8" name="Shape 1258"/>
          <p:cNvSpPr>
            <a:spLocks noGrp="1" noRot="1" noChangeAspect="1"/>
          </p:cNvSpPr>
          <p:nvPr>
            <p:ph type="sldImg"/>
          </p:nvPr>
        </p:nvSpPr>
        <p:spPr>
          <a:prstGeom prst="rect">
            <a:avLst/>
          </a:prstGeom>
        </p:spPr>
        <p:txBody>
          <a:bodyPr/>
          <a:lstStyle/>
          <a:p>
            <a:endParaRPr/>
          </a:p>
        </p:txBody>
      </p:sp>
      <p:sp>
        <p:nvSpPr>
          <p:cNvPr id="1259" name="Shape 1259"/>
          <p:cNvSpPr>
            <a:spLocks noGrp="1"/>
          </p:cNvSpPr>
          <p:nvPr>
            <p:ph type="body" sz="quarter" idx="1"/>
          </p:nvPr>
        </p:nvSpPr>
        <p:spPr>
          <a:prstGeom prst="rect">
            <a:avLst/>
          </a:prstGeom>
        </p:spPr>
        <p:txBody>
          <a:bodyPr/>
          <a:lstStyle/>
          <a:p>
            <a:pPr marL="40640" marR="40640" defTabSz="914400">
              <a:spcBef>
                <a:spcPts val="400"/>
              </a:spcBef>
              <a:defRPr sz="1200">
                <a:uFill>
                  <a:solidFill>
                    <a:srgbClr val="000000"/>
                  </a:solidFill>
                </a:uFill>
                <a:latin typeface="Arial"/>
                <a:ea typeface="Arial"/>
                <a:cs typeface="Arial"/>
                <a:sym typeface="Arial"/>
              </a:defRPr>
            </a:pPr>
            <a:r>
              <a:t>Evolutionary geologists knowledgeable about Grand Canyon say it was carved in about 1 million years</a:t>
            </a:r>
          </a:p>
          <a:p>
            <a:pPr marL="40640" marR="40640" defTabSz="914400">
              <a:spcBef>
                <a:spcPts val="400"/>
              </a:spcBef>
              <a:defRPr sz="1200">
                <a:uFill>
                  <a:solidFill>
                    <a:srgbClr val="000000"/>
                  </a:solidFill>
                </a:uFill>
                <a:latin typeface="Arial"/>
                <a:ea typeface="Arial"/>
                <a:cs typeface="Arial"/>
                <a:sym typeface="Arial"/>
              </a:defRPr>
            </a:pPr>
            <a:r>
              <a:t>Conventional reasoning based on current erosion rates say about 15 million.</a:t>
            </a:r>
          </a:p>
          <a:p>
            <a:pPr marL="40640" marR="40640" defTabSz="914400">
              <a:spcBef>
                <a:spcPts val="400"/>
              </a:spcBef>
              <a:defRPr sz="1200">
                <a:uFill>
                  <a:solidFill>
                    <a:srgbClr val="000000"/>
                  </a:solidFill>
                </a:uFill>
                <a:latin typeface="Arial"/>
                <a:ea typeface="Arial"/>
                <a:cs typeface="Arial"/>
                <a:sym typeface="Arial"/>
              </a:defRPr>
            </a:pPr>
            <a:r>
              <a:t>The layers were deposited, according to evolutionists, over the course of about 300 million years.</a:t>
            </a:r>
          </a:p>
          <a:p>
            <a:pPr marL="40640" marR="40640" defTabSz="914400">
              <a:spcBef>
                <a:spcPts val="400"/>
              </a:spcBef>
              <a:defRPr sz="1200">
                <a:uFill>
                  <a:solidFill>
                    <a:srgbClr val="000000"/>
                  </a:solidFill>
                </a:uFill>
                <a:latin typeface="Arial"/>
                <a:ea typeface="Arial"/>
                <a:cs typeface="Arial"/>
                <a:sym typeface="Arial"/>
              </a:defRPr>
            </a:pPr>
            <a:r>
              <a:t>Tapeats Sandstone at Great Unconformity (550 mya) to Kaibab Limestone at the top (250 mya).</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 name="Shape 1300"/>
          <p:cNvSpPr>
            <a:spLocks noGrp="1" noRot="1" noChangeAspect="1"/>
          </p:cNvSpPr>
          <p:nvPr>
            <p:ph type="sldImg"/>
          </p:nvPr>
        </p:nvSpPr>
        <p:spPr>
          <a:prstGeom prst="rect">
            <a:avLst/>
          </a:prstGeom>
        </p:spPr>
        <p:txBody>
          <a:bodyPr/>
          <a:lstStyle/>
          <a:p>
            <a:endParaRPr/>
          </a:p>
        </p:txBody>
      </p:sp>
      <p:sp>
        <p:nvSpPr>
          <p:cNvPr id="1301" name="Shape 1301"/>
          <p:cNvSpPr>
            <a:spLocks noGrp="1"/>
          </p:cNvSpPr>
          <p:nvPr>
            <p:ph type="body" sz="quarter" idx="1"/>
          </p:nvPr>
        </p:nvSpPr>
        <p:spPr>
          <a:prstGeom prst="rect">
            <a:avLst/>
          </a:prstGeom>
        </p:spPr>
        <p:txBody>
          <a:bodyPr/>
          <a:lstStyle>
            <a:lvl1pPr marL="40640" marR="40640" defTabSz="914400">
              <a:spcBef>
                <a:spcPts val="400"/>
              </a:spcBef>
              <a:defRPr sz="1200">
                <a:uFill>
                  <a:solidFill>
                    <a:srgbClr val="000000"/>
                  </a:solidFill>
                </a:uFill>
                <a:latin typeface="Arial"/>
                <a:ea typeface="Arial"/>
                <a:cs typeface="Arial"/>
                <a:sym typeface="Arial"/>
              </a:defRPr>
            </a:lvl1pPr>
          </a:lstStyle>
          <a:p>
            <a:r>
              <a:t>Grand Canyon deformation—my slide *** add notes on why these could be rocks bent slowly under pressure after they had hardened, but were deformed while still relatively soft.  ??? No elongation of the sand grains? No cracking of the crystals?</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1" name="Shape 1311"/>
          <p:cNvSpPr>
            <a:spLocks noGrp="1" noRot="1" noChangeAspect="1"/>
          </p:cNvSpPr>
          <p:nvPr>
            <p:ph type="sldImg"/>
          </p:nvPr>
        </p:nvSpPr>
        <p:spPr>
          <a:prstGeom prst="rect">
            <a:avLst/>
          </a:prstGeom>
        </p:spPr>
        <p:txBody>
          <a:bodyPr/>
          <a:lstStyle/>
          <a:p>
            <a:endParaRPr/>
          </a:p>
        </p:txBody>
      </p:sp>
      <p:sp>
        <p:nvSpPr>
          <p:cNvPr id="1312" name="Shape 1312"/>
          <p:cNvSpPr>
            <a:spLocks noGrp="1"/>
          </p:cNvSpPr>
          <p:nvPr>
            <p:ph type="body" sz="quarter" idx="1"/>
          </p:nvPr>
        </p:nvSpPr>
        <p:spPr>
          <a:prstGeom prst="rect">
            <a:avLst/>
          </a:prstGeom>
        </p:spPr>
        <p:txBody>
          <a:bodyPr/>
          <a:lstStyle>
            <a:lvl1pPr marL="40640" marR="40640" defTabSz="914400">
              <a:spcBef>
                <a:spcPts val="400"/>
              </a:spcBef>
              <a:defRPr sz="1200">
                <a:uFill>
                  <a:solidFill>
                    <a:srgbClr val="000000"/>
                  </a:solidFill>
                </a:uFill>
                <a:latin typeface="Arial"/>
                <a:ea typeface="Arial"/>
                <a:cs typeface="Arial"/>
                <a:sym typeface="Arial"/>
              </a:defRPr>
            </a:lvl1pPr>
          </a:lstStyle>
          <a:p>
            <a:r>
              <a:t>Folding in the Bright Angel Shale (dated at 530 MYA by conventional geology) that is right at the Whitmore helicopter pad where we fly out of Grand Canyon.  Evolutionists tell us that under heat and pressure solid rocks will bend.  But in this case the rock gets metamorphosed, which this shale is not.  The evidence says this was wet and relatively soft and plastic when it was bent.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0" name="Shape 840"/>
          <p:cNvSpPr>
            <a:spLocks noGrp="1" noRot="1" noChangeAspect="1"/>
          </p:cNvSpPr>
          <p:nvPr>
            <p:ph type="sldImg"/>
          </p:nvPr>
        </p:nvSpPr>
        <p:spPr>
          <a:prstGeom prst="rect">
            <a:avLst/>
          </a:prstGeom>
        </p:spPr>
        <p:txBody>
          <a:bodyPr/>
          <a:lstStyle/>
          <a:p>
            <a:endParaRPr/>
          </a:p>
        </p:txBody>
      </p:sp>
      <p:sp>
        <p:nvSpPr>
          <p:cNvPr id="841" name="Shape 841"/>
          <p:cNvSpPr>
            <a:spLocks noGrp="1"/>
          </p:cNvSpPr>
          <p:nvPr>
            <p:ph type="body" sz="quarter" idx="1"/>
          </p:nvPr>
        </p:nvSpPr>
        <p:spPr>
          <a:prstGeom prst="rect">
            <a:avLst/>
          </a:prstGeom>
        </p:spPr>
        <p:txBody>
          <a:bodyPr/>
          <a:lstStyle/>
          <a:p>
            <a:pPr defTabSz="825500">
              <a:defRPr sz="2800">
                <a:latin typeface="Arial"/>
                <a:ea typeface="Arial"/>
                <a:cs typeface="Arial"/>
                <a:sym typeface="Arial"/>
              </a:defRPr>
            </a:pPr>
            <a:r>
              <a:t>Ravi Zacharias, William Dembski, Lee Strobel, Ken Keathley, C. John Collins</a:t>
            </a:r>
          </a:p>
          <a:p>
            <a:pPr defTabSz="825500">
              <a:defRPr sz="2800">
                <a:latin typeface="Arial"/>
                <a:ea typeface="Arial"/>
                <a:cs typeface="Arial"/>
                <a:sym typeface="Arial"/>
              </a:defRPr>
            </a:pPr>
            <a:r>
              <a:t>Tim Keller, Sean McDowell, Wayne Grudem, Millard Erickson</a:t>
            </a:r>
          </a:p>
          <a:p>
            <a:pPr defTabSz="825500">
              <a:defRPr sz="2800">
                <a:latin typeface="Arial"/>
                <a:ea typeface="Arial"/>
                <a:cs typeface="Arial"/>
                <a:sym typeface="Arial"/>
              </a:defRPr>
            </a:pPr>
            <a:endParaRPr/>
          </a:p>
          <a:p>
            <a:pPr defTabSz="825500">
              <a:defRPr sz="2800">
                <a:latin typeface="Arial"/>
                <a:ea typeface="Arial"/>
                <a:cs typeface="Arial"/>
                <a:sym typeface="Arial"/>
              </a:defRPr>
            </a:pPr>
            <a:r>
              <a:t>EITHER they</a:t>
            </a:r>
            <a:r>
              <a:rPr b="1"/>
              <a:t> </a:t>
            </a:r>
            <a:r>
              <a:t>openly promote the acceptance of millions of years,</a:t>
            </a:r>
          </a:p>
          <a:p>
            <a:pPr defTabSz="825500">
              <a:defRPr sz="2800">
                <a:latin typeface="Arial"/>
                <a:ea typeface="Arial"/>
                <a:cs typeface="Arial"/>
                <a:sym typeface="Arial"/>
              </a:defRPr>
            </a:pPr>
            <a:r>
              <a:t>OR they support people who are openly advocating millions of years and evolution.</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7" name="Shape 1327"/>
          <p:cNvSpPr>
            <a:spLocks noGrp="1" noRot="1" noChangeAspect="1"/>
          </p:cNvSpPr>
          <p:nvPr>
            <p:ph type="sldImg"/>
          </p:nvPr>
        </p:nvSpPr>
        <p:spPr>
          <a:prstGeom prst="rect">
            <a:avLst/>
          </a:prstGeom>
        </p:spPr>
        <p:txBody>
          <a:bodyPr/>
          <a:lstStyle/>
          <a:p>
            <a:endParaRPr/>
          </a:p>
        </p:txBody>
      </p:sp>
      <p:sp>
        <p:nvSpPr>
          <p:cNvPr id="1328" name="Shape 1328"/>
          <p:cNvSpPr>
            <a:spLocks noGrp="1"/>
          </p:cNvSpPr>
          <p:nvPr>
            <p:ph type="body" sz="quarter" idx="1"/>
          </p:nvPr>
        </p:nvSpPr>
        <p:spPr>
          <a:prstGeom prst="rect">
            <a:avLst/>
          </a:prstGeom>
        </p:spPr>
        <p:txBody>
          <a:bodyPr/>
          <a:lstStyle/>
          <a:p>
            <a:pPr marL="40640" marR="40640" defTabSz="914400">
              <a:spcBef>
                <a:spcPts val="400"/>
              </a:spcBef>
              <a:defRPr sz="1200">
                <a:uFill>
                  <a:solidFill>
                    <a:srgbClr val="000000"/>
                  </a:solidFill>
                </a:uFill>
                <a:latin typeface="Arial"/>
                <a:ea typeface="Arial"/>
                <a:cs typeface="Arial"/>
                <a:sym typeface="Arial"/>
              </a:defRPr>
            </a:pPr>
            <a:r>
              <a:t>Andrew Snelling in picture, who gave it to me.  </a:t>
            </a:r>
          </a:p>
          <a:p>
            <a:pPr marL="40640" marR="40640" defTabSz="914400">
              <a:spcBef>
                <a:spcPts val="400"/>
              </a:spcBef>
              <a:defRPr sz="1200">
                <a:uFill>
                  <a:solidFill>
                    <a:srgbClr val="000000"/>
                  </a:solidFill>
                </a:uFill>
                <a:latin typeface="Arial"/>
                <a:ea typeface="Arial"/>
                <a:cs typeface="Arial"/>
                <a:sym typeface="Arial"/>
              </a:defRPr>
            </a:pPr>
            <a:r>
              <a:t>Temple Butte Limestone is Devonian, Muav Limestone is middle Cambrian.  </a:t>
            </a:r>
          </a:p>
          <a:p>
            <a:pPr marL="40640" marR="40640" defTabSz="914400">
              <a:spcBef>
                <a:spcPts val="400"/>
              </a:spcBef>
              <a:defRPr sz="1200">
                <a:uFill>
                  <a:solidFill>
                    <a:srgbClr val="000000"/>
                  </a:solidFill>
                </a:uFill>
                <a:latin typeface="Arial"/>
                <a:ea typeface="Arial"/>
                <a:cs typeface="Arial"/>
                <a:sym typeface="Arial"/>
              </a:defRPr>
            </a:pPr>
            <a:r>
              <a:t>Dates from </a:t>
            </a:r>
            <a:r>
              <a:rPr u="sng">
                <a:hlinkClick r:id="rId3"/>
              </a:rPr>
              <a:t>http://3dparks.wr.usgs.gov/coloradoplateau/lexicon/templebutte.htm</a:t>
            </a:r>
            <a:r>
              <a:t> and </a:t>
            </a:r>
            <a:r>
              <a:rPr u="sng">
                <a:hlinkClick r:id="rId4"/>
              </a:rPr>
              <a:t>http://en.wikipedia.org/wiki/Geology_of_the_Grand_Canyon_area</a:t>
            </a:r>
            <a:r>
              <a:t>, accessed 2012 Feb 29, has </a:t>
            </a:r>
          </a:p>
          <a:p>
            <a:pPr marL="40640" marR="40640" defTabSz="914400">
              <a:spcBef>
                <a:spcPts val="400"/>
              </a:spcBef>
              <a:defRPr sz="1200">
                <a:uFill>
                  <a:solidFill>
                    <a:srgbClr val="000000"/>
                  </a:solidFill>
                </a:uFill>
                <a:latin typeface="Arial"/>
                <a:ea typeface="Arial"/>
                <a:cs typeface="Arial"/>
                <a:sym typeface="Arial"/>
              </a:defRPr>
            </a:pPr>
            <a:r>
              <a:t>This fold is right near Matkat Camp, where we usually try to camp on CLTs. </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 name="Shape 1351"/>
          <p:cNvSpPr>
            <a:spLocks noGrp="1" noRot="1" noChangeAspect="1"/>
          </p:cNvSpPr>
          <p:nvPr>
            <p:ph type="sldImg"/>
          </p:nvPr>
        </p:nvSpPr>
        <p:spPr>
          <a:prstGeom prst="rect">
            <a:avLst/>
          </a:prstGeom>
        </p:spPr>
        <p:txBody>
          <a:bodyPr/>
          <a:lstStyle/>
          <a:p>
            <a:endParaRPr/>
          </a:p>
        </p:txBody>
      </p:sp>
      <p:sp>
        <p:nvSpPr>
          <p:cNvPr id="1352" name="Shape 1352"/>
          <p:cNvSpPr>
            <a:spLocks noGrp="1"/>
          </p:cNvSpPr>
          <p:nvPr>
            <p:ph type="body" sz="quarter" idx="1"/>
          </p:nvPr>
        </p:nvSpPr>
        <p:spPr>
          <a:prstGeom prst="rect">
            <a:avLst/>
          </a:prstGeom>
        </p:spPr>
        <p:txBody>
          <a:bodyPr/>
          <a:lstStyle/>
          <a:p>
            <a:pPr marL="40640" marR="40640" defTabSz="914400">
              <a:spcBef>
                <a:spcPts val="400"/>
              </a:spcBef>
              <a:buFont typeface="Arial"/>
              <a:defRPr sz="2600">
                <a:latin typeface="Helvetica"/>
                <a:ea typeface="Helvetica"/>
                <a:cs typeface="Helvetica"/>
                <a:sym typeface="Helvetica"/>
              </a:defRPr>
            </a:pPr>
            <a:r>
              <a:t>Kaibab Upwarp (Podișul Kaibab)</a:t>
            </a:r>
          </a:p>
          <a:p>
            <a:pPr marL="40640" marR="40640" defTabSz="914400">
              <a:spcBef>
                <a:spcPts val="400"/>
              </a:spcBef>
              <a:buFont typeface="Arial"/>
              <a:defRPr sz="2600">
                <a:latin typeface="Helvetica"/>
                <a:ea typeface="Helvetica"/>
                <a:cs typeface="Helvetica"/>
                <a:sym typeface="Helvetica"/>
              </a:defRPr>
            </a:pPr>
            <a:r>
              <a:t>mdaîu =milioane de ani în urmă</a:t>
            </a:r>
          </a:p>
          <a:p>
            <a:pPr marL="40640" marR="40640" defTabSz="914400">
              <a:spcBef>
                <a:spcPts val="400"/>
              </a:spcBef>
              <a:buFont typeface="Arial"/>
              <a:defRPr sz="2600">
                <a:latin typeface="Helvetica"/>
                <a:ea typeface="Helvetica"/>
                <a:cs typeface="Helvetica"/>
                <a:sym typeface="Helvetica"/>
              </a:defRPr>
            </a:pPr>
            <a:r>
              <a:t>mda=milioane de ani</a:t>
            </a:r>
          </a:p>
          <a:p>
            <a:pPr marL="40640" marR="40640" defTabSz="914400">
              <a:spcBef>
                <a:spcPts val="400"/>
              </a:spcBef>
              <a:buFont typeface="Arial"/>
              <a:defRPr sz="1900"/>
            </a:pPr>
            <a:r>
              <a:t>Don’t translate the names of the rock layers or “Kaibab Upwarp"</a:t>
            </a:r>
          </a:p>
          <a:p>
            <a:pPr marL="40640" marR="40640" defTabSz="914400">
              <a:spcBef>
                <a:spcPts val="400"/>
              </a:spcBef>
              <a:buFont typeface="Arial"/>
              <a:defRPr sz="1900" b="1" u="sng"/>
            </a:pPr>
            <a:r>
              <a:t>my = millions of years		mya = millions of years ago</a:t>
            </a:r>
          </a:p>
          <a:p>
            <a:pPr marL="40640" marR="40640" defTabSz="914400">
              <a:spcBef>
                <a:spcPts val="400"/>
              </a:spcBef>
              <a:buFont typeface="Arial"/>
              <a:defRPr sz="1900"/>
            </a:pPr>
            <a:r>
              <a:rPr>
                <a:uFill>
                  <a:solidFill>
                    <a:srgbClr val="000000"/>
                  </a:solidFill>
                </a:uFill>
                <a:latin typeface="Arial"/>
                <a:ea typeface="Arial"/>
                <a:cs typeface="Arial"/>
                <a:sym typeface="Arial"/>
              </a:rPr>
              <a:t>70 million years ago is when evolutionists say the upwarp occurred, 180 million years after the Kaibab Limestone formed and 450 million years after the Tapeats Sandstone formed!</a:t>
            </a:r>
          </a:p>
          <a:p>
            <a:pPr marL="40640" marR="40640" defTabSz="914400">
              <a:spcBef>
                <a:spcPts val="400"/>
              </a:spcBef>
              <a:buFont typeface="Arial"/>
            </a:pPr>
            <a:endParaRPr>
              <a:uFill>
                <a:solidFill>
                  <a:srgbClr val="000000"/>
                </a:solidFill>
              </a:uFill>
              <a:latin typeface="Arial"/>
              <a:ea typeface="Arial"/>
              <a:cs typeface="Arial"/>
              <a:sym typeface="Arial"/>
            </a:endParaRPr>
          </a:p>
          <a:p>
            <a:pPr marL="40640" marR="40640" defTabSz="914400">
              <a:spcBef>
                <a:spcPts val="400"/>
              </a:spcBef>
              <a:buFont typeface="Arial"/>
            </a:pPr>
            <a:r>
              <a:rPr sz="1200">
                <a:uFill>
                  <a:solidFill>
                    <a:srgbClr val="000000"/>
                  </a:solidFill>
                </a:uFill>
                <a:latin typeface="Arial"/>
                <a:ea typeface="Arial"/>
                <a:cs typeface="Arial"/>
                <a:sym typeface="Arial"/>
              </a:rPr>
              <a:t>North rim (highest point is 8500 ft) is on average 1000 ft higher in elevation than the south rim. </a:t>
            </a:r>
          </a:p>
          <a:p>
            <a:pPr marL="40640" marR="40640" defTabSz="914400">
              <a:spcBef>
                <a:spcPts val="400"/>
              </a:spcBef>
              <a:buFont typeface="Arial"/>
            </a:pPr>
            <a:r>
              <a:rPr sz="1200">
                <a:uFill>
                  <a:solidFill>
                    <a:srgbClr val="000000"/>
                  </a:solidFill>
                </a:uFill>
                <a:latin typeface="Arial"/>
                <a:ea typeface="Arial"/>
                <a:cs typeface="Arial"/>
                <a:sym typeface="Arial"/>
              </a:rPr>
              <a:t>Source: John Morris, </a:t>
            </a:r>
            <a:r>
              <a:rPr sz="1200" i="1">
                <a:uFill>
                  <a:solidFill>
                    <a:srgbClr val="000000"/>
                  </a:solidFill>
                </a:uFill>
                <a:latin typeface="Arial"/>
                <a:ea typeface="Arial"/>
                <a:cs typeface="Arial"/>
                <a:sym typeface="Arial"/>
              </a:rPr>
              <a:t>The Young Earth</a:t>
            </a:r>
            <a:r>
              <a:rPr sz="1200">
                <a:uFill>
                  <a:solidFill>
                    <a:srgbClr val="000000"/>
                  </a:solidFill>
                </a:uFill>
                <a:latin typeface="Arial"/>
                <a:ea typeface="Arial"/>
                <a:cs typeface="Arial"/>
                <a:sym typeface="Arial"/>
              </a:rPr>
              <a:t> (Master Books, 1994), pp. 107-8.</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0" name="Shape 1360"/>
          <p:cNvSpPr>
            <a:spLocks noGrp="1" noRot="1" noChangeAspect="1"/>
          </p:cNvSpPr>
          <p:nvPr>
            <p:ph type="sldImg"/>
          </p:nvPr>
        </p:nvSpPr>
        <p:spPr>
          <a:prstGeom prst="rect">
            <a:avLst/>
          </a:prstGeom>
        </p:spPr>
        <p:txBody>
          <a:bodyPr/>
          <a:lstStyle/>
          <a:p>
            <a:endParaRPr/>
          </a:p>
        </p:txBody>
      </p:sp>
      <p:sp>
        <p:nvSpPr>
          <p:cNvPr id="1361" name="Shape 1361"/>
          <p:cNvSpPr>
            <a:spLocks noGrp="1"/>
          </p:cNvSpPr>
          <p:nvPr>
            <p:ph type="body" sz="quarter" idx="1"/>
          </p:nvPr>
        </p:nvSpPr>
        <p:spPr>
          <a:prstGeom prst="rect">
            <a:avLst/>
          </a:prstGeom>
        </p:spPr>
        <p:txBody>
          <a:bodyPr/>
          <a:lstStyle/>
          <a:p>
            <a:r>
              <a:t>Dr. Sergei Golovin wrote (when he sent me the pictures):</a:t>
            </a:r>
          </a:p>
          <a:p>
            <a:pPr>
              <a:defRPr sz="2000">
                <a:latin typeface="Arial"/>
                <a:ea typeface="Arial"/>
                <a:cs typeface="Arial"/>
                <a:sym typeface="Arial"/>
              </a:defRPr>
            </a:pPr>
            <a:r>
              <a:t>Evolutionists have explained the origin of flysch (a gritstone alternating with shale layers) by multiple catastrophes. A brief single catastrophe deposited each layer of sand which over time turned into a gritstone (light lines on the pictures).  But an extended period between two catastrophes left a layer of clay which turned into shale (dark lines on the pictures). Though all the layers were originally horizontal, tectonic pressure bent the segmentary layers.  Such inclined and bent flysch is pretty common all over the earth.      </a:t>
            </a:r>
            <a:endParaRPr>
              <a:latin typeface="Times New Roman"/>
              <a:ea typeface="Times New Roman"/>
              <a:cs typeface="Times New Roman"/>
              <a:sym typeface="Times New Roman"/>
            </a:endParaRPr>
          </a:p>
          <a:p>
            <a:pPr>
              <a:defRPr sz="2000">
                <a:latin typeface="Times New Roman"/>
                <a:ea typeface="Times New Roman"/>
                <a:cs typeface="Times New Roman"/>
                <a:sym typeface="Times New Roman"/>
              </a:defRPr>
            </a:pPr>
            <a:r>
              <a:t> </a:t>
            </a:r>
          </a:p>
          <a:p>
            <a:pPr>
              <a:defRPr sz="2000">
                <a:latin typeface="Arial"/>
                <a:ea typeface="Arial"/>
                <a:cs typeface="Arial"/>
                <a:sym typeface="Arial"/>
              </a:defRPr>
            </a:pPr>
            <a:r>
              <a:t>Creationist view: Nevertheless the flysch folds we explored are an obvious proof that all those layers were deposited at the same time and the tectonic pressure was applied to them very soon afterwards - they all were still plastic (just clay and sand) or they would cracked otherwise. </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5" name="Shape 1365"/>
          <p:cNvSpPr>
            <a:spLocks noGrp="1" noRot="1" noChangeAspect="1"/>
          </p:cNvSpPr>
          <p:nvPr>
            <p:ph type="sldImg"/>
          </p:nvPr>
        </p:nvSpPr>
        <p:spPr>
          <a:prstGeom prst="rect">
            <a:avLst/>
          </a:prstGeom>
        </p:spPr>
        <p:txBody>
          <a:bodyPr/>
          <a:lstStyle/>
          <a:p>
            <a:endParaRPr/>
          </a:p>
        </p:txBody>
      </p:sp>
      <p:sp>
        <p:nvSpPr>
          <p:cNvPr id="1366" name="Shape 1366"/>
          <p:cNvSpPr>
            <a:spLocks noGrp="1"/>
          </p:cNvSpPr>
          <p:nvPr>
            <p:ph type="body" sz="quarter" idx="1"/>
          </p:nvPr>
        </p:nvSpPr>
        <p:spPr>
          <a:prstGeom prst="rect">
            <a:avLst/>
          </a:prstGeom>
        </p:spPr>
        <p:txBody>
          <a:bodyPr/>
          <a:lstStyle/>
          <a:p>
            <a:r>
              <a:t>lack of life disturbance at between layers</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 name="Shape 1372"/>
          <p:cNvSpPr>
            <a:spLocks noGrp="1" noRot="1" noChangeAspect="1"/>
          </p:cNvSpPr>
          <p:nvPr>
            <p:ph type="sldImg"/>
          </p:nvPr>
        </p:nvSpPr>
        <p:spPr>
          <a:prstGeom prst="rect">
            <a:avLst/>
          </a:prstGeom>
        </p:spPr>
        <p:txBody>
          <a:bodyPr/>
          <a:lstStyle/>
          <a:p>
            <a:endParaRPr/>
          </a:p>
        </p:txBody>
      </p:sp>
      <p:sp>
        <p:nvSpPr>
          <p:cNvPr id="1373" name="Shape 1373"/>
          <p:cNvSpPr>
            <a:spLocks noGrp="1"/>
          </p:cNvSpPr>
          <p:nvPr>
            <p:ph type="body" sz="quarter" idx="1"/>
          </p:nvPr>
        </p:nvSpPr>
        <p:spPr>
          <a:prstGeom prst="rect">
            <a:avLst/>
          </a:prstGeom>
        </p:spPr>
        <p:txBody>
          <a:bodyPr/>
          <a:lstStyle>
            <a:lvl1pPr marL="40640" marR="40640" defTabSz="914400">
              <a:spcBef>
                <a:spcPts val="400"/>
              </a:spcBef>
              <a:defRPr sz="1200">
                <a:uFill>
                  <a:solidFill>
                    <a:srgbClr val="000000"/>
                  </a:solidFill>
                </a:uFill>
                <a:latin typeface="Arial"/>
                <a:ea typeface="Arial"/>
                <a:cs typeface="Arial"/>
                <a:sym typeface="Arial"/>
              </a:defRPr>
            </a:lvl1pPr>
          </a:lstStyle>
          <a:p>
            <a:r>
              <a:t>John Morris, The Young Earth.  This is very rarely seen or where it is, it is reasonable to imagine that the evidence in the particular rock formation could have been caused by animal life in a matter or hours, days or weeks during the alternating periods of calm and violence at this location, rather than being evidence of thousands or millions of years.</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7" name="Shape 1377"/>
          <p:cNvSpPr>
            <a:spLocks noGrp="1" noRot="1" noChangeAspect="1"/>
          </p:cNvSpPr>
          <p:nvPr>
            <p:ph type="sldImg"/>
          </p:nvPr>
        </p:nvSpPr>
        <p:spPr>
          <a:prstGeom prst="rect">
            <a:avLst/>
          </a:prstGeom>
        </p:spPr>
        <p:txBody>
          <a:bodyPr/>
          <a:lstStyle/>
          <a:p>
            <a:endParaRPr/>
          </a:p>
        </p:txBody>
      </p:sp>
      <p:sp>
        <p:nvSpPr>
          <p:cNvPr id="1378" name="Shape 1378"/>
          <p:cNvSpPr>
            <a:spLocks noGrp="1"/>
          </p:cNvSpPr>
          <p:nvPr>
            <p:ph type="body" sz="quarter" idx="1"/>
          </p:nvPr>
        </p:nvSpPr>
        <p:spPr>
          <a:prstGeom prst="rect">
            <a:avLst/>
          </a:prstGeom>
        </p:spPr>
        <p:txBody>
          <a:bodyPr/>
          <a:lstStyle/>
          <a:p>
            <a:r>
              <a:t>Ripple marks, animal tracks, raindrop marks</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6" name="Shape 1386"/>
          <p:cNvSpPr>
            <a:spLocks noGrp="1" noRot="1" noChangeAspect="1"/>
          </p:cNvSpPr>
          <p:nvPr>
            <p:ph type="sldImg"/>
          </p:nvPr>
        </p:nvSpPr>
        <p:spPr>
          <a:prstGeom prst="rect">
            <a:avLst/>
          </a:prstGeom>
        </p:spPr>
        <p:txBody>
          <a:bodyPr/>
          <a:lstStyle/>
          <a:p>
            <a:endParaRPr/>
          </a:p>
        </p:txBody>
      </p:sp>
      <p:sp>
        <p:nvSpPr>
          <p:cNvPr id="1387" name="Shape 1387"/>
          <p:cNvSpPr>
            <a:spLocks noGrp="1"/>
          </p:cNvSpPr>
          <p:nvPr>
            <p:ph type="body" sz="quarter" idx="1"/>
          </p:nvPr>
        </p:nvSpPr>
        <p:spPr>
          <a:prstGeom prst="rect">
            <a:avLst/>
          </a:prstGeom>
        </p:spPr>
        <p:txBody>
          <a:bodyPr/>
          <a:lstStyle/>
          <a:p>
            <a:pPr marL="40640" marR="40640" defTabSz="914400">
              <a:spcBef>
                <a:spcPts val="400"/>
              </a:spcBef>
              <a:defRPr sz="1200">
                <a:uFill>
                  <a:solidFill>
                    <a:srgbClr val="000000"/>
                  </a:solidFill>
                </a:uFill>
                <a:latin typeface="Arial"/>
                <a:ea typeface="Arial"/>
                <a:cs typeface="Arial"/>
                <a:sym typeface="Arial"/>
              </a:defRPr>
            </a:pPr>
            <a:r>
              <a:t>Evidence that animal tracks were made under water, not air (as previously thought), in Grand Canyon, Coconino Sandstone: </a:t>
            </a:r>
            <a:r>
              <a:rPr u="sng">
                <a:hlinkClick r:id="rId3"/>
              </a:rPr>
              <a:t>http://www.answersingenesis.org/home/area/magazines/docs/v15n1_grandcanyon.asp</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1" name="Shape 1391"/>
          <p:cNvSpPr>
            <a:spLocks noGrp="1" noRot="1" noChangeAspect="1"/>
          </p:cNvSpPr>
          <p:nvPr>
            <p:ph type="sldImg"/>
          </p:nvPr>
        </p:nvSpPr>
        <p:spPr>
          <a:prstGeom prst="rect">
            <a:avLst/>
          </a:prstGeom>
        </p:spPr>
        <p:txBody>
          <a:bodyPr/>
          <a:lstStyle/>
          <a:p>
            <a:endParaRPr/>
          </a:p>
        </p:txBody>
      </p:sp>
      <p:sp>
        <p:nvSpPr>
          <p:cNvPr id="1392" name="Shape 1392"/>
          <p:cNvSpPr>
            <a:spLocks noGrp="1"/>
          </p:cNvSpPr>
          <p:nvPr>
            <p:ph type="body" sz="quarter" idx="1"/>
          </p:nvPr>
        </p:nvSpPr>
        <p:spPr>
          <a:prstGeom prst="rect">
            <a:avLst/>
          </a:prstGeom>
        </p:spPr>
        <p:txBody>
          <a:bodyPr/>
          <a:lstStyle/>
          <a:p>
            <a:r>
              <a:t>polystrate fossils</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6" name="Shape 1396"/>
          <p:cNvSpPr>
            <a:spLocks noGrp="1" noRot="1" noChangeAspect="1"/>
          </p:cNvSpPr>
          <p:nvPr>
            <p:ph type="sldImg"/>
          </p:nvPr>
        </p:nvSpPr>
        <p:spPr>
          <a:prstGeom prst="rect">
            <a:avLst/>
          </a:prstGeom>
        </p:spPr>
        <p:txBody>
          <a:bodyPr/>
          <a:lstStyle/>
          <a:p>
            <a:endParaRPr/>
          </a:p>
        </p:txBody>
      </p:sp>
      <p:sp>
        <p:nvSpPr>
          <p:cNvPr id="1397" name="Shape 1397"/>
          <p:cNvSpPr>
            <a:spLocks noGrp="1"/>
          </p:cNvSpPr>
          <p:nvPr>
            <p:ph type="body" sz="quarter" idx="1"/>
          </p:nvPr>
        </p:nvSpPr>
        <p:spPr>
          <a:prstGeom prst="rect">
            <a:avLst/>
          </a:prstGeom>
        </p:spPr>
        <p:txBody>
          <a:bodyPr/>
          <a:lstStyle/>
          <a:p>
            <a:pPr marL="40640" marR="40640" defTabSz="914400">
              <a:spcBef>
                <a:spcPts val="400"/>
              </a:spcBef>
              <a:buFont typeface="Arial"/>
            </a:pPr>
            <a:r>
              <a:rPr sz="1200">
                <a:uFill>
                  <a:solidFill>
                    <a:srgbClr val="000000"/>
                  </a:solidFill>
                </a:uFill>
                <a:latin typeface="Arial"/>
                <a:ea typeface="Arial"/>
                <a:cs typeface="Arial"/>
                <a:sym typeface="Arial"/>
              </a:rPr>
              <a:t>My slide</a:t>
            </a:r>
          </a:p>
          <a:p>
            <a:pPr marL="40640" marR="40640" defTabSz="914400">
              <a:spcBef>
                <a:spcPts val="400"/>
              </a:spcBef>
              <a:buFont typeface="Arial"/>
            </a:pPr>
            <a:r>
              <a:rPr sz="1200">
                <a:uFill>
                  <a:solidFill>
                    <a:srgbClr val="000000"/>
                  </a:solidFill>
                </a:uFill>
                <a:latin typeface="Arial"/>
                <a:ea typeface="Arial"/>
                <a:cs typeface="Arial"/>
                <a:sym typeface="Arial"/>
              </a:rPr>
              <a:t>This tree was found in </a:t>
            </a:r>
            <a:r>
              <a:rPr sz="1200" b="1">
                <a:uFill>
                  <a:solidFill>
                    <a:srgbClr val="000000"/>
                  </a:solidFill>
                </a:uFill>
                <a:latin typeface="Arial"/>
                <a:ea typeface="Arial"/>
                <a:cs typeface="Arial"/>
                <a:sym typeface="Arial"/>
              </a:rPr>
              <a:t>1826</a:t>
            </a:r>
            <a:r>
              <a:rPr sz="1200">
                <a:uFill>
                  <a:solidFill>
                    <a:srgbClr val="000000"/>
                  </a:solidFill>
                </a:uFill>
                <a:latin typeface="Arial"/>
                <a:ea typeface="Arial"/>
                <a:cs typeface="Arial"/>
                <a:sym typeface="Arial"/>
              </a:rPr>
              <a:t> in Craigleith quarry near Edinburgh, Scotland, in a </a:t>
            </a:r>
            <a:r>
              <a:rPr sz="1200" b="1">
                <a:uFill>
                  <a:solidFill>
                    <a:srgbClr val="000000"/>
                  </a:solidFill>
                </a:uFill>
                <a:latin typeface="Arial"/>
                <a:ea typeface="Arial"/>
                <a:cs typeface="Arial"/>
                <a:sym typeface="Arial"/>
              </a:rPr>
              <a:t>200-ft thick</a:t>
            </a:r>
            <a:r>
              <a:rPr sz="1200">
                <a:uFill>
                  <a:solidFill>
                    <a:srgbClr val="000000"/>
                  </a:solidFill>
                </a:uFill>
                <a:latin typeface="Arial"/>
                <a:ea typeface="Arial"/>
                <a:cs typeface="Arial"/>
                <a:sym typeface="Arial"/>
              </a:rPr>
              <a:t> mass of alternation sandstone and shale.</a:t>
            </a:r>
          </a:p>
          <a:p>
            <a:pPr marL="40640" marR="40640" defTabSz="914400">
              <a:spcBef>
                <a:spcPts val="400"/>
              </a:spcBef>
              <a:buFont typeface="Arial"/>
            </a:pPr>
            <a:r>
              <a:rPr sz="1200">
                <a:uFill>
                  <a:solidFill>
                    <a:srgbClr val="000000"/>
                  </a:solidFill>
                </a:uFill>
                <a:latin typeface="Arial"/>
                <a:ea typeface="Arial"/>
                <a:cs typeface="Arial"/>
                <a:sym typeface="Arial"/>
              </a:rPr>
              <a:t>The </a:t>
            </a:r>
            <a:r>
              <a:rPr sz="1200" b="1">
                <a:uFill>
                  <a:solidFill>
                    <a:srgbClr val="000000"/>
                  </a:solidFill>
                </a:uFill>
                <a:latin typeface="Arial"/>
                <a:ea typeface="Arial"/>
                <a:cs typeface="Arial"/>
                <a:sym typeface="Arial"/>
              </a:rPr>
              <a:t>in-situ</a:t>
            </a:r>
            <a:r>
              <a:rPr sz="1200">
                <a:uFill>
                  <a:solidFill>
                    <a:srgbClr val="000000"/>
                  </a:solidFill>
                </a:uFill>
                <a:latin typeface="Arial"/>
                <a:ea typeface="Arial"/>
                <a:cs typeface="Arial"/>
                <a:sym typeface="Arial"/>
              </a:rPr>
              <a:t> (autochthonous) and</a:t>
            </a:r>
            <a:r>
              <a:rPr sz="1200" b="1">
                <a:uFill>
                  <a:solidFill>
                    <a:srgbClr val="000000"/>
                  </a:solidFill>
                </a:uFill>
                <a:latin typeface="Arial"/>
                <a:ea typeface="Arial"/>
                <a:cs typeface="Arial"/>
                <a:sym typeface="Arial"/>
              </a:rPr>
              <a:t> transport </a:t>
            </a:r>
            <a:r>
              <a:rPr sz="1200">
                <a:uFill>
                  <a:solidFill>
                    <a:srgbClr val="000000"/>
                  </a:solidFill>
                </a:uFill>
                <a:latin typeface="Arial"/>
                <a:ea typeface="Arial"/>
                <a:cs typeface="Arial"/>
                <a:sym typeface="Arial"/>
              </a:rPr>
              <a:t>(allochthonous) theories were much debated from the 1820s to the early 1840s, though even Buckland said in 1840 that he only knew of a few trees that looked in-situ.</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 name="Shape 1402"/>
          <p:cNvSpPr>
            <a:spLocks noGrp="1" noRot="1" noChangeAspect="1"/>
          </p:cNvSpPr>
          <p:nvPr>
            <p:ph type="sldImg"/>
          </p:nvPr>
        </p:nvSpPr>
        <p:spPr>
          <a:prstGeom prst="rect">
            <a:avLst/>
          </a:prstGeom>
        </p:spPr>
        <p:txBody>
          <a:bodyPr/>
          <a:lstStyle/>
          <a:p>
            <a:endParaRPr/>
          </a:p>
        </p:txBody>
      </p:sp>
      <p:sp>
        <p:nvSpPr>
          <p:cNvPr id="1403" name="Shape 1403"/>
          <p:cNvSpPr>
            <a:spLocks noGrp="1"/>
          </p:cNvSpPr>
          <p:nvPr>
            <p:ph type="body" sz="quarter" idx="1"/>
          </p:nvPr>
        </p:nvSpPr>
        <p:spPr>
          <a:prstGeom prst="rect">
            <a:avLst/>
          </a:prstGeom>
        </p:spPr>
        <p:txBody>
          <a:bodyPr/>
          <a:lstStyle/>
          <a:p>
            <a:pPr marL="40640" marR="40640" defTabSz="914400">
              <a:spcBef>
                <a:spcPts val="400"/>
              </a:spcBef>
              <a:defRPr sz="1200">
                <a:uFill>
                  <a:solidFill>
                    <a:srgbClr val="000000"/>
                  </a:solidFill>
                </a:uFill>
                <a:latin typeface="Arial"/>
                <a:ea typeface="Arial"/>
                <a:cs typeface="Arial"/>
                <a:sym typeface="Arial"/>
              </a:defRPr>
            </a:pPr>
            <a:r>
              <a:t>My slide</a:t>
            </a:r>
          </a:p>
          <a:p>
            <a:pPr marL="40640" marR="40640" defTabSz="914400">
              <a:spcBef>
                <a:spcPts val="400"/>
              </a:spcBef>
              <a:defRPr sz="1200">
                <a:uFill>
                  <a:solidFill>
                    <a:srgbClr val="000000"/>
                  </a:solidFill>
                </a:uFill>
                <a:latin typeface="Arial"/>
                <a:ea typeface="Arial"/>
                <a:cs typeface="Arial"/>
                <a:sym typeface="Arial"/>
              </a:defRPr>
            </a:pPr>
            <a:r>
              <a:t>This is a picture of a cliff near Saint-Etienne, France, in the early 19th century.  The drawing must be from about that time.</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2" name="Shape 852"/>
          <p:cNvSpPr>
            <a:spLocks noGrp="1" noRot="1" noChangeAspect="1"/>
          </p:cNvSpPr>
          <p:nvPr>
            <p:ph type="sldImg"/>
          </p:nvPr>
        </p:nvSpPr>
        <p:spPr>
          <a:prstGeom prst="rect">
            <a:avLst/>
          </a:prstGeom>
        </p:spPr>
        <p:txBody>
          <a:bodyPr/>
          <a:lstStyle/>
          <a:p>
            <a:endParaRPr/>
          </a:p>
        </p:txBody>
      </p:sp>
      <p:sp>
        <p:nvSpPr>
          <p:cNvPr id="853" name="Shape 853"/>
          <p:cNvSpPr>
            <a:spLocks noGrp="1"/>
          </p:cNvSpPr>
          <p:nvPr>
            <p:ph type="body" sz="quarter" idx="1"/>
          </p:nvPr>
        </p:nvSpPr>
        <p:spPr>
          <a:prstGeom prst="rect">
            <a:avLst/>
          </a:prstGeom>
        </p:spPr>
        <p:txBody>
          <a:bodyPr/>
          <a:lstStyle/>
          <a:p>
            <a:r>
              <a:t>Editable Text- Use this slide for Translations</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0" name="Shape 1420"/>
          <p:cNvSpPr>
            <a:spLocks noGrp="1" noRot="1" noChangeAspect="1"/>
          </p:cNvSpPr>
          <p:nvPr>
            <p:ph type="sldImg"/>
          </p:nvPr>
        </p:nvSpPr>
        <p:spPr>
          <a:prstGeom prst="rect">
            <a:avLst/>
          </a:prstGeom>
        </p:spPr>
        <p:txBody>
          <a:bodyPr/>
          <a:lstStyle/>
          <a:p>
            <a:endParaRPr/>
          </a:p>
        </p:txBody>
      </p:sp>
      <p:sp>
        <p:nvSpPr>
          <p:cNvPr id="1421" name="Shape 1421"/>
          <p:cNvSpPr>
            <a:spLocks noGrp="1"/>
          </p:cNvSpPr>
          <p:nvPr>
            <p:ph type="body" sz="quarter" idx="1"/>
          </p:nvPr>
        </p:nvSpPr>
        <p:spPr>
          <a:prstGeom prst="rect">
            <a:avLst/>
          </a:prstGeom>
        </p:spPr>
        <p:txBody>
          <a:bodyPr/>
          <a:lstStyle/>
          <a:p>
            <a:pPr marL="40640" marR="40640" defTabSz="914400">
              <a:spcBef>
                <a:spcPts val="400"/>
              </a:spcBef>
              <a:defRPr sz="2800">
                <a:uFill>
                  <a:solidFill>
                    <a:srgbClr val="000000"/>
                  </a:solidFill>
                </a:uFill>
                <a:latin typeface="Arial"/>
                <a:ea typeface="Arial"/>
                <a:cs typeface="Arial"/>
                <a:sym typeface="Arial"/>
              </a:defRPr>
            </a:pPr>
            <a:r>
              <a:t>“Obviously sedimentation had to be very rapid to bury a tree in a standing position before it rotted and fell down. ...  we cannot escape the conclusion that sedimentation was at times very rapid indeed and that at other times there were long breaks in sedimentation, though it looks both uniform and continuous.”</a:t>
            </a:r>
          </a:p>
          <a:p>
            <a:pPr marL="40640" marR="40640" defTabSz="914400">
              <a:spcBef>
                <a:spcPts val="400"/>
              </a:spcBef>
              <a:defRPr sz="1200">
                <a:uFill>
                  <a:solidFill>
                    <a:srgbClr val="000000"/>
                  </a:solidFill>
                </a:uFill>
                <a:latin typeface="Arial"/>
                <a:ea typeface="Arial"/>
                <a:cs typeface="Arial"/>
                <a:sym typeface="Arial"/>
              </a:defRPr>
            </a:pPr>
            <a:endParaRPr/>
          </a:p>
          <a:p>
            <a:pPr marL="40640" marR="40640" defTabSz="914400">
              <a:spcBef>
                <a:spcPts val="400"/>
              </a:spcBef>
              <a:defRPr sz="1200">
                <a:uFill>
                  <a:solidFill>
                    <a:srgbClr val="000000"/>
                  </a:solidFill>
                </a:uFill>
                <a:latin typeface="Arial"/>
                <a:ea typeface="Arial"/>
                <a:cs typeface="Arial"/>
                <a:sym typeface="Arial"/>
              </a:defRPr>
            </a:pPr>
            <a:endParaRPr/>
          </a:p>
          <a:p>
            <a:pPr marL="40640" marR="40640" defTabSz="914400">
              <a:spcBef>
                <a:spcPts val="400"/>
              </a:spcBef>
              <a:defRPr sz="1200">
                <a:uFill>
                  <a:solidFill>
                    <a:srgbClr val="000000"/>
                  </a:solidFill>
                </a:uFill>
                <a:latin typeface="Arial"/>
                <a:ea typeface="Arial"/>
                <a:cs typeface="Arial"/>
                <a:sym typeface="Arial"/>
              </a:defRPr>
            </a:pPr>
            <a:r>
              <a:t>Note the text under the picture (both appear on p. 48).  Those trees are not in position of growth for they were not buried gradually as they grew and a catastrophe that laid down that much sediment would not leave the trees standing.  Furthermore such polystrate trees never have any branches or roots.  What kind of trees grow like that?</a:t>
            </a: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8" name="Shape 1428"/>
          <p:cNvSpPr>
            <a:spLocks noGrp="1" noRot="1" noChangeAspect="1"/>
          </p:cNvSpPr>
          <p:nvPr>
            <p:ph type="sldImg"/>
          </p:nvPr>
        </p:nvSpPr>
        <p:spPr>
          <a:prstGeom prst="rect">
            <a:avLst/>
          </a:prstGeom>
        </p:spPr>
        <p:txBody>
          <a:bodyPr/>
          <a:lstStyle/>
          <a:p>
            <a:endParaRPr/>
          </a:p>
        </p:txBody>
      </p:sp>
      <p:sp>
        <p:nvSpPr>
          <p:cNvPr id="1429" name="Shape 1429"/>
          <p:cNvSpPr>
            <a:spLocks noGrp="1"/>
          </p:cNvSpPr>
          <p:nvPr>
            <p:ph type="body" sz="quarter" idx="1"/>
          </p:nvPr>
        </p:nvSpPr>
        <p:spPr>
          <a:prstGeom prst="rect">
            <a:avLst/>
          </a:prstGeom>
        </p:spPr>
        <p:txBody>
          <a:bodyPr/>
          <a:lstStyle/>
          <a:p>
            <a:pPr marL="40640" marR="40640" defTabSz="914400">
              <a:spcBef>
                <a:spcPts val="400"/>
              </a:spcBef>
              <a:defRPr sz="2400">
                <a:uFill>
                  <a:solidFill>
                    <a:srgbClr val="000000"/>
                  </a:solidFill>
                </a:uFill>
                <a:latin typeface="Arial"/>
                <a:ea typeface="Arial"/>
                <a:cs typeface="Arial"/>
                <a:sym typeface="Arial"/>
              </a:defRPr>
            </a:pPr>
            <a:r>
              <a:t>The initial eruption released energy equivalent to </a:t>
            </a:r>
            <a:r>
              <a:rPr b="1"/>
              <a:t>20 million tons of TNT.</a:t>
            </a:r>
          </a:p>
          <a:p>
            <a:pPr marL="40640" marR="40640" defTabSz="914400">
              <a:spcBef>
                <a:spcPts val="400"/>
              </a:spcBef>
              <a:defRPr sz="2400">
                <a:uFill>
                  <a:solidFill>
                    <a:srgbClr val="000000"/>
                  </a:solidFill>
                </a:uFill>
                <a:latin typeface="Arial"/>
                <a:ea typeface="Arial"/>
                <a:cs typeface="Arial"/>
                <a:sym typeface="Arial"/>
              </a:defRPr>
            </a:pPr>
            <a:r>
              <a:rPr b="1"/>
              <a:t>Over the next 9 hours, 440 million tons of TNT (or 1 Hiroshima A-bombs per second for 9 hours) </a:t>
            </a:r>
            <a:r>
              <a:t>and threw ash 70,000 ft (2 km) into the upper atmosphere</a:t>
            </a: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 name="Shape 1433"/>
          <p:cNvSpPr>
            <a:spLocks noGrp="1" noRot="1" noChangeAspect="1"/>
          </p:cNvSpPr>
          <p:nvPr>
            <p:ph type="sldImg"/>
          </p:nvPr>
        </p:nvSpPr>
        <p:spPr>
          <a:prstGeom prst="rect">
            <a:avLst/>
          </a:prstGeom>
        </p:spPr>
        <p:txBody>
          <a:bodyPr/>
          <a:lstStyle/>
          <a:p>
            <a:endParaRPr/>
          </a:p>
        </p:txBody>
      </p:sp>
      <p:sp>
        <p:nvSpPr>
          <p:cNvPr id="1434" name="Shape 1434"/>
          <p:cNvSpPr>
            <a:spLocks noGrp="1"/>
          </p:cNvSpPr>
          <p:nvPr>
            <p:ph type="body" sz="quarter" idx="1"/>
          </p:nvPr>
        </p:nvSpPr>
        <p:spPr>
          <a:prstGeom prst="rect">
            <a:avLst/>
          </a:prstGeom>
        </p:spPr>
        <p:txBody>
          <a:bodyPr/>
          <a:lstStyle/>
          <a:p>
            <a:pPr marL="40640" marR="40640" defTabSz="914400">
              <a:spcBef>
                <a:spcPts val="400"/>
              </a:spcBef>
              <a:buFont typeface="Arial"/>
              <a:defRPr sz="2800"/>
            </a:pPr>
            <a:r>
              <a:rPr>
                <a:uFill>
                  <a:solidFill>
                    <a:srgbClr val="000000"/>
                  </a:solidFill>
                </a:uFill>
                <a:latin typeface="Arial"/>
                <a:ea typeface="Arial"/>
                <a:cs typeface="Arial"/>
                <a:sym typeface="Arial"/>
              </a:rPr>
              <a:t>In 6 minutes a virgin forest about 150 mi</a:t>
            </a:r>
            <a:r>
              <a:rPr baseline="31142">
                <a:uFill>
                  <a:solidFill>
                    <a:srgbClr val="000000"/>
                  </a:solidFill>
                </a:uFill>
                <a:latin typeface="Arial"/>
                <a:ea typeface="Arial"/>
                <a:cs typeface="Arial"/>
                <a:sym typeface="Arial"/>
              </a:rPr>
              <a:t>2</a:t>
            </a:r>
            <a:r>
              <a:rPr>
                <a:uFill>
                  <a:solidFill>
                    <a:srgbClr val="000000"/>
                  </a:solidFill>
                </a:uFill>
                <a:latin typeface="Arial"/>
                <a:ea typeface="Arial"/>
                <a:cs typeface="Arial"/>
                <a:sym typeface="Arial"/>
              </a:rPr>
              <a:t> (400 km</a:t>
            </a:r>
            <a:r>
              <a:rPr baseline="31142">
                <a:uFill>
                  <a:solidFill>
                    <a:srgbClr val="000000"/>
                  </a:solidFill>
                </a:uFill>
                <a:latin typeface="Arial"/>
                <a:ea typeface="Arial"/>
                <a:cs typeface="Arial"/>
                <a:sym typeface="Arial"/>
              </a:rPr>
              <a:t>2</a:t>
            </a:r>
            <a:r>
              <a:rPr>
                <a:uFill>
                  <a:solidFill>
                    <a:srgbClr val="000000"/>
                  </a:solidFill>
                </a:uFill>
                <a:latin typeface="Arial"/>
                <a:ea typeface="Arial"/>
                <a:cs typeface="Arial"/>
                <a:sym typeface="Arial"/>
              </a:rPr>
              <a:t>) was mowed down.</a:t>
            </a: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8" name="Shape 1438"/>
          <p:cNvSpPr>
            <a:spLocks noGrp="1" noRot="1" noChangeAspect="1"/>
          </p:cNvSpPr>
          <p:nvPr>
            <p:ph type="sldImg"/>
          </p:nvPr>
        </p:nvSpPr>
        <p:spPr>
          <a:prstGeom prst="rect">
            <a:avLst/>
          </a:prstGeom>
        </p:spPr>
        <p:txBody>
          <a:bodyPr/>
          <a:lstStyle/>
          <a:p>
            <a:endParaRPr/>
          </a:p>
        </p:txBody>
      </p:sp>
      <p:sp>
        <p:nvSpPr>
          <p:cNvPr id="1439" name="Shape 1439"/>
          <p:cNvSpPr>
            <a:spLocks noGrp="1"/>
          </p:cNvSpPr>
          <p:nvPr>
            <p:ph type="body" sz="quarter" idx="1"/>
          </p:nvPr>
        </p:nvSpPr>
        <p:spPr>
          <a:prstGeom prst="rect">
            <a:avLst/>
          </a:prstGeom>
        </p:spPr>
        <p:txBody>
          <a:bodyPr/>
          <a:lstStyle>
            <a:lvl1pPr marL="40640" marR="40640" defTabSz="914400">
              <a:spcBef>
                <a:spcPts val="400"/>
              </a:spcBef>
              <a:defRPr sz="2400">
                <a:uFill>
                  <a:solidFill>
                    <a:srgbClr val="000000"/>
                  </a:solidFill>
                </a:uFill>
                <a:latin typeface="Arial"/>
                <a:ea typeface="Arial"/>
                <a:cs typeface="Arial"/>
                <a:sym typeface="Arial"/>
              </a:defRPr>
            </a:lvl1pPr>
          </a:lstStyle>
          <a:p>
            <a:r>
              <a:t>Hurricane wall of steam and ash reduced the trees to toothpicks, enough wood to make 640,000 American-style, three-bedroom houses.</a:t>
            </a: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2" name="Shape 1442"/>
          <p:cNvSpPr>
            <a:spLocks noGrp="1" noRot="1" noChangeAspect="1"/>
          </p:cNvSpPr>
          <p:nvPr>
            <p:ph type="sldImg"/>
          </p:nvPr>
        </p:nvSpPr>
        <p:spPr>
          <a:prstGeom prst="rect">
            <a:avLst/>
          </a:prstGeom>
        </p:spPr>
        <p:txBody>
          <a:bodyPr/>
          <a:lstStyle/>
          <a:p>
            <a:endParaRPr/>
          </a:p>
        </p:txBody>
      </p:sp>
      <p:sp>
        <p:nvSpPr>
          <p:cNvPr id="1443" name="Shape 1443"/>
          <p:cNvSpPr>
            <a:spLocks noGrp="1"/>
          </p:cNvSpPr>
          <p:nvPr>
            <p:ph type="body" sz="quarter" idx="1"/>
          </p:nvPr>
        </p:nvSpPr>
        <p:spPr>
          <a:prstGeom prst="rect">
            <a:avLst/>
          </a:prstGeom>
        </p:spPr>
        <p:txBody>
          <a:bodyPr/>
          <a:lstStyle/>
          <a:p>
            <a:pPr marL="40640" marR="40640" defTabSz="914400">
              <a:spcBef>
                <a:spcPts val="400"/>
              </a:spcBef>
              <a:defRPr sz="2400">
                <a:uFill>
                  <a:solidFill>
                    <a:srgbClr val="000000"/>
                  </a:solidFill>
                </a:uFill>
                <a:latin typeface="Arial"/>
                <a:ea typeface="Arial"/>
                <a:cs typeface="Arial"/>
                <a:sym typeface="Arial"/>
              </a:defRPr>
            </a:pPr>
            <a:r>
              <a:t>Massive landslide went into Spirit Lake (north of the volcano) and up the opposite shore ~800 ft </a:t>
            </a:r>
            <a:r>
              <a:rPr b="1"/>
              <a:t>(250 m)</a:t>
            </a:r>
            <a:r>
              <a:t> in elevation and ripped down about </a:t>
            </a:r>
            <a:r>
              <a:rPr b="1"/>
              <a:t>1 million trees</a:t>
            </a:r>
            <a:r>
              <a:t>.  Most of the trees were floating in a prone position but many were in an upright position. </a:t>
            </a:r>
            <a:r>
              <a:rPr b="1"/>
              <a:t>Over the next 10 years about half the logs were deposited on the lake bottom</a:t>
            </a:r>
            <a:r>
              <a:t>.</a:t>
            </a: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6" name="Shape 1446"/>
          <p:cNvSpPr>
            <a:spLocks noGrp="1" noRot="1" noChangeAspect="1"/>
          </p:cNvSpPr>
          <p:nvPr>
            <p:ph type="sldImg"/>
          </p:nvPr>
        </p:nvSpPr>
        <p:spPr>
          <a:prstGeom prst="rect">
            <a:avLst/>
          </a:prstGeom>
        </p:spPr>
        <p:txBody>
          <a:bodyPr/>
          <a:lstStyle/>
          <a:p>
            <a:endParaRPr/>
          </a:p>
        </p:txBody>
      </p:sp>
      <p:sp>
        <p:nvSpPr>
          <p:cNvPr id="1447" name="Shape 1447"/>
          <p:cNvSpPr>
            <a:spLocks noGrp="1"/>
          </p:cNvSpPr>
          <p:nvPr>
            <p:ph type="body" sz="quarter" idx="1"/>
          </p:nvPr>
        </p:nvSpPr>
        <p:spPr>
          <a:prstGeom prst="rect">
            <a:avLst/>
          </a:prstGeom>
        </p:spPr>
        <p:txBody>
          <a:bodyPr/>
          <a:lstStyle>
            <a:lvl1pPr marL="40640" marR="40640" defTabSz="914400">
              <a:spcBef>
                <a:spcPts val="400"/>
              </a:spcBef>
              <a:defRPr sz="1200">
                <a:uFill>
                  <a:solidFill>
                    <a:srgbClr val="000000"/>
                  </a:solidFill>
                </a:uFill>
                <a:latin typeface="Arial"/>
                <a:ea typeface="Arial"/>
                <a:cs typeface="Arial"/>
                <a:sym typeface="Arial"/>
              </a:defRPr>
            </a:lvl1pPr>
          </a:lstStyle>
          <a:p>
            <a:r>
              <a:t>Steve Austin slide #55</a:t>
            </a: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0" name="Shape 1450"/>
          <p:cNvSpPr>
            <a:spLocks noGrp="1" noRot="1" noChangeAspect="1"/>
          </p:cNvSpPr>
          <p:nvPr>
            <p:ph type="sldImg"/>
          </p:nvPr>
        </p:nvSpPr>
        <p:spPr>
          <a:prstGeom prst="rect">
            <a:avLst/>
          </a:prstGeom>
        </p:spPr>
        <p:txBody>
          <a:bodyPr/>
          <a:lstStyle/>
          <a:p>
            <a:endParaRPr/>
          </a:p>
        </p:txBody>
      </p:sp>
      <p:sp>
        <p:nvSpPr>
          <p:cNvPr id="1451" name="Shape 1451"/>
          <p:cNvSpPr>
            <a:spLocks noGrp="1"/>
          </p:cNvSpPr>
          <p:nvPr>
            <p:ph type="body" sz="quarter" idx="1"/>
          </p:nvPr>
        </p:nvSpPr>
        <p:spPr>
          <a:prstGeom prst="rect">
            <a:avLst/>
          </a:prstGeom>
        </p:spPr>
        <p:txBody>
          <a:bodyPr/>
          <a:lstStyle>
            <a:lvl1pPr marL="40640" marR="40640" defTabSz="914400">
              <a:spcBef>
                <a:spcPts val="400"/>
              </a:spcBef>
              <a:defRPr sz="1200">
                <a:uFill>
                  <a:solidFill>
                    <a:srgbClr val="000000"/>
                  </a:solidFill>
                </a:uFill>
                <a:latin typeface="Arial"/>
                <a:ea typeface="Arial"/>
                <a:cs typeface="Arial"/>
                <a:sym typeface="Arial"/>
              </a:defRPr>
            </a:lvl1pPr>
          </a:lstStyle>
          <a:p>
            <a:r>
              <a:t>Steve Austin slide #56</a:t>
            </a: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0" name="Shape 1460"/>
          <p:cNvSpPr>
            <a:spLocks noGrp="1" noRot="1" noChangeAspect="1"/>
          </p:cNvSpPr>
          <p:nvPr>
            <p:ph type="sldImg"/>
          </p:nvPr>
        </p:nvSpPr>
        <p:spPr>
          <a:prstGeom prst="rect">
            <a:avLst/>
          </a:prstGeom>
        </p:spPr>
        <p:txBody>
          <a:bodyPr/>
          <a:lstStyle/>
          <a:p>
            <a:endParaRPr/>
          </a:p>
        </p:txBody>
      </p:sp>
      <p:sp>
        <p:nvSpPr>
          <p:cNvPr id="1461" name="Shape 1461"/>
          <p:cNvSpPr>
            <a:spLocks noGrp="1"/>
          </p:cNvSpPr>
          <p:nvPr>
            <p:ph type="body" sz="quarter" idx="1"/>
          </p:nvPr>
        </p:nvSpPr>
        <p:spPr>
          <a:prstGeom prst="rect">
            <a:avLst/>
          </a:prstGeom>
        </p:spPr>
        <p:txBody>
          <a:bodyPr/>
          <a:lstStyle/>
          <a:p>
            <a:pPr marL="40640" marR="40640" defTabSz="914400">
              <a:spcBef>
                <a:spcPts val="400"/>
              </a:spcBef>
              <a:defRPr sz="2400">
                <a:uFill>
                  <a:solidFill>
                    <a:srgbClr val="000000"/>
                  </a:solidFill>
                </a:uFill>
                <a:latin typeface="Arial"/>
                <a:ea typeface="Arial"/>
                <a:cs typeface="Arial"/>
                <a:sym typeface="Arial"/>
              </a:defRPr>
            </a:pPr>
            <a:r>
              <a:t>Sonar showed that an estimated </a:t>
            </a:r>
            <a:r>
              <a:rPr b="1"/>
              <a:t>20,000-40,000 upright logs were deposited</a:t>
            </a:r>
            <a:r>
              <a:t> (with many more prone logs) on the lake bottom by 1985 (three years after explosion).  They are deposited with the root end down, as if they grew in place.</a:t>
            </a: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9" name="Shape 1469"/>
          <p:cNvSpPr>
            <a:spLocks noGrp="1" noRot="1" noChangeAspect="1"/>
          </p:cNvSpPr>
          <p:nvPr>
            <p:ph type="sldImg"/>
          </p:nvPr>
        </p:nvSpPr>
        <p:spPr>
          <a:prstGeom prst="rect">
            <a:avLst/>
          </a:prstGeom>
        </p:spPr>
        <p:txBody>
          <a:bodyPr/>
          <a:lstStyle/>
          <a:p>
            <a:endParaRPr/>
          </a:p>
        </p:txBody>
      </p:sp>
      <p:sp>
        <p:nvSpPr>
          <p:cNvPr id="1470" name="Shape 1470"/>
          <p:cNvSpPr>
            <a:spLocks noGrp="1"/>
          </p:cNvSpPr>
          <p:nvPr>
            <p:ph type="body" sz="quarter" idx="1"/>
          </p:nvPr>
        </p:nvSpPr>
        <p:spPr>
          <a:prstGeom prst="rect">
            <a:avLst/>
          </a:prstGeom>
        </p:spPr>
        <p:txBody>
          <a:bodyPr/>
          <a:lstStyle/>
          <a:p>
            <a:pPr defTabSz="825500">
              <a:defRPr sz="2000">
                <a:latin typeface="Arial"/>
                <a:ea typeface="Arial"/>
                <a:cs typeface="Arial"/>
                <a:sym typeface="Arial"/>
              </a:defRPr>
            </a:pPr>
            <a:r>
              <a:t>Thickness: 6500 ft (2000 m)</a:t>
            </a:r>
          </a:p>
          <a:p>
            <a:pPr defTabSz="825500">
              <a:defRPr sz="2000">
                <a:latin typeface="Arial"/>
                <a:ea typeface="Arial"/>
                <a:cs typeface="Arial"/>
                <a:sym typeface="Arial"/>
              </a:defRPr>
            </a:pPr>
            <a:r>
              <a:t>Area: 200,000 mi</a:t>
            </a:r>
            <a:r>
              <a:rPr baseline="31999"/>
              <a:t>2 </a:t>
            </a:r>
            <a:r>
              <a:t>(size of France, 4/5 size of Texas) (500,000 km</a:t>
            </a:r>
            <a:r>
              <a:rPr baseline="31999"/>
              <a:t>2</a:t>
            </a:r>
            <a:r>
              <a:t>) </a:t>
            </a:r>
          </a:p>
          <a:p>
            <a:pPr defTabSz="825500">
              <a:defRPr sz="2000">
                <a:latin typeface="Arial"/>
                <a:ea typeface="Arial"/>
                <a:cs typeface="Arial"/>
                <a:sym typeface="Arial"/>
              </a:defRPr>
            </a:pPr>
            <a:r>
              <a:t>Volume: 123,000 mi</a:t>
            </a:r>
            <a:r>
              <a:rPr baseline="31999"/>
              <a:t>3 </a:t>
            </a:r>
            <a:r>
              <a:t> (512,000 km</a:t>
            </a:r>
            <a:r>
              <a:rPr baseline="31999"/>
              <a:t>3</a:t>
            </a:r>
            <a:r>
              <a:t>) (cf. Mt. St. Helens: 0.24 mi</a:t>
            </a:r>
            <a:r>
              <a:rPr baseline="31999"/>
              <a:t>3 </a:t>
            </a:r>
            <a:r>
              <a:t>or 1 km</a:t>
            </a:r>
            <a:r>
              <a:rPr baseline="31999"/>
              <a:t>3</a:t>
            </a:r>
            <a:r>
              <a:t>)</a:t>
            </a:r>
          </a:p>
          <a:p>
            <a:pPr defTabSz="825500">
              <a:defRPr sz="2000">
                <a:latin typeface="Arial"/>
                <a:ea typeface="Arial"/>
                <a:cs typeface="Arial"/>
                <a:sym typeface="Arial"/>
              </a:defRPr>
            </a:pPr>
            <a:r>
              <a:rPr b="1"/>
              <a:t>Creationist view:</a:t>
            </a:r>
            <a:r>
              <a:t> formed during the Flood about the time of the deposition of the Coconino Sandstones in Grand Canyon</a:t>
            </a:r>
          </a:p>
          <a:p>
            <a:pPr defTabSz="825500">
              <a:defRPr sz="2000">
                <a:latin typeface="Arial"/>
                <a:ea typeface="Arial"/>
                <a:cs typeface="Arial"/>
                <a:sym typeface="Arial"/>
              </a:defRPr>
            </a:pPr>
            <a:r>
              <a:rPr b="1"/>
              <a:t>Some evolutionists believe this was the cause of the extinction of the dinosaurs</a:t>
            </a:r>
            <a:r>
              <a:t> (not the Chicxulub asteroid impact in Mexico’s Yucatan Peninsula).  See Becky Oskin, “New Dates Tie volcanic Flood to Dinosaur Extinction,” </a:t>
            </a:r>
            <a:r>
              <a:rPr u="sng">
                <a:hlinkClick r:id="rId3"/>
              </a:rPr>
              <a:t>http://www.livescience.com/49097-lava-flows-led-dinosaur-extinction.html</a:t>
            </a:r>
            <a:r>
              <a:t>, 11 Dec. 2014, accessed 12 Dec. 2014.</a:t>
            </a: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 name="Shape 1474"/>
          <p:cNvSpPr>
            <a:spLocks noGrp="1" noRot="1" noChangeAspect="1"/>
          </p:cNvSpPr>
          <p:nvPr>
            <p:ph type="sldImg"/>
          </p:nvPr>
        </p:nvSpPr>
        <p:spPr>
          <a:prstGeom prst="rect">
            <a:avLst/>
          </a:prstGeom>
        </p:spPr>
        <p:txBody>
          <a:bodyPr/>
          <a:lstStyle/>
          <a:p>
            <a:endParaRPr/>
          </a:p>
        </p:txBody>
      </p:sp>
      <p:sp>
        <p:nvSpPr>
          <p:cNvPr id="1475" name="Shape 1475"/>
          <p:cNvSpPr>
            <a:spLocks noGrp="1"/>
          </p:cNvSpPr>
          <p:nvPr>
            <p:ph type="body" sz="quarter" idx="1"/>
          </p:nvPr>
        </p:nvSpPr>
        <p:spPr>
          <a:prstGeom prst="rect">
            <a:avLst/>
          </a:prstGeom>
        </p:spPr>
        <p:txBody>
          <a:bodyPr/>
          <a:lstStyle/>
          <a:p>
            <a:pPr>
              <a:defRPr sz="1400">
                <a:latin typeface="Arial"/>
                <a:ea typeface="Arial"/>
                <a:cs typeface="Arial"/>
                <a:sym typeface="Arial"/>
              </a:defRPr>
            </a:pPr>
            <a:r>
              <a:t>The Columbia River Basalt Group is a large igneous province that lies across parts of the Western United States. It is found in the U.S. states of </a:t>
            </a:r>
            <a:r>
              <a:rPr b="1" u="sng"/>
              <a:t>Washington, Oregon, Idaho, Nevada, and California</a:t>
            </a:r>
            <a:r>
              <a:t>. The Basalt group includes the Steen and Picture Gorge basalt formations.</a:t>
            </a:r>
          </a:p>
          <a:p>
            <a:pPr>
              <a:defRPr sz="2000">
                <a:latin typeface="Arial"/>
                <a:ea typeface="Arial"/>
                <a:cs typeface="Arial"/>
                <a:sym typeface="Arial"/>
              </a:defRPr>
            </a:pPr>
            <a:endParaRPr/>
          </a:p>
          <a:p>
            <a:pPr>
              <a:defRPr sz="2000">
                <a:latin typeface="Arial"/>
                <a:ea typeface="Arial"/>
                <a:cs typeface="Arial"/>
                <a:sym typeface="Arial"/>
              </a:defRPr>
            </a:pPr>
            <a:r>
              <a:t>GRB covers 85% of the CRBG area: 63,000 mi</a:t>
            </a:r>
            <a:r>
              <a:rPr baseline="31999"/>
              <a:t>2</a:t>
            </a:r>
            <a:r>
              <a:t>; GRB Volume: 35,750 mi</a:t>
            </a:r>
            <a:r>
              <a:rPr baseline="31999"/>
              <a:t>3</a:t>
            </a:r>
          </a:p>
          <a:p>
            <a:pPr>
              <a:defRPr sz="2000">
                <a:latin typeface="Arial"/>
                <a:ea typeface="Arial"/>
                <a:cs typeface="Arial"/>
                <a:sym typeface="Arial"/>
              </a:defRPr>
            </a:pPr>
            <a:r>
              <a:t>The Grand Ronde Basalt of the Columbia River Basalt Group. Thick stacks of laterally extensive lava flows typify this flood basalt province. </a:t>
            </a:r>
          </a:p>
          <a:p>
            <a:pPr>
              <a:defRPr sz="2000">
                <a:latin typeface="Arial"/>
                <a:ea typeface="Arial"/>
                <a:cs typeface="Arial"/>
                <a:sym typeface="Arial"/>
              </a:defRPr>
            </a:pPr>
            <a:r>
              <a:rPr b="1"/>
              <a:t>Creationist view: </a:t>
            </a:r>
            <a:r>
              <a:t>formed in early decades of post-Flood period.</a:t>
            </a:r>
          </a:p>
          <a:p>
            <a:pPr>
              <a:defRPr sz="2000">
                <a:latin typeface="Arial"/>
                <a:ea typeface="Arial"/>
                <a:cs typeface="Arial"/>
                <a:sym typeface="Arial"/>
              </a:defRPr>
            </a:pPr>
            <a:endParaRPr/>
          </a:p>
          <a:p>
            <a:pPr>
              <a:defRPr sz="2000">
                <a:latin typeface="Arial"/>
                <a:ea typeface="Arial"/>
                <a:cs typeface="Arial"/>
                <a:sym typeface="Arial"/>
              </a:defRPr>
            </a:pPr>
            <a:r>
              <a:t>“Almost everything about this volcanic province is impressive. The Columbia River Flood Basalt Province forms a plateau of 164,000 km</a:t>
            </a:r>
            <a:r>
              <a:rPr baseline="31999"/>
              <a:t>2</a:t>
            </a:r>
            <a:r>
              <a:t> between the Cascade Range and the Rocky Mountains. </a:t>
            </a:r>
            <a:r>
              <a:rPr b="1"/>
              <a:t>In all, more than 300 individual large (average volume 580 cubic km</a:t>
            </a:r>
            <a:r>
              <a:rPr b="1" baseline="31999"/>
              <a:t>3</a:t>
            </a:r>
            <a:r>
              <a:rPr b="1"/>
              <a:t>!) lava flows</a:t>
            </a:r>
            <a:r>
              <a:t> cover parts of the states of Idaho, Washington, and Oregon. At some locations, the lava is more than 3,500 m thick. The total volume of the volcanic province is 175,000 cubic km. Eruptions filled the Pasco Basin in the east and then sent flows westward into the Columbia River Gorge. </a:t>
            </a:r>
            <a:r>
              <a:rPr b="1"/>
              <a:t>About 85% of the province is made of the Grande Ronde Basalt with a volume of 149,000 cubic km (enough lava to bury all of the continental United States under 12 m of lava!)</a:t>
            </a:r>
            <a:r>
              <a:t> that erupted over a period of less than one million years. Flows eventually reached the Pacific Ocean, about 300 to 600 km from their fissure vents. The Pomona flow traveled from west-central Idaho to the Pacific (600 km), making it the </a:t>
            </a:r>
            <a:r>
              <a:rPr b="1"/>
              <a:t>longest known lava flow on Earth</a:t>
            </a:r>
            <a:r>
              <a:t> (the </a:t>
            </a:r>
            <a:r>
              <a:rPr b="1"/>
              <a:t>major- and trace-element compositions of the flow do not change over its entire length</a:t>
            </a:r>
            <a:r>
              <a:t>).”  </a:t>
            </a:r>
          </a:p>
          <a:p>
            <a:pPr>
              <a:defRPr sz="2000">
                <a:latin typeface="Arial"/>
                <a:ea typeface="Arial"/>
                <a:cs typeface="Arial"/>
                <a:sym typeface="Arial"/>
              </a:defRPr>
            </a:pPr>
            <a:r>
              <a:t>My comment: given this uniform composition, it couldn’t have happened over a million years.</a:t>
            </a:r>
          </a:p>
          <a:p>
            <a:pPr>
              <a:defRPr sz="2000">
                <a:latin typeface="Arial"/>
                <a:ea typeface="Arial"/>
                <a:cs typeface="Arial"/>
                <a:sym typeface="Arial"/>
              </a:defRPr>
            </a:pPr>
            <a:r>
              <a:t>Photo (by Thor Thordarson) and description: </a:t>
            </a:r>
            <a:r>
              <a:rPr u="sng">
                <a:hlinkClick r:id="rId3"/>
              </a:rPr>
              <a:t>http://volcano.und.nodak.edu/vwdocs/volc_images/north_america/crb.html</a:t>
            </a:r>
            <a:r>
              <a:t>, downloaded 26 Oct 2004</a:t>
            </a:r>
          </a:p>
          <a:p>
            <a:pPr>
              <a:defRPr sz="2000">
                <a:latin typeface="Arial"/>
                <a:ea typeface="Arial"/>
                <a:cs typeface="Arial"/>
                <a:sym typeface="Arial"/>
              </a:defRPr>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7" name="Shape 857"/>
          <p:cNvSpPr>
            <a:spLocks noGrp="1" noRot="1" noChangeAspect="1"/>
          </p:cNvSpPr>
          <p:nvPr>
            <p:ph type="sldImg"/>
          </p:nvPr>
        </p:nvSpPr>
        <p:spPr>
          <a:prstGeom prst="rect">
            <a:avLst/>
          </a:prstGeom>
        </p:spPr>
        <p:txBody>
          <a:bodyPr/>
          <a:lstStyle/>
          <a:p>
            <a:endParaRPr/>
          </a:p>
        </p:txBody>
      </p:sp>
      <p:sp>
        <p:nvSpPr>
          <p:cNvPr id="858" name="Shape 858"/>
          <p:cNvSpPr>
            <a:spLocks noGrp="1"/>
          </p:cNvSpPr>
          <p:nvPr>
            <p:ph type="body" sz="quarter" idx="1"/>
          </p:nvPr>
        </p:nvSpPr>
        <p:spPr>
          <a:prstGeom prst="rect">
            <a:avLst/>
          </a:prstGeom>
        </p:spPr>
        <p:txBody>
          <a:bodyPr/>
          <a:lstStyle/>
          <a:p>
            <a:pPr marL="40640" marR="40640" defTabSz="914400">
              <a:spcBef>
                <a:spcPts val="400"/>
              </a:spcBef>
              <a:buFont typeface="Arial"/>
            </a:pPr>
            <a:r>
              <a:rPr sz="1200">
                <a:uFill>
                  <a:solidFill>
                    <a:srgbClr val="000000"/>
                  </a:solidFill>
                </a:uFill>
                <a:latin typeface="Arial"/>
                <a:ea typeface="Arial"/>
                <a:cs typeface="Arial"/>
                <a:sym typeface="Arial"/>
              </a:rPr>
              <a:t>The underlined word is </a:t>
            </a:r>
            <a:r>
              <a:rPr sz="1200" i="1">
                <a:uFill>
                  <a:solidFill>
                    <a:srgbClr val="000000"/>
                  </a:solidFill>
                </a:uFill>
                <a:latin typeface="Arial"/>
                <a:ea typeface="Arial"/>
                <a:cs typeface="Arial"/>
                <a:sym typeface="Arial"/>
              </a:rPr>
              <a:t>eretz</a:t>
            </a:r>
            <a:r>
              <a:rPr sz="1200">
                <a:uFill>
                  <a:solidFill>
                    <a:srgbClr val="000000"/>
                  </a:solidFill>
                </a:uFill>
                <a:latin typeface="Arial"/>
                <a:ea typeface="Arial"/>
                <a:cs typeface="Arial"/>
                <a:sym typeface="Arial"/>
              </a:rPr>
              <a:t>, the same word translated earth in Gen. 1:1 and 2:1 and 2:4.  </a:t>
            </a:r>
            <a:r>
              <a:rPr sz="1200" i="1">
                <a:uFill>
                  <a:solidFill>
                    <a:srgbClr val="000000"/>
                  </a:solidFill>
                </a:uFill>
                <a:latin typeface="Arial"/>
                <a:ea typeface="Arial"/>
                <a:cs typeface="Arial"/>
                <a:sym typeface="Arial"/>
              </a:rPr>
              <a:t>Eretz</a:t>
            </a:r>
            <a:r>
              <a:rPr sz="1200">
                <a:uFill>
                  <a:solidFill>
                    <a:srgbClr val="000000"/>
                  </a:solidFill>
                </a:uFill>
                <a:latin typeface="Arial"/>
                <a:ea typeface="Arial"/>
                <a:cs typeface="Arial"/>
                <a:sym typeface="Arial"/>
              </a:rPr>
              <a:t> is used 45 times in the Flood account in Gen. 6:5-9:17.  The circled word is </a:t>
            </a:r>
            <a:r>
              <a:rPr sz="1200" i="1">
                <a:uFill>
                  <a:solidFill>
                    <a:srgbClr val="000000"/>
                  </a:solidFill>
                </a:uFill>
                <a:latin typeface="Arial"/>
                <a:ea typeface="Arial"/>
                <a:cs typeface="Arial"/>
                <a:sym typeface="Arial"/>
              </a:rPr>
              <a:t>adamah</a:t>
            </a:r>
            <a:r>
              <a:rPr sz="1200">
                <a:uFill>
                  <a:solidFill>
                    <a:srgbClr val="000000"/>
                  </a:solidFill>
                </a:uFill>
                <a:latin typeface="Arial"/>
                <a:ea typeface="Arial"/>
                <a:cs typeface="Arial"/>
                <a:sym typeface="Arial"/>
              </a:rPr>
              <a:t>, which in modern translations is rendered more accurately as “ground” or “land.”  It is used only 9 times in the Flood account.  In his rejection of the global Flood, OT scholar Dr. Walter Kaiser said in the Feb. 2006 John Ankerberg debates on creation that </a:t>
            </a:r>
            <a:r>
              <a:rPr sz="1200" i="1">
                <a:uFill>
                  <a:solidFill>
                    <a:srgbClr val="000000"/>
                  </a:solidFill>
                </a:uFill>
                <a:latin typeface="Arial"/>
                <a:ea typeface="Arial"/>
                <a:cs typeface="Arial"/>
                <a:sym typeface="Arial"/>
              </a:rPr>
              <a:t>eretz</a:t>
            </a:r>
            <a:r>
              <a:rPr sz="1200">
                <a:uFill>
                  <a:solidFill>
                    <a:srgbClr val="000000"/>
                  </a:solidFill>
                </a:uFill>
                <a:latin typeface="Arial"/>
                <a:ea typeface="Arial"/>
                <a:cs typeface="Arial"/>
                <a:sym typeface="Arial"/>
              </a:rPr>
              <a:t> is never used in the flood account, but that only </a:t>
            </a:r>
            <a:r>
              <a:rPr sz="1200" i="1">
                <a:uFill>
                  <a:solidFill>
                    <a:srgbClr val="000000"/>
                  </a:solidFill>
                </a:uFill>
                <a:latin typeface="Arial"/>
                <a:ea typeface="Arial"/>
                <a:cs typeface="Arial"/>
                <a:sym typeface="Arial"/>
              </a:rPr>
              <a:t>adamah</a:t>
            </a:r>
            <a:r>
              <a:rPr sz="1200">
                <a:uFill>
                  <a:solidFill>
                    <a:srgbClr val="000000"/>
                  </a:solidFill>
                </a:uFill>
                <a:latin typeface="Arial"/>
                <a:ea typeface="Arial"/>
                <a:cs typeface="Arial"/>
                <a:sym typeface="Arial"/>
              </a:rPr>
              <a:t> is used.  He was seriously in error.</a:t>
            </a:r>
          </a:p>
          <a:p>
            <a:pPr marL="40640" marR="40640" defTabSz="914400">
              <a:spcBef>
                <a:spcPts val="400"/>
              </a:spcBef>
              <a:buFont typeface="Arial"/>
              <a:defRPr sz="3600"/>
            </a:pPr>
            <a:r>
              <a:rPr>
                <a:uFill>
                  <a:solidFill>
                    <a:srgbClr val="000000"/>
                  </a:solidFill>
                </a:uFill>
                <a:latin typeface="Arial"/>
                <a:ea typeface="Arial"/>
                <a:cs typeface="Arial"/>
                <a:sym typeface="Arial"/>
              </a:rPr>
              <a:t>NASB</a:t>
            </a: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8" name="Shape 1478"/>
          <p:cNvSpPr>
            <a:spLocks noGrp="1" noRot="1" noChangeAspect="1"/>
          </p:cNvSpPr>
          <p:nvPr>
            <p:ph type="sldImg"/>
          </p:nvPr>
        </p:nvSpPr>
        <p:spPr>
          <a:prstGeom prst="rect">
            <a:avLst/>
          </a:prstGeom>
        </p:spPr>
        <p:txBody>
          <a:bodyPr/>
          <a:lstStyle/>
          <a:p>
            <a:endParaRPr/>
          </a:p>
        </p:txBody>
      </p:sp>
      <p:sp>
        <p:nvSpPr>
          <p:cNvPr id="1479" name="Shape 1479"/>
          <p:cNvSpPr>
            <a:spLocks noGrp="1"/>
          </p:cNvSpPr>
          <p:nvPr>
            <p:ph type="body" sz="quarter" idx="1"/>
          </p:nvPr>
        </p:nvSpPr>
        <p:spPr>
          <a:prstGeom prst="rect">
            <a:avLst/>
          </a:prstGeom>
        </p:spPr>
        <p:txBody>
          <a:bodyPr/>
          <a:lstStyle>
            <a:lvl1pPr>
              <a:defRPr sz="3000"/>
            </a:lvl1pPr>
          </a:lstStyle>
          <a:p>
            <a:r>
              <a:t>What about carbon dating and other radioisotope dating methods?</a:t>
            </a: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7" name="Shape 1487"/>
          <p:cNvSpPr>
            <a:spLocks noGrp="1" noRot="1" noChangeAspect="1"/>
          </p:cNvSpPr>
          <p:nvPr>
            <p:ph type="sldImg"/>
          </p:nvPr>
        </p:nvSpPr>
        <p:spPr>
          <a:prstGeom prst="rect">
            <a:avLst/>
          </a:prstGeom>
        </p:spPr>
        <p:txBody>
          <a:bodyPr/>
          <a:lstStyle/>
          <a:p>
            <a:endParaRPr/>
          </a:p>
        </p:txBody>
      </p:sp>
      <p:sp>
        <p:nvSpPr>
          <p:cNvPr id="1488" name="Shape 1488"/>
          <p:cNvSpPr>
            <a:spLocks noGrp="1"/>
          </p:cNvSpPr>
          <p:nvPr>
            <p:ph type="body" sz="quarter" idx="1"/>
          </p:nvPr>
        </p:nvSpPr>
        <p:spPr>
          <a:prstGeom prst="rect">
            <a:avLst/>
          </a:prstGeom>
        </p:spPr>
        <p:txBody>
          <a:bodyPr/>
          <a:lstStyle/>
          <a:p>
            <a:r>
              <a:t>What would have caused pre-Flood or post-flood Ice Age animals and plants to have less C-14 than modern creatures?  Possible answer: since the earth’s magnetic field is decaying, it would have been stronger around the time of the Flood, shielding more of the high-energy cosmic rays that convert nitrogen atoms to C-14 in the upper atmosphere.</a:t>
            </a:r>
          </a:p>
          <a:p>
            <a:endParaRPr/>
          </a:p>
          <a:p>
            <a:r>
              <a:t>New evidence of unreliability of C-14 dating: </a:t>
            </a:r>
            <a:r>
              <a:rPr u="sng">
                <a:hlinkClick r:id="rId3"/>
              </a:rPr>
              <a:t>http://www.pnas.org/content/early/2015/07/15/1504467112</a:t>
            </a:r>
            <a:r>
              <a:t>, 15 July 2015.</a:t>
            </a: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4" name="Shape 1574"/>
          <p:cNvSpPr>
            <a:spLocks noGrp="1" noRot="1" noChangeAspect="1"/>
          </p:cNvSpPr>
          <p:nvPr>
            <p:ph type="sldImg"/>
          </p:nvPr>
        </p:nvSpPr>
        <p:spPr>
          <a:prstGeom prst="rect">
            <a:avLst/>
          </a:prstGeom>
        </p:spPr>
        <p:txBody>
          <a:bodyPr/>
          <a:lstStyle/>
          <a:p>
            <a:endParaRPr/>
          </a:p>
        </p:txBody>
      </p:sp>
      <p:sp>
        <p:nvSpPr>
          <p:cNvPr id="1575" name="Shape 1575"/>
          <p:cNvSpPr>
            <a:spLocks noGrp="1"/>
          </p:cNvSpPr>
          <p:nvPr>
            <p:ph type="body" sz="quarter" idx="1"/>
          </p:nvPr>
        </p:nvSpPr>
        <p:spPr>
          <a:prstGeom prst="rect">
            <a:avLst/>
          </a:prstGeom>
        </p:spPr>
        <p:txBody>
          <a:bodyPr/>
          <a:lstStyle/>
          <a:p>
            <a:pPr>
              <a:defRPr sz="1800">
                <a:latin typeface="+mn-lt"/>
                <a:ea typeface="+mn-ea"/>
                <a:cs typeface="+mn-cs"/>
                <a:sym typeface="DejaVu Sans Condensed"/>
              </a:defRPr>
            </a:pPr>
            <a:r>
              <a:t>crystal structure of diamonds prevents recent contamination with </a:t>
            </a:r>
            <a:r>
              <a:rPr baseline="31999"/>
              <a:t>14</a:t>
            </a:r>
            <a:r>
              <a:t>C</a:t>
            </a:r>
          </a:p>
          <a:p>
            <a:pPr>
              <a:defRPr sz="1800">
                <a:latin typeface="+mn-lt"/>
                <a:ea typeface="+mn-ea"/>
                <a:cs typeface="+mn-cs"/>
                <a:sym typeface="DejaVu Sans Condensed"/>
              </a:defRPr>
            </a:pPr>
            <a:endParaRPr/>
          </a:p>
          <a:p>
            <a:pPr>
              <a:defRPr sz="1800">
                <a:latin typeface="+mn-lt"/>
                <a:ea typeface="+mn-ea"/>
                <a:cs typeface="+mn-cs"/>
                <a:sym typeface="DejaVu Sans Condensed"/>
              </a:defRPr>
            </a:pPr>
            <a:r>
              <a:t>Source: </a:t>
            </a:r>
            <a:r>
              <a:rPr u="sng">
                <a:hlinkClick r:id="rId3"/>
              </a:rPr>
              <a:t>www.icr.org/pdf/research/AGUC-14_Poster_Baumgardner.pdf</a:t>
            </a:r>
            <a:r>
              <a:t> (American Geophysical Union Conf., Dec 2003 poster; five diamonds).  While the poster presentation at the AGU conference documents five diamonds dated by 14C, seven more have since been C-dated, according to March 2005 personal communication between Dr. Don Batten (AiG) and Dr. Russ Humphreys (an ICR co-researcher with Dr. Baumgardner).</a:t>
            </a:r>
          </a:p>
          <a:p>
            <a:pPr>
              <a:defRPr sz="1800">
                <a:latin typeface="+mn-lt"/>
                <a:ea typeface="+mn-ea"/>
                <a:cs typeface="+mn-cs"/>
                <a:sym typeface="DejaVu Sans Condensed"/>
              </a:defRPr>
            </a:pPr>
            <a:endParaRPr/>
          </a:p>
          <a:p>
            <a:pPr>
              <a:defRPr sz="1800">
                <a:latin typeface="+mn-lt"/>
                <a:ea typeface="+mn-ea"/>
                <a:cs typeface="+mn-cs"/>
                <a:sym typeface="DejaVu Sans Condensed"/>
              </a:defRPr>
            </a:pPr>
            <a:r>
              <a:t>Photo of Macles diamonds from the Argyle pipe, Western Australia (these are not the ones dated) from: </a:t>
            </a:r>
            <a:r>
              <a:rPr u="sng">
                <a:hlinkClick r:id="rId4"/>
              </a:rPr>
              <a:t>http://volcano.und.nodak.edu/vwdocs/minerals/diamonds.html</a:t>
            </a:r>
            <a:r>
              <a:t> ‘courtesy of Grand Boxer’. </a:t>
            </a: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9" name="Shape 1589"/>
          <p:cNvSpPr>
            <a:spLocks noGrp="1" noRot="1" noChangeAspect="1"/>
          </p:cNvSpPr>
          <p:nvPr>
            <p:ph type="sldImg"/>
          </p:nvPr>
        </p:nvSpPr>
        <p:spPr>
          <a:prstGeom prst="rect">
            <a:avLst/>
          </a:prstGeom>
        </p:spPr>
        <p:txBody>
          <a:bodyPr/>
          <a:lstStyle/>
          <a:p>
            <a:endParaRPr/>
          </a:p>
        </p:txBody>
      </p:sp>
      <p:sp>
        <p:nvSpPr>
          <p:cNvPr id="1590" name="Shape 1590"/>
          <p:cNvSpPr>
            <a:spLocks noGrp="1"/>
          </p:cNvSpPr>
          <p:nvPr>
            <p:ph type="body" sz="quarter" idx="1"/>
          </p:nvPr>
        </p:nvSpPr>
        <p:spPr>
          <a:prstGeom prst="rect">
            <a:avLst/>
          </a:prstGeom>
        </p:spPr>
        <p:txBody>
          <a:bodyPr/>
          <a:lstStyle/>
          <a:p>
            <a:r>
              <a:t>mdaîu = milioane de ani în urmă</a:t>
            </a:r>
          </a:p>
          <a:p>
            <a:endParaRPr/>
          </a:p>
          <a:p>
            <a:r>
              <a:t>C-14 is found in organic samples throughout the phanerozoic (Cambrian to Quarternary)—all but the youngest organic material shows C-14 evidence of being buried contemporaneously, much less that 250,000 years ago.  There is also evidence that some C-14 is primordial—that is, it was not produced by cosmic ray bombardment of nitrogen in the upper atmosphere, but was part of the original creation.</a:t>
            </a: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3" name="Shape 1643"/>
          <p:cNvSpPr>
            <a:spLocks noGrp="1" noRot="1" noChangeAspect="1"/>
          </p:cNvSpPr>
          <p:nvPr>
            <p:ph type="sldImg"/>
          </p:nvPr>
        </p:nvSpPr>
        <p:spPr>
          <a:prstGeom prst="rect">
            <a:avLst/>
          </a:prstGeom>
        </p:spPr>
        <p:txBody>
          <a:bodyPr/>
          <a:lstStyle/>
          <a:p>
            <a:endParaRPr/>
          </a:p>
        </p:txBody>
      </p:sp>
      <p:sp>
        <p:nvSpPr>
          <p:cNvPr id="1644" name="Shape 1644"/>
          <p:cNvSpPr>
            <a:spLocks noGrp="1"/>
          </p:cNvSpPr>
          <p:nvPr>
            <p:ph type="body" sz="quarter" idx="1"/>
          </p:nvPr>
        </p:nvSpPr>
        <p:spPr>
          <a:prstGeom prst="rect">
            <a:avLst/>
          </a:prstGeom>
        </p:spPr>
        <p:txBody>
          <a:bodyPr/>
          <a:lstStyle/>
          <a:p>
            <a:pPr marL="40640" marR="40640" defTabSz="914400">
              <a:spcBef>
                <a:spcPts val="400"/>
              </a:spcBef>
              <a:defRPr sz="1200">
                <a:uFill>
                  <a:solidFill>
                    <a:srgbClr val="000000"/>
                  </a:solidFill>
                </a:uFill>
                <a:latin typeface="Arial"/>
                <a:ea typeface="Arial"/>
                <a:cs typeface="Arial"/>
                <a:sym typeface="Arial"/>
              </a:defRPr>
            </a:pPr>
            <a:r>
              <a:t>A lava dome started forming soon after the eruption.  The first two domes were blown away by subsequent smaller eruptions in 1980.  The present dome started forming in late October 1980 and continues growing to this day, though at faster rate than in the first 6 years (see below).</a:t>
            </a:r>
          </a:p>
          <a:p>
            <a:pPr marL="40640" marR="40640" defTabSz="914400">
              <a:spcBef>
                <a:spcPts val="400"/>
              </a:spcBef>
              <a:defRPr sz="1200">
                <a:uFill>
                  <a:solidFill>
                    <a:srgbClr val="000000"/>
                  </a:solidFill>
                </a:uFill>
                <a:latin typeface="Arial"/>
                <a:ea typeface="Arial"/>
                <a:cs typeface="Arial"/>
                <a:sym typeface="Arial"/>
              </a:defRPr>
            </a:pPr>
            <a:r>
              <a:t>During 17 so-called dome-building eruptions, from 18 October 1980 to 26 October 1986, thick pasty lava oozed out of the volcanic vent like toothpaste from a tube. Dacite lava is too thick to flow very far, so it simply piled up around the vent, forming the mountain-like dome, which now plugs the volcanic orifice.</a:t>
            </a:r>
          </a:p>
          <a:p>
            <a:pPr marL="40640" marR="40640" defTabSz="914400">
              <a:spcBef>
                <a:spcPts val="400"/>
              </a:spcBef>
              <a:defRPr sz="1200" b="1">
                <a:uFill>
                  <a:solidFill>
                    <a:srgbClr val="000000"/>
                  </a:solidFill>
                </a:uFill>
                <a:latin typeface="Arial"/>
                <a:ea typeface="Arial"/>
                <a:cs typeface="Arial"/>
                <a:sym typeface="Arial"/>
              </a:defRPr>
            </a:pPr>
            <a:r>
              <a:t>	Mountain rapidly rebuilding in 2005!</a:t>
            </a:r>
          </a:p>
          <a:p>
            <a:pPr marL="40640" marR="40640" defTabSz="914400">
              <a:spcBef>
                <a:spcPts val="400"/>
              </a:spcBef>
            </a:pPr>
            <a:r>
              <a:rPr sz="1200">
                <a:uFill>
                  <a:solidFill>
                    <a:srgbClr val="000000"/>
                  </a:solidFill>
                </a:uFill>
                <a:latin typeface="Arial"/>
                <a:ea typeface="Arial"/>
                <a:cs typeface="Arial"/>
                <a:sym typeface="Arial"/>
              </a:rPr>
              <a:t>Sept 25, 2005 article: </a:t>
            </a:r>
            <a:r>
              <a:rPr sz="1200" u="sng">
                <a:uFill>
                  <a:solidFill>
                    <a:srgbClr val="000000"/>
                  </a:solidFill>
                </a:uFill>
                <a:latin typeface="Arial"/>
                <a:ea typeface="Arial"/>
                <a:cs typeface="Arial"/>
                <a:sym typeface="Arial"/>
                <a:hlinkClick r:id="rId3"/>
              </a:rPr>
              <a:t>http://www.billingsgazette.com/index.php?tl=1&amp;display=rednews/2005/09/25/build/nation/52-st-helens.inc</a:t>
            </a:r>
            <a:r>
              <a:rPr sz="1200">
                <a:uFill>
                  <a:solidFill>
                    <a:srgbClr val="000000"/>
                  </a:solidFill>
                </a:uFill>
                <a:latin typeface="Arial"/>
                <a:ea typeface="Arial"/>
                <a:cs typeface="Arial"/>
                <a:sym typeface="Arial"/>
              </a:rPr>
              <a:t> </a:t>
            </a:r>
          </a:p>
          <a:p>
            <a:pPr marL="40640" marR="40640" defTabSz="914400">
              <a:spcBef>
                <a:spcPts val="400"/>
              </a:spcBef>
            </a:pPr>
            <a:r>
              <a:rPr sz="1200">
                <a:uFill>
                  <a:solidFill>
                    <a:srgbClr val="000000"/>
                  </a:solidFill>
                </a:uFill>
                <a:latin typeface="Arial"/>
                <a:ea typeface="Arial"/>
                <a:cs typeface="Arial"/>
                <a:sym typeface="Arial"/>
              </a:rPr>
              <a:t>“Although things could change at any time, scientists are not expecting any big changes at Mount St. Helens in the near future. The new lava dome is growing about </a:t>
            </a:r>
            <a:r>
              <a:rPr sz="1200" b="1">
                <a:uFill>
                  <a:solidFill>
                    <a:srgbClr val="000000"/>
                  </a:solidFill>
                </a:uFill>
                <a:latin typeface="Arial"/>
                <a:ea typeface="Arial"/>
                <a:cs typeface="Arial"/>
                <a:sym typeface="Arial"/>
              </a:rPr>
              <a:t>six times faster than it did during the six years of dome building between 1980 and 1986</a:t>
            </a:r>
            <a:r>
              <a:rPr sz="1200">
                <a:uFill>
                  <a:solidFill>
                    <a:srgbClr val="000000"/>
                  </a:solidFill>
                </a:uFill>
                <a:latin typeface="Arial"/>
                <a:ea typeface="Arial"/>
                <a:cs typeface="Arial"/>
                <a:sym typeface="Arial"/>
              </a:rPr>
              <a:t>. The extrusion rate is about 1.3 to 9.2 cubic yards per second, </a:t>
            </a:r>
            <a:r>
              <a:rPr sz="1200" b="1">
                <a:uFill>
                  <a:solidFill>
                    <a:srgbClr val="000000"/>
                  </a:solidFill>
                </a:uFill>
                <a:latin typeface="Arial"/>
                <a:ea typeface="Arial"/>
                <a:cs typeface="Arial"/>
                <a:sym typeface="Arial"/>
              </a:rPr>
              <a:t>averaging 3 cubic yards - enough to fill up the back of a pickup truck every second</a:t>
            </a:r>
            <a:r>
              <a:rPr sz="1200">
                <a:uFill>
                  <a:solidFill>
                    <a:srgbClr val="000000"/>
                  </a:solidFill>
                </a:uFill>
                <a:latin typeface="Arial"/>
                <a:ea typeface="Arial"/>
                <a:cs typeface="Arial"/>
                <a:sym typeface="Arial"/>
              </a:rPr>
              <a:t>. </a:t>
            </a:r>
            <a:br>
              <a:rPr sz="1200">
                <a:uFill>
                  <a:solidFill>
                    <a:srgbClr val="000000"/>
                  </a:solidFill>
                </a:uFill>
                <a:latin typeface="Arial"/>
                <a:ea typeface="Arial"/>
                <a:cs typeface="Arial"/>
                <a:sym typeface="Arial"/>
              </a:rPr>
            </a:br>
            <a:r>
              <a:rPr sz="1200">
                <a:uFill>
                  <a:solidFill>
                    <a:srgbClr val="000000"/>
                  </a:solidFill>
                </a:uFill>
                <a:latin typeface="Arial"/>
                <a:ea typeface="Arial"/>
                <a:cs typeface="Arial"/>
                <a:sym typeface="Arial"/>
              </a:rPr>
              <a:t>The new Mount St. Helens dome was about 10 feet below the rim of the crater in July, although it has crumbled a little since then. The growth has been in a series of six big upward thrusts or "whalebacks" as the scientists like to call them because of their shape. </a:t>
            </a:r>
            <a:r>
              <a:rPr sz="1200" b="1">
                <a:uFill>
                  <a:solidFill>
                    <a:srgbClr val="000000"/>
                  </a:solidFill>
                </a:uFill>
                <a:latin typeface="Arial"/>
                <a:ea typeface="Arial"/>
                <a:cs typeface="Arial"/>
                <a:sym typeface="Arial"/>
              </a:rPr>
              <a:t>At the rate it is growing, Mount St. Helens could regain its conical top within decades.</a:t>
            </a:r>
            <a:r>
              <a:rPr sz="1200">
                <a:uFill>
                  <a:solidFill>
                    <a:srgbClr val="000000"/>
                  </a:solidFill>
                </a:uFill>
                <a:latin typeface="Arial"/>
                <a:ea typeface="Arial"/>
                <a:cs typeface="Arial"/>
                <a:sym typeface="Arial"/>
              </a:rPr>
              <a:t>“</a:t>
            </a: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2" name="Shape 1652"/>
          <p:cNvSpPr>
            <a:spLocks noGrp="1" noRot="1" noChangeAspect="1"/>
          </p:cNvSpPr>
          <p:nvPr>
            <p:ph type="sldImg"/>
          </p:nvPr>
        </p:nvSpPr>
        <p:spPr>
          <a:prstGeom prst="rect">
            <a:avLst/>
          </a:prstGeom>
        </p:spPr>
        <p:txBody>
          <a:bodyPr/>
          <a:lstStyle/>
          <a:p>
            <a:endParaRPr/>
          </a:p>
        </p:txBody>
      </p:sp>
      <p:sp>
        <p:nvSpPr>
          <p:cNvPr id="1653" name="Shape 1653"/>
          <p:cNvSpPr>
            <a:spLocks noGrp="1"/>
          </p:cNvSpPr>
          <p:nvPr>
            <p:ph type="body" sz="quarter" idx="1"/>
          </p:nvPr>
        </p:nvSpPr>
        <p:spPr>
          <a:prstGeom prst="rect">
            <a:avLst/>
          </a:prstGeom>
        </p:spPr>
        <p:txBody>
          <a:bodyPr/>
          <a:lstStyle/>
          <a:p>
            <a:pPr marL="40640" marR="40640" defTabSz="914400">
              <a:spcBef>
                <a:spcPts val="400"/>
              </a:spcBef>
              <a:defRPr>
                <a:uFill>
                  <a:solidFill>
                    <a:srgbClr val="000000"/>
                  </a:solidFill>
                </a:uFill>
                <a:latin typeface="Arial"/>
                <a:ea typeface="Arial"/>
                <a:cs typeface="Arial"/>
                <a:sym typeface="Arial"/>
              </a:defRPr>
            </a:pPr>
            <a:r>
              <a:t>Samples were collected and dated in 1992 from the dome that started forming in late Oct. 1980. </a:t>
            </a:r>
          </a:p>
          <a:p>
            <a:pPr marL="40640" marR="40640" defTabSz="914400">
              <a:spcBef>
                <a:spcPts val="400"/>
              </a:spcBef>
              <a:defRPr sz="1200">
                <a:uFill>
                  <a:solidFill>
                    <a:srgbClr val="000000"/>
                  </a:solidFill>
                </a:uFill>
                <a:latin typeface="Arial"/>
                <a:ea typeface="Arial"/>
                <a:cs typeface="Arial"/>
                <a:sym typeface="Arial"/>
              </a:defRPr>
            </a:pPr>
            <a:r>
              <a:t>The highly respected lab (Geochron Laboratories of Cambridge, MA) was not told where the samples were collected, only that they were from dacite rock and low levels of argon were expected. The lab dated a “whole rock” sample and 4 different mineral samples.</a:t>
            </a:r>
          </a:p>
          <a:p>
            <a:pPr marL="40640" marR="40640" defTabSz="914400">
              <a:spcBef>
                <a:spcPts val="400"/>
              </a:spcBef>
              <a:defRPr sz="1200">
                <a:uFill>
                  <a:solidFill>
                    <a:srgbClr val="000000"/>
                  </a:solidFill>
                </a:uFill>
                <a:latin typeface="Arial"/>
                <a:ea typeface="Arial"/>
                <a:cs typeface="Arial"/>
                <a:sym typeface="Arial"/>
              </a:defRPr>
            </a:pPr>
            <a:r>
              <a:t>	Photo: </a:t>
            </a:r>
            <a:r>
              <a:rPr i="1"/>
              <a:t>Creation Magazine</a:t>
            </a:r>
            <a:r>
              <a:t> 23:3 (June-Aug. 2001), pp. 23-25.  Other examples of erroneous dating from various places in the world are in this article.</a:t>
            </a: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0" name="Shape 1660"/>
          <p:cNvSpPr>
            <a:spLocks noGrp="1" noRot="1" noChangeAspect="1"/>
          </p:cNvSpPr>
          <p:nvPr>
            <p:ph type="sldImg"/>
          </p:nvPr>
        </p:nvSpPr>
        <p:spPr>
          <a:prstGeom prst="rect">
            <a:avLst/>
          </a:prstGeom>
        </p:spPr>
        <p:txBody>
          <a:bodyPr/>
          <a:lstStyle/>
          <a:p>
            <a:endParaRPr/>
          </a:p>
        </p:txBody>
      </p:sp>
      <p:sp>
        <p:nvSpPr>
          <p:cNvPr id="1661" name="Shape 1661"/>
          <p:cNvSpPr>
            <a:spLocks noGrp="1"/>
          </p:cNvSpPr>
          <p:nvPr>
            <p:ph type="body" sz="quarter" idx="1"/>
          </p:nvPr>
        </p:nvSpPr>
        <p:spPr>
          <a:prstGeom prst="rect">
            <a:avLst/>
          </a:prstGeom>
        </p:spPr>
        <p:txBody>
          <a:bodyPr/>
          <a:lstStyle/>
          <a:p>
            <a:pPr marL="40640" marR="40640" defTabSz="914400">
              <a:spcBef>
                <a:spcPts val="400"/>
              </a:spcBef>
              <a:defRPr sz="1200">
                <a:uFill>
                  <a:solidFill>
                    <a:srgbClr val="000000"/>
                  </a:solidFill>
                </a:uFill>
                <a:latin typeface="Arial"/>
                <a:ea typeface="Arial"/>
                <a:cs typeface="Arial"/>
                <a:sym typeface="Arial"/>
              </a:defRPr>
            </a:pPr>
            <a:r>
              <a:t>Picture: 144276051_Thinkstock2012_MtNgauruhoeNewZealand.jpg Brandie Downloaded It</a:t>
            </a:r>
          </a:p>
          <a:p>
            <a:pPr marL="40640" marR="40640" defTabSz="914400">
              <a:spcBef>
                <a:spcPts val="400"/>
              </a:spcBef>
              <a:defRPr sz="1200">
                <a:uFill>
                  <a:solidFill>
                    <a:srgbClr val="000000"/>
                  </a:solidFill>
                </a:uFill>
                <a:latin typeface="Arial"/>
                <a:ea typeface="Arial"/>
                <a:cs typeface="Arial"/>
                <a:sym typeface="Arial"/>
              </a:defRPr>
            </a:pPr>
            <a:r>
              <a:t>text below: </a:t>
            </a:r>
            <a:r>
              <a:rPr u="sng">
                <a:hlinkClick r:id="rId3"/>
              </a:rPr>
              <a:t>http://volcano.und.edu/vwdocs/volc_images/img_ngauruhoe.html</a:t>
            </a:r>
          </a:p>
          <a:p>
            <a:pPr marL="497840" marR="40640" defTabSz="914400">
              <a:spcBef>
                <a:spcPts val="400"/>
              </a:spcBef>
            </a:pPr>
            <a:r>
              <a:rPr sz="1200">
                <a:uFill>
                  <a:solidFill>
                    <a:srgbClr val="000000"/>
                  </a:solidFill>
                </a:uFill>
                <a:latin typeface="Arial"/>
                <a:ea typeface="Arial"/>
                <a:cs typeface="Arial"/>
                <a:sym typeface="Arial"/>
              </a:rPr>
              <a:t>Mt. Ngauruhoe is a beautifully shaped volcano on the edge of the Tongariro massif. Ngauruhoe is </a:t>
            </a:r>
            <a:r>
              <a:rPr sz="1200" b="1">
                <a:uFill>
                  <a:solidFill>
                    <a:srgbClr val="000000"/>
                  </a:solidFill>
                </a:uFill>
                <a:latin typeface="Arial"/>
                <a:ea typeface="Arial"/>
                <a:cs typeface="Arial"/>
                <a:sym typeface="Arial"/>
              </a:rPr>
              <a:t>New Zealand's most active volcano</a:t>
            </a:r>
            <a:r>
              <a:rPr sz="1200">
                <a:uFill>
                  <a:solidFill>
                    <a:srgbClr val="000000"/>
                  </a:solidFill>
                </a:uFill>
                <a:latin typeface="Arial"/>
                <a:ea typeface="Arial"/>
                <a:cs typeface="Arial"/>
                <a:sym typeface="Arial"/>
              </a:rPr>
              <a:t> with 61 eruptions since 1839 (</a:t>
            </a:r>
            <a:r>
              <a:rPr sz="1200" b="1">
                <a:uFill>
                  <a:solidFill>
                    <a:srgbClr val="000000"/>
                  </a:solidFill>
                </a:uFill>
                <a:latin typeface="Arial"/>
                <a:ea typeface="Arial"/>
                <a:cs typeface="Arial"/>
                <a:sym typeface="Arial"/>
              </a:rPr>
              <a:t>most recent eruption in 1977</a:t>
            </a:r>
            <a:r>
              <a:rPr sz="1200">
                <a:uFill>
                  <a:solidFill>
                    <a:srgbClr val="000000"/>
                  </a:solidFill>
                </a:uFill>
                <a:latin typeface="Arial"/>
                <a:ea typeface="Arial"/>
                <a:cs typeface="Arial"/>
                <a:sym typeface="Arial"/>
              </a:rPr>
              <a:t>). Photograph of Ngauruhue by W.B. Hamilton, U.S. Geological Survey, November 1965. </a:t>
            </a:r>
          </a:p>
          <a:p>
            <a:pPr marL="40640" marR="40640" defTabSz="914400">
              <a:spcBef>
                <a:spcPts val="400"/>
              </a:spcBef>
            </a:pPr>
            <a:r>
              <a:rPr sz="1200">
                <a:uFill>
                  <a:solidFill>
                    <a:srgbClr val="000000"/>
                  </a:solidFill>
                </a:uFill>
                <a:latin typeface="Arial"/>
                <a:ea typeface="Arial"/>
                <a:cs typeface="Arial"/>
                <a:sym typeface="Arial"/>
              </a:rPr>
              <a:t>My statement summarizes the research by Andrew Snelling, “The cause of anomalous Potassium-Argon ‘ages’ for recent andesite flows at Mt. Ngauruhoe, New Zealand, and the implications for Potassium-Argon ‘dating’,” </a:t>
            </a:r>
            <a:r>
              <a:rPr sz="1200" i="1">
                <a:uFill>
                  <a:solidFill>
                    <a:srgbClr val="000000"/>
                  </a:solidFill>
                </a:uFill>
                <a:latin typeface="Arial"/>
                <a:ea typeface="Arial"/>
                <a:cs typeface="Arial"/>
                <a:sym typeface="Arial"/>
              </a:rPr>
              <a:t>Proceedings of the Fourth International Conference on Creationism</a:t>
            </a:r>
            <a:r>
              <a:rPr sz="1200">
                <a:uFill>
                  <a:solidFill>
                    <a:srgbClr val="000000"/>
                  </a:solidFill>
                </a:uFill>
                <a:latin typeface="Arial"/>
                <a:ea typeface="Arial"/>
                <a:cs typeface="Arial"/>
                <a:sym typeface="Arial"/>
              </a:rPr>
              <a:t> (Pittsburgh: Creation Science Fellowship, 1998), pp. 503-525.  Andrew collected the samples and sent them to a top US lab for dating.  He did not tell the lab where the samples were collected but suggested that they could be “young,” so as to ensure that the lab took extra care in their analysis.  Andrew reports in this paper </a:t>
            </a:r>
            <a:r>
              <a:rPr sz="1200" b="1">
                <a:uFill>
                  <a:solidFill>
                    <a:srgbClr val="000000"/>
                  </a:solidFill>
                </a:uFill>
                <a:latin typeface="Arial"/>
                <a:ea typeface="Arial"/>
                <a:cs typeface="Arial"/>
                <a:sym typeface="Arial"/>
              </a:rPr>
              <a:t>24 other published examples</a:t>
            </a:r>
            <a:r>
              <a:rPr sz="1200">
                <a:uFill>
                  <a:solidFill>
                    <a:srgbClr val="000000"/>
                  </a:solidFill>
                </a:uFill>
                <a:latin typeface="Arial"/>
                <a:ea typeface="Arial"/>
                <a:cs typeface="Arial"/>
                <a:sym typeface="Arial"/>
              </a:rPr>
              <a:t> of similarly erroneous dates (by millions of years) for rocks that are only a few decades or centuries old.  The implication is that the lavas already had the argon in them from the mantle and there is no way to distinguish primordial AR-40 from the AR-40 that results from decay of K-40 after the lava crystalizes.</a:t>
            </a: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 name="Shape 1689"/>
          <p:cNvSpPr>
            <a:spLocks noGrp="1" noRot="1" noChangeAspect="1"/>
          </p:cNvSpPr>
          <p:nvPr>
            <p:ph type="sldImg"/>
          </p:nvPr>
        </p:nvSpPr>
        <p:spPr>
          <a:prstGeom prst="rect">
            <a:avLst/>
          </a:prstGeom>
        </p:spPr>
        <p:txBody>
          <a:bodyPr/>
          <a:lstStyle/>
          <a:p>
            <a:endParaRPr/>
          </a:p>
        </p:txBody>
      </p:sp>
      <p:sp>
        <p:nvSpPr>
          <p:cNvPr id="1690" name="Shape 1690"/>
          <p:cNvSpPr>
            <a:spLocks noGrp="1"/>
          </p:cNvSpPr>
          <p:nvPr>
            <p:ph type="body" sz="quarter" idx="1"/>
          </p:nvPr>
        </p:nvSpPr>
        <p:spPr>
          <a:prstGeom prst="rect">
            <a:avLst/>
          </a:prstGeom>
        </p:spPr>
        <p:txBody>
          <a:bodyPr/>
          <a:lstStyle/>
          <a:p>
            <a:pPr defTabSz="825500">
              <a:defRPr sz="1200"/>
            </a:pPr>
            <a:r>
              <a:t>Photo:121088266_Thinkstock2012_GrandCanyon.jpg</a:t>
            </a:r>
          </a:p>
          <a:p>
            <a:pPr defTabSz="825500">
              <a:defRPr sz="1200"/>
            </a:pPr>
            <a:r>
              <a:t>Brandie Downloaded </a:t>
            </a: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0" name="Shape 1700"/>
          <p:cNvSpPr>
            <a:spLocks noGrp="1" noRot="1" noChangeAspect="1"/>
          </p:cNvSpPr>
          <p:nvPr>
            <p:ph type="sldImg"/>
          </p:nvPr>
        </p:nvSpPr>
        <p:spPr>
          <a:prstGeom prst="rect">
            <a:avLst/>
          </a:prstGeom>
        </p:spPr>
        <p:txBody>
          <a:bodyPr/>
          <a:lstStyle/>
          <a:p>
            <a:endParaRPr/>
          </a:p>
        </p:txBody>
      </p:sp>
      <p:sp>
        <p:nvSpPr>
          <p:cNvPr id="1701" name="Shape 1701"/>
          <p:cNvSpPr>
            <a:spLocks noGrp="1"/>
          </p:cNvSpPr>
          <p:nvPr>
            <p:ph type="body" sz="quarter" idx="1"/>
          </p:nvPr>
        </p:nvSpPr>
        <p:spPr>
          <a:prstGeom prst="rect">
            <a:avLst/>
          </a:prstGeom>
        </p:spPr>
        <p:txBody>
          <a:bodyPr/>
          <a:lstStyle/>
          <a:p>
            <a:pPr marL="40640" marR="40640" defTabSz="914400">
              <a:spcBef>
                <a:spcPts val="400"/>
              </a:spcBef>
              <a:buFont typeface="Arial"/>
            </a:pPr>
            <a:r>
              <a:rPr sz="1200">
                <a:uFill>
                  <a:solidFill>
                    <a:srgbClr val="000000"/>
                  </a:solidFill>
                </a:uFill>
                <a:latin typeface="Arial"/>
                <a:ea typeface="Arial"/>
                <a:cs typeface="Arial"/>
                <a:sym typeface="Arial"/>
              </a:rPr>
              <a:t>Picture: Steven A. Austin, ed., </a:t>
            </a:r>
            <a:r>
              <a:rPr sz="1200" i="1">
                <a:uFill>
                  <a:solidFill>
                    <a:srgbClr val="000000"/>
                  </a:solidFill>
                </a:uFill>
                <a:latin typeface="Arial"/>
                <a:ea typeface="Arial"/>
                <a:cs typeface="Arial"/>
                <a:sym typeface="Arial"/>
              </a:rPr>
              <a:t>Grand Canyon: Monument to Catastrophe</a:t>
            </a:r>
            <a:r>
              <a:rPr sz="1200">
                <a:uFill>
                  <a:solidFill>
                    <a:srgbClr val="000000"/>
                  </a:solidFill>
                </a:uFill>
                <a:latin typeface="Arial"/>
                <a:ea typeface="Arial"/>
                <a:cs typeface="Arial"/>
                <a:sym typeface="Arial"/>
              </a:rPr>
              <a:t> (Santee, CA: Institute for Creation Research, 1994), p. 58.</a:t>
            </a: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2" name="Shape 1772"/>
          <p:cNvSpPr>
            <a:spLocks noGrp="1" noRot="1" noChangeAspect="1"/>
          </p:cNvSpPr>
          <p:nvPr>
            <p:ph type="sldImg"/>
          </p:nvPr>
        </p:nvSpPr>
        <p:spPr>
          <a:prstGeom prst="rect">
            <a:avLst/>
          </a:prstGeom>
        </p:spPr>
        <p:txBody>
          <a:bodyPr/>
          <a:lstStyle/>
          <a:p>
            <a:endParaRPr/>
          </a:p>
        </p:txBody>
      </p:sp>
      <p:sp>
        <p:nvSpPr>
          <p:cNvPr id="1773" name="Shape 1773"/>
          <p:cNvSpPr>
            <a:spLocks noGrp="1"/>
          </p:cNvSpPr>
          <p:nvPr>
            <p:ph type="body" sz="quarter" idx="1"/>
          </p:nvPr>
        </p:nvSpPr>
        <p:spPr>
          <a:prstGeom prst="rect">
            <a:avLst/>
          </a:prstGeom>
        </p:spPr>
        <p:txBody>
          <a:bodyPr/>
          <a:lstStyle/>
          <a:p>
            <a:r>
              <a:t>21 For even though they knew God, they did not honor Him as God, or give thanks, but they became futile in their speculations, and their foolish heart was darkened. 22 Professing to be wise, they became fools.</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2" name="Shape 862"/>
          <p:cNvSpPr>
            <a:spLocks noGrp="1" noRot="1" noChangeAspect="1"/>
          </p:cNvSpPr>
          <p:nvPr>
            <p:ph type="sldImg"/>
          </p:nvPr>
        </p:nvSpPr>
        <p:spPr>
          <a:prstGeom prst="rect">
            <a:avLst/>
          </a:prstGeom>
        </p:spPr>
        <p:txBody>
          <a:bodyPr/>
          <a:lstStyle/>
          <a:p>
            <a:endParaRPr/>
          </a:p>
        </p:txBody>
      </p:sp>
      <p:sp>
        <p:nvSpPr>
          <p:cNvPr id="863" name="Shape 863"/>
          <p:cNvSpPr>
            <a:spLocks noGrp="1"/>
          </p:cNvSpPr>
          <p:nvPr>
            <p:ph type="body" sz="quarter" idx="1"/>
          </p:nvPr>
        </p:nvSpPr>
        <p:spPr>
          <a:prstGeom prst="rect">
            <a:avLst/>
          </a:prstGeom>
        </p:spPr>
        <p:txBody>
          <a:bodyPr/>
          <a:lstStyle/>
          <a:p>
            <a:r>
              <a:t>Editable Text- Use this slide for Translations</a:t>
            </a: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8" name="Shape 1778"/>
          <p:cNvSpPr>
            <a:spLocks noGrp="1" noRot="1" noChangeAspect="1"/>
          </p:cNvSpPr>
          <p:nvPr>
            <p:ph type="sldImg"/>
          </p:nvPr>
        </p:nvSpPr>
        <p:spPr>
          <a:prstGeom prst="rect">
            <a:avLst/>
          </a:prstGeom>
        </p:spPr>
        <p:txBody>
          <a:bodyPr/>
          <a:lstStyle/>
          <a:p>
            <a:endParaRPr/>
          </a:p>
        </p:txBody>
      </p:sp>
      <p:sp>
        <p:nvSpPr>
          <p:cNvPr id="1779" name="Shape 1779"/>
          <p:cNvSpPr>
            <a:spLocks noGrp="1"/>
          </p:cNvSpPr>
          <p:nvPr>
            <p:ph type="body" sz="quarter" idx="1"/>
          </p:nvPr>
        </p:nvSpPr>
        <p:spPr>
          <a:prstGeom prst="rect">
            <a:avLst/>
          </a:prstGeom>
        </p:spPr>
        <p:txBody>
          <a:bodyPr/>
          <a:lstStyle/>
          <a:p>
            <a:r>
              <a:t>“We have allowed ourselves to be brainwashed.”</a:t>
            </a: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7" name="Shape 1787"/>
          <p:cNvSpPr>
            <a:spLocks noGrp="1" noRot="1" noChangeAspect="1"/>
          </p:cNvSpPr>
          <p:nvPr>
            <p:ph type="sldImg"/>
          </p:nvPr>
        </p:nvSpPr>
        <p:spPr>
          <a:prstGeom prst="rect">
            <a:avLst/>
          </a:prstGeom>
        </p:spPr>
        <p:txBody>
          <a:bodyPr/>
          <a:lstStyle/>
          <a:p>
            <a:endParaRPr/>
          </a:p>
        </p:txBody>
      </p:sp>
      <p:sp>
        <p:nvSpPr>
          <p:cNvPr id="1788" name="Shape 1788"/>
          <p:cNvSpPr>
            <a:spLocks noGrp="1"/>
          </p:cNvSpPr>
          <p:nvPr>
            <p:ph type="body" sz="quarter" idx="1"/>
          </p:nvPr>
        </p:nvSpPr>
        <p:spPr>
          <a:prstGeom prst="rect">
            <a:avLst/>
          </a:prstGeom>
        </p:spPr>
        <p:txBody>
          <a:bodyPr/>
          <a:lstStyle/>
          <a:p>
            <a:pPr marR="40640">
              <a:spcBef>
                <a:spcPts val="4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latin typeface="Arial"/>
                <a:ea typeface="Arial"/>
                <a:cs typeface="Arial"/>
                <a:sym typeface="Arial"/>
              </a:defRPr>
            </a:pPr>
            <a:r>
              <a:t>“From a superficial reading of Genesis 1, the impression would seem to be that the entire creative process took place in six twenty-four-hour days. If this was the true intent of the Hebrew author (a questionable deduction, as will be presently shown),</a:t>
            </a:r>
          </a:p>
          <a:p>
            <a:pPr marR="40640">
              <a:spcBef>
                <a:spcPts val="4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latin typeface="Arial"/>
                <a:ea typeface="Arial"/>
                <a:cs typeface="Arial"/>
                <a:sym typeface="Arial"/>
              </a:defRPr>
            </a:pPr>
            <a:r>
              <a:t>this seems to run counter to modern scientific </a:t>
            </a:r>
            <a:r>
              <a:rPr b="1"/>
              <a:t>research</a:t>
            </a:r>
            <a:r>
              <a:t>, which indicates that the planet Earth was created several billion years ago.”</a:t>
            </a:r>
          </a:p>
          <a:p>
            <a:pPr marR="40640">
              <a:spcBef>
                <a:spcPts val="4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400" b="1">
                <a:latin typeface="Times New Roman"/>
                <a:ea typeface="Times New Roman"/>
                <a:cs typeface="Times New Roman"/>
                <a:sym typeface="Times New Roman"/>
              </a:defRPr>
            </a:pPr>
            <a:endParaRPr/>
          </a:p>
          <a:p>
            <a:pPr marR="40640">
              <a:spcBef>
                <a:spcPts val="4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400" b="1">
                <a:latin typeface="Times New Roman"/>
                <a:ea typeface="Times New Roman"/>
                <a:cs typeface="Times New Roman"/>
                <a:sym typeface="Times New Roman"/>
              </a:defRPr>
            </a:pPr>
            <a:r>
              <a:t>Creation</a:t>
            </a:r>
          </a:p>
          <a:p>
            <a:pPr marR="40640">
              <a:spcBef>
                <a:spcPts val="4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400">
                <a:latin typeface="Times New Roman"/>
                <a:ea typeface="Times New Roman"/>
                <a:cs typeface="Times New Roman"/>
                <a:sym typeface="Times New Roman"/>
              </a:defRPr>
            </a:pPr>
            <a:r>
              <a:t>He doesn’t start arguing for the day-age view biblically till p. 199 (after erroneously discussing radiometric dating, and giving some weak reasons for rejecting the gap theory and good reasons for rejecting the revelatory day view).  He doesn’t even discuss the YEC view and cites no YEC literature.  His day-age view is based on 1) Gen 2:4, 2) too much happened on the 6th day for 24 hours, 3) evening and morning doesn’t mean literal days, and 4) the order of Gen 1 fits what geologists say (He asserts that the Sun was created before earth), and 5) a nonsensical dismissal of Ex. 20:11.  </a:t>
            </a:r>
          </a:p>
          <a:p>
            <a:pPr marR="40640">
              <a:spcBef>
                <a:spcPts val="4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400">
                <a:latin typeface="Times New Roman"/>
                <a:ea typeface="Times New Roman"/>
                <a:cs typeface="Times New Roman"/>
                <a:sym typeface="Times New Roman"/>
              </a:defRPr>
            </a:pPr>
            <a:r>
              <a:t>In both the 1974 (2nd) and 1994 (3rd) editions, neither in Chapter 14 (on Genesis 1) nor in chapter 15 (on the rest of Genesis) does Archer cite any creationist literature other than </a:t>
            </a:r>
            <a:r>
              <a:rPr i="1"/>
              <a:t>The Genesis Flood</a:t>
            </a:r>
            <a:r>
              <a:t> (1961) in which he refers only to pages 44-48 to show that all (not just part) of humanity died in the Flood.  There are no significant changes in these chapters on dealing with creation and the Flood compared to the 1974 edition)</a:t>
            </a:r>
          </a:p>
          <a:p>
            <a:pPr marR="457200">
              <a:defRPr sz="1400" b="1">
                <a:latin typeface="Times New Roman"/>
                <a:ea typeface="Times New Roman"/>
                <a:cs typeface="Times New Roman"/>
                <a:sym typeface="Times New Roman"/>
              </a:defRPr>
            </a:pPr>
            <a:r>
              <a:t>The Flood</a:t>
            </a:r>
          </a:p>
          <a:p>
            <a:pPr marR="457200">
              <a:defRPr sz="1400">
                <a:latin typeface="Times New Roman"/>
                <a:ea typeface="Times New Roman"/>
                <a:cs typeface="Times New Roman"/>
                <a:sym typeface="Times New Roman"/>
              </a:defRPr>
            </a:pPr>
            <a:r>
              <a:t>In Archer's </a:t>
            </a:r>
            <a:r>
              <a:rPr i="1"/>
              <a:t>Encyclopedia of Bible Difficulties</a:t>
            </a:r>
            <a:r>
              <a:t> (Zondervan, 1982, p. 82-84) he holds to a global flood but completely misses the connection to geology and in his recommended readings inexcusably ignores </a:t>
            </a:r>
            <a:r>
              <a:rPr i="1"/>
              <a:t>The Genesis Flood</a:t>
            </a:r>
            <a:r>
              <a:t> by Whitcomb and Morris and all the other creationist literature between that 1961 book and Archer's 1982 book.  In his 1974 and 1994 </a:t>
            </a:r>
            <a:r>
              <a:rPr i="1"/>
              <a:t>A Survey of OT Introduction</a:t>
            </a:r>
            <a:r>
              <a:t> (1974 edition [reprint 1985], pp. 208-217 as well as in 1994, 3rd ed., pp. 213-222) seems to believe in a global flood but is not very clear about it and fails to see that such a view is incompatible with the acceptance of millions of years (because secular geologists deny that there is any evidence for a global Flood 4500 years ago).  The text in the two editions are virtually identical on the Flood and he ignores creationist literature in these editions, and though citing </a:t>
            </a:r>
            <a:r>
              <a:rPr i="1"/>
              <a:t>The Genesis Flood</a:t>
            </a:r>
            <a:r>
              <a:t> (TGF) regarding all (not some of) mankind perishing, he completely ignores TGF’s discussion of the globality of the Flood and of geology, dating methods, etc.</a:t>
            </a:r>
          </a:p>
          <a:p>
            <a:pPr marR="457200">
              <a:defRPr sz="2400">
                <a:latin typeface="Times New Roman"/>
                <a:ea typeface="Times New Roman"/>
                <a:cs typeface="Times New Roman"/>
                <a:sym typeface="Times New Roman"/>
              </a:defRPr>
            </a:pP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0" name="Shape 1820"/>
          <p:cNvSpPr>
            <a:spLocks noGrp="1" noRot="1" noChangeAspect="1"/>
          </p:cNvSpPr>
          <p:nvPr>
            <p:ph type="sldImg"/>
          </p:nvPr>
        </p:nvSpPr>
        <p:spPr>
          <a:prstGeom prst="rect">
            <a:avLst/>
          </a:prstGeom>
        </p:spPr>
        <p:txBody>
          <a:bodyPr/>
          <a:lstStyle/>
          <a:p>
            <a:endParaRPr/>
          </a:p>
        </p:txBody>
      </p:sp>
      <p:sp>
        <p:nvSpPr>
          <p:cNvPr id="1821" name="Shape 1821"/>
          <p:cNvSpPr>
            <a:spLocks noGrp="1"/>
          </p:cNvSpPr>
          <p:nvPr>
            <p:ph type="body" sz="quarter" idx="1"/>
          </p:nvPr>
        </p:nvSpPr>
        <p:spPr>
          <a:prstGeom prst="rect">
            <a:avLst/>
          </a:prstGeom>
        </p:spPr>
        <p:txBody>
          <a:bodyPr/>
          <a:lstStyle>
            <a:lvl1pPr marL="40640" marR="40640" defTabSz="914400">
              <a:spcBef>
                <a:spcPts val="400"/>
              </a:spcBef>
              <a:defRPr sz="1200">
                <a:uFill>
                  <a:solidFill>
                    <a:srgbClr val="000000"/>
                  </a:solidFill>
                </a:uFill>
                <a:latin typeface="Arial"/>
                <a:ea typeface="Arial"/>
                <a:cs typeface="Arial"/>
                <a:sym typeface="Arial"/>
              </a:defRPr>
            </a:lvl1pPr>
          </a:lstStyle>
          <a:p>
            <a:r>
              <a:t>Also Lk 17:26-29—Jesus mentions Noah and judgment of Flood (from Gen. 1-11) and Lot and judgment of Sodom and Gomorrah and Lot’s wife (Gen. 12-50)—Jesus took both accounts as literal history.  In fact, all the accounts that modern man finds so unbelievable (Noah, Lot, Jonah, serpents in the wilderness, etc.) Jesus took as historical fact.</a:t>
            </a: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2" name="Shape 1842"/>
          <p:cNvSpPr>
            <a:spLocks noGrp="1" noRot="1" noChangeAspect="1"/>
          </p:cNvSpPr>
          <p:nvPr>
            <p:ph type="sldImg"/>
          </p:nvPr>
        </p:nvSpPr>
        <p:spPr>
          <a:prstGeom prst="rect">
            <a:avLst/>
          </a:prstGeom>
        </p:spPr>
        <p:txBody>
          <a:bodyPr/>
          <a:lstStyle/>
          <a:p>
            <a:endParaRPr/>
          </a:p>
        </p:txBody>
      </p:sp>
      <p:sp>
        <p:nvSpPr>
          <p:cNvPr id="1843" name="Shape 1843"/>
          <p:cNvSpPr>
            <a:spLocks noGrp="1"/>
          </p:cNvSpPr>
          <p:nvPr>
            <p:ph type="body" sz="quarter" idx="1"/>
          </p:nvPr>
        </p:nvSpPr>
        <p:spPr>
          <a:prstGeom prst="rect">
            <a:avLst/>
          </a:prstGeom>
        </p:spPr>
        <p:txBody>
          <a:bodyPr/>
          <a:lstStyle/>
          <a:p>
            <a:pPr marL="40640" marR="40640" defTabSz="914400">
              <a:spcBef>
                <a:spcPts val="400"/>
              </a:spcBef>
              <a:defRPr sz="1200">
                <a:uFill>
                  <a:solidFill>
                    <a:srgbClr val="000000"/>
                  </a:solidFill>
                </a:uFill>
                <a:latin typeface="Arial"/>
                <a:ea typeface="Arial"/>
                <a:cs typeface="Arial"/>
                <a:sym typeface="Arial"/>
              </a:defRPr>
            </a:pPr>
            <a:r>
              <a:t>Archer photo: </a:t>
            </a:r>
            <a:r>
              <a:rPr u="sng">
                <a:hlinkClick r:id="rId3"/>
              </a:rPr>
              <a:t>http://davidsonpress.com/images/misc/Archer.jpg</a:t>
            </a:r>
            <a:r>
              <a:t>, accessed 11 Mar 2010</a:t>
            </a: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7" name="Shape 1847"/>
          <p:cNvSpPr>
            <a:spLocks noGrp="1" noRot="1" noChangeAspect="1"/>
          </p:cNvSpPr>
          <p:nvPr>
            <p:ph type="sldImg"/>
          </p:nvPr>
        </p:nvSpPr>
        <p:spPr>
          <a:prstGeom prst="rect">
            <a:avLst/>
          </a:prstGeom>
        </p:spPr>
        <p:txBody>
          <a:bodyPr/>
          <a:lstStyle/>
          <a:p>
            <a:endParaRPr/>
          </a:p>
        </p:txBody>
      </p:sp>
      <p:sp>
        <p:nvSpPr>
          <p:cNvPr id="1848" name="Shape 1848"/>
          <p:cNvSpPr>
            <a:spLocks noGrp="1"/>
          </p:cNvSpPr>
          <p:nvPr>
            <p:ph type="body" sz="quarter" idx="1"/>
          </p:nvPr>
        </p:nvSpPr>
        <p:spPr>
          <a:prstGeom prst="rect">
            <a:avLst/>
          </a:prstGeom>
        </p:spPr>
        <p:txBody>
          <a:bodyPr/>
          <a:lstStyle/>
          <a:p>
            <a:r>
              <a:t>4 For the weapons of </a:t>
            </a:r>
            <a:r>
              <a:rPr b="1"/>
              <a:t>our warfare</a:t>
            </a:r>
            <a:r>
              <a:t> are not of the flesh, but divinely powerful for the destruction of fortresses. </a:t>
            </a:r>
          </a:p>
          <a:p>
            <a:r>
              <a:t>5 We are destroying </a:t>
            </a:r>
            <a:r>
              <a:rPr b="1"/>
              <a:t>speculations</a:t>
            </a:r>
            <a:r>
              <a:t> and </a:t>
            </a:r>
            <a:r>
              <a:rPr b="1"/>
              <a:t>every lofty thing raised up against the knowledge of God</a:t>
            </a:r>
            <a:r>
              <a:t>, and we are taking </a:t>
            </a:r>
            <a:r>
              <a:rPr b="1"/>
              <a:t>every thought</a:t>
            </a:r>
            <a:r>
              <a:t> captive to the obedience of Christ.</a:t>
            </a:r>
          </a:p>
          <a:p>
            <a:r>
              <a:t>NASB</a:t>
            </a: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xfrm>
            <a:off x="3884613" y="8685213"/>
            <a:ext cx="2971800" cy="457200"/>
          </a:xfrm>
          <a:prstGeom prst="rect">
            <a:avLst/>
          </a:prstGeo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130</a:t>
            </a:fld>
            <a:endParaRPr lang="en-US" sz="1200">
              <a:solidFill>
                <a:srgbClr val="000000"/>
              </a:solidFill>
            </a:endParaRPr>
          </a:p>
        </p:txBody>
      </p:sp>
      <p:sp>
        <p:nvSpPr>
          <p:cNvPr id="100354" name="Rectangle 2"/>
          <p:cNvSpPr>
            <a:spLocks noGrp="1" noRot="1" noChangeAspect="1" noChangeArrowheads="1"/>
          </p:cNvSpPr>
          <p:nvPr>
            <p:ph type="sldImg"/>
          </p:nvPr>
        </p:nvSpPr>
        <p:spPr>
          <a:xfrm>
            <a:off x="1143000" y="685800"/>
            <a:ext cx="4572000" cy="3429000"/>
          </a:xfrm>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r>
              <a:rPr lang="en-US" dirty="0" smtClean="0">
                <a:latin typeface="Arial" charset="0"/>
                <a:ea typeface="ＭＳ Ｐゴシック" charset="0"/>
                <a:cs typeface="ＭＳ Ｐゴシック" charset="0"/>
              </a:rPr>
              <a:t>The Bible</a:t>
            </a:r>
            <a:r>
              <a:rPr lang="is-IS" dirty="0" smtClean="0">
                <a:latin typeface="Arial" charset="0"/>
                <a:ea typeface="ＭＳ Ｐゴシック" charset="0"/>
                <a:cs typeface="ＭＳ Ｐゴシック" charset="0"/>
              </a:rPr>
              <a:t>…Basically (bb)</a:t>
            </a:r>
            <a:endParaRPr lang="en-US" dirty="0">
              <a:latin typeface="Arial"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7" name="Shape 867"/>
          <p:cNvSpPr>
            <a:spLocks noGrp="1" noRot="1" noChangeAspect="1"/>
          </p:cNvSpPr>
          <p:nvPr>
            <p:ph type="sldImg"/>
          </p:nvPr>
        </p:nvSpPr>
        <p:spPr>
          <a:prstGeom prst="rect">
            <a:avLst/>
          </a:prstGeom>
        </p:spPr>
        <p:txBody>
          <a:bodyPr/>
          <a:lstStyle/>
          <a:p>
            <a:endParaRPr/>
          </a:p>
        </p:txBody>
      </p:sp>
      <p:sp>
        <p:nvSpPr>
          <p:cNvPr id="868" name="Shape 868"/>
          <p:cNvSpPr>
            <a:spLocks noGrp="1"/>
          </p:cNvSpPr>
          <p:nvPr>
            <p:ph type="body" sz="quarter" idx="1"/>
          </p:nvPr>
        </p:nvSpPr>
        <p:spPr>
          <a:prstGeom prst="rect">
            <a:avLst/>
          </a:prstGeom>
        </p:spPr>
        <p:txBody>
          <a:bodyPr/>
          <a:lstStyle/>
          <a:p>
            <a:r>
              <a:t>NASB</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e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jpe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jpe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jpe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jpe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jpe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jpe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pn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jpeg"/><Relationship Id="rId3" Type="http://schemas.openxmlformats.org/officeDocument/2006/relationships/image" Target="../media/image16.jpe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7.jpe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jpe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8.jpe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9.pn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0.jpeg"/></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jpeg"/></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jpeg"/></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7.jpeg"/></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1.png"/></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cSld name="Quote WITH Pictures copy 2">
    <p:spTree>
      <p:nvGrpSpPr>
        <p:cNvPr id="1" name=""/>
        <p:cNvGrpSpPr/>
        <p:nvPr/>
      </p:nvGrpSpPr>
      <p:grpSpPr>
        <a:xfrm>
          <a:off x="0" y="0"/>
          <a:ext cx="0" cy="0"/>
          <a:chOff x="0" y="0"/>
          <a:chExt cx="0" cy="0"/>
        </a:xfrm>
      </p:grpSpPr>
      <p:pic>
        <p:nvPicPr>
          <p:cNvPr id="23" name="TextSlide.jpg" descr="TextSlide.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24" name="Title Text"/>
          <p:cNvSpPr>
            <a:spLocks noGrp="1"/>
          </p:cNvSpPr>
          <p:nvPr>
            <p:ph type="title"/>
          </p:nvPr>
        </p:nvSpPr>
        <p:spPr>
          <a:xfrm>
            <a:off x="1778000" y="1384300"/>
            <a:ext cx="20828000" cy="9537700"/>
          </a:xfrm>
          <a:prstGeom prst="rect">
            <a:avLst/>
          </a:prstGeom>
        </p:spPr>
        <p:txBody>
          <a:bodyPr/>
          <a:lstStyle>
            <a:lvl1pPr algn="l">
              <a:defRPr sz="7200">
                <a:latin typeface="+mn-lt"/>
                <a:ea typeface="+mn-ea"/>
                <a:cs typeface="+mn-cs"/>
                <a:sym typeface="DejaVu Sans Condensed"/>
              </a:defRPr>
            </a:lvl1pPr>
          </a:lstStyle>
          <a:p>
            <a:r>
              <a:t>Title Text</a:t>
            </a:r>
          </a:p>
        </p:txBody>
      </p:sp>
      <p:sp>
        <p:nvSpPr>
          <p:cNvPr id="25" name="Body Level One…"/>
          <p:cNvSpPr>
            <a:spLocks noGrp="1"/>
          </p:cNvSpPr>
          <p:nvPr>
            <p:ph type="body" sz="quarter" idx="1"/>
          </p:nvPr>
        </p:nvSpPr>
        <p:spPr>
          <a:xfrm>
            <a:off x="1752600" y="10909300"/>
            <a:ext cx="20866100" cy="1689100"/>
          </a:xfrm>
          <a:prstGeom prst="rect">
            <a:avLst/>
          </a:prstGeom>
          <a:effectLst>
            <a:outerShdw blurRad="50800" dist="38100" dir="5400000" rotWithShape="0">
              <a:srgbClr val="000000">
                <a:alpha val="40000"/>
              </a:srgbClr>
            </a:outerShdw>
          </a:effectLst>
        </p:spPr>
        <p:txBody>
          <a:bodyPr anchor="b">
            <a:noAutofit/>
          </a:bodyPr>
          <a:lstStyle>
            <a:lvl1pPr>
              <a:defRPr sz="3600"/>
            </a:lvl1pPr>
            <a:lvl2pPr>
              <a:defRPr sz="3600"/>
            </a:lvl2pPr>
            <a:lvl3pPr>
              <a:defRPr sz="3600"/>
            </a:lvl3pPr>
            <a:lvl4pPr>
              <a:defRPr sz="3600">
                <a:solidFill>
                  <a:srgbClr val="FEFCDD"/>
                </a:solidFill>
              </a:defRPr>
            </a:lvl4pPr>
            <a:lvl5pPr>
              <a:defRPr sz="3600">
                <a:solidFill>
                  <a:srgbClr val="FEFCDD"/>
                </a:solidFill>
              </a:defRPr>
            </a:lvl5pPr>
          </a:lstStyle>
          <a:p>
            <a:r>
              <a:t>Body Level One</a:t>
            </a:r>
          </a:p>
          <a:p>
            <a:pPr lvl="1"/>
            <a:r>
              <a:t>Body Level Two</a:t>
            </a:r>
          </a:p>
          <a:p>
            <a:pPr lvl="2"/>
            <a:r>
              <a:t>Body Level Three</a:t>
            </a:r>
          </a:p>
          <a:p>
            <a:pPr lvl="3">
              <a:defRPr>
                <a:effectLst/>
              </a:defRPr>
            </a:pPr>
            <a:r>
              <a:t>Body Level Four</a:t>
            </a:r>
          </a:p>
          <a:p>
            <a:pPr lvl="4">
              <a:defRPr>
                <a:effectLst/>
              </a:defRPr>
            </a:pPr>
            <a:r>
              <a:t>Body Level Five</a:t>
            </a:r>
          </a:p>
        </p:txBody>
      </p:sp>
      <p:sp>
        <p:nvSpPr>
          <p:cNvPr id="26"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Default - Title and Content">
    <p:spTree>
      <p:nvGrpSpPr>
        <p:cNvPr id="1" name=""/>
        <p:cNvGrpSpPr/>
        <p:nvPr/>
      </p:nvGrpSpPr>
      <p:grpSpPr>
        <a:xfrm>
          <a:off x="0" y="0"/>
          <a:ext cx="0" cy="0"/>
          <a:chOff x="0" y="0"/>
          <a:chExt cx="0" cy="0"/>
        </a:xfrm>
      </p:grpSpPr>
      <p:sp>
        <p:nvSpPr>
          <p:cNvPr id="103" name="Rectangle"/>
          <p:cNvSpPr/>
          <p:nvPr/>
        </p:nvSpPr>
        <p:spPr>
          <a:xfrm>
            <a:off x="-177800" y="-165100"/>
            <a:ext cx="24739600" cy="14033500"/>
          </a:xfrm>
          <a:prstGeom prst="rect">
            <a:avLst/>
          </a:prstGeom>
          <a:solidFill>
            <a:srgbClr val="444444"/>
          </a:solidFill>
          <a:ln w="25400">
            <a:solidFill>
              <a:srgbClr val="000000"/>
            </a:solidFill>
            <a:miter lim="400000"/>
          </a:ln>
        </p:spPr>
        <p:txBody>
          <a:bodyPr lIns="0" tIns="0" rIns="0" bIns="0"/>
          <a:lstStyle/>
          <a:p>
            <a:pPr defTabSz="914400">
              <a:defRPr>
                <a:uFill>
                  <a:solidFill>
                    <a:srgbClr val="000000"/>
                  </a:solidFill>
                </a:uFill>
              </a:defRPr>
            </a:pPr>
            <a:endParaRPr/>
          </a:p>
        </p:txBody>
      </p:sp>
      <p:sp>
        <p:nvSpPr>
          <p:cNvPr id="104" name="Title Text"/>
          <p:cNvSpPr>
            <a:spLocks noGrp="1"/>
          </p:cNvSpPr>
          <p:nvPr>
            <p:ph type="title"/>
          </p:nvPr>
        </p:nvSpPr>
        <p:spPr>
          <a:xfrm>
            <a:off x="1866900" y="0"/>
            <a:ext cx="20637500" cy="2705100"/>
          </a:xfrm>
          <a:prstGeom prst="rect">
            <a:avLst/>
          </a:prstGeom>
          <a:ln w="9525">
            <a:round/>
          </a:ln>
        </p:spPr>
        <p:txBody>
          <a:bodyPr lIns="50800" tIns="50800" rIns="50800" bIns="50800" anchor="b"/>
          <a:lstStyle>
            <a:lvl1pPr defTabSz="914400">
              <a:defRPr sz="11600" b="1">
                <a:solidFill>
                  <a:srgbClr val="444444"/>
                </a:solidFill>
                <a:uFill>
                  <a:solidFill>
                    <a:srgbClr val="444444"/>
                  </a:solidFill>
                </a:uFill>
                <a:latin typeface="+mj-lt"/>
                <a:ea typeface="+mj-ea"/>
                <a:cs typeface="+mj-cs"/>
                <a:sym typeface="Calibri"/>
              </a:defRPr>
            </a:lvl1pPr>
          </a:lstStyle>
          <a:p>
            <a:pPr>
              <a:defRPr>
                <a:effectLst/>
              </a:defRPr>
            </a:pPr>
            <a:r>
              <a:t>Title Text</a:t>
            </a:r>
          </a:p>
        </p:txBody>
      </p:sp>
      <p:sp>
        <p:nvSpPr>
          <p:cNvPr id="105" name="Body Level One…"/>
          <p:cNvSpPr>
            <a:spLocks noGrp="1"/>
          </p:cNvSpPr>
          <p:nvPr>
            <p:ph type="body" idx="1"/>
          </p:nvPr>
        </p:nvSpPr>
        <p:spPr>
          <a:xfrm>
            <a:off x="1219200" y="3200400"/>
            <a:ext cx="21945600" cy="10515600"/>
          </a:xfrm>
          <a:prstGeom prst="rect">
            <a:avLst/>
          </a:prstGeom>
          <a:ln>
            <a:round/>
          </a:ln>
        </p:spPr>
        <p:txBody>
          <a:bodyPr lIns="38100" tIns="38100" rIns="38100" bIns="38100">
            <a:noAutofit/>
          </a:bodyPr>
          <a:lstStyle>
            <a:lvl1pPr marL="342900" indent="-342900" defTabSz="914400">
              <a:defRPr sz="20000">
                <a:solidFill>
                  <a:srgbClr val="E7E7E7"/>
                </a:solidFill>
                <a:uFill>
                  <a:solidFill>
                    <a:srgbClr val="E7E7E7"/>
                  </a:solidFill>
                </a:uFill>
                <a:latin typeface="+mj-lt"/>
                <a:ea typeface="+mj-ea"/>
                <a:cs typeface="+mj-cs"/>
                <a:sym typeface="Calibri"/>
              </a:defRPr>
            </a:lvl1pPr>
            <a:lvl2pPr marL="742950" indent="-285750" defTabSz="914400">
              <a:defRPr sz="4800">
                <a:solidFill>
                  <a:srgbClr val="E7E7E7"/>
                </a:solidFill>
                <a:uFill>
                  <a:solidFill>
                    <a:srgbClr val="E7E7E7"/>
                  </a:solidFill>
                </a:uFill>
                <a:latin typeface="+mj-lt"/>
                <a:ea typeface="+mj-ea"/>
                <a:cs typeface="+mj-cs"/>
                <a:sym typeface="Calibri"/>
              </a:defRPr>
            </a:lvl2pPr>
            <a:lvl3pPr marL="1143000" indent="-228600" algn="ctr" defTabSz="914400">
              <a:defRPr sz="4800">
                <a:solidFill>
                  <a:srgbClr val="000000"/>
                </a:solidFill>
                <a:uFill>
                  <a:solidFill>
                    <a:srgbClr val="000000"/>
                  </a:solidFill>
                </a:uFill>
                <a:latin typeface="Gill Sans"/>
                <a:ea typeface="Gill Sans"/>
                <a:cs typeface="Gill Sans"/>
                <a:sym typeface="Gill Sans"/>
              </a:defRPr>
            </a:lvl3pPr>
            <a:lvl4pPr marL="1600200" indent="-228600" algn="ctr" defTabSz="914400">
              <a:defRPr sz="4800">
                <a:solidFill>
                  <a:srgbClr val="000000"/>
                </a:solidFill>
                <a:uFill>
                  <a:solidFill>
                    <a:srgbClr val="000000"/>
                  </a:solidFill>
                </a:uFill>
                <a:latin typeface="Gill Sans"/>
                <a:ea typeface="Gill Sans"/>
                <a:cs typeface="Gill Sans"/>
                <a:sym typeface="Gill Sans"/>
              </a:defRPr>
            </a:lvl4pPr>
            <a:lvl5pPr marL="2057400" indent="-228600" algn="ctr" defTabSz="914400">
              <a:defRPr sz="4800">
                <a:solidFill>
                  <a:srgbClr val="000000"/>
                </a:solidFill>
                <a:uFill>
                  <a:solidFill>
                    <a:srgbClr val="000000"/>
                  </a:solidFill>
                </a:uFill>
                <a:latin typeface="Gill Sans"/>
                <a:ea typeface="Gill Sans"/>
                <a:cs typeface="Gill Sans"/>
                <a:sym typeface="Gill Sans"/>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106" name="Slide Number"/>
          <p:cNvSpPr>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Title &amp; Subtitle copy 5">
    <p:spTree>
      <p:nvGrpSpPr>
        <p:cNvPr id="1" name=""/>
        <p:cNvGrpSpPr/>
        <p:nvPr/>
      </p:nvGrpSpPr>
      <p:grpSpPr>
        <a:xfrm>
          <a:off x="0" y="0"/>
          <a:ext cx="0" cy="0"/>
          <a:chOff x="0" y="0"/>
          <a:chExt cx="0" cy="0"/>
        </a:xfrm>
      </p:grpSpPr>
      <p:sp>
        <p:nvSpPr>
          <p:cNvPr id="113"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114" name="Title Text"/>
          <p:cNvSpPr>
            <a:spLocks noGrp="1"/>
          </p:cNvSpPr>
          <p:nvPr>
            <p:ph type="title"/>
          </p:nvPr>
        </p:nvSpPr>
        <p:spPr>
          <a:xfrm>
            <a:off x="1866900" y="863600"/>
            <a:ext cx="20637500" cy="1841500"/>
          </a:xfrm>
          <a:prstGeom prst="rect">
            <a:avLst/>
          </a:prstGeom>
        </p:spPr>
        <p:txBody>
          <a:bodyPr lIns="50800" tIns="50800" rIns="50800" bIns="50800" anchor="b"/>
          <a:lstStyle>
            <a:lvl1pPr>
              <a:defRPr sz="11600" b="1">
                <a:solidFill>
                  <a:srgbClr val="444444"/>
                </a:solidFill>
                <a:latin typeface="+mj-lt"/>
                <a:ea typeface="+mj-ea"/>
                <a:cs typeface="+mj-cs"/>
                <a:sym typeface="Calibri"/>
              </a:defRPr>
            </a:lvl1pPr>
          </a:lstStyle>
          <a:p>
            <a:pPr>
              <a:defRPr>
                <a:effectLst/>
              </a:defRPr>
            </a:pPr>
            <a:r>
              <a:t>Title Text</a:t>
            </a:r>
          </a:p>
        </p:txBody>
      </p:sp>
      <p:sp>
        <p:nvSpPr>
          <p:cNvPr id="115"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Default - Black">
    <p:spTree>
      <p:nvGrpSpPr>
        <p:cNvPr id="1" name=""/>
        <p:cNvGrpSpPr/>
        <p:nvPr/>
      </p:nvGrpSpPr>
      <p:grpSpPr>
        <a:xfrm>
          <a:off x="0" y="0"/>
          <a:ext cx="0" cy="0"/>
          <a:chOff x="0" y="0"/>
          <a:chExt cx="0" cy="0"/>
        </a:xfrm>
      </p:grpSpPr>
      <p:sp>
        <p:nvSpPr>
          <p:cNvPr id="122" name="Rectangle"/>
          <p:cNvSpPr/>
          <p:nvPr/>
        </p:nvSpPr>
        <p:spPr>
          <a:xfrm>
            <a:off x="12700" y="12700"/>
            <a:ext cx="24396700" cy="13716000"/>
          </a:xfrm>
          <a:prstGeom prst="rect">
            <a:avLst/>
          </a:prstGeom>
          <a:solidFill>
            <a:srgbClr val="000000"/>
          </a:solidFill>
          <a:ln w="25400">
            <a:solidFill>
              <a:srgbClr val="000000"/>
            </a:solidFill>
            <a:miter lim="400000"/>
          </a:ln>
        </p:spPr>
        <p:txBody>
          <a:bodyPr lIns="38100" tIns="38100" rIns="38100" bIns="38100"/>
          <a:lstStyle/>
          <a:p>
            <a:pPr defTabSz="914400">
              <a:defRPr>
                <a:uFill>
                  <a:solidFill>
                    <a:srgbClr val="000000"/>
                  </a:solidFill>
                </a:uFill>
              </a:defRPr>
            </a:pPr>
            <a:endParaRPr/>
          </a:p>
        </p:txBody>
      </p:sp>
      <p:sp>
        <p:nvSpPr>
          <p:cNvPr id="123" name="Slide Number"/>
          <p:cNvSpPr>
            <a:spLocks noGrp="1"/>
          </p:cNvSpPr>
          <p:nvPr>
            <p:ph type="sldNum" sz="quarter" idx="2"/>
          </p:nvPr>
        </p:nvSpPr>
        <p:spPr>
          <a:xfrm>
            <a:off x="22799515" y="13061950"/>
            <a:ext cx="368301" cy="381000"/>
          </a:xfrm>
          <a:prstGeom prst="rect">
            <a:avLst/>
          </a:prstGeom>
          <a:ln>
            <a:round/>
          </a:ln>
        </p:spPr>
        <p:txBody>
          <a:bodyPr lIns="101600" tIns="101600" rIns="101600" bIns="101600"/>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Title &amp; Subtitle copy 6">
    <p:spTree>
      <p:nvGrpSpPr>
        <p:cNvPr id="1" name=""/>
        <p:cNvGrpSpPr/>
        <p:nvPr/>
      </p:nvGrpSpPr>
      <p:grpSpPr>
        <a:xfrm>
          <a:off x="0" y="0"/>
          <a:ext cx="0" cy="0"/>
          <a:chOff x="0" y="0"/>
          <a:chExt cx="0" cy="0"/>
        </a:xfrm>
      </p:grpSpPr>
      <p:sp>
        <p:nvSpPr>
          <p:cNvPr id="130"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131" name="Rounded Rectangle"/>
          <p:cNvSpPr/>
          <p:nvPr/>
        </p:nvSpPr>
        <p:spPr>
          <a:xfrm>
            <a:off x="1739900" y="876300"/>
            <a:ext cx="20878800" cy="1816100"/>
          </a:xfrm>
          <a:prstGeom prst="roundRect">
            <a:avLst>
              <a:gd name="adj" fmla="val 10490"/>
            </a:avLst>
          </a:prstGeom>
          <a:solidFill>
            <a:srgbClr val="D6D6D6"/>
          </a:solidFill>
          <a:ln w="12700">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132" name="Title Text"/>
          <p:cNvSpPr>
            <a:spLocks noGrp="1"/>
          </p:cNvSpPr>
          <p:nvPr>
            <p:ph type="title"/>
          </p:nvPr>
        </p:nvSpPr>
        <p:spPr>
          <a:xfrm>
            <a:off x="1866900" y="863600"/>
            <a:ext cx="20637500" cy="1841500"/>
          </a:xfrm>
          <a:prstGeom prst="rect">
            <a:avLst/>
          </a:prstGeom>
        </p:spPr>
        <p:txBody>
          <a:bodyPr lIns="50800" tIns="50800" rIns="50800" bIns="50800" anchor="b"/>
          <a:lstStyle>
            <a:lvl1pPr>
              <a:defRPr sz="11600" b="1">
                <a:solidFill>
                  <a:srgbClr val="444444"/>
                </a:solidFill>
                <a:latin typeface="+mj-lt"/>
                <a:ea typeface="+mj-ea"/>
                <a:cs typeface="+mj-cs"/>
                <a:sym typeface="Calibri"/>
              </a:defRPr>
            </a:lvl1pPr>
          </a:lstStyle>
          <a:p>
            <a:pPr>
              <a:defRPr>
                <a:effectLst/>
              </a:defRPr>
            </a:pPr>
            <a:r>
              <a:t>Title Text</a:t>
            </a:r>
          </a:p>
        </p:txBody>
      </p:sp>
      <p:sp>
        <p:nvSpPr>
          <p:cNvPr id="133"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Title &amp; Subtitle copy 7">
    <p:spTree>
      <p:nvGrpSpPr>
        <p:cNvPr id="1" name=""/>
        <p:cNvGrpSpPr/>
        <p:nvPr/>
      </p:nvGrpSpPr>
      <p:grpSpPr>
        <a:xfrm>
          <a:off x="0" y="0"/>
          <a:ext cx="0" cy="0"/>
          <a:chOff x="0" y="0"/>
          <a:chExt cx="0" cy="0"/>
        </a:xfrm>
      </p:grpSpPr>
      <p:sp>
        <p:nvSpPr>
          <p:cNvPr id="140"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141" name="Rounded Rectangle"/>
          <p:cNvSpPr/>
          <p:nvPr/>
        </p:nvSpPr>
        <p:spPr>
          <a:xfrm>
            <a:off x="1739900" y="876300"/>
            <a:ext cx="20878800" cy="1816100"/>
          </a:xfrm>
          <a:prstGeom prst="roundRect">
            <a:avLst>
              <a:gd name="adj" fmla="val 10490"/>
            </a:avLst>
          </a:prstGeom>
          <a:solidFill>
            <a:srgbClr val="D6D6D6"/>
          </a:solidFill>
          <a:ln w="12700">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142" name="Title Text"/>
          <p:cNvSpPr>
            <a:spLocks noGrp="1"/>
          </p:cNvSpPr>
          <p:nvPr>
            <p:ph type="title"/>
          </p:nvPr>
        </p:nvSpPr>
        <p:spPr>
          <a:xfrm>
            <a:off x="1866900" y="863600"/>
            <a:ext cx="20637500" cy="1841500"/>
          </a:xfrm>
          <a:prstGeom prst="rect">
            <a:avLst/>
          </a:prstGeom>
        </p:spPr>
        <p:txBody>
          <a:bodyPr lIns="50800" tIns="50800" rIns="50800" bIns="50800" anchor="b"/>
          <a:lstStyle>
            <a:lvl1pPr>
              <a:defRPr sz="11600" b="1">
                <a:solidFill>
                  <a:srgbClr val="444444"/>
                </a:solidFill>
                <a:latin typeface="+mj-lt"/>
                <a:ea typeface="+mj-ea"/>
                <a:cs typeface="+mj-cs"/>
                <a:sym typeface="Calibri"/>
              </a:defRPr>
            </a:lvl1pPr>
          </a:lstStyle>
          <a:p>
            <a:pPr>
              <a:defRPr>
                <a:effectLst/>
              </a:defRPr>
            </a:pPr>
            <a:r>
              <a:t>Title Text</a:t>
            </a:r>
          </a:p>
        </p:txBody>
      </p:sp>
      <p:sp>
        <p:nvSpPr>
          <p:cNvPr id="143"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
  <p:cSld name="Default - Title and Content copy 22">
    <p:spTree>
      <p:nvGrpSpPr>
        <p:cNvPr id="1" name=""/>
        <p:cNvGrpSpPr/>
        <p:nvPr/>
      </p:nvGrpSpPr>
      <p:grpSpPr>
        <a:xfrm>
          <a:off x="0" y="0"/>
          <a:ext cx="0" cy="0"/>
          <a:chOff x="0" y="0"/>
          <a:chExt cx="0" cy="0"/>
        </a:xfrm>
      </p:grpSpPr>
      <p:sp>
        <p:nvSpPr>
          <p:cNvPr id="150" name="Rectangle"/>
          <p:cNvSpPr/>
          <p:nvPr/>
        </p:nvSpPr>
        <p:spPr>
          <a:xfrm>
            <a:off x="-177824" y="-165100"/>
            <a:ext cx="24742821" cy="13881100"/>
          </a:xfrm>
          <a:prstGeom prst="rect">
            <a:avLst/>
          </a:prstGeom>
          <a:solidFill>
            <a:srgbClr val="444444"/>
          </a:solidFill>
          <a:ln w="25400">
            <a:solidFill>
              <a:srgbClr val="000000"/>
            </a:solidFill>
            <a:miter lim="400000"/>
          </a:ln>
        </p:spPr>
        <p:txBody>
          <a:bodyPr lIns="0" tIns="0" rIns="0" bIns="0"/>
          <a:lstStyle/>
          <a:p>
            <a:pPr defTabSz="914400">
              <a:defRPr>
                <a:uFill>
                  <a:solidFill>
                    <a:srgbClr val="000000"/>
                  </a:solidFill>
                </a:uFill>
              </a:defRPr>
            </a:pPr>
            <a:endParaRPr/>
          </a:p>
        </p:txBody>
      </p:sp>
      <p:pic>
        <p:nvPicPr>
          <p:cNvPr id="151" name="image5.png" descr="image5.png"/>
          <p:cNvPicPr>
            <a:picLocks noChangeAspect="1"/>
          </p:cNvPicPr>
          <p:nvPr/>
        </p:nvPicPr>
        <p:blipFill>
          <a:blip r:embed="rId2">
            <a:extLst/>
          </a:blip>
          <a:stretch>
            <a:fillRect/>
          </a:stretch>
        </p:blipFill>
        <p:spPr>
          <a:xfrm>
            <a:off x="15521435" y="10274300"/>
            <a:ext cx="5601430" cy="2566989"/>
          </a:xfrm>
          <a:prstGeom prst="rect">
            <a:avLst/>
          </a:prstGeom>
        </p:spPr>
      </p:pic>
      <p:sp>
        <p:nvSpPr>
          <p:cNvPr id="152" name="Title Text"/>
          <p:cNvSpPr>
            <a:spLocks noGrp="1"/>
          </p:cNvSpPr>
          <p:nvPr>
            <p:ph type="title"/>
          </p:nvPr>
        </p:nvSpPr>
        <p:spPr>
          <a:xfrm>
            <a:off x="1867142" y="0"/>
            <a:ext cx="20640188" cy="2705100"/>
          </a:xfrm>
          <a:prstGeom prst="rect">
            <a:avLst/>
          </a:prstGeom>
          <a:ln w="9525">
            <a:round/>
          </a:ln>
        </p:spPr>
        <p:txBody>
          <a:bodyPr lIns="50800" tIns="50800" rIns="50800" bIns="50800" anchor="b"/>
          <a:lstStyle>
            <a:lvl1pPr defTabSz="914400">
              <a:defRPr sz="11600" b="1">
                <a:solidFill>
                  <a:srgbClr val="444444"/>
                </a:solidFill>
                <a:uFill>
                  <a:solidFill>
                    <a:srgbClr val="444444"/>
                  </a:solidFill>
                </a:uFill>
                <a:latin typeface="+mj-lt"/>
                <a:ea typeface="+mj-ea"/>
                <a:cs typeface="+mj-cs"/>
                <a:sym typeface="Calibri"/>
              </a:defRPr>
            </a:lvl1pPr>
          </a:lstStyle>
          <a:p>
            <a:pPr>
              <a:defRPr>
                <a:effectLst/>
              </a:defRPr>
            </a:pPr>
            <a:r>
              <a:t>Title Text</a:t>
            </a:r>
          </a:p>
        </p:txBody>
      </p:sp>
      <p:sp>
        <p:nvSpPr>
          <p:cNvPr id="153" name="Body Level One…"/>
          <p:cNvSpPr>
            <a:spLocks noGrp="1"/>
          </p:cNvSpPr>
          <p:nvPr>
            <p:ph type="body" idx="1"/>
          </p:nvPr>
        </p:nvSpPr>
        <p:spPr>
          <a:xfrm>
            <a:off x="1219358" y="3200412"/>
            <a:ext cx="21948460" cy="10515588"/>
          </a:xfrm>
          <a:prstGeom prst="rect">
            <a:avLst/>
          </a:prstGeom>
          <a:ln>
            <a:round/>
          </a:ln>
        </p:spPr>
        <p:txBody>
          <a:bodyPr lIns="38100" tIns="38100" rIns="38100" bIns="38100">
            <a:noAutofit/>
          </a:bodyPr>
          <a:lstStyle>
            <a:lvl1pPr defTabSz="914400">
              <a:defRPr sz="20000">
                <a:solidFill>
                  <a:srgbClr val="E7E7E7"/>
                </a:solidFill>
                <a:uFill>
                  <a:solidFill>
                    <a:srgbClr val="E7E7E7"/>
                  </a:solidFill>
                </a:uFill>
                <a:latin typeface="+mj-lt"/>
                <a:ea typeface="+mj-ea"/>
                <a:cs typeface="+mj-cs"/>
                <a:sym typeface="Calibri"/>
              </a:defRPr>
            </a:lvl1pPr>
            <a:lvl2pPr defTabSz="914400">
              <a:defRPr sz="4800">
                <a:solidFill>
                  <a:srgbClr val="E7E7E7"/>
                </a:solidFill>
                <a:uFill>
                  <a:solidFill>
                    <a:srgbClr val="E7E7E7"/>
                  </a:solidFill>
                </a:uFill>
                <a:latin typeface="+mj-lt"/>
                <a:ea typeface="+mj-ea"/>
                <a:cs typeface="+mj-cs"/>
                <a:sym typeface="Calibri"/>
              </a:defRPr>
            </a:lvl2pPr>
            <a:lvl3pPr algn="ctr" defTabSz="914400">
              <a:defRPr sz="4800">
                <a:solidFill>
                  <a:srgbClr val="000000"/>
                </a:solidFill>
                <a:uFill>
                  <a:solidFill>
                    <a:srgbClr val="000000"/>
                  </a:solidFill>
                </a:uFill>
                <a:latin typeface="Gill Sans"/>
                <a:ea typeface="Gill Sans"/>
                <a:cs typeface="Gill Sans"/>
                <a:sym typeface="Gill Sans"/>
              </a:defRPr>
            </a:lvl3pPr>
            <a:lvl4pPr algn="ctr" defTabSz="914400">
              <a:defRPr sz="4800">
                <a:solidFill>
                  <a:srgbClr val="000000"/>
                </a:solidFill>
                <a:uFill>
                  <a:solidFill>
                    <a:srgbClr val="000000"/>
                  </a:solidFill>
                </a:uFill>
                <a:latin typeface="Gill Sans"/>
                <a:ea typeface="Gill Sans"/>
                <a:cs typeface="Gill Sans"/>
                <a:sym typeface="Gill Sans"/>
              </a:defRPr>
            </a:lvl4pPr>
            <a:lvl5pPr algn="ctr" defTabSz="914400">
              <a:defRPr sz="4800">
                <a:solidFill>
                  <a:srgbClr val="000000"/>
                </a:solidFill>
                <a:uFill>
                  <a:solidFill>
                    <a:srgbClr val="000000"/>
                  </a:solidFill>
                </a:uFill>
                <a:latin typeface="Gill Sans"/>
                <a:ea typeface="Gill Sans"/>
                <a:cs typeface="Gill Sans"/>
                <a:sym typeface="Gill Sans"/>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154" name="Slide Number"/>
          <p:cNvSpPr>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x">
  <p:cSld name="Title &amp; Subtitle copy 8">
    <p:spTree>
      <p:nvGrpSpPr>
        <p:cNvPr id="1" name=""/>
        <p:cNvGrpSpPr/>
        <p:nvPr/>
      </p:nvGrpSpPr>
      <p:grpSpPr>
        <a:xfrm>
          <a:off x="0" y="0"/>
          <a:ext cx="0" cy="0"/>
          <a:chOff x="0" y="0"/>
          <a:chExt cx="0" cy="0"/>
        </a:xfrm>
      </p:grpSpPr>
      <p:sp>
        <p:nvSpPr>
          <p:cNvPr id="161"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162" name="Rounded Rectangle"/>
          <p:cNvSpPr/>
          <p:nvPr/>
        </p:nvSpPr>
        <p:spPr>
          <a:xfrm>
            <a:off x="1739900" y="876300"/>
            <a:ext cx="20878800" cy="1816100"/>
          </a:xfrm>
          <a:prstGeom prst="roundRect">
            <a:avLst>
              <a:gd name="adj" fmla="val 10490"/>
            </a:avLst>
          </a:prstGeom>
          <a:solidFill>
            <a:srgbClr val="D6D6D6"/>
          </a:solidFill>
          <a:ln w="12700">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163" name="Title Text"/>
          <p:cNvSpPr>
            <a:spLocks noGrp="1"/>
          </p:cNvSpPr>
          <p:nvPr>
            <p:ph type="title"/>
          </p:nvPr>
        </p:nvSpPr>
        <p:spPr>
          <a:xfrm>
            <a:off x="1866900" y="863600"/>
            <a:ext cx="20637500" cy="1841500"/>
          </a:xfrm>
          <a:prstGeom prst="rect">
            <a:avLst/>
          </a:prstGeom>
        </p:spPr>
        <p:txBody>
          <a:bodyPr lIns="50800" tIns="50800" rIns="50800" bIns="50800" anchor="b"/>
          <a:lstStyle>
            <a:lvl1pPr>
              <a:defRPr sz="11600" b="1">
                <a:solidFill>
                  <a:srgbClr val="444444"/>
                </a:solidFill>
                <a:latin typeface="+mj-lt"/>
                <a:ea typeface="+mj-ea"/>
                <a:cs typeface="+mj-cs"/>
                <a:sym typeface="Calibri"/>
              </a:defRPr>
            </a:lvl1pPr>
          </a:lstStyle>
          <a:p>
            <a:pPr>
              <a:defRPr>
                <a:effectLst/>
              </a:defRPr>
            </a:pPr>
            <a:r>
              <a:t>Title Text</a:t>
            </a:r>
          </a:p>
        </p:txBody>
      </p:sp>
      <p:sp>
        <p:nvSpPr>
          <p:cNvPr id="164"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x">
  <p:cSld name="Default - Title and Content copy 2">
    <p:spTree>
      <p:nvGrpSpPr>
        <p:cNvPr id="1" name=""/>
        <p:cNvGrpSpPr/>
        <p:nvPr/>
      </p:nvGrpSpPr>
      <p:grpSpPr>
        <a:xfrm>
          <a:off x="0" y="0"/>
          <a:ext cx="0" cy="0"/>
          <a:chOff x="0" y="0"/>
          <a:chExt cx="0" cy="0"/>
        </a:xfrm>
      </p:grpSpPr>
      <p:sp>
        <p:nvSpPr>
          <p:cNvPr id="171" name="Rectangle"/>
          <p:cNvSpPr/>
          <p:nvPr/>
        </p:nvSpPr>
        <p:spPr>
          <a:xfrm>
            <a:off x="-177824" y="-165100"/>
            <a:ext cx="24742821" cy="14033500"/>
          </a:xfrm>
          <a:prstGeom prst="rect">
            <a:avLst/>
          </a:prstGeom>
          <a:solidFill>
            <a:srgbClr val="444444"/>
          </a:solidFill>
          <a:ln w="25400">
            <a:solidFill>
              <a:srgbClr val="000000"/>
            </a:solidFill>
            <a:miter lim="400000"/>
          </a:ln>
        </p:spPr>
        <p:txBody>
          <a:bodyPr lIns="0" tIns="0" rIns="0" bIns="0"/>
          <a:lstStyle/>
          <a:p>
            <a:pPr defTabSz="914400">
              <a:defRPr>
                <a:uFill>
                  <a:solidFill>
                    <a:srgbClr val="000000"/>
                  </a:solidFill>
                </a:uFill>
              </a:defRPr>
            </a:pPr>
            <a:endParaRPr/>
          </a:p>
        </p:txBody>
      </p:sp>
      <p:pic>
        <p:nvPicPr>
          <p:cNvPr id="172" name="image5.png" descr="image5.png"/>
          <p:cNvPicPr>
            <a:picLocks noChangeAspect="1"/>
          </p:cNvPicPr>
          <p:nvPr/>
        </p:nvPicPr>
        <p:blipFill>
          <a:blip r:embed="rId2">
            <a:extLst/>
          </a:blip>
          <a:stretch>
            <a:fillRect/>
          </a:stretch>
        </p:blipFill>
        <p:spPr>
          <a:xfrm>
            <a:off x="15521423" y="10274300"/>
            <a:ext cx="5601430" cy="2566989"/>
          </a:xfrm>
          <a:prstGeom prst="rect">
            <a:avLst/>
          </a:prstGeom>
        </p:spPr>
      </p:pic>
      <p:sp>
        <p:nvSpPr>
          <p:cNvPr id="173" name="Title Text"/>
          <p:cNvSpPr>
            <a:spLocks noGrp="1"/>
          </p:cNvSpPr>
          <p:nvPr>
            <p:ph type="title"/>
          </p:nvPr>
        </p:nvSpPr>
        <p:spPr>
          <a:xfrm>
            <a:off x="1867142" y="0"/>
            <a:ext cx="20640188" cy="2705100"/>
          </a:xfrm>
          <a:prstGeom prst="rect">
            <a:avLst/>
          </a:prstGeom>
          <a:ln w="9525">
            <a:round/>
          </a:ln>
        </p:spPr>
        <p:txBody>
          <a:bodyPr lIns="50800" tIns="50800" rIns="50800" bIns="50800" anchor="b"/>
          <a:lstStyle>
            <a:lvl1pPr defTabSz="914400">
              <a:defRPr sz="11600" b="1">
                <a:solidFill>
                  <a:srgbClr val="444444"/>
                </a:solidFill>
                <a:uFill>
                  <a:solidFill>
                    <a:srgbClr val="444444"/>
                  </a:solidFill>
                </a:uFill>
                <a:latin typeface="+mj-lt"/>
                <a:ea typeface="+mj-ea"/>
                <a:cs typeface="+mj-cs"/>
                <a:sym typeface="Calibri"/>
              </a:defRPr>
            </a:lvl1pPr>
          </a:lstStyle>
          <a:p>
            <a:pPr>
              <a:defRPr>
                <a:effectLst/>
              </a:defRPr>
            </a:pPr>
            <a:r>
              <a:t>Title Text</a:t>
            </a:r>
          </a:p>
        </p:txBody>
      </p:sp>
      <p:sp>
        <p:nvSpPr>
          <p:cNvPr id="174" name="Body Level One…"/>
          <p:cNvSpPr>
            <a:spLocks noGrp="1"/>
          </p:cNvSpPr>
          <p:nvPr>
            <p:ph type="body" idx="1"/>
          </p:nvPr>
        </p:nvSpPr>
        <p:spPr>
          <a:xfrm>
            <a:off x="1219358" y="3200404"/>
            <a:ext cx="21948460" cy="10515596"/>
          </a:xfrm>
          <a:prstGeom prst="rect">
            <a:avLst/>
          </a:prstGeom>
          <a:ln>
            <a:round/>
          </a:ln>
        </p:spPr>
        <p:txBody>
          <a:bodyPr lIns="38100" tIns="38100" rIns="38100" bIns="38100">
            <a:noAutofit/>
          </a:bodyPr>
          <a:lstStyle>
            <a:lvl1pPr defTabSz="914400">
              <a:defRPr sz="20000">
                <a:solidFill>
                  <a:srgbClr val="E7E7E7"/>
                </a:solidFill>
                <a:uFill>
                  <a:solidFill>
                    <a:srgbClr val="E7E7E7"/>
                  </a:solidFill>
                </a:uFill>
                <a:latin typeface="+mj-lt"/>
                <a:ea typeface="+mj-ea"/>
                <a:cs typeface="+mj-cs"/>
                <a:sym typeface="Calibri"/>
              </a:defRPr>
            </a:lvl1pPr>
            <a:lvl2pPr defTabSz="914400">
              <a:defRPr sz="4800">
                <a:solidFill>
                  <a:srgbClr val="E7E7E7"/>
                </a:solidFill>
                <a:uFill>
                  <a:solidFill>
                    <a:srgbClr val="E7E7E7"/>
                  </a:solidFill>
                </a:uFill>
                <a:latin typeface="+mj-lt"/>
                <a:ea typeface="+mj-ea"/>
                <a:cs typeface="+mj-cs"/>
                <a:sym typeface="Calibri"/>
              </a:defRPr>
            </a:lvl2pPr>
            <a:lvl3pPr algn="ctr" defTabSz="914400">
              <a:defRPr sz="4800">
                <a:solidFill>
                  <a:srgbClr val="000000"/>
                </a:solidFill>
                <a:uFill>
                  <a:solidFill>
                    <a:srgbClr val="000000"/>
                  </a:solidFill>
                </a:uFill>
                <a:latin typeface="Gill Sans"/>
                <a:ea typeface="Gill Sans"/>
                <a:cs typeface="Gill Sans"/>
                <a:sym typeface="Gill Sans"/>
              </a:defRPr>
            </a:lvl3pPr>
            <a:lvl4pPr algn="ctr" defTabSz="914400">
              <a:defRPr sz="4800">
                <a:solidFill>
                  <a:srgbClr val="000000"/>
                </a:solidFill>
                <a:uFill>
                  <a:solidFill>
                    <a:srgbClr val="000000"/>
                  </a:solidFill>
                </a:uFill>
                <a:latin typeface="Gill Sans"/>
                <a:ea typeface="Gill Sans"/>
                <a:cs typeface="Gill Sans"/>
                <a:sym typeface="Gill Sans"/>
              </a:defRPr>
            </a:lvl4pPr>
            <a:lvl5pPr algn="ctr" defTabSz="914400">
              <a:defRPr sz="4800">
                <a:solidFill>
                  <a:srgbClr val="000000"/>
                </a:solidFill>
                <a:uFill>
                  <a:solidFill>
                    <a:srgbClr val="000000"/>
                  </a:solidFill>
                </a:uFill>
                <a:latin typeface="Gill Sans"/>
                <a:ea typeface="Gill Sans"/>
                <a:cs typeface="Gill Sans"/>
                <a:sym typeface="Gill Sans"/>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175" name="Slide Number"/>
          <p:cNvSpPr>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x">
  <p:cSld name="Default - Title and Content copy 3">
    <p:spTree>
      <p:nvGrpSpPr>
        <p:cNvPr id="1" name=""/>
        <p:cNvGrpSpPr/>
        <p:nvPr/>
      </p:nvGrpSpPr>
      <p:grpSpPr>
        <a:xfrm>
          <a:off x="0" y="0"/>
          <a:ext cx="0" cy="0"/>
          <a:chOff x="0" y="0"/>
          <a:chExt cx="0" cy="0"/>
        </a:xfrm>
      </p:grpSpPr>
      <p:sp>
        <p:nvSpPr>
          <p:cNvPr id="182" name="Rectangle"/>
          <p:cNvSpPr/>
          <p:nvPr/>
        </p:nvSpPr>
        <p:spPr>
          <a:xfrm>
            <a:off x="-177824" y="-165100"/>
            <a:ext cx="24742821" cy="14033500"/>
          </a:xfrm>
          <a:prstGeom prst="rect">
            <a:avLst/>
          </a:prstGeom>
          <a:solidFill>
            <a:srgbClr val="444444"/>
          </a:solidFill>
          <a:ln w="25400">
            <a:solidFill>
              <a:srgbClr val="000000"/>
            </a:solidFill>
            <a:miter lim="400000"/>
          </a:ln>
        </p:spPr>
        <p:txBody>
          <a:bodyPr lIns="0" tIns="0" rIns="0" bIns="0"/>
          <a:lstStyle/>
          <a:p>
            <a:pPr defTabSz="914400">
              <a:defRPr>
                <a:uFill>
                  <a:solidFill>
                    <a:srgbClr val="000000"/>
                  </a:solidFill>
                </a:uFill>
              </a:defRPr>
            </a:pPr>
            <a:endParaRPr/>
          </a:p>
        </p:txBody>
      </p:sp>
      <p:pic>
        <p:nvPicPr>
          <p:cNvPr id="183" name="image5.png" descr="image5.png"/>
          <p:cNvPicPr>
            <a:picLocks noChangeAspect="1"/>
          </p:cNvPicPr>
          <p:nvPr/>
        </p:nvPicPr>
        <p:blipFill>
          <a:blip r:embed="rId2">
            <a:extLst/>
          </a:blip>
          <a:stretch>
            <a:fillRect/>
          </a:stretch>
        </p:blipFill>
        <p:spPr>
          <a:xfrm>
            <a:off x="15521762" y="10274300"/>
            <a:ext cx="5601430" cy="2566989"/>
          </a:xfrm>
          <a:prstGeom prst="rect">
            <a:avLst/>
          </a:prstGeom>
        </p:spPr>
      </p:pic>
      <p:sp>
        <p:nvSpPr>
          <p:cNvPr id="184" name="Title Text"/>
          <p:cNvSpPr>
            <a:spLocks noGrp="1"/>
          </p:cNvSpPr>
          <p:nvPr>
            <p:ph type="title"/>
          </p:nvPr>
        </p:nvSpPr>
        <p:spPr>
          <a:xfrm>
            <a:off x="1867142" y="0"/>
            <a:ext cx="20640188" cy="2705100"/>
          </a:xfrm>
          <a:prstGeom prst="rect">
            <a:avLst/>
          </a:prstGeom>
          <a:ln w="9525">
            <a:round/>
          </a:ln>
        </p:spPr>
        <p:txBody>
          <a:bodyPr lIns="50800" tIns="50800" rIns="50800" bIns="50800" anchor="b"/>
          <a:lstStyle>
            <a:lvl1pPr defTabSz="914400">
              <a:defRPr sz="11600" b="1">
                <a:solidFill>
                  <a:srgbClr val="444444"/>
                </a:solidFill>
                <a:uFill>
                  <a:solidFill>
                    <a:srgbClr val="444444"/>
                  </a:solidFill>
                </a:uFill>
                <a:latin typeface="+mj-lt"/>
                <a:ea typeface="+mj-ea"/>
                <a:cs typeface="+mj-cs"/>
                <a:sym typeface="Calibri"/>
              </a:defRPr>
            </a:lvl1pPr>
          </a:lstStyle>
          <a:p>
            <a:pPr>
              <a:defRPr>
                <a:effectLst/>
              </a:defRPr>
            </a:pPr>
            <a:r>
              <a:t>Title Text</a:t>
            </a:r>
          </a:p>
        </p:txBody>
      </p:sp>
      <p:sp>
        <p:nvSpPr>
          <p:cNvPr id="185" name="Body Level One…"/>
          <p:cNvSpPr>
            <a:spLocks noGrp="1"/>
          </p:cNvSpPr>
          <p:nvPr>
            <p:ph type="body" idx="1"/>
          </p:nvPr>
        </p:nvSpPr>
        <p:spPr>
          <a:xfrm>
            <a:off x="1219358" y="3200412"/>
            <a:ext cx="21948460" cy="10515588"/>
          </a:xfrm>
          <a:prstGeom prst="rect">
            <a:avLst/>
          </a:prstGeom>
          <a:ln>
            <a:round/>
          </a:ln>
        </p:spPr>
        <p:txBody>
          <a:bodyPr lIns="38100" tIns="38100" rIns="38100" bIns="38100">
            <a:noAutofit/>
          </a:bodyPr>
          <a:lstStyle>
            <a:lvl1pPr defTabSz="914400">
              <a:defRPr sz="20000">
                <a:solidFill>
                  <a:srgbClr val="E7E7E7"/>
                </a:solidFill>
                <a:uFill>
                  <a:solidFill>
                    <a:srgbClr val="E7E7E7"/>
                  </a:solidFill>
                </a:uFill>
                <a:latin typeface="+mj-lt"/>
                <a:ea typeface="+mj-ea"/>
                <a:cs typeface="+mj-cs"/>
                <a:sym typeface="Calibri"/>
              </a:defRPr>
            </a:lvl1pPr>
            <a:lvl2pPr defTabSz="914400">
              <a:defRPr sz="4800">
                <a:solidFill>
                  <a:srgbClr val="E7E7E7"/>
                </a:solidFill>
                <a:uFill>
                  <a:solidFill>
                    <a:srgbClr val="E7E7E7"/>
                  </a:solidFill>
                </a:uFill>
                <a:latin typeface="+mj-lt"/>
                <a:ea typeface="+mj-ea"/>
                <a:cs typeface="+mj-cs"/>
                <a:sym typeface="Calibri"/>
              </a:defRPr>
            </a:lvl2pPr>
            <a:lvl3pPr algn="ctr" defTabSz="914400">
              <a:defRPr sz="4800">
                <a:solidFill>
                  <a:srgbClr val="000000"/>
                </a:solidFill>
                <a:uFill>
                  <a:solidFill>
                    <a:srgbClr val="000000"/>
                  </a:solidFill>
                </a:uFill>
                <a:latin typeface="Gill Sans"/>
                <a:ea typeface="Gill Sans"/>
                <a:cs typeface="Gill Sans"/>
                <a:sym typeface="Gill Sans"/>
              </a:defRPr>
            </a:lvl3pPr>
            <a:lvl4pPr algn="ctr" defTabSz="914400">
              <a:defRPr sz="4800">
                <a:solidFill>
                  <a:srgbClr val="000000"/>
                </a:solidFill>
                <a:uFill>
                  <a:solidFill>
                    <a:srgbClr val="000000"/>
                  </a:solidFill>
                </a:uFill>
                <a:latin typeface="Gill Sans"/>
                <a:ea typeface="Gill Sans"/>
                <a:cs typeface="Gill Sans"/>
                <a:sym typeface="Gill Sans"/>
              </a:defRPr>
            </a:lvl4pPr>
            <a:lvl5pPr algn="ctr" defTabSz="914400">
              <a:defRPr sz="4800">
                <a:solidFill>
                  <a:srgbClr val="000000"/>
                </a:solidFill>
                <a:uFill>
                  <a:solidFill>
                    <a:srgbClr val="000000"/>
                  </a:solidFill>
                </a:uFill>
                <a:latin typeface="Gill Sans"/>
                <a:ea typeface="Gill Sans"/>
                <a:cs typeface="Gill Sans"/>
                <a:sym typeface="Gill Sans"/>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186" name="Slide Number"/>
          <p:cNvSpPr>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x">
  <p:cSld name="Title &amp; Subtitle">
    <p:bg>
      <p:bgPr>
        <a:solidFill>
          <a:srgbClr val="000000"/>
        </a:solidFill>
        <a:effectLst/>
      </p:bgPr>
    </p:bg>
    <p:spTree>
      <p:nvGrpSpPr>
        <p:cNvPr id="1" name=""/>
        <p:cNvGrpSpPr/>
        <p:nvPr/>
      </p:nvGrpSpPr>
      <p:grpSpPr>
        <a:xfrm>
          <a:off x="0" y="0"/>
          <a:ext cx="0" cy="0"/>
          <a:chOff x="0" y="0"/>
          <a:chExt cx="0" cy="0"/>
        </a:xfrm>
      </p:grpSpPr>
      <p:sp>
        <p:nvSpPr>
          <p:cNvPr id="193" name="Title Text"/>
          <p:cNvSpPr>
            <a:spLocks noGrp="1"/>
          </p:cNvSpPr>
          <p:nvPr>
            <p:ph type="title"/>
          </p:nvPr>
        </p:nvSpPr>
        <p:spPr>
          <a:xfrm>
            <a:off x="1739900" y="2298700"/>
            <a:ext cx="20904200" cy="4635500"/>
          </a:xfrm>
          <a:prstGeom prst="rect">
            <a:avLst/>
          </a:prstGeom>
        </p:spPr>
        <p:txBody>
          <a:bodyPr lIns="50800" tIns="50800" rIns="50800" bIns="50800" anchor="b"/>
          <a:lstStyle>
            <a:lvl1pPr>
              <a:defRPr sz="11600">
                <a:latin typeface="Gill Sans"/>
                <a:ea typeface="Gill Sans"/>
                <a:cs typeface="Gill Sans"/>
                <a:sym typeface="Gill Sans"/>
              </a:defRPr>
            </a:lvl1pPr>
          </a:lstStyle>
          <a:p>
            <a:pPr>
              <a:defRPr>
                <a:effectLst/>
              </a:defRPr>
            </a:pPr>
            <a:r>
              <a:t>Title Text</a:t>
            </a:r>
          </a:p>
        </p:txBody>
      </p:sp>
      <p:sp>
        <p:nvSpPr>
          <p:cNvPr id="194" name="Body Level One…"/>
          <p:cNvSpPr>
            <a:spLocks noGrp="1"/>
          </p:cNvSpPr>
          <p:nvPr>
            <p:ph type="body" sz="quarter" idx="1"/>
          </p:nvPr>
        </p:nvSpPr>
        <p:spPr>
          <a:xfrm>
            <a:off x="1739900" y="7061200"/>
            <a:ext cx="20904200" cy="1587500"/>
          </a:xfrm>
          <a:prstGeom prst="rect">
            <a:avLst/>
          </a:prstGeom>
        </p:spPr>
        <p:txBody>
          <a:bodyPr lIns="50800" tIns="50800" rIns="50800" bIns="50800">
            <a:noAutofit/>
          </a:bodyPr>
          <a:lstStyle>
            <a:lvl1pPr algn="ctr">
              <a:defRPr sz="4800">
                <a:latin typeface="Gill Sans"/>
                <a:ea typeface="Gill Sans"/>
                <a:cs typeface="Gill Sans"/>
                <a:sym typeface="Gill Sans"/>
              </a:defRPr>
            </a:lvl1pPr>
            <a:lvl2pPr algn="ctr">
              <a:defRPr sz="4800">
                <a:latin typeface="Gill Sans"/>
                <a:ea typeface="Gill Sans"/>
                <a:cs typeface="Gill Sans"/>
                <a:sym typeface="Gill Sans"/>
              </a:defRPr>
            </a:lvl2pPr>
            <a:lvl3pPr algn="ctr">
              <a:defRPr sz="4800">
                <a:latin typeface="Gill Sans"/>
                <a:ea typeface="Gill Sans"/>
                <a:cs typeface="Gill Sans"/>
                <a:sym typeface="Gill Sans"/>
              </a:defRPr>
            </a:lvl3pPr>
            <a:lvl4pPr algn="ctr">
              <a:defRPr sz="4800">
                <a:latin typeface="Gill Sans"/>
                <a:ea typeface="Gill Sans"/>
                <a:cs typeface="Gill Sans"/>
                <a:sym typeface="Gill Sans"/>
              </a:defRPr>
            </a:lvl4pPr>
            <a:lvl5pPr algn="ctr">
              <a:defRPr sz="4800">
                <a:latin typeface="Gill Sans"/>
                <a:ea typeface="Gill Sans"/>
                <a:cs typeface="Gill Sans"/>
                <a:sym typeface="Gill Sans"/>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195" name="Slide Number"/>
          <p:cNvSpPr>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Plain copy">
    <p:spTree>
      <p:nvGrpSpPr>
        <p:cNvPr id="1" name=""/>
        <p:cNvGrpSpPr/>
        <p:nvPr/>
      </p:nvGrpSpPr>
      <p:grpSpPr>
        <a:xfrm>
          <a:off x="0" y="0"/>
          <a:ext cx="0" cy="0"/>
          <a:chOff x="0" y="0"/>
          <a:chExt cx="0" cy="0"/>
        </a:xfrm>
      </p:grpSpPr>
      <p:pic>
        <p:nvPicPr>
          <p:cNvPr id="33" name="Terry_NoahsFlood_TitleSlide4.jpg" descr="Terry_NoahsFlood_TitleSlide4.jpg"/>
          <p:cNvPicPr>
            <a:picLocks noChangeAspect="1"/>
          </p:cNvPicPr>
          <p:nvPr/>
        </p:nvPicPr>
        <p:blipFill>
          <a:blip r:embed="rId2">
            <a:extLst/>
          </a:blip>
          <a:stretch>
            <a:fillRect/>
          </a:stretch>
        </p:blipFill>
        <p:spPr>
          <a:xfrm>
            <a:off x="0" y="0"/>
            <a:ext cx="24472900" cy="13716000"/>
          </a:xfrm>
          <a:prstGeom prst="rect">
            <a:avLst/>
          </a:prstGeom>
          <a:ln w="12700">
            <a:miter lim="400000"/>
          </a:ln>
        </p:spPr>
      </p:pic>
      <p:sp>
        <p:nvSpPr>
          <p:cNvPr id="34"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x">
  <p:cSld name="Title &amp; Subtitle copy 10">
    <p:spTree>
      <p:nvGrpSpPr>
        <p:cNvPr id="1" name=""/>
        <p:cNvGrpSpPr/>
        <p:nvPr/>
      </p:nvGrpSpPr>
      <p:grpSpPr>
        <a:xfrm>
          <a:off x="0" y="0"/>
          <a:ext cx="0" cy="0"/>
          <a:chOff x="0" y="0"/>
          <a:chExt cx="0" cy="0"/>
        </a:xfrm>
      </p:grpSpPr>
      <p:sp>
        <p:nvSpPr>
          <p:cNvPr id="202" name="Rectangle"/>
          <p:cNvSpPr/>
          <p:nvPr/>
        </p:nvSpPr>
        <p:spPr>
          <a:xfrm>
            <a:off x="-177800" y="-165100"/>
            <a:ext cx="24726900" cy="13906500"/>
          </a:xfrm>
          <a:prstGeom prst="rect">
            <a:avLst/>
          </a:prstGeom>
          <a:solidFill>
            <a:srgbClr val="444444"/>
          </a:solidFill>
          <a:ln w="25400">
            <a:solidFill>
              <a:srgbClr val="444444"/>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203" name="Rounded Rectangle"/>
          <p:cNvSpPr/>
          <p:nvPr/>
        </p:nvSpPr>
        <p:spPr>
          <a:xfrm>
            <a:off x="-1473200" y="876300"/>
            <a:ext cx="26225500" cy="1816100"/>
          </a:xfrm>
          <a:prstGeom prst="roundRect">
            <a:avLst>
              <a:gd name="adj" fmla="val 10490"/>
            </a:avLst>
          </a:prstGeom>
          <a:solidFill>
            <a:srgbClr val="D6D6D6"/>
          </a:solidFill>
          <a:ln w="12700">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204" name="Rounded Rectangle"/>
          <p:cNvSpPr/>
          <p:nvPr/>
        </p:nvSpPr>
        <p:spPr>
          <a:xfrm>
            <a:off x="-1155700" y="2832100"/>
            <a:ext cx="26225500" cy="800100"/>
          </a:xfrm>
          <a:prstGeom prst="roundRect">
            <a:avLst>
              <a:gd name="adj" fmla="val 23810"/>
            </a:avLst>
          </a:prstGeom>
          <a:solidFill>
            <a:srgbClr val="D6D6D6"/>
          </a:solidFill>
          <a:ln w="12700">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205" name="Title Text"/>
          <p:cNvSpPr>
            <a:spLocks noGrp="1"/>
          </p:cNvSpPr>
          <p:nvPr>
            <p:ph type="title"/>
          </p:nvPr>
        </p:nvSpPr>
        <p:spPr>
          <a:xfrm>
            <a:off x="1866900" y="863600"/>
            <a:ext cx="20637500" cy="1841500"/>
          </a:xfrm>
          <a:prstGeom prst="rect">
            <a:avLst/>
          </a:prstGeom>
        </p:spPr>
        <p:txBody>
          <a:bodyPr lIns="50800" tIns="50800" rIns="50800" bIns="50800" anchor="b"/>
          <a:lstStyle>
            <a:lvl1pPr algn="r">
              <a:defRPr sz="11600" b="1">
                <a:solidFill>
                  <a:srgbClr val="444444"/>
                </a:solidFill>
                <a:latin typeface="+mj-lt"/>
                <a:ea typeface="+mj-ea"/>
                <a:cs typeface="+mj-cs"/>
                <a:sym typeface="Calibri"/>
              </a:defRPr>
            </a:lvl1pPr>
          </a:lstStyle>
          <a:p>
            <a:pPr>
              <a:defRPr>
                <a:effectLst/>
              </a:defRPr>
            </a:pPr>
            <a:r>
              <a:t>Title Text</a:t>
            </a:r>
          </a:p>
        </p:txBody>
      </p:sp>
      <p:sp>
        <p:nvSpPr>
          <p:cNvPr id="206"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x">
  <p:cSld name="Title &amp; Subtitle copy 16">
    <p:spTree>
      <p:nvGrpSpPr>
        <p:cNvPr id="1" name=""/>
        <p:cNvGrpSpPr/>
        <p:nvPr/>
      </p:nvGrpSpPr>
      <p:grpSpPr>
        <a:xfrm>
          <a:off x="0" y="0"/>
          <a:ext cx="0" cy="0"/>
          <a:chOff x="0" y="0"/>
          <a:chExt cx="0" cy="0"/>
        </a:xfrm>
      </p:grpSpPr>
      <p:sp>
        <p:nvSpPr>
          <p:cNvPr id="213" name="Rectangle"/>
          <p:cNvSpPr/>
          <p:nvPr/>
        </p:nvSpPr>
        <p:spPr>
          <a:xfrm>
            <a:off x="-177800" y="-165100"/>
            <a:ext cx="24726900" cy="14033500"/>
          </a:xfrm>
          <a:prstGeom prst="rect">
            <a:avLst/>
          </a:prstGeom>
          <a:solidFill>
            <a:srgbClr val="444444"/>
          </a:solidFill>
          <a:ln w="25400">
            <a:solidFill>
              <a:srgbClr val="444444"/>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214" name="Rounded Rectangle"/>
          <p:cNvSpPr/>
          <p:nvPr/>
        </p:nvSpPr>
        <p:spPr>
          <a:xfrm>
            <a:off x="-1473200" y="876300"/>
            <a:ext cx="26225500" cy="1816100"/>
          </a:xfrm>
          <a:prstGeom prst="roundRect">
            <a:avLst>
              <a:gd name="adj" fmla="val 10490"/>
            </a:avLst>
          </a:prstGeom>
          <a:solidFill>
            <a:srgbClr val="D6D6D6"/>
          </a:solidFill>
          <a:ln w="12700">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215" name="Rounded Rectangle"/>
          <p:cNvSpPr/>
          <p:nvPr/>
        </p:nvSpPr>
        <p:spPr>
          <a:xfrm>
            <a:off x="-1155700" y="2832100"/>
            <a:ext cx="26225500" cy="800100"/>
          </a:xfrm>
          <a:prstGeom prst="roundRect">
            <a:avLst>
              <a:gd name="adj" fmla="val 23810"/>
            </a:avLst>
          </a:prstGeom>
          <a:solidFill>
            <a:srgbClr val="D6D6D6"/>
          </a:solidFill>
          <a:ln w="12700">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216" name="Title Text"/>
          <p:cNvSpPr>
            <a:spLocks noGrp="1"/>
          </p:cNvSpPr>
          <p:nvPr>
            <p:ph type="title"/>
          </p:nvPr>
        </p:nvSpPr>
        <p:spPr>
          <a:xfrm>
            <a:off x="1866900" y="863600"/>
            <a:ext cx="20637500" cy="1841500"/>
          </a:xfrm>
          <a:prstGeom prst="rect">
            <a:avLst/>
          </a:prstGeom>
        </p:spPr>
        <p:txBody>
          <a:bodyPr lIns="50800" tIns="50800" rIns="50800" bIns="50800" anchor="b"/>
          <a:lstStyle>
            <a:lvl1pPr algn="r">
              <a:defRPr sz="11600" b="1">
                <a:solidFill>
                  <a:srgbClr val="444444"/>
                </a:solidFill>
                <a:latin typeface="+mj-lt"/>
                <a:ea typeface="+mj-ea"/>
                <a:cs typeface="+mj-cs"/>
                <a:sym typeface="Calibri"/>
              </a:defRPr>
            </a:lvl1pPr>
          </a:lstStyle>
          <a:p>
            <a:pPr>
              <a:defRPr>
                <a:effectLst/>
              </a:defRPr>
            </a:pPr>
            <a:r>
              <a:t>Title Text</a:t>
            </a:r>
          </a:p>
        </p:txBody>
      </p:sp>
      <p:sp>
        <p:nvSpPr>
          <p:cNvPr id="217"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224"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x">
  <p:cSld name="Title &amp; Subtitle">
    <p:spTree>
      <p:nvGrpSpPr>
        <p:cNvPr id="1" name=""/>
        <p:cNvGrpSpPr/>
        <p:nvPr/>
      </p:nvGrpSpPr>
      <p:grpSpPr>
        <a:xfrm>
          <a:off x="0" y="0"/>
          <a:ext cx="0" cy="0"/>
          <a:chOff x="0" y="0"/>
          <a:chExt cx="0" cy="0"/>
        </a:xfrm>
      </p:grpSpPr>
      <p:sp>
        <p:nvSpPr>
          <p:cNvPr id="231" name="Title Text"/>
          <p:cNvSpPr>
            <a:spLocks noGrp="1"/>
          </p:cNvSpPr>
          <p:nvPr>
            <p:ph type="title"/>
          </p:nvPr>
        </p:nvSpPr>
        <p:spPr>
          <a:xfrm>
            <a:off x="1739900" y="2298700"/>
            <a:ext cx="20904200" cy="4635500"/>
          </a:xfrm>
          <a:prstGeom prst="rect">
            <a:avLst/>
          </a:prstGeom>
        </p:spPr>
        <p:txBody>
          <a:bodyPr lIns="50800" tIns="50800" rIns="50800" bIns="50800" anchor="b"/>
          <a:lstStyle>
            <a:lvl1pPr>
              <a:defRPr sz="11600">
                <a:solidFill>
                  <a:srgbClr val="000000"/>
                </a:solidFill>
                <a:latin typeface="Gill Sans"/>
                <a:ea typeface="Gill Sans"/>
                <a:cs typeface="Gill Sans"/>
                <a:sym typeface="Gill Sans"/>
              </a:defRPr>
            </a:lvl1pPr>
          </a:lstStyle>
          <a:p>
            <a:pPr>
              <a:defRPr>
                <a:effectLst/>
              </a:defRPr>
            </a:pPr>
            <a:r>
              <a:t>Title Text</a:t>
            </a:r>
          </a:p>
        </p:txBody>
      </p:sp>
      <p:sp>
        <p:nvSpPr>
          <p:cNvPr id="232" name="Body Level One…"/>
          <p:cNvSpPr>
            <a:spLocks noGrp="1"/>
          </p:cNvSpPr>
          <p:nvPr>
            <p:ph type="body" sz="quarter" idx="1"/>
          </p:nvPr>
        </p:nvSpPr>
        <p:spPr>
          <a:xfrm>
            <a:off x="1739900" y="7061200"/>
            <a:ext cx="20904200" cy="1587500"/>
          </a:xfrm>
          <a:prstGeom prst="rect">
            <a:avLst/>
          </a:prstGeom>
        </p:spPr>
        <p:txBody>
          <a:bodyPr lIns="50800" tIns="50800" rIns="50800" bIns="50800">
            <a:noAutofit/>
          </a:bodyPr>
          <a:lstStyle>
            <a:lvl1pPr algn="ctr">
              <a:defRPr sz="4800">
                <a:solidFill>
                  <a:srgbClr val="000000"/>
                </a:solidFill>
                <a:latin typeface="Gill Sans"/>
                <a:ea typeface="Gill Sans"/>
                <a:cs typeface="Gill Sans"/>
                <a:sym typeface="Gill Sans"/>
              </a:defRPr>
            </a:lvl1pPr>
            <a:lvl2pPr algn="ctr">
              <a:defRPr sz="4800">
                <a:solidFill>
                  <a:srgbClr val="000000"/>
                </a:solidFill>
                <a:latin typeface="Gill Sans"/>
                <a:ea typeface="Gill Sans"/>
                <a:cs typeface="Gill Sans"/>
                <a:sym typeface="Gill Sans"/>
              </a:defRPr>
            </a:lvl2pPr>
            <a:lvl3pPr algn="ctr">
              <a:defRPr sz="4800">
                <a:solidFill>
                  <a:srgbClr val="000000"/>
                </a:solidFill>
                <a:latin typeface="Gill Sans"/>
                <a:ea typeface="Gill Sans"/>
                <a:cs typeface="Gill Sans"/>
                <a:sym typeface="Gill Sans"/>
              </a:defRPr>
            </a:lvl3pPr>
            <a:lvl4pPr algn="ctr">
              <a:defRPr sz="4800">
                <a:solidFill>
                  <a:srgbClr val="000000"/>
                </a:solidFill>
                <a:latin typeface="Gill Sans"/>
                <a:ea typeface="Gill Sans"/>
                <a:cs typeface="Gill Sans"/>
                <a:sym typeface="Gill Sans"/>
              </a:defRPr>
            </a:lvl4pPr>
            <a:lvl5pPr algn="ctr">
              <a:defRPr sz="4800">
                <a:solidFill>
                  <a:srgbClr val="000000"/>
                </a:solidFill>
                <a:latin typeface="Gill Sans"/>
                <a:ea typeface="Gill Sans"/>
                <a:cs typeface="Gill Sans"/>
                <a:sym typeface="Gill Sans"/>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233"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x">
  <p:cSld name="Title &amp; Subtitle copy 9">
    <p:spTree>
      <p:nvGrpSpPr>
        <p:cNvPr id="1" name=""/>
        <p:cNvGrpSpPr/>
        <p:nvPr/>
      </p:nvGrpSpPr>
      <p:grpSpPr>
        <a:xfrm>
          <a:off x="0" y="0"/>
          <a:ext cx="0" cy="0"/>
          <a:chOff x="0" y="0"/>
          <a:chExt cx="0" cy="0"/>
        </a:xfrm>
      </p:grpSpPr>
      <p:sp>
        <p:nvSpPr>
          <p:cNvPr id="240"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241"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x">
  <p:cSld name="Title &amp; Subtitle copy 11">
    <p:spTree>
      <p:nvGrpSpPr>
        <p:cNvPr id="1" name=""/>
        <p:cNvGrpSpPr/>
        <p:nvPr/>
      </p:nvGrpSpPr>
      <p:grpSpPr>
        <a:xfrm>
          <a:off x="0" y="0"/>
          <a:ext cx="0" cy="0"/>
          <a:chOff x="0" y="0"/>
          <a:chExt cx="0" cy="0"/>
        </a:xfrm>
      </p:grpSpPr>
      <p:sp>
        <p:nvSpPr>
          <p:cNvPr id="248"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249" name="Title Text"/>
          <p:cNvSpPr>
            <a:spLocks noGrp="1"/>
          </p:cNvSpPr>
          <p:nvPr>
            <p:ph type="title"/>
          </p:nvPr>
        </p:nvSpPr>
        <p:spPr>
          <a:xfrm>
            <a:off x="1866900" y="863600"/>
            <a:ext cx="20637500" cy="1841500"/>
          </a:xfrm>
          <a:prstGeom prst="rect">
            <a:avLst/>
          </a:prstGeom>
        </p:spPr>
        <p:txBody>
          <a:bodyPr lIns="50800" tIns="50800" rIns="50800" bIns="50800" anchor="b"/>
          <a:lstStyle>
            <a:lvl1pPr>
              <a:defRPr sz="11600" b="1">
                <a:solidFill>
                  <a:srgbClr val="444444"/>
                </a:solidFill>
                <a:latin typeface="+mj-lt"/>
                <a:ea typeface="+mj-ea"/>
                <a:cs typeface="+mj-cs"/>
                <a:sym typeface="Calibri"/>
              </a:defRPr>
            </a:lvl1pPr>
          </a:lstStyle>
          <a:p>
            <a:pPr>
              <a:defRPr>
                <a:effectLst/>
              </a:defRPr>
            </a:pPr>
            <a:r>
              <a:t>Title Text</a:t>
            </a:r>
          </a:p>
        </p:txBody>
      </p:sp>
      <p:sp>
        <p:nvSpPr>
          <p:cNvPr id="250"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x">
  <p:cSld name="Title &amp; Subtitle copy 12">
    <p:spTree>
      <p:nvGrpSpPr>
        <p:cNvPr id="1" name=""/>
        <p:cNvGrpSpPr/>
        <p:nvPr/>
      </p:nvGrpSpPr>
      <p:grpSpPr>
        <a:xfrm>
          <a:off x="0" y="0"/>
          <a:ext cx="0" cy="0"/>
          <a:chOff x="0" y="0"/>
          <a:chExt cx="0" cy="0"/>
        </a:xfrm>
      </p:grpSpPr>
      <p:sp>
        <p:nvSpPr>
          <p:cNvPr id="257"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258"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x">
  <p:cSld name="Default - Title and Content">
    <p:spTree>
      <p:nvGrpSpPr>
        <p:cNvPr id="1" name=""/>
        <p:cNvGrpSpPr/>
        <p:nvPr/>
      </p:nvGrpSpPr>
      <p:grpSpPr>
        <a:xfrm>
          <a:off x="0" y="0"/>
          <a:ext cx="0" cy="0"/>
          <a:chOff x="0" y="0"/>
          <a:chExt cx="0" cy="0"/>
        </a:xfrm>
      </p:grpSpPr>
      <p:pic>
        <p:nvPicPr>
          <p:cNvPr id="265" name="Relevance of Genesis in Today's World_Scripture.jpg" descr="Relevance of Genesis in Today's World_Scripture.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266" name="Title Text"/>
          <p:cNvSpPr>
            <a:spLocks noGrp="1"/>
          </p:cNvSpPr>
          <p:nvPr>
            <p:ph type="title"/>
          </p:nvPr>
        </p:nvSpPr>
        <p:spPr>
          <a:xfrm>
            <a:off x="1778231" y="1371600"/>
            <a:ext cx="20830713" cy="1930401"/>
          </a:xfrm>
          <a:prstGeom prst="rect">
            <a:avLst/>
          </a:prstGeom>
          <a:ln>
            <a:round/>
          </a:ln>
        </p:spPr>
        <p:txBody>
          <a:bodyPr lIns="50800" tIns="50800" rIns="50800" bIns="50800"/>
          <a:lstStyle>
            <a:lvl1pPr algn="l" defTabSz="914400">
              <a:defRPr sz="10700">
                <a:solidFill>
                  <a:srgbClr val="FEFCDD"/>
                </a:solidFill>
                <a:effectLst>
                  <a:outerShdw blurRad="38100" dist="38100" dir="2700000" rotWithShape="0">
                    <a:srgbClr val="000000">
                      <a:alpha val="43137"/>
                    </a:srgbClr>
                  </a:outerShdw>
                </a:effectLst>
                <a:uFill>
                  <a:solidFill>
                    <a:srgbClr val="FEFCDD"/>
                  </a:solidFill>
                </a:uFill>
              </a:defRPr>
            </a:lvl1pPr>
          </a:lstStyle>
          <a:p>
            <a:r>
              <a:t>Title Text</a:t>
            </a:r>
          </a:p>
        </p:txBody>
      </p:sp>
      <p:sp>
        <p:nvSpPr>
          <p:cNvPr id="267" name="Body Level One…"/>
          <p:cNvSpPr>
            <a:spLocks noGrp="1"/>
          </p:cNvSpPr>
          <p:nvPr>
            <p:ph type="body" idx="1"/>
          </p:nvPr>
        </p:nvSpPr>
        <p:spPr>
          <a:xfrm>
            <a:off x="1765528" y="2971800"/>
            <a:ext cx="20868819" cy="10744200"/>
          </a:xfrm>
          <a:prstGeom prst="rect">
            <a:avLst/>
          </a:prstGeom>
          <a:ln>
            <a:round/>
          </a:ln>
        </p:spPr>
        <p:txBody>
          <a:bodyPr lIns="50800" tIns="50800" rIns="50800" bIns="50800">
            <a:noAutofit/>
          </a:bodyPr>
          <a:lstStyle>
            <a:lvl1pPr defTabSz="914400">
              <a:defRPr sz="8000">
                <a:solidFill>
                  <a:srgbClr val="FEFCDD"/>
                </a:solidFill>
                <a:effectLst>
                  <a:outerShdw blurRad="38100" dist="38100" dir="2700000" rotWithShape="0">
                    <a:srgbClr val="000000">
                      <a:alpha val="43137"/>
                    </a:srgbClr>
                  </a:outerShdw>
                </a:effectLst>
                <a:uFill>
                  <a:solidFill>
                    <a:srgbClr val="FEFCDD"/>
                  </a:solidFill>
                </a:uFill>
              </a:defRPr>
            </a:lvl1pPr>
            <a:lvl2pPr defTabSz="914400">
              <a:defRPr sz="8000">
                <a:solidFill>
                  <a:srgbClr val="FEFCDD"/>
                </a:solidFill>
                <a:effectLst>
                  <a:outerShdw blurRad="38100" dist="38100" dir="2700000" rotWithShape="0">
                    <a:srgbClr val="000000">
                      <a:alpha val="43137"/>
                    </a:srgbClr>
                  </a:outerShdw>
                </a:effectLst>
                <a:uFill>
                  <a:solidFill>
                    <a:srgbClr val="FEFCDD"/>
                  </a:solidFill>
                </a:uFill>
              </a:defRPr>
            </a:lvl2pPr>
            <a:lvl3pPr defTabSz="914400">
              <a:defRPr sz="8000">
                <a:solidFill>
                  <a:srgbClr val="FEFCDD"/>
                </a:solidFill>
                <a:effectLst>
                  <a:outerShdw blurRad="38100" dist="38100" dir="2700000" rotWithShape="0">
                    <a:srgbClr val="000000">
                      <a:alpha val="43137"/>
                    </a:srgbClr>
                  </a:outerShdw>
                </a:effectLst>
                <a:uFill>
                  <a:solidFill>
                    <a:srgbClr val="FEFCDD"/>
                  </a:solidFill>
                </a:uFill>
              </a:defRPr>
            </a:lvl3pPr>
            <a:lvl4pPr defTabSz="914400">
              <a:defRPr sz="8000">
                <a:solidFill>
                  <a:srgbClr val="FEFCDD"/>
                </a:solidFill>
                <a:effectLst>
                  <a:outerShdw blurRad="38100" dist="38100" dir="2700000" rotWithShape="0">
                    <a:srgbClr val="000000">
                      <a:alpha val="43137"/>
                    </a:srgbClr>
                  </a:outerShdw>
                </a:effectLst>
                <a:uFill>
                  <a:solidFill>
                    <a:srgbClr val="FEFCDD"/>
                  </a:solidFill>
                </a:uFill>
              </a:defRPr>
            </a:lvl4pPr>
            <a:lvl5pPr defTabSz="914400">
              <a:defRPr sz="8000">
                <a:solidFill>
                  <a:srgbClr val="FEFCDD"/>
                </a:solidFill>
                <a:effectLst>
                  <a:outerShdw blurRad="38100" dist="38100" dir="2700000" rotWithShape="0">
                    <a:srgbClr val="000000">
                      <a:alpha val="43137"/>
                    </a:srgbClr>
                  </a:outerShdw>
                </a:effectLst>
                <a:uFill>
                  <a:solidFill>
                    <a:srgbClr val="FEFCDD"/>
                  </a:solidFill>
                </a:uFill>
              </a:defRPr>
            </a:lvl5pPr>
          </a:lstStyle>
          <a:p>
            <a:r>
              <a:t>Body Level One</a:t>
            </a:r>
          </a:p>
          <a:p>
            <a:pPr lvl="1"/>
            <a:r>
              <a:t>Body Level Two</a:t>
            </a:r>
          </a:p>
          <a:p>
            <a:pPr lvl="2"/>
            <a:r>
              <a:t>Body Level Three</a:t>
            </a:r>
          </a:p>
          <a:p>
            <a:pPr lvl="3"/>
            <a:r>
              <a:t>Body Level Four</a:t>
            </a:r>
          </a:p>
          <a:p>
            <a:pPr lvl="4"/>
            <a:r>
              <a:t>Body Level Five</a:t>
            </a:r>
          </a:p>
        </p:txBody>
      </p:sp>
      <p:sp>
        <p:nvSpPr>
          <p:cNvPr id="268" name="Slide Number"/>
          <p:cNvSpPr>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x">
  <p:cSld name="Title &amp; Subtitle copy 13">
    <p:spTree>
      <p:nvGrpSpPr>
        <p:cNvPr id="1" name=""/>
        <p:cNvGrpSpPr/>
        <p:nvPr/>
      </p:nvGrpSpPr>
      <p:grpSpPr>
        <a:xfrm>
          <a:off x="0" y="0"/>
          <a:ext cx="0" cy="0"/>
          <a:chOff x="0" y="0"/>
          <a:chExt cx="0" cy="0"/>
        </a:xfrm>
      </p:grpSpPr>
      <p:sp>
        <p:nvSpPr>
          <p:cNvPr id="275"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276" name="Rounded Rectangle"/>
          <p:cNvSpPr/>
          <p:nvPr/>
        </p:nvSpPr>
        <p:spPr>
          <a:xfrm>
            <a:off x="1739900" y="876300"/>
            <a:ext cx="20878800" cy="1816100"/>
          </a:xfrm>
          <a:prstGeom prst="roundRect">
            <a:avLst>
              <a:gd name="adj" fmla="val 10490"/>
            </a:avLst>
          </a:prstGeom>
          <a:solidFill>
            <a:srgbClr val="D6D6D6"/>
          </a:solidFill>
          <a:ln w="12700">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277" name="Title Text"/>
          <p:cNvSpPr>
            <a:spLocks noGrp="1"/>
          </p:cNvSpPr>
          <p:nvPr>
            <p:ph type="title"/>
          </p:nvPr>
        </p:nvSpPr>
        <p:spPr>
          <a:xfrm>
            <a:off x="1866900" y="863600"/>
            <a:ext cx="20637500" cy="1841500"/>
          </a:xfrm>
          <a:prstGeom prst="rect">
            <a:avLst/>
          </a:prstGeom>
        </p:spPr>
        <p:txBody>
          <a:bodyPr lIns="50800" tIns="50800" rIns="50800" bIns="50800" anchor="b"/>
          <a:lstStyle>
            <a:lvl1pPr>
              <a:defRPr sz="11600" b="1">
                <a:solidFill>
                  <a:srgbClr val="444444"/>
                </a:solidFill>
                <a:latin typeface="+mj-lt"/>
                <a:ea typeface="+mj-ea"/>
                <a:cs typeface="+mj-cs"/>
                <a:sym typeface="Calibri"/>
              </a:defRPr>
            </a:lvl1pPr>
          </a:lstStyle>
          <a:p>
            <a:pPr>
              <a:defRPr>
                <a:effectLst/>
              </a:defRPr>
            </a:pPr>
            <a:r>
              <a:t>Title Text</a:t>
            </a:r>
          </a:p>
        </p:txBody>
      </p:sp>
      <p:sp>
        <p:nvSpPr>
          <p:cNvPr id="278"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x">
  <p:cSld name="Title &amp; Subtitle copy 14">
    <p:spTree>
      <p:nvGrpSpPr>
        <p:cNvPr id="1" name=""/>
        <p:cNvGrpSpPr/>
        <p:nvPr/>
      </p:nvGrpSpPr>
      <p:grpSpPr>
        <a:xfrm>
          <a:off x="0" y="0"/>
          <a:ext cx="0" cy="0"/>
          <a:chOff x="0" y="0"/>
          <a:chExt cx="0" cy="0"/>
        </a:xfrm>
      </p:grpSpPr>
      <p:sp>
        <p:nvSpPr>
          <p:cNvPr id="285"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286" name="Rounded Rectangle"/>
          <p:cNvSpPr/>
          <p:nvPr/>
        </p:nvSpPr>
        <p:spPr>
          <a:xfrm>
            <a:off x="1739900" y="876300"/>
            <a:ext cx="20878800" cy="1816100"/>
          </a:xfrm>
          <a:prstGeom prst="roundRect">
            <a:avLst>
              <a:gd name="adj" fmla="val 10490"/>
            </a:avLst>
          </a:prstGeom>
          <a:solidFill>
            <a:srgbClr val="D6D6D6"/>
          </a:solidFill>
          <a:ln w="12700">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287" name="Title Text"/>
          <p:cNvSpPr>
            <a:spLocks noGrp="1"/>
          </p:cNvSpPr>
          <p:nvPr>
            <p:ph type="title"/>
          </p:nvPr>
        </p:nvSpPr>
        <p:spPr>
          <a:xfrm>
            <a:off x="1866900" y="863600"/>
            <a:ext cx="20637500" cy="1841500"/>
          </a:xfrm>
          <a:prstGeom prst="rect">
            <a:avLst/>
          </a:prstGeom>
        </p:spPr>
        <p:txBody>
          <a:bodyPr lIns="50800" tIns="50800" rIns="50800" bIns="50800" anchor="b"/>
          <a:lstStyle>
            <a:lvl1pPr>
              <a:defRPr sz="11600" b="1">
                <a:solidFill>
                  <a:srgbClr val="444444"/>
                </a:solidFill>
                <a:latin typeface="+mj-lt"/>
                <a:ea typeface="+mj-ea"/>
                <a:cs typeface="+mj-cs"/>
                <a:sym typeface="Calibri"/>
              </a:defRPr>
            </a:lvl1pPr>
          </a:lstStyle>
          <a:p>
            <a:pPr>
              <a:defRPr>
                <a:effectLst/>
              </a:defRPr>
            </a:pPr>
            <a:r>
              <a:t>Title Text</a:t>
            </a:r>
          </a:p>
        </p:txBody>
      </p:sp>
      <p:sp>
        <p:nvSpPr>
          <p:cNvPr id="288"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Scripture">
    <p:spTree>
      <p:nvGrpSpPr>
        <p:cNvPr id="1" name=""/>
        <p:cNvGrpSpPr/>
        <p:nvPr/>
      </p:nvGrpSpPr>
      <p:grpSpPr>
        <a:xfrm>
          <a:off x="0" y="0"/>
          <a:ext cx="0" cy="0"/>
          <a:chOff x="0" y="0"/>
          <a:chExt cx="0" cy="0"/>
        </a:xfrm>
      </p:grpSpPr>
      <p:sp>
        <p:nvSpPr>
          <p:cNvPr id="41" name="Title Text"/>
          <p:cNvSpPr>
            <a:spLocks noGrp="1"/>
          </p:cNvSpPr>
          <p:nvPr>
            <p:ph type="title"/>
          </p:nvPr>
        </p:nvSpPr>
        <p:spPr>
          <a:prstGeom prst="rect">
            <a:avLst/>
          </a:prstGeom>
        </p:spPr>
        <p:txBody>
          <a:bodyPr/>
          <a:lstStyle/>
          <a:p>
            <a:r>
              <a:t>Title Text</a:t>
            </a:r>
          </a:p>
        </p:txBody>
      </p:sp>
      <p:sp>
        <p:nvSpPr>
          <p:cNvPr id="42" name="Body Level One…"/>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3"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x">
  <p:cSld name="Title &amp; Subtitle copy 15">
    <p:spTree>
      <p:nvGrpSpPr>
        <p:cNvPr id="1" name=""/>
        <p:cNvGrpSpPr/>
        <p:nvPr/>
      </p:nvGrpSpPr>
      <p:grpSpPr>
        <a:xfrm>
          <a:off x="0" y="0"/>
          <a:ext cx="0" cy="0"/>
          <a:chOff x="0" y="0"/>
          <a:chExt cx="0" cy="0"/>
        </a:xfrm>
      </p:grpSpPr>
      <p:sp>
        <p:nvSpPr>
          <p:cNvPr id="295"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296" name="Title Text"/>
          <p:cNvSpPr>
            <a:spLocks noGrp="1"/>
          </p:cNvSpPr>
          <p:nvPr>
            <p:ph type="title"/>
          </p:nvPr>
        </p:nvSpPr>
        <p:spPr>
          <a:xfrm>
            <a:off x="1866900" y="863600"/>
            <a:ext cx="20637500" cy="1841500"/>
          </a:xfrm>
          <a:prstGeom prst="rect">
            <a:avLst/>
          </a:prstGeom>
        </p:spPr>
        <p:txBody>
          <a:bodyPr lIns="50800" tIns="50800" rIns="50800" bIns="50800" anchor="b"/>
          <a:lstStyle>
            <a:lvl1pPr>
              <a:defRPr sz="11600" b="1">
                <a:solidFill>
                  <a:srgbClr val="444444"/>
                </a:solidFill>
                <a:latin typeface="+mj-lt"/>
                <a:ea typeface="+mj-ea"/>
                <a:cs typeface="+mj-cs"/>
                <a:sym typeface="Calibri"/>
              </a:defRPr>
            </a:lvl1pPr>
          </a:lstStyle>
          <a:p>
            <a:pPr>
              <a:defRPr>
                <a:effectLst/>
              </a:defRPr>
            </a:pPr>
            <a:r>
              <a:t>Title Text</a:t>
            </a:r>
          </a:p>
        </p:txBody>
      </p:sp>
      <p:sp>
        <p:nvSpPr>
          <p:cNvPr id="297"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x">
  <p:cSld name="Default - Title and Content copy 4">
    <p:spTree>
      <p:nvGrpSpPr>
        <p:cNvPr id="1" name=""/>
        <p:cNvGrpSpPr/>
        <p:nvPr/>
      </p:nvGrpSpPr>
      <p:grpSpPr>
        <a:xfrm>
          <a:off x="0" y="0"/>
          <a:ext cx="0" cy="0"/>
          <a:chOff x="0" y="0"/>
          <a:chExt cx="0" cy="0"/>
        </a:xfrm>
      </p:grpSpPr>
      <p:sp>
        <p:nvSpPr>
          <p:cNvPr id="304" name="Rectangle"/>
          <p:cNvSpPr/>
          <p:nvPr/>
        </p:nvSpPr>
        <p:spPr>
          <a:xfrm>
            <a:off x="-177824" y="-165100"/>
            <a:ext cx="24742821" cy="13906500"/>
          </a:xfrm>
          <a:prstGeom prst="rect">
            <a:avLst/>
          </a:prstGeom>
          <a:solidFill>
            <a:srgbClr val="444444"/>
          </a:solidFill>
          <a:ln w="25400">
            <a:solidFill>
              <a:srgbClr val="444444"/>
            </a:solidFill>
            <a:miter lim="400000"/>
          </a:ln>
        </p:spPr>
        <p:txBody>
          <a:bodyPr lIns="0" tIns="0" rIns="0" bIns="0"/>
          <a:lstStyle/>
          <a:p>
            <a:pPr defTabSz="914400">
              <a:defRPr>
                <a:uFill>
                  <a:solidFill>
                    <a:srgbClr val="000000"/>
                  </a:solidFill>
                </a:uFill>
              </a:defRPr>
            </a:pPr>
            <a:endParaRPr/>
          </a:p>
        </p:txBody>
      </p:sp>
      <p:sp>
        <p:nvSpPr>
          <p:cNvPr id="305" name="Rounded Rectangle"/>
          <p:cNvSpPr/>
          <p:nvPr/>
        </p:nvSpPr>
        <p:spPr>
          <a:xfrm>
            <a:off x="-1473393" y="876300"/>
            <a:ext cx="26228915" cy="1816100"/>
          </a:xfrm>
          <a:prstGeom prst="roundRect">
            <a:avLst>
              <a:gd name="adj" fmla="val 9790"/>
            </a:avLst>
          </a:prstGeom>
          <a:solidFill>
            <a:srgbClr val="D6D6D6"/>
          </a:solidFill>
        </p:spPr>
        <p:txBody>
          <a:bodyPr lIns="0" tIns="0" rIns="0" bIns="0"/>
          <a:lstStyle/>
          <a:p>
            <a:pPr defTabSz="914400">
              <a:defRPr sz="6400">
                <a:uFill>
                  <a:solidFill>
                    <a:srgbClr val="000000"/>
                  </a:solidFill>
                </a:uFill>
              </a:defRPr>
            </a:pPr>
            <a:endParaRPr/>
          </a:p>
        </p:txBody>
      </p:sp>
      <p:sp>
        <p:nvSpPr>
          <p:cNvPr id="306" name="Rounded Rectangle"/>
          <p:cNvSpPr/>
          <p:nvPr/>
        </p:nvSpPr>
        <p:spPr>
          <a:xfrm>
            <a:off x="-1155852" y="2832100"/>
            <a:ext cx="26228915" cy="800100"/>
          </a:xfrm>
          <a:prstGeom prst="roundRect">
            <a:avLst>
              <a:gd name="adj" fmla="val 22222"/>
            </a:avLst>
          </a:prstGeom>
          <a:solidFill>
            <a:srgbClr val="D6D6D6"/>
          </a:solidFill>
        </p:spPr>
        <p:txBody>
          <a:bodyPr lIns="0" tIns="0" rIns="0" bIns="0"/>
          <a:lstStyle/>
          <a:p>
            <a:pPr defTabSz="914400">
              <a:defRPr sz="6400">
                <a:uFill>
                  <a:solidFill>
                    <a:srgbClr val="000000"/>
                  </a:solidFill>
                </a:uFill>
              </a:defRPr>
            </a:pPr>
            <a:endParaRPr/>
          </a:p>
        </p:txBody>
      </p:sp>
      <p:sp>
        <p:nvSpPr>
          <p:cNvPr id="307" name="Title Text"/>
          <p:cNvSpPr>
            <a:spLocks noGrp="1"/>
          </p:cNvSpPr>
          <p:nvPr>
            <p:ph type="title"/>
          </p:nvPr>
        </p:nvSpPr>
        <p:spPr>
          <a:xfrm>
            <a:off x="1867142" y="0"/>
            <a:ext cx="20640188" cy="2705100"/>
          </a:xfrm>
          <a:prstGeom prst="rect">
            <a:avLst/>
          </a:prstGeom>
          <a:ln w="9525">
            <a:round/>
          </a:ln>
        </p:spPr>
        <p:txBody>
          <a:bodyPr lIns="50800" tIns="50800" rIns="50800" bIns="50800" anchor="b"/>
          <a:lstStyle>
            <a:lvl1pPr algn="r" defTabSz="914400">
              <a:defRPr sz="11600" b="1">
                <a:solidFill>
                  <a:srgbClr val="444444"/>
                </a:solidFill>
                <a:uFill>
                  <a:solidFill>
                    <a:srgbClr val="444444"/>
                  </a:solidFill>
                </a:uFill>
                <a:latin typeface="+mj-lt"/>
                <a:ea typeface="+mj-ea"/>
                <a:cs typeface="+mj-cs"/>
                <a:sym typeface="Calibri"/>
              </a:defRPr>
            </a:lvl1pPr>
          </a:lstStyle>
          <a:p>
            <a:pPr>
              <a:defRPr>
                <a:effectLst/>
              </a:defRPr>
            </a:pPr>
            <a:r>
              <a:t>Title Text</a:t>
            </a:r>
          </a:p>
        </p:txBody>
      </p:sp>
      <p:sp>
        <p:nvSpPr>
          <p:cNvPr id="308" name="Body Level One…"/>
          <p:cNvSpPr>
            <a:spLocks noGrp="1"/>
          </p:cNvSpPr>
          <p:nvPr>
            <p:ph type="body" idx="1"/>
          </p:nvPr>
        </p:nvSpPr>
        <p:spPr>
          <a:xfrm>
            <a:off x="1219358" y="3200412"/>
            <a:ext cx="21948460" cy="10515588"/>
          </a:xfrm>
          <a:prstGeom prst="rect">
            <a:avLst/>
          </a:prstGeom>
          <a:ln>
            <a:round/>
          </a:ln>
        </p:spPr>
        <p:txBody>
          <a:bodyPr lIns="38100" tIns="38100" rIns="38100" bIns="38100">
            <a:noAutofit/>
          </a:bodyPr>
          <a:lstStyle>
            <a:lvl1pPr defTabSz="914400">
              <a:defRPr sz="20000">
                <a:solidFill>
                  <a:srgbClr val="E7E7E7"/>
                </a:solidFill>
                <a:uFill>
                  <a:solidFill>
                    <a:srgbClr val="E7E7E7"/>
                  </a:solidFill>
                </a:uFill>
                <a:latin typeface="+mj-lt"/>
                <a:ea typeface="+mj-ea"/>
                <a:cs typeface="+mj-cs"/>
                <a:sym typeface="Calibri"/>
              </a:defRPr>
            </a:lvl1pPr>
            <a:lvl2pPr defTabSz="914400">
              <a:defRPr sz="4800">
                <a:solidFill>
                  <a:srgbClr val="E7E7E7"/>
                </a:solidFill>
                <a:uFill>
                  <a:solidFill>
                    <a:srgbClr val="E7E7E7"/>
                  </a:solidFill>
                </a:uFill>
                <a:latin typeface="+mj-lt"/>
                <a:ea typeface="+mj-ea"/>
                <a:cs typeface="+mj-cs"/>
                <a:sym typeface="Calibri"/>
              </a:defRPr>
            </a:lvl2pPr>
            <a:lvl3pPr algn="ctr" defTabSz="914400">
              <a:defRPr sz="4800">
                <a:solidFill>
                  <a:srgbClr val="000000"/>
                </a:solidFill>
                <a:uFill>
                  <a:solidFill>
                    <a:srgbClr val="000000"/>
                  </a:solidFill>
                </a:uFill>
                <a:latin typeface="Gill Sans"/>
                <a:ea typeface="Gill Sans"/>
                <a:cs typeface="Gill Sans"/>
                <a:sym typeface="Gill Sans"/>
              </a:defRPr>
            </a:lvl3pPr>
            <a:lvl4pPr algn="ctr" defTabSz="914400">
              <a:defRPr sz="4800">
                <a:solidFill>
                  <a:srgbClr val="000000"/>
                </a:solidFill>
                <a:uFill>
                  <a:solidFill>
                    <a:srgbClr val="000000"/>
                  </a:solidFill>
                </a:uFill>
                <a:latin typeface="Gill Sans"/>
                <a:ea typeface="Gill Sans"/>
                <a:cs typeface="Gill Sans"/>
                <a:sym typeface="Gill Sans"/>
              </a:defRPr>
            </a:lvl4pPr>
            <a:lvl5pPr algn="ctr" defTabSz="914400">
              <a:defRPr sz="4800">
                <a:solidFill>
                  <a:srgbClr val="000000"/>
                </a:solidFill>
                <a:uFill>
                  <a:solidFill>
                    <a:srgbClr val="000000"/>
                  </a:solidFill>
                </a:uFill>
                <a:latin typeface="Gill Sans"/>
                <a:ea typeface="Gill Sans"/>
                <a:cs typeface="Gill Sans"/>
                <a:sym typeface="Gill Sans"/>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309" name="Slide Number"/>
          <p:cNvSpPr>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x">
  <p:cSld name="Default - Title and Content copy">
    <p:spTree>
      <p:nvGrpSpPr>
        <p:cNvPr id="1" name=""/>
        <p:cNvGrpSpPr/>
        <p:nvPr/>
      </p:nvGrpSpPr>
      <p:grpSpPr>
        <a:xfrm>
          <a:off x="0" y="0"/>
          <a:ext cx="0" cy="0"/>
          <a:chOff x="0" y="0"/>
          <a:chExt cx="0" cy="0"/>
        </a:xfrm>
      </p:grpSpPr>
      <p:sp>
        <p:nvSpPr>
          <p:cNvPr id="316" name="Rectangle"/>
          <p:cNvSpPr/>
          <p:nvPr/>
        </p:nvSpPr>
        <p:spPr>
          <a:xfrm>
            <a:off x="-177800" y="-165100"/>
            <a:ext cx="24739600" cy="14033500"/>
          </a:xfrm>
          <a:prstGeom prst="rect">
            <a:avLst/>
          </a:prstGeom>
          <a:solidFill>
            <a:srgbClr val="444444"/>
          </a:solidFill>
          <a:ln w="25400">
            <a:solidFill>
              <a:srgbClr val="000000"/>
            </a:solidFill>
            <a:miter lim="400000"/>
          </a:ln>
        </p:spPr>
        <p:txBody>
          <a:bodyPr lIns="0" tIns="0" rIns="0" bIns="0"/>
          <a:lstStyle/>
          <a:p>
            <a:pPr defTabSz="914400">
              <a:defRPr>
                <a:uFill>
                  <a:solidFill>
                    <a:srgbClr val="000000"/>
                  </a:solidFill>
                </a:uFill>
              </a:defRPr>
            </a:pPr>
            <a:endParaRPr/>
          </a:p>
        </p:txBody>
      </p:sp>
      <p:sp>
        <p:nvSpPr>
          <p:cNvPr id="317" name="Title Text"/>
          <p:cNvSpPr>
            <a:spLocks noGrp="1"/>
          </p:cNvSpPr>
          <p:nvPr>
            <p:ph type="title"/>
          </p:nvPr>
        </p:nvSpPr>
        <p:spPr>
          <a:xfrm>
            <a:off x="1866900" y="0"/>
            <a:ext cx="20637500" cy="2705100"/>
          </a:xfrm>
          <a:prstGeom prst="rect">
            <a:avLst/>
          </a:prstGeom>
          <a:ln w="9525">
            <a:round/>
          </a:ln>
        </p:spPr>
        <p:txBody>
          <a:bodyPr lIns="50800" tIns="50800" rIns="50800" bIns="50800" anchor="b"/>
          <a:lstStyle>
            <a:lvl1pPr defTabSz="914400">
              <a:defRPr sz="11600" b="1">
                <a:solidFill>
                  <a:srgbClr val="444444"/>
                </a:solidFill>
                <a:uFill>
                  <a:solidFill>
                    <a:srgbClr val="444444"/>
                  </a:solidFill>
                </a:uFill>
                <a:latin typeface="+mj-lt"/>
                <a:ea typeface="+mj-ea"/>
                <a:cs typeface="+mj-cs"/>
                <a:sym typeface="Calibri"/>
              </a:defRPr>
            </a:lvl1pPr>
          </a:lstStyle>
          <a:p>
            <a:pPr>
              <a:defRPr>
                <a:effectLst/>
              </a:defRPr>
            </a:pPr>
            <a:r>
              <a:t>Title Text</a:t>
            </a:r>
          </a:p>
        </p:txBody>
      </p:sp>
      <p:sp>
        <p:nvSpPr>
          <p:cNvPr id="318" name="Body Level One…"/>
          <p:cNvSpPr>
            <a:spLocks noGrp="1"/>
          </p:cNvSpPr>
          <p:nvPr>
            <p:ph type="body" idx="1"/>
          </p:nvPr>
        </p:nvSpPr>
        <p:spPr>
          <a:xfrm>
            <a:off x="1219200" y="3200400"/>
            <a:ext cx="21945600" cy="10515600"/>
          </a:xfrm>
          <a:prstGeom prst="rect">
            <a:avLst/>
          </a:prstGeom>
          <a:ln>
            <a:round/>
          </a:ln>
        </p:spPr>
        <p:txBody>
          <a:bodyPr lIns="38100" tIns="38100" rIns="38100" bIns="38100">
            <a:noAutofit/>
          </a:bodyPr>
          <a:lstStyle>
            <a:lvl1pPr defTabSz="914400">
              <a:defRPr sz="20000">
                <a:solidFill>
                  <a:srgbClr val="E7E7E7"/>
                </a:solidFill>
                <a:uFill>
                  <a:solidFill>
                    <a:srgbClr val="E7E7E7"/>
                  </a:solidFill>
                </a:uFill>
                <a:latin typeface="+mj-lt"/>
                <a:ea typeface="+mj-ea"/>
                <a:cs typeface="+mj-cs"/>
                <a:sym typeface="Calibri"/>
              </a:defRPr>
            </a:lvl1pPr>
            <a:lvl2pPr defTabSz="914400">
              <a:defRPr sz="4800">
                <a:solidFill>
                  <a:srgbClr val="E7E7E7"/>
                </a:solidFill>
                <a:uFill>
                  <a:solidFill>
                    <a:srgbClr val="E7E7E7"/>
                  </a:solidFill>
                </a:uFill>
                <a:latin typeface="+mj-lt"/>
                <a:ea typeface="+mj-ea"/>
                <a:cs typeface="+mj-cs"/>
                <a:sym typeface="Calibri"/>
              </a:defRPr>
            </a:lvl2pPr>
            <a:lvl3pPr algn="ctr" defTabSz="914400">
              <a:defRPr sz="4800">
                <a:solidFill>
                  <a:srgbClr val="000000"/>
                </a:solidFill>
                <a:uFill>
                  <a:solidFill>
                    <a:srgbClr val="000000"/>
                  </a:solidFill>
                </a:uFill>
                <a:latin typeface="Gill Sans"/>
                <a:ea typeface="Gill Sans"/>
                <a:cs typeface="Gill Sans"/>
                <a:sym typeface="Gill Sans"/>
              </a:defRPr>
            </a:lvl3pPr>
            <a:lvl4pPr algn="ctr" defTabSz="914400">
              <a:defRPr sz="4800">
                <a:solidFill>
                  <a:srgbClr val="000000"/>
                </a:solidFill>
                <a:uFill>
                  <a:solidFill>
                    <a:srgbClr val="000000"/>
                  </a:solidFill>
                </a:uFill>
                <a:latin typeface="Gill Sans"/>
                <a:ea typeface="Gill Sans"/>
                <a:cs typeface="Gill Sans"/>
                <a:sym typeface="Gill Sans"/>
              </a:defRPr>
            </a:lvl4pPr>
            <a:lvl5pPr algn="ctr" defTabSz="914400">
              <a:defRPr sz="4800">
                <a:solidFill>
                  <a:srgbClr val="000000"/>
                </a:solidFill>
                <a:uFill>
                  <a:solidFill>
                    <a:srgbClr val="000000"/>
                  </a:solidFill>
                </a:uFill>
                <a:latin typeface="Gill Sans"/>
                <a:ea typeface="Gill Sans"/>
                <a:cs typeface="Gill Sans"/>
                <a:sym typeface="Gill Sans"/>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319" name="Slide Number"/>
          <p:cNvSpPr>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x">
  <p:cSld name="Default - Title Only">
    <p:spTree>
      <p:nvGrpSpPr>
        <p:cNvPr id="1" name=""/>
        <p:cNvGrpSpPr/>
        <p:nvPr/>
      </p:nvGrpSpPr>
      <p:grpSpPr>
        <a:xfrm>
          <a:off x="0" y="0"/>
          <a:ext cx="0" cy="0"/>
          <a:chOff x="0" y="0"/>
          <a:chExt cx="0" cy="0"/>
        </a:xfrm>
      </p:grpSpPr>
      <p:sp>
        <p:nvSpPr>
          <p:cNvPr id="326" name="Rectangle"/>
          <p:cNvSpPr/>
          <p:nvPr/>
        </p:nvSpPr>
        <p:spPr>
          <a:xfrm>
            <a:off x="-177824" y="-165100"/>
            <a:ext cx="24742821" cy="14033500"/>
          </a:xfrm>
          <a:prstGeom prst="rect">
            <a:avLst/>
          </a:prstGeom>
          <a:solidFill>
            <a:srgbClr val="444444"/>
          </a:solidFill>
          <a:ln w="25400">
            <a:solidFill>
              <a:srgbClr val="000000"/>
            </a:solidFill>
            <a:miter lim="400000"/>
          </a:ln>
        </p:spPr>
        <p:txBody>
          <a:bodyPr lIns="0" tIns="0" rIns="0" bIns="0"/>
          <a:lstStyle/>
          <a:p>
            <a:pPr defTabSz="914400">
              <a:defRPr>
                <a:uFill>
                  <a:solidFill>
                    <a:srgbClr val="000000"/>
                  </a:solidFill>
                </a:uFill>
              </a:defRPr>
            </a:pPr>
            <a:endParaRPr/>
          </a:p>
        </p:txBody>
      </p:sp>
      <p:sp>
        <p:nvSpPr>
          <p:cNvPr id="327" name="Rounded Rectangle"/>
          <p:cNvSpPr/>
          <p:nvPr/>
        </p:nvSpPr>
        <p:spPr>
          <a:xfrm>
            <a:off x="1740127" y="876300"/>
            <a:ext cx="20881518" cy="1816100"/>
          </a:xfrm>
          <a:prstGeom prst="roundRect">
            <a:avLst>
              <a:gd name="adj" fmla="val 9790"/>
            </a:avLst>
          </a:prstGeom>
          <a:solidFill>
            <a:srgbClr val="D6D6D6"/>
          </a:solidFill>
        </p:spPr>
        <p:txBody>
          <a:bodyPr lIns="0" tIns="0" rIns="0" bIns="0"/>
          <a:lstStyle/>
          <a:p>
            <a:pPr defTabSz="914400">
              <a:defRPr sz="6400">
                <a:uFill>
                  <a:solidFill>
                    <a:srgbClr val="000000"/>
                  </a:solidFill>
                </a:uFill>
              </a:defRPr>
            </a:pPr>
            <a:endParaRPr/>
          </a:p>
        </p:txBody>
      </p:sp>
      <p:sp>
        <p:nvSpPr>
          <p:cNvPr id="328" name="Title Text"/>
          <p:cNvSpPr>
            <a:spLocks noGrp="1"/>
          </p:cNvSpPr>
          <p:nvPr>
            <p:ph type="title"/>
          </p:nvPr>
        </p:nvSpPr>
        <p:spPr>
          <a:xfrm>
            <a:off x="1867142" y="0"/>
            <a:ext cx="20640188" cy="2705100"/>
          </a:xfrm>
          <a:prstGeom prst="rect">
            <a:avLst/>
          </a:prstGeom>
          <a:ln w="9525">
            <a:round/>
          </a:ln>
        </p:spPr>
        <p:txBody>
          <a:bodyPr lIns="50800" tIns="50800" rIns="50800" bIns="50800" anchor="b"/>
          <a:lstStyle>
            <a:lvl1pPr defTabSz="914400">
              <a:defRPr sz="11600" b="1">
                <a:solidFill>
                  <a:srgbClr val="444444"/>
                </a:solidFill>
                <a:uFill>
                  <a:solidFill>
                    <a:srgbClr val="444444"/>
                  </a:solidFill>
                </a:uFill>
                <a:latin typeface="+mj-lt"/>
                <a:ea typeface="+mj-ea"/>
                <a:cs typeface="+mj-cs"/>
                <a:sym typeface="Calibri"/>
              </a:defRPr>
            </a:lvl1pPr>
          </a:lstStyle>
          <a:p>
            <a:pPr>
              <a:defRPr>
                <a:effectLst/>
              </a:defRPr>
            </a:pPr>
            <a:r>
              <a:t>Title Text</a:t>
            </a:r>
          </a:p>
        </p:txBody>
      </p:sp>
      <p:sp>
        <p:nvSpPr>
          <p:cNvPr id="329" name="Slide Number"/>
          <p:cNvSpPr>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x">
  <p:cSld name="Default - Title Only">
    <p:bg>
      <p:bgPr>
        <a:solidFill>
          <a:srgbClr val="000000"/>
        </a:solidFill>
        <a:effectLst/>
      </p:bgPr>
    </p:bg>
    <p:spTree>
      <p:nvGrpSpPr>
        <p:cNvPr id="1" name=""/>
        <p:cNvGrpSpPr/>
        <p:nvPr/>
      </p:nvGrpSpPr>
      <p:grpSpPr>
        <a:xfrm>
          <a:off x="0" y="0"/>
          <a:ext cx="0" cy="0"/>
          <a:chOff x="0" y="0"/>
          <a:chExt cx="0" cy="0"/>
        </a:xfrm>
      </p:grpSpPr>
      <p:sp>
        <p:nvSpPr>
          <p:cNvPr id="336" name="Title Text"/>
          <p:cNvSpPr>
            <a:spLocks noGrp="1"/>
          </p:cNvSpPr>
          <p:nvPr>
            <p:ph type="title"/>
          </p:nvPr>
        </p:nvSpPr>
        <p:spPr>
          <a:xfrm>
            <a:off x="0" y="-457200"/>
            <a:ext cx="24384000" cy="457200"/>
          </a:xfrm>
          <a:prstGeom prst="rect">
            <a:avLst/>
          </a:prstGeom>
        </p:spPr>
        <p:txBody>
          <a:bodyPr anchor="ctr"/>
          <a:lstStyle>
            <a:lvl1pPr marL="146050" indent="-111125" algn="l" defTabSz="1295400">
              <a:defRPr sz="2200" b="1">
                <a:uFill>
                  <a:solidFill>
                    <a:srgbClr val="FFFFFF"/>
                  </a:solidFill>
                </a:uFill>
                <a:latin typeface="Arial"/>
                <a:ea typeface="Arial"/>
                <a:cs typeface="Arial"/>
                <a:sym typeface="Arial"/>
              </a:defRPr>
            </a:lvl1pPr>
          </a:lstStyle>
          <a:p>
            <a:pPr>
              <a:defRPr>
                <a:effectLst/>
              </a:defRPr>
            </a:pPr>
            <a:r>
              <a:t>Title Text</a:t>
            </a:r>
          </a:p>
        </p:txBody>
      </p:sp>
      <p:sp>
        <p:nvSpPr>
          <p:cNvPr id="337" name="Slide Number"/>
          <p:cNvSpPr>
            <a:spLocks noGrp="1"/>
          </p:cNvSpPr>
          <p:nvPr>
            <p:ph type="sldNum" sz="quarter" idx="2"/>
          </p:nvPr>
        </p:nvSpPr>
        <p:spPr>
          <a:xfrm>
            <a:off x="22796500" y="13029406"/>
            <a:ext cx="393700" cy="419932"/>
          </a:xfrm>
          <a:prstGeom prst="rect">
            <a:avLst/>
          </a:prstGeom>
        </p:spPr>
        <p:txBody>
          <a:bodyPr/>
          <a:lstStyle>
            <a:lvl1pPr algn="r" defTabSz="1828800">
              <a:defRPr sz="2200">
                <a:solidFill>
                  <a:srgbClr val="FFFFFF"/>
                </a:solidFill>
                <a:uFill>
                  <a:solidFill>
                    <a:srgbClr val="FFFFFF"/>
                  </a:solidFill>
                </a:uFill>
                <a:latin typeface="Times New Roman"/>
                <a:ea typeface="Times New Roman"/>
                <a:cs typeface="Times New Roman"/>
                <a:sym typeface="Times New Roman"/>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x">
  <p:cSld name="Blank copy 3">
    <p:spTree>
      <p:nvGrpSpPr>
        <p:cNvPr id="1" name=""/>
        <p:cNvGrpSpPr/>
        <p:nvPr/>
      </p:nvGrpSpPr>
      <p:grpSpPr>
        <a:xfrm>
          <a:off x="0" y="0"/>
          <a:ext cx="0" cy="0"/>
          <a:chOff x="0" y="0"/>
          <a:chExt cx="0" cy="0"/>
        </a:xfrm>
      </p:grpSpPr>
      <p:sp>
        <p:nvSpPr>
          <p:cNvPr id="344"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x">
  <p:cSld name="Default - Title and Content copy 1">
    <p:spTree>
      <p:nvGrpSpPr>
        <p:cNvPr id="1" name=""/>
        <p:cNvGrpSpPr/>
        <p:nvPr/>
      </p:nvGrpSpPr>
      <p:grpSpPr>
        <a:xfrm>
          <a:off x="0" y="0"/>
          <a:ext cx="0" cy="0"/>
          <a:chOff x="0" y="0"/>
          <a:chExt cx="0" cy="0"/>
        </a:xfrm>
      </p:grpSpPr>
      <p:sp>
        <p:nvSpPr>
          <p:cNvPr id="351" name="Rectangle"/>
          <p:cNvSpPr/>
          <p:nvPr/>
        </p:nvSpPr>
        <p:spPr>
          <a:xfrm>
            <a:off x="-177824" y="-165100"/>
            <a:ext cx="24742821" cy="14033500"/>
          </a:xfrm>
          <a:prstGeom prst="rect">
            <a:avLst/>
          </a:prstGeom>
          <a:solidFill>
            <a:srgbClr val="444444"/>
          </a:solidFill>
          <a:ln w="25400">
            <a:solidFill>
              <a:srgbClr val="000000"/>
            </a:solidFill>
            <a:miter lim="400000"/>
          </a:ln>
        </p:spPr>
        <p:txBody>
          <a:bodyPr lIns="0" tIns="0" rIns="0" bIns="0"/>
          <a:lstStyle/>
          <a:p>
            <a:pPr defTabSz="914400">
              <a:defRPr>
                <a:uFill>
                  <a:solidFill>
                    <a:srgbClr val="000000"/>
                  </a:solidFill>
                </a:uFill>
              </a:defRPr>
            </a:pPr>
            <a:endParaRPr/>
          </a:p>
        </p:txBody>
      </p:sp>
      <p:pic>
        <p:nvPicPr>
          <p:cNvPr id="352" name="image5.png" descr="image5.png"/>
          <p:cNvPicPr>
            <a:picLocks noChangeAspect="1"/>
          </p:cNvPicPr>
          <p:nvPr/>
        </p:nvPicPr>
        <p:blipFill>
          <a:blip r:embed="rId2">
            <a:extLst/>
          </a:blip>
          <a:stretch>
            <a:fillRect/>
          </a:stretch>
        </p:blipFill>
        <p:spPr>
          <a:xfrm>
            <a:off x="15521423" y="10274300"/>
            <a:ext cx="5601430" cy="2566989"/>
          </a:xfrm>
          <a:prstGeom prst="rect">
            <a:avLst/>
          </a:prstGeom>
        </p:spPr>
      </p:pic>
      <p:sp>
        <p:nvSpPr>
          <p:cNvPr id="353" name="Title Text"/>
          <p:cNvSpPr>
            <a:spLocks noGrp="1"/>
          </p:cNvSpPr>
          <p:nvPr>
            <p:ph type="title"/>
          </p:nvPr>
        </p:nvSpPr>
        <p:spPr>
          <a:xfrm>
            <a:off x="1867142" y="0"/>
            <a:ext cx="20640188" cy="2705100"/>
          </a:xfrm>
          <a:prstGeom prst="rect">
            <a:avLst/>
          </a:prstGeom>
          <a:ln w="9525">
            <a:round/>
          </a:ln>
        </p:spPr>
        <p:txBody>
          <a:bodyPr lIns="50800" tIns="50800" rIns="50800" bIns="50800" anchor="b"/>
          <a:lstStyle>
            <a:lvl1pPr defTabSz="914400">
              <a:defRPr sz="11600" b="1">
                <a:solidFill>
                  <a:srgbClr val="444444"/>
                </a:solidFill>
                <a:uFill>
                  <a:solidFill>
                    <a:srgbClr val="444444"/>
                  </a:solidFill>
                </a:uFill>
                <a:latin typeface="+mj-lt"/>
                <a:ea typeface="+mj-ea"/>
                <a:cs typeface="+mj-cs"/>
                <a:sym typeface="Calibri"/>
              </a:defRPr>
            </a:lvl1pPr>
          </a:lstStyle>
          <a:p>
            <a:pPr>
              <a:defRPr>
                <a:effectLst/>
              </a:defRPr>
            </a:pPr>
            <a:r>
              <a:t>Title Text</a:t>
            </a:r>
          </a:p>
        </p:txBody>
      </p:sp>
      <p:sp>
        <p:nvSpPr>
          <p:cNvPr id="354" name="Body Level One…"/>
          <p:cNvSpPr>
            <a:spLocks noGrp="1"/>
          </p:cNvSpPr>
          <p:nvPr>
            <p:ph type="body" idx="1"/>
          </p:nvPr>
        </p:nvSpPr>
        <p:spPr>
          <a:xfrm>
            <a:off x="1219358" y="3200404"/>
            <a:ext cx="21948460" cy="10515596"/>
          </a:xfrm>
          <a:prstGeom prst="rect">
            <a:avLst/>
          </a:prstGeom>
          <a:ln>
            <a:round/>
          </a:ln>
        </p:spPr>
        <p:txBody>
          <a:bodyPr lIns="38100" tIns="38100" rIns="38100" bIns="38100">
            <a:noAutofit/>
          </a:bodyPr>
          <a:lstStyle>
            <a:lvl1pPr defTabSz="914400">
              <a:defRPr sz="20000">
                <a:solidFill>
                  <a:srgbClr val="E7E7E7"/>
                </a:solidFill>
                <a:uFill>
                  <a:solidFill>
                    <a:srgbClr val="E7E7E7"/>
                  </a:solidFill>
                </a:uFill>
                <a:latin typeface="+mj-lt"/>
                <a:ea typeface="+mj-ea"/>
                <a:cs typeface="+mj-cs"/>
                <a:sym typeface="Calibri"/>
              </a:defRPr>
            </a:lvl1pPr>
            <a:lvl2pPr defTabSz="914400">
              <a:defRPr sz="4800">
                <a:solidFill>
                  <a:srgbClr val="E7E7E7"/>
                </a:solidFill>
                <a:uFill>
                  <a:solidFill>
                    <a:srgbClr val="E7E7E7"/>
                  </a:solidFill>
                </a:uFill>
                <a:latin typeface="+mj-lt"/>
                <a:ea typeface="+mj-ea"/>
                <a:cs typeface="+mj-cs"/>
                <a:sym typeface="Calibri"/>
              </a:defRPr>
            </a:lvl2pPr>
            <a:lvl3pPr algn="ctr" defTabSz="914400">
              <a:defRPr sz="4800">
                <a:solidFill>
                  <a:srgbClr val="000000"/>
                </a:solidFill>
                <a:uFill>
                  <a:solidFill>
                    <a:srgbClr val="000000"/>
                  </a:solidFill>
                </a:uFill>
                <a:latin typeface="Gill Sans"/>
                <a:ea typeface="Gill Sans"/>
                <a:cs typeface="Gill Sans"/>
                <a:sym typeface="Gill Sans"/>
              </a:defRPr>
            </a:lvl3pPr>
            <a:lvl4pPr algn="ctr" defTabSz="914400">
              <a:defRPr sz="4800">
                <a:solidFill>
                  <a:srgbClr val="000000"/>
                </a:solidFill>
                <a:uFill>
                  <a:solidFill>
                    <a:srgbClr val="000000"/>
                  </a:solidFill>
                </a:uFill>
                <a:latin typeface="Gill Sans"/>
                <a:ea typeface="Gill Sans"/>
                <a:cs typeface="Gill Sans"/>
                <a:sym typeface="Gill Sans"/>
              </a:defRPr>
            </a:lvl4pPr>
            <a:lvl5pPr algn="ctr" defTabSz="914400">
              <a:defRPr sz="4800">
                <a:solidFill>
                  <a:srgbClr val="000000"/>
                </a:solidFill>
                <a:uFill>
                  <a:solidFill>
                    <a:srgbClr val="000000"/>
                  </a:solidFill>
                </a:uFill>
                <a:latin typeface="Gill Sans"/>
                <a:ea typeface="Gill Sans"/>
                <a:cs typeface="Gill Sans"/>
                <a:sym typeface="Gill Sans"/>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355" name="Slide Number"/>
          <p:cNvSpPr>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x">
  <p:cSld name="Title &amp; Subtitle copy 17">
    <p:spTree>
      <p:nvGrpSpPr>
        <p:cNvPr id="1" name=""/>
        <p:cNvGrpSpPr/>
        <p:nvPr/>
      </p:nvGrpSpPr>
      <p:grpSpPr>
        <a:xfrm>
          <a:off x="0" y="0"/>
          <a:ext cx="0" cy="0"/>
          <a:chOff x="0" y="0"/>
          <a:chExt cx="0" cy="0"/>
        </a:xfrm>
      </p:grpSpPr>
      <p:sp>
        <p:nvSpPr>
          <p:cNvPr id="362" name="Rectangle"/>
          <p:cNvSpPr/>
          <p:nvPr/>
        </p:nvSpPr>
        <p:spPr>
          <a:xfrm>
            <a:off x="-177800" y="-165100"/>
            <a:ext cx="24726900" cy="13881100"/>
          </a:xfrm>
          <a:prstGeom prst="rect">
            <a:avLst/>
          </a:prstGeom>
          <a:solidFill>
            <a:srgbClr val="444444"/>
          </a:solidFill>
          <a:ln w="25400">
            <a:solidFill>
              <a:srgbClr val="000000"/>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pic>
        <p:nvPicPr>
          <p:cNvPr id="363" name="FINAL LOGO process.pdf" descr="FINAL LOGO process.pdf"/>
          <p:cNvPicPr>
            <a:picLocks noChangeAspect="1"/>
          </p:cNvPicPr>
          <p:nvPr/>
        </p:nvPicPr>
        <p:blipFill>
          <a:blip r:embed="rId2">
            <a:extLst/>
          </a:blip>
          <a:stretch>
            <a:fillRect/>
          </a:stretch>
        </p:blipFill>
        <p:spPr>
          <a:xfrm>
            <a:off x="15519400" y="10274300"/>
            <a:ext cx="5600701" cy="2567657"/>
          </a:xfrm>
          <a:prstGeom prst="rect">
            <a:avLst/>
          </a:prstGeom>
          <a:ln w="12700">
            <a:miter lim="400000"/>
          </a:ln>
        </p:spPr>
      </p:pic>
      <p:sp>
        <p:nvSpPr>
          <p:cNvPr id="364" name="Title Text"/>
          <p:cNvSpPr>
            <a:spLocks noGrp="1"/>
          </p:cNvSpPr>
          <p:nvPr>
            <p:ph type="title"/>
          </p:nvPr>
        </p:nvSpPr>
        <p:spPr>
          <a:xfrm>
            <a:off x="1866900" y="863600"/>
            <a:ext cx="20637500" cy="1841500"/>
          </a:xfrm>
          <a:prstGeom prst="rect">
            <a:avLst/>
          </a:prstGeom>
        </p:spPr>
        <p:txBody>
          <a:bodyPr lIns="50800" tIns="50800" rIns="50800" bIns="50800" anchor="b"/>
          <a:lstStyle>
            <a:lvl1pPr>
              <a:defRPr sz="11600" b="1">
                <a:solidFill>
                  <a:srgbClr val="444444"/>
                </a:solidFill>
                <a:latin typeface="+mj-lt"/>
                <a:ea typeface="+mj-ea"/>
                <a:cs typeface="+mj-cs"/>
                <a:sym typeface="Calibri"/>
              </a:defRPr>
            </a:lvl1pPr>
          </a:lstStyle>
          <a:p>
            <a:pPr>
              <a:defRPr>
                <a:effectLst/>
              </a:defRPr>
            </a:pPr>
            <a:r>
              <a:t>Title Text</a:t>
            </a:r>
          </a:p>
        </p:txBody>
      </p:sp>
      <p:sp>
        <p:nvSpPr>
          <p:cNvPr id="365"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x">
  <p:cSld name="Blank">
    <p:bg>
      <p:bgPr>
        <a:solidFill>
          <a:srgbClr val="000000"/>
        </a:solidFill>
        <a:effectLst/>
      </p:bgPr>
    </p:bg>
    <p:spTree>
      <p:nvGrpSpPr>
        <p:cNvPr id="1" name=""/>
        <p:cNvGrpSpPr/>
        <p:nvPr/>
      </p:nvGrpSpPr>
      <p:grpSpPr>
        <a:xfrm>
          <a:off x="0" y="0"/>
          <a:ext cx="0" cy="0"/>
          <a:chOff x="0" y="0"/>
          <a:chExt cx="0" cy="0"/>
        </a:xfrm>
      </p:grpSpPr>
      <p:sp>
        <p:nvSpPr>
          <p:cNvPr id="372" name="Slide Number"/>
          <p:cNvSpPr>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x">
  <p:cSld name="Title &amp; Subtitle copy 18">
    <p:spTree>
      <p:nvGrpSpPr>
        <p:cNvPr id="1" name=""/>
        <p:cNvGrpSpPr/>
        <p:nvPr/>
      </p:nvGrpSpPr>
      <p:grpSpPr>
        <a:xfrm>
          <a:off x="0" y="0"/>
          <a:ext cx="0" cy="0"/>
          <a:chOff x="0" y="0"/>
          <a:chExt cx="0" cy="0"/>
        </a:xfrm>
      </p:grpSpPr>
      <p:sp>
        <p:nvSpPr>
          <p:cNvPr id="379" name="Rectangle"/>
          <p:cNvSpPr/>
          <p:nvPr/>
        </p:nvSpPr>
        <p:spPr>
          <a:xfrm>
            <a:off x="-177800" y="-165100"/>
            <a:ext cx="24726900" cy="13881100"/>
          </a:xfrm>
          <a:prstGeom prst="rect">
            <a:avLst/>
          </a:prstGeom>
          <a:solidFill>
            <a:srgbClr val="444444"/>
          </a:solidFill>
          <a:ln w="25400">
            <a:solidFill>
              <a:srgbClr val="000000"/>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pic>
        <p:nvPicPr>
          <p:cNvPr id="380" name="FINAL LOGO process.pdf" descr="FINAL LOGO process.pdf"/>
          <p:cNvPicPr>
            <a:picLocks noChangeAspect="1"/>
          </p:cNvPicPr>
          <p:nvPr/>
        </p:nvPicPr>
        <p:blipFill>
          <a:blip r:embed="rId2">
            <a:extLst/>
          </a:blip>
          <a:stretch>
            <a:fillRect/>
          </a:stretch>
        </p:blipFill>
        <p:spPr>
          <a:xfrm>
            <a:off x="15519400" y="10274300"/>
            <a:ext cx="5600701" cy="2567657"/>
          </a:xfrm>
          <a:prstGeom prst="rect">
            <a:avLst/>
          </a:prstGeom>
          <a:ln w="12700">
            <a:miter lim="400000"/>
          </a:ln>
        </p:spPr>
      </p:pic>
      <p:sp>
        <p:nvSpPr>
          <p:cNvPr id="381" name="Title Text"/>
          <p:cNvSpPr>
            <a:spLocks noGrp="1"/>
          </p:cNvSpPr>
          <p:nvPr>
            <p:ph type="title"/>
          </p:nvPr>
        </p:nvSpPr>
        <p:spPr>
          <a:xfrm>
            <a:off x="1866900" y="863600"/>
            <a:ext cx="20637500" cy="1841500"/>
          </a:xfrm>
          <a:prstGeom prst="rect">
            <a:avLst/>
          </a:prstGeom>
        </p:spPr>
        <p:txBody>
          <a:bodyPr lIns="50800" tIns="50800" rIns="50800" bIns="50800" anchor="b"/>
          <a:lstStyle>
            <a:lvl1pPr>
              <a:defRPr sz="11600" b="1">
                <a:solidFill>
                  <a:srgbClr val="444444"/>
                </a:solidFill>
                <a:latin typeface="+mj-lt"/>
                <a:ea typeface="+mj-ea"/>
                <a:cs typeface="+mj-cs"/>
                <a:sym typeface="Calibri"/>
              </a:defRPr>
            </a:lvl1pPr>
          </a:lstStyle>
          <a:p>
            <a:pPr>
              <a:defRPr>
                <a:effectLst/>
              </a:defRPr>
            </a:pPr>
            <a:r>
              <a:t>Title Text</a:t>
            </a:r>
          </a:p>
        </p:txBody>
      </p:sp>
      <p:sp>
        <p:nvSpPr>
          <p:cNvPr id="382"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Bullet_Title">
    <p:spTree>
      <p:nvGrpSpPr>
        <p:cNvPr id="1" name=""/>
        <p:cNvGrpSpPr/>
        <p:nvPr/>
      </p:nvGrpSpPr>
      <p:grpSpPr>
        <a:xfrm>
          <a:off x="0" y="0"/>
          <a:ext cx="0" cy="0"/>
          <a:chOff x="0" y="0"/>
          <a:chExt cx="0" cy="0"/>
        </a:xfrm>
      </p:grpSpPr>
      <p:pic>
        <p:nvPicPr>
          <p:cNvPr id="50" name="TextSlide.jpg" descr="TextSlide.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51" name="Line"/>
          <p:cNvSpPr/>
          <p:nvPr/>
        </p:nvSpPr>
        <p:spPr>
          <a:xfrm>
            <a:off x="2565395" y="3149600"/>
            <a:ext cx="19227843" cy="2"/>
          </a:xfrm>
          <a:prstGeom prst="line">
            <a:avLst/>
          </a:prstGeom>
          <a:ln w="50800">
            <a:solidFill>
              <a:srgbClr val="FFFFFF"/>
            </a:solidFill>
            <a:miter lim="400000"/>
            <a:headEnd type="oval"/>
            <a:tailEnd type="oval"/>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52" name="Title Text"/>
          <p:cNvSpPr>
            <a:spLocks noGrp="1"/>
          </p:cNvSpPr>
          <p:nvPr>
            <p:ph type="title"/>
          </p:nvPr>
        </p:nvSpPr>
        <p:spPr>
          <a:xfrm>
            <a:off x="1778000" y="419100"/>
            <a:ext cx="20828000" cy="2489200"/>
          </a:xfrm>
          <a:prstGeom prst="rect">
            <a:avLst/>
          </a:prstGeom>
          <a:effectLst>
            <a:outerShdw blurRad="50800" dist="38100" dir="5400000" rotWithShape="0">
              <a:srgbClr val="000000">
                <a:alpha val="40000"/>
              </a:srgbClr>
            </a:outerShdw>
          </a:effectLst>
        </p:spPr>
        <p:txBody>
          <a:bodyPr anchor="b"/>
          <a:lstStyle>
            <a:lvl1pPr>
              <a:defRPr sz="12500"/>
            </a:lvl1pPr>
          </a:lstStyle>
          <a:p>
            <a:r>
              <a:t>Title Text</a:t>
            </a:r>
          </a:p>
        </p:txBody>
      </p:sp>
      <p:sp>
        <p:nvSpPr>
          <p:cNvPr id="53" name="Body Level One…"/>
          <p:cNvSpPr>
            <a:spLocks noGrp="1"/>
          </p:cNvSpPr>
          <p:nvPr>
            <p:ph type="body" idx="1"/>
          </p:nvPr>
        </p:nvSpPr>
        <p:spPr>
          <a:xfrm>
            <a:off x="1790700" y="3429000"/>
            <a:ext cx="20828000" cy="8483600"/>
          </a:xfrm>
          <a:prstGeom prst="rect">
            <a:avLst/>
          </a:prstGeom>
        </p:spPr>
        <p:txBody>
          <a:bodyPr/>
          <a:lstStyle>
            <a:lvl1pPr>
              <a:lnSpc>
                <a:spcPct val="130000"/>
              </a:lnSpc>
              <a:buSzPct val="125000"/>
              <a:buChar char="•"/>
            </a:lvl1pPr>
            <a:lvl2pPr>
              <a:lnSpc>
                <a:spcPct val="130000"/>
              </a:lnSpc>
              <a:buSzPct val="125000"/>
              <a:buChar char="•"/>
            </a:lvl2pPr>
            <a:lvl3pPr>
              <a:lnSpc>
                <a:spcPct val="130000"/>
              </a:lnSpc>
              <a:buSzPct val="125000"/>
              <a:buChar char="•"/>
            </a:lvl3pPr>
            <a:lvl4pPr>
              <a:lnSpc>
                <a:spcPct val="130000"/>
              </a:lnSpc>
              <a:buSzPct val="125000"/>
              <a:buChar char="•"/>
            </a:lvl4pPr>
            <a:lvl5pPr>
              <a:lnSpc>
                <a:spcPct val="130000"/>
              </a:lnSpc>
              <a:buSzPct val="125000"/>
              <a:buChar char="•"/>
            </a:lvl5pPr>
          </a:lstStyle>
          <a:p>
            <a:r>
              <a:t>Body Level One</a:t>
            </a:r>
          </a:p>
          <a:p>
            <a:pPr lvl="1"/>
            <a:r>
              <a:t>Body Level Two</a:t>
            </a:r>
          </a:p>
          <a:p>
            <a:pPr lvl="2"/>
            <a:r>
              <a:t>Body Level Three</a:t>
            </a:r>
          </a:p>
          <a:p>
            <a:pPr lvl="3"/>
            <a:r>
              <a:t>Body Level Four</a:t>
            </a:r>
          </a:p>
          <a:p>
            <a:pPr lvl="4"/>
            <a:r>
              <a:t>Body Level Five</a:t>
            </a:r>
          </a:p>
        </p:txBody>
      </p:sp>
      <p:sp>
        <p:nvSpPr>
          <p:cNvPr id="54"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x">
  <p:cSld name="Default - Title Only">
    <p:bg>
      <p:bgPr>
        <a:solidFill>
          <a:srgbClr val="000000"/>
        </a:solidFill>
        <a:effectLst/>
      </p:bgPr>
    </p:bg>
    <p:spTree>
      <p:nvGrpSpPr>
        <p:cNvPr id="1" name=""/>
        <p:cNvGrpSpPr/>
        <p:nvPr/>
      </p:nvGrpSpPr>
      <p:grpSpPr>
        <a:xfrm>
          <a:off x="0" y="0"/>
          <a:ext cx="0" cy="0"/>
          <a:chOff x="0" y="0"/>
          <a:chExt cx="0" cy="0"/>
        </a:xfrm>
      </p:grpSpPr>
      <p:sp>
        <p:nvSpPr>
          <p:cNvPr id="389" name="Title Text"/>
          <p:cNvSpPr>
            <a:spLocks noGrp="1"/>
          </p:cNvSpPr>
          <p:nvPr>
            <p:ph type="title"/>
          </p:nvPr>
        </p:nvSpPr>
        <p:spPr>
          <a:xfrm>
            <a:off x="0" y="-457200"/>
            <a:ext cx="24384000" cy="457200"/>
          </a:xfrm>
          <a:prstGeom prst="rect">
            <a:avLst/>
          </a:prstGeom>
        </p:spPr>
        <p:txBody>
          <a:bodyPr anchor="ctr"/>
          <a:lstStyle>
            <a:lvl1pPr marL="146050" indent="-111125" algn="l" defTabSz="1295400">
              <a:defRPr sz="2200" b="1">
                <a:uFill>
                  <a:solidFill>
                    <a:srgbClr val="FFFFFF"/>
                  </a:solidFill>
                </a:uFill>
                <a:latin typeface="Helvetica"/>
                <a:ea typeface="Helvetica"/>
                <a:cs typeface="Helvetica"/>
                <a:sym typeface="Helvetica"/>
              </a:defRPr>
            </a:lvl1pPr>
          </a:lstStyle>
          <a:p>
            <a:pPr>
              <a:defRPr>
                <a:effectLst/>
              </a:defRPr>
            </a:pPr>
            <a:r>
              <a:t>Title Text</a:t>
            </a:r>
          </a:p>
        </p:txBody>
      </p:sp>
      <p:sp>
        <p:nvSpPr>
          <p:cNvPr id="390" name="Slide Number"/>
          <p:cNvSpPr>
            <a:spLocks noGrp="1"/>
          </p:cNvSpPr>
          <p:nvPr>
            <p:ph type="sldNum" sz="quarter" idx="2"/>
          </p:nvPr>
        </p:nvSpPr>
        <p:spPr>
          <a:xfrm>
            <a:off x="22796500" y="13029406"/>
            <a:ext cx="393700" cy="419932"/>
          </a:xfrm>
          <a:prstGeom prst="rect">
            <a:avLst/>
          </a:prstGeom>
        </p:spPr>
        <p:txBody>
          <a:bodyPr/>
          <a:lstStyle>
            <a:lvl1pPr algn="r" defTabSz="1828800">
              <a:defRPr sz="2200">
                <a:solidFill>
                  <a:srgbClr val="FFFFFF"/>
                </a:solidFill>
                <a:uFill>
                  <a:solidFill>
                    <a:srgbClr val="FFFFFF"/>
                  </a:solidFill>
                </a:uFill>
                <a:latin typeface="Times New Roman"/>
                <a:ea typeface="Times New Roman"/>
                <a:cs typeface="Times New Roman"/>
                <a:sym typeface="Times New Roman"/>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x">
  <p:cSld name="Title &amp; Subtitle copy 19">
    <p:spTree>
      <p:nvGrpSpPr>
        <p:cNvPr id="1" name=""/>
        <p:cNvGrpSpPr/>
        <p:nvPr/>
      </p:nvGrpSpPr>
      <p:grpSpPr>
        <a:xfrm>
          <a:off x="0" y="0"/>
          <a:ext cx="0" cy="0"/>
          <a:chOff x="0" y="0"/>
          <a:chExt cx="0" cy="0"/>
        </a:xfrm>
      </p:grpSpPr>
      <p:sp>
        <p:nvSpPr>
          <p:cNvPr id="397"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398"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x">
  <p:cSld name="Title &amp; Subtitle copy 23">
    <p:spTree>
      <p:nvGrpSpPr>
        <p:cNvPr id="1" name=""/>
        <p:cNvGrpSpPr/>
        <p:nvPr/>
      </p:nvGrpSpPr>
      <p:grpSpPr>
        <a:xfrm>
          <a:off x="0" y="0"/>
          <a:ext cx="0" cy="0"/>
          <a:chOff x="0" y="0"/>
          <a:chExt cx="0" cy="0"/>
        </a:xfrm>
      </p:grpSpPr>
      <p:sp>
        <p:nvSpPr>
          <p:cNvPr id="405"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406"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x">
  <p:cSld name="Title &amp; Subtitle copy 21">
    <p:spTree>
      <p:nvGrpSpPr>
        <p:cNvPr id="1" name=""/>
        <p:cNvGrpSpPr/>
        <p:nvPr/>
      </p:nvGrpSpPr>
      <p:grpSpPr>
        <a:xfrm>
          <a:off x="0" y="0"/>
          <a:ext cx="0" cy="0"/>
          <a:chOff x="0" y="0"/>
          <a:chExt cx="0" cy="0"/>
        </a:xfrm>
      </p:grpSpPr>
      <p:sp>
        <p:nvSpPr>
          <p:cNvPr id="413"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414"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x">
  <p:cSld name="Title &amp; Subtitle copy 25">
    <p:spTree>
      <p:nvGrpSpPr>
        <p:cNvPr id="1" name=""/>
        <p:cNvGrpSpPr/>
        <p:nvPr/>
      </p:nvGrpSpPr>
      <p:grpSpPr>
        <a:xfrm>
          <a:off x="0" y="0"/>
          <a:ext cx="0" cy="0"/>
          <a:chOff x="0" y="0"/>
          <a:chExt cx="0" cy="0"/>
        </a:xfrm>
      </p:grpSpPr>
      <p:sp>
        <p:nvSpPr>
          <p:cNvPr id="421"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422" name="Rounded Rectangle"/>
          <p:cNvSpPr/>
          <p:nvPr/>
        </p:nvSpPr>
        <p:spPr>
          <a:xfrm>
            <a:off x="1739900" y="876300"/>
            <a:ext cx="20878800" cy="1816100"/>
          </a:xfrm>
          <a:prstGeom prst="roundRect">
            <a:avLst>
              <a:gd name="adj" fmla="val 10490"/>
            </a:avLst>
          </a:prstGeom>
          <a:solidFill>
            <a:srgbClr val="D6D6D6"/>
          </a:solidFill>
          <a:ln w="12700">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423" name="Title Text"/>
          <p:cNvSpPr>
            <a:spLocks noGrp="1"/>
          </p:cNvSpPr>
          <p:nvPr>
            <p:ph type="title"/>
          </p:nvPr>
        </p:nvSpPr>
        <p:spPr>
          <a:xfrm>
            <a:off x="1866900" y="863600"/>
            <a:ext cx="20637500" cy="1841500"/>
          </a:xfrm>
          <a:prstGeom prst="rect">
            <a:avLst/>
          </a:prstGeom>
        </p:spPr>
        <p:txBody>
          <a:bodyPr lIns="50800" tIns="50800" rIns="50800" bIns="50800" anchor="b"/>
          <a:lstStyle>
            <a:lvl1pPr>
              <a:defRPr sz="11600" b="1">
                <a:solidFill>
                  <a:srgbClr val="444444"/>
                </a:solidFill>
                <a:latin typeface="+mj-lt"/>
                <a:ea typeface="+mj-ea"/>
                <a:cs typeface="+mj-cs"/>
                <a:sym typeface="Calibri"/>
              </a:defRPr>
            </a:lvl1pPr>
          </a:lstStyle>
          <a:p>
            <a:pPr>
              <a:defRPr>
                <a:effectLst/>
              </a:defRPr>
            </a:pPr>
            <a:r>
              <a:t>Title Text</a:t>
            </a:r>
          </a:p>
        </p:txBody>
      </p:sp>
      <p:sp>
        <p:nvSpPr>
          <p:cNvPr id="424"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x">
  <p:cSld name="Blank copy 7">
    <p:spTree>
      <p:nvGrpSpPr>
        <p:cNvPr id="1" name=""/>
        <p:cNvGrpSpPr/>
        <p:nvPr/>
      </p:nvGrpSpPr>
      <p:grpSpPr>
        <a:xfrm>
          <a:off x="0" y="0"/>
          <a:ext cx="0" cy="0"/>
          <a:chOff x="0" y="0"/>
          <a:chExt cx="0" cy="0"/>
        </a:xfrm>
      </p:grpSpPr>
      <p:sp>
        <p:nvSpPr>
          <p:cNvPr id="431"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x">
  <p:cSld name="Title &amp; Subtitle copy">
    <p:spTree>
      <p:nvGrpSpPr>
        <p:cNvPr id="1" name=""/>
        <p:cNvGrpSpPr/>
        <p:nvPr/>
      </p:nvGrpSpPr>
      <p:grpSpPr>
        <a:xfrm>
          <a:off x="0" y="0"/>
          <a:ext cx="0" cy="0"/>
          <a:chOff x="0" y="0"/>
          <a:chExt cx="0" cy="0"/>
        </a:xfrm>
      </p:grpSpPr>
      <p:pic>
        <p:nvPicPr>
          <p:cNvPr id="438" name="SS logo.jpg" descr="SS logo.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439"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x">
  <p:cSld name="Title &amp; Subtitle copy 22">
    <p:spTree>
      <p:nvGrpSpPr>
        <p:cNvPr id="1" name=""/>
        <p:cNvGrpSpPr/>
        <p:nvPr/>
      </p:nvGrpSpPr>
      <p:grpSpPr>
        <a:xfrm>
          <a:off x="0" y="0"/>
          <a:ext cx="0" cy="0"/>
          <a:chOff x="0" y="0"/>
          <a:chExt cx="0" cy="0"/>
        </a:xfrm>
      </p:grpSpPr>
      <p:sp>
        <p:nvSpPr>
          <p:cNvPr id="446"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447" name="Rounded Rectangle"/>
          <p:cNvSpPr/>
          <p:nvPr/>
        </p:nvSpPr>
        <p:spPr>
          <a:xfrm>
            <a:off x="1739900" y="876300"/>
            <a:ext cx="20878800" cy="1816100"/>
          </a:xfrm>
          <a:prstGeom prst="roundRect">
            <a:avLst>
              <a:gd name="adj" fmla="val 10490"/>
            </a:avLst>
          </a:prstGeom>
          <a:solidFill>
            <a:srgbClr val="D6D6D6"/>
          </a:solidFill>
          <a:ln w="12700">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448" name="Title Text"/>
          <p:cNvSpPr>
            <a:spLocks noGrp="1"/>
          </p:cNvSpPr>
          <p:nvPr>
            <p:ph type="title"/>
          </p:nvPr>
        </p:nvSpPr>
        <p:spPr>
          <a:xfrm>
            <a:off x="1866900" y="863600"/>
            <a:ext cx="20637500" cy="1841500"/>
          </a:xfrm>
          <a:prstGeom prst="rect">
            <a:avLst/>
          </a:prstGeom>
        </p:spPr>
        <p:txBody>
          <a:bodyPr lIns="50800" tIns="50800" rIns="50800" bIns="50800" anchor="b"/>
          <a:lstStyle>
            <a:lvl1pPr>
              <a:defRPr sz="11600" b="1">
                <a:solidFill>
                  <a:srgbClr val="444444"/>
                </a:solidFill>
                <a:latin typeface="+mj-lt"/>
                <a:ea typeface="+mj-ea"/>
                <a:cs typeface="+mj-cs"/>
                <a:sym typeface="Calibri"/>
              </a:defRPr>
            </a:lvl1pPr>
          </a:lstStyle>
          <a:p>
            <a:pPr>
              <a:defRPr>
                <a:effectLst/>
              </a:defRPr>
            </a:pPr>
            <a:r>
              <a:t>Title Text</a:t>
            </a:r>
          </a:p>
        </p:txBody>
      </p:sp>
      <p:sp>
        <p:nvSpPr>
          <p:cNvPr id="449"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x">
  <p:cSld name="Blue Rays">
    <p:spTree>
      <p:nvGrpSpPr>
        <p:cNvPr id="1" name=""/>
        <p:cNvGrpSpPr/>
        <p:nvPr/>
      </p:nvGrpSpPr>
      <p:grpSpPr>
        <a:xfrm>
          <a:off x="0" y="0"/>
          <a:ext cx="0" cy="0"/>
          <a:chOff x="0" y="0"/>
          <a:chExt cx="0" cy="0"/>
        </a:xfrm>
      </p:grpSpPr>
      <p:pic>
        <p:nvPicPr>
          <p:cNvPr id="456" name="CreationEvangelism_BlueScripture3.jpg" descr="CreationEvangelism_BlueScripture3.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457" name="Title Text"/>
          <p:cNvSpPr>
            <a:spLocks noGrp="1"/>
          </p:cNvSpPr>
          <p:nvPr>
            <p:ph type="title"/>
          </p:nvPr>
        </p:nvSpPr>
        <p:spPr>
          <a:xfrm>
            <a:off x="1778000" y="1397000"/>
            <a:ext cx="20828000" cy="1727200"/>
          </a:xfrm>
          <a:prstGeom prst="rect">
            <a:avLst/>
          </a:prstGeom>
          <a:effectLst>
            <a:outerShdw blurRad="50800" dist="38100" dir="5400000" rotWithShape="0">
              <a:srgbClr val="000000">
                <a:alpha val="40000"/>
              </a:srgbClr>
            </a:outerShdw>
          </a:effectLst>
        </p:spPr>
        <p:txBody>
          <a:bodyPr/>
          <a:lstStyle>
            <a:lvl1pPr algn="r">
              <a:defRPr sz="11500">
                <a:latin typeface="Geared Slab Extrabold"/>
                <a:ea typeface="Geared Slab Extrabold"/>
                <a:cs typeface="Geared Slab Extrabold"/>
                <a:sym typeface="Geared Slab Extrabold"/>
              </a:defRPr>
            </a:lvl1pPr>
          </a:lstStyle>
          <a:p>
            <a:pPr>
              <a:defRPr>
                <a:effectLst/>
              </a:defRPr>
            </a:pPr>
            <a:r>
              <a:t>Title Text</a:t>
            </a:r>
          </a:p>
        </p:txBody>
      </p:sp>
      <p:sp>
        <p:nvSpPr>
          <p:cNvPr id="458" name="Body Level One…"/>
          <p:cNvSpPr>
            <a:spLocks noGrp="1"/>
          </p:cNvSpPr>
          <p:nvPr>
            <p:ph type="body" idx="1"/>
          </p:nvPr>
        </p:nvSpPr>
        <p:spPr>
          <a:xfrm>
            <a:off x="1765300" y="3429000"/>
            <a:ext cx="20828000" cy="9652000"/>
          </a:xfrm>
          <a:prstGeom prst="rect">
            <a:avLst/>
          </a:prstGeom>
          <a:effectLst>
            <a:outerShdw blurRad="50800" dist="38100" dir="5400000" rotWithShape="0">
              <a:srgbClr val="000000">
                <a:alpha val="40000"/>
              </a:srgbClr>
            </a:outerShdw>
          </a:effectLst>
        </p:spPr>
        <p:txBody>
          <a:bodyPr/>
          <a:lstStyle>
            <a:lvl1pPr>
              <a:defRPr>
                <a:effectLst>
                  <a:outerShdw blurRad="12700" dist="38100" dir="5400000" rotWithShape="0">
                    <a:srgbClr val="000000">
                      <a:alpha val="71999"/>
                    </a:srgbClr>
                  </a:outerShdw>
                </a:effectLst>
              </a:defRPr>
            </a:lvl1pPr>
            <a:lvl2pPr>
              <a:defRPr>
                <a:effectLst>
                  <a:outerShdw blurRad="12700" dist="38100" dir="5400000" rotWithShape="0">
                    <a:srgbClr val="000000">
                      <a:alpha val="71999"/>
                    </a:srgbClr>
                  </a:outerShdw>
                </a:effectLst>
              </a:defRPr>
            </a:lvl2pPr>
            <a:lvl3pPr>
              <a:defRPr>
                <a:effectLst>
                  <a:outerShdw blurRad="12700" dist="38100" dir="5400000" rotWithShape="0">
                    <a:srgbClr val="000000">
                      <a:alpha val="71999"/>
                    </a:srgbClr>
                  </a:outerShdw>
                </a:effectLst>
              </a:defRPr>
            </a:lvl3pPr>
            <a:lvl4pPr>
              <a:defRPr>
                <a:effectLst>
                  <a:outerShdw blurRad="12700" dist="38100" dir="5400000" rotWithShape="0">
                    <a:srgbClr val="000000">
                      <a:alpha val="71999"/>
                    </a:srgbClr>
                  </a:outerShdw>
                </a:effectLst>
              </a:defRPr>
            </a:lvl4pPr>
            <a:lvl5pPr>
              <a:defRPr>
                <a:effectLst>
                  <a:outerShdw blurRad="12700" dist="38100" dir="5400000" rotWithShape="0">
                    <a:srgbClr val="000000">
                      <a:alpha val="71999"/>
                    </a:srgbClr>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459"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x">
  <p:cSld name="Magazine">
    <p:spTree>
      <p:nvGrpSpPr>
        <p:cNvPr id="1" name=""/>
        <p:cNvGrpSpPr/>
        <p:nvPr/>
      </p:nvGrpSpPr>
      <p:grpSpPr>
        <a:xfrm>
          <a:off x="0" y="0"/>
          <a:ext cx="0" cy="0"/>
          <a:chOff x="0" y="0"/>
          <a:chExt cx="0" cy="0"/>
        </a:xfrm>
      </p:grpSpPr>
      <p:sp>
        <p:nvSpPr>
          <p:cNvPr id="466" name="Rectangle"/>
          <p:cNvSpPr/>
          <p:nvPr/>
        </p:nvSpPr>
        <p:spPr>
          <a:xfrm>
            <a:off x="-177800" y="-165100"/>
            <a:ext cx="24726900" cy="14033500"/>
          </a:xfrm>
          <a:prstGeom prst="rect">
            <a:avLst/>
          </a:prstGeom>
          <a:solidFill>
            <a:srgbClr val="444444"/>
          </a:solidFill>
          <a:ln w="25400">
            <a:solidFill>
              <a:srgbClr val="444444"/>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467" name="Rounded Rectangle"/>
          <p:cNvSpPr/>
          <p:nvPr/>
        </p:nvSpPr>
        <p:spPr>
          <a:xfrm>
            <a:off x="-1473200" y="876300"/>
            <a:ext cx="26225500" cy="1816100"/>
          </a:xfrm>
          <a:prstGeom prst="roundRect">
            <a:avLst>
              <a:gd name="adj" fmla="val 10490"/>
            </a:avLst>
          </a:prstGeom>
          <a:solidFill>
            <a:srgbClr val="D6D6D6"/>
          </a:solidFill>
          <a:ln w="12700">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468" name="Rounded Rectangle"/>
          <p:cNvSpPr/>
          <p:nvPr/>
        </p:nvSpPr>
        <p:spPr>
          <a:xfrm>
            <a:off x="-1155700" y="2832100"/>
            <a:ext cx="26225500" cy="800100"/>
          </a:xfrm>
          <a:prstGeom prst="roundRect">
            <a:avLst>
              <a:gd name="adj" fmla="val 23810"/>
            </a:avLst>
          </a:prstGeom>
          <a:solidFill>
            <a:srgbClr val="D6D6D6"/>
          </a:solidFill>
          <a:ln w="12700">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469" name="Title Text"/>
          <p:cNvSpPr>
            <a:spLocks noGrp="1"/>
          </p:cNvSpPr>
          <p:nvPr>
            <p:ph type="title"/>
          </p:nvPr>
        </p:nvSpPr>
        <p:spPr>
          <a:xfrm>
            <a:off x="1866900" y="863600"/>
            <a:ext cx="20637500" cy="1841500"/>
          </a:xfrm>
          <a:prstGeom prst="rect">
            <a:avLst/>
          </a:prstGeom>
        </p:spPr>
        <p:txBody>
          <a:bodyPr lIns="50800" tIns="50800" rIns="50800" bIns="50800" anchor="b"/>
          <a:lstStyle>
            <a:lvl1pPr algn="r">
              <a:defRPr sz="11600" b="1">
                <a:solidFill>
                  <a:srgbClr val="444444"/>
                </a:solidFill>
                <a:latin typeface="+mj-lt"/>
                <a:ea typeface="+mj-ea"/>
                <a:cs typeface="+mj-cs"/>
                <a:sym typeface="Calibri"/>
              </a:defRPr>
            </a:lvl1pPr>
          </a:lstStyle>
          <a:p>
            <a:pPr>
              <a:defRPr>
                <a:effectLst/>
              </a:defRPr>
            </a:pPr>
            <a:r>
              <a:t>Title Text</a:t>
            </a:r>
          </a:p>
        </p:txBody>
      </p:sp>
      <p:sp>
        <p:nvSpPr>
          <p:cNvPr id="470"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Bullet_Title copy">
    <p:spTree>
      <p:nvGrpSpPr>
        <p:cNvPr id="1" name=""/>
        <p:cNvGrpSpPr/>
        <p:nvPr/>
      </p:nvGrpSpPr>
      <p:grpSpPr>
        <a:xfrm>
          <a:off x="0" y="0"/>
          <a:ext cx="0" cy="0"/>
          <a:chOff x="0" y="0"/>
          <a:chExt cx="0" cy="0"/>
        </a:xfrm>
      </p:grpSpPr>
      <p:pic>
        <p:nvPicPr>
          <p:cNvPr id="61" name="TextSlide.jpg" descr="TextSlide.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62"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x">
  <p:cSld name="Title &amp; Subtitle copy 16">
    <p:spTree>
      <p:nvGrpSpPr>
        <p:cNvPr id="1" name=""/>
        <p:cNvGrpSpPr/>
        <p:nvPr/>
      </p:nvGrpSpPr>
      <p:grpSpPr>
        <a:xfrm>
          <a:off x="0" y="0"/>
          <a:ext cx="0" cy="0"/>
          <a:chOff x="0" y="0"/>
          <a:chExt cx="0" cy="0"/>
        </a:xfrm>
      </p:grpSpPr>
      <p:sp>
        <p:nvSpPr>
          <p:cNvPr id="477" name="Rectangle"/>
          <p:cNvSpPr/>
          <p:nvPr/>
        </p:nvSpPr>
        <p:spPr>
          <a:xfrm>
            <a:off x="-177800" y="-165100"/>
            <a:ext cx="24726902" cy="14033500"/>
          </a:xfrm>
          <a:prstGeom prst="rect">
            <a:avLst/>
          </a:prstGeom>
          <a:solidFill>
            <a:srgbClr val="444444"/>
          </a:solidFill>
          <a:ln w="25400">
            <a:solidFill>
              <a:srgbClr val="444444"/>
            </a:solidFill>
            <a:miter lim="400000"/>
          </a:ln>
        </p:spPr>
        <p:txBody>
          <a:bodyPr lIns="50800" tIns="50800" rIns="50800" bIns="50800" anchor="ctr"/>
          <a:lstStyle/>
          <a:p>
            <a:pPr marL="40640" marR="40640" algn="l" defTabSz="914400">
              <a:defRPr sz="1200">
                <a:uFill>
                  <a:solidFill>
                    <a:srgbClr val="000000"/>
                  </a:solidFill>
                </a:uFill>
              </a:defRPr>
            </a:pPr>
            <a:endParaRPr/>
          </a:p>
        </p:txBody>
      </p:sp>
      <p:sp>
        <p:nvSpPr>
          <p:cNvPr id="478" name="Rounded Rectangle"/>
          <p:cNvSpPr/>
          <p:nvPr/>
        </p:nvSpPr>
        <p:spPr>
          <a:xfrm>
            <a:off x="-1473200" y="876300"/>
            <a:ext cx="26225500" cy="1816100"/>
          </a:xfrm>
          <a:prstGeom prst="roundRect">
            <a:avLst>
              <a:gd name="adj" fmla="val 9790"/>
            </a:avLst>
          </a:prstGeom>
          <a:solidFill>
            <a:srgbClr val="D6D6D6"/>
          </a:solidFill>
          <a:ln w="12700">
            <a:miter lim="400000"/>
          </a:ln>
        </p:spPr>
        <p:txBody>
          <a:bodyPr lIns="50800" tIns="50800" rIns="50800" bIns="50800" anchor="ctr"/>
          <a:lstStyle/>
          <a:p>
            <a:pPr marL="40640" marR="40640" algn="l" defTabSz="914400">
              <a:defRPr sz="1200">
                <a:uFill>
                  <a:solidFill>
                    <a:srgbClr val="000000"/>
                  </a:solidFill>
                </a:uFill>
              </a:defRPr>
            </a:pPr>
            <a:endParaRPr/>
          </a:p>
        </p:txBody>
      </p:sp>
      <p:sp>
        <p:nvSpPr>
          <p:cNvPr id="479" name="Rounded Rectangle"/>
          <p:cNvSpPr/>
          <p:nvPr/>
        </p:nvSpPr>
        <p:spPr>
          <a:xfrm>
            <a:off x="-1155700" y="2832100"/>
            <a:ext cx="26225500" cy="800100"/>
          </a:xfrm>
          <a:prstGeom prst="roundRect">
            <a:avLst>
              <a:gd name="adj" fmla="val 22222"/>
            </a:avLst>
          </a:prstGeom>
          <a:solidFill>
            <a:srgbClr val="D6D6D6"/>
          </a:solidFill>
          <a:ln w="12700">
            <a:miter lim="400000"/>
          </a:ln>
        </p:spPr>
        <p:txBody>
          <a:bodyPr lIns="50800" tIns="50800" rIns="50800" bIns="50800" anchor="ctr"/>
          <a:lstStyle/>
          <a:p>
            <a:pPr marL="40640" marR="40640" algn="l" defTabSz="914400">
              <a:defRPr sz="1200">
                <a:uFill>
                  <a:solidFill>
                    <a:srgbClr val="000000"/>
                  </a:solidFill>
                </a:uFill>
              </a:defRPr>
            </a:pPr>
            <a:endParaRPr/>
          </a:p>
        </p:txBody>
      </p:sp>
      <p:sp>
        <p:nvSpPr>
          <p:cNvPr id="480" name="Title Text"/>
          <p:cNvSpPr>
            <a:spLocks noGrp="1"/>
          </p:cNvSpPr>
          <p:nvPr>
            <p:ph type="title"/>
          </p:nvPr>
        </p:nvSpPr>
        <p:spPr>
          <a:xfrm>
            <a:off x="1866900" y="0"/>
            <a:ext cx="20637500" cy="2705100"/>
          </a:xfrm>
          <a:prstGeom prst="rect">
            <a:avLst/>
          </a:prstGeom>
        </p:spPr>
        <p:txBody>
          <a:bodyPr lIns="50800" tIns="50800" rIns="50800" bIns="50800" anchor="b"/>
          <a:lstStyle>
            <a:lvl1pPr algn="r" defTabSz="914400">
              <a:defRPr sz="11600" b="1">
                <a:solidFill>
                  <a:srgbClr val="444444"/>
                </a:solidFill>
                <a:uFill>
                  <a:solidFill>
                    <a:srgbClr val="444444"/>
                  </a:solidFill>
                </a:uFill>
                <a:latin typeface="+mj-lt"/>
                <a:ea typeface="+mj-ea"/>
                <a:cs typeface="+mj-cs"/>
                <a:sym typeface="Calibri"/>
              </a:defRPr>
            </a:lvl1pPr>
          </a:lstStyle>
          <a:p>
            <a:pPr>
              <a:defRPr>
                <a:effectLst/>
              </a:defRPr>
            </a:pPr>
            <a:r>
              <a:t>Title Text</a:t>
            </a:r>
          </a:p>
        </p:txBody>
      </p:sp>
      <p:sp>
        <p:nvSpPr>
          <p:cNvPr id="481" name="Slide Number"/>
          <p:cNvSpPr>
            <a:spLocks noGrp="1"/>
          </p:cNvSpPr>
          <p:nvPr>
            <p:ph type="sldNum" sz="quarter" idx="2"/>
          </p:nvPr>
        </p:nvSpPr>
        <p:spPr>
          <a:xfrm>
            <a:off x="12058650" y="13246100"/>
            <a:ext cx="266700" cy="279400"/>
          </a:xfrm>
          <a:prstGeom prst="rect">
            <a:avLst/>
          </a:prstGeom>
        </p:spPr>
        <p:txBody>
          <a:bodyPr/>
          <a:lstStyle>
            <a:lvl1pPr defTabSz="584200">
              <a:defRPr sz="1200">
                <a:uFill>
                  <a:solidFill>
                    <a:srgbClr val="000000"/>
                  </a:solidFill>
                </a:u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x">
  <p:cSld name="17_Default Design">
    <p:bg>
      <p:bgPr>
        <a:solidFill>
          <a:srgbClr val="000000"/>
        </a:solidFill>
        <a:effectLst/>
      </p:bgPr>
    </p:bg>
    <p:spTree>
      <p:nvGrpSpPr>
        <p:cNvPr id="1" name=""/>
        <p:cNvGrpSpPr/>
        <p:nvPr/>
      </p:nvGrpSpPr>
      <p:grpSpPr>
        <a:xfrm>
          <a:off x="0" y="0"/>
          <a:ext cx="0" cy="0"/>
          <a:chOff x="0" y="0"/>
          <a:chExt cx="0" cy="0"/>
        </a:xfrm>
      </p:grpSpPr>
      <p:sp>
        <p:nvSpPr>
          <p:cNvPr id="488" name="Title Text"/>
          <p:cNvSpPr>
            <a:spLocks noGrp="1"/>
          </p:cNvSpPr>
          <p:nvPr>
            <p:ph type="title"/>
          </p:nvPr>
        </p:nvSpPr>
        <p:spPr>
          <a:xfrm>
            <a:off x="1219200" y="184149"/>
            <a:ext cx="21945600" cy="3016251"/>
          </a:xfrm>
          <a:prstGeom prst="rect">
            <a:avLst/>
          </a:prstGeom>
        </p:spPr>
        <p:txBody>
          <a:bodyPr lIns="50800" tIns="50800" rIns="50800" bIns="50800" anchor="ctr"/>
          <a:lstStyle>
            <a:lvl1pPr marL="81280" marR="81280" defTabSz="1828800">
              <a:defRPr sz="8800">
                <a:solidFill>
                  <a:srgbClr val="000000"/>
                </a:solidFill>
                <a:uFill>
                  <a:solidFill>
                    <a:srgbClr val="000000"/>
                  </a:solidFill>
                </a:uFill>
                <a:latin typeface="Arial"/>
                <a:ea typeface="Arial"/>
                <a:cs typeface="Arial"/>
                <a:sym typeface="Arial"/>
              </a:defRPr>
            </a:lvl1pPr>
          </a:lstStyle>
          <a:p>
            <a:pPr>
              <a:defRPr>
                <a:effectLst/>
              </a:defRPr>
            </a:pPr>
            <a:r>
              <a:t>Title Text</a:t>
            </a:r>
          </a:p>
        </p:txBody>
      </p:sp>
      <p:sp>
        <p:nvSpPr>
          <p:cNvPr id="489" name="Body Level One…"/>
          <p:cNvSpPr>
            <a:spLocks noGrp="1"/>
          </p:cNvSpPr>
          <p:nvPr>
            <p:ph type="body" idx="1"/>
          </p:nvPr>
        </p:nvSpPr>
        <p:spPr>
          <a:xfrm>
            <a:off x="1219200" y="3200400"/>
            <a:ext cx="21945600" cy="10515600"/>
          </a:xfrm>
          <a:prstGeom prst="rect">
            <a:avLst/>
          </a:prstGeom>
        </p:spPr>
        <p:txBody>
          <a:bodyPr lIns="50800" tIns="50800" rIns="50800" bIns="50800">
            <a:noAutofit/>
          </a:bodyPr>
          <a:lstStyle>
            <a:lvl1pPr marL="383540" marR="81280" indent="-342900" defTabSz="1828800">
              <a:spcBef>
                <a:spcPts val="1400"/>
              </a:spcBef>
              <a:buSzPct val="100000"/>
              <a:buChar char="•"/>
              <a:defRPr sz="6400">
                <a:solidFill>
                  <a:srgbClr val="000000"/>
                </a:solidFill>
                <a:uFill>
                  <a:solidFill>
                    <a:srgbClr val="000000"/>
                  </a:solidFill>
                </a:uFill>
                <a:latin typeface="Arial"/>
                <a:ea typeface="Arial"/>
                <a:cs typeface="Arial"/>
                <a:sym typeface="Arial"/>
              </a:defRPr>
            </a:lvl1pPr>
            <a:lvl2pPr marL="783590" marR="81280" indent="-285750" defTabSz="1828800">
              <a:spcBef>
                <a:spcPts val="1200"/>
              </a:spcBef>
              <a:buSzPct val="100000"/>
              <a:buChar char="–"/>
              <a:defRPr sz="5600">
                <a:solidFill>
                  <a:srgbClr val="000000"/>
                </a:solidFill>
                <a:uFill>
                  <a:solidFill>
                    <a:srgbClr val="000000"/>
                  </a:solidFill>
                </a:uFill>
                <a:latin typeface="Arial"/>
                <a:ea typeface="Arial"/>
                <a:cs typeface="Arial"/>
                <a:sym typeface="Arial"/>
              </a:defRPr>
            </a:lvl2pPr>
            <a:lvl3pPr marL="1183639" marR="81280" indent="-228600" defTabSz="1828800">
              <a:spcBef>
                <a:spcPts val="1100"/>
              </a:spcBef>
              <a:buSzPct val="100000"/>
              <a:buChar char="•"/>
              <a:defRPr sz="4800">
                <a:solidFill>
                  <a:srgbClr val="000000"/>
                </a:solidFill>
                <a:uFill>
                  <a:solidFill>
                    <a:srgbClr val="000000"/>
                  </a:solidFill>
                </a:uFill>
                <a:latin typeface="Arial"/>
                <a:ea typeface="Arial"/>
                <a:cs typeface="Arial"/>
                <a:sym typeface="Arial"/>
              </a:defRPr>
            </a:lvl3pPr>
            <a:lvl4pPr marL="1640839" marR="81280" indent="-228600" defTabSz="1828800">
              <a:spcBef>
                <a:spcPts val="900"/>
              </a:spcBef>
              <a:buSzPct val="100000"/>
              <a:buChar char="–"/>
              <a:defRPr sz="4000">
                <a:solidFill>
                  <a:srgbClr val="000000"/>
                </a:solidFill>
                <a:uFill>
                  <a:solidFill>
                    <a:srgbClr val="000000"/>
                  </a:solidFill>
                </a:uFill>
                <a:latin typeface="Arial"/>
                <a:ea typeface="Arial"/>
                <a:cs typeface="Arial"/>
                <a:sym typeface="Arial"/>
              </a:defRPr>
            </a:lvl4pPr>
            <a:lvl5pPr marL="2098039" marR="81280" indent="-228600" defTabSz="1828800">
              <a:spcBef>
                <a:spcPts val="900"/>
              </a:spcBef>
              <a:buSzPct val="100000"/>
              <a:buChar char="»"/>
              <a:defRPr sz="4000">
                <a:solidFill>
                  <a:srgbClr val="000000"/>
                </a:solidFill>
                <a:uFill>
                  <a:solidFill>
                    <a:srgbClr val="000000"/>
                  </a:solidFill>
                </a:uFill>
                <a:latin typeface="Arial"/>
                <a:ea typeface="Arial"/>
                <a:cs typeface="Arial"/>
                <a:sym typeface="Arial"/>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490" name="Slide Number"/>
          <p:cNvSpPr>
            <a:spLocks noGrp="1"/>
          </p:cNvSpPr>
          <p:nvPr>
            <p:ph type="sldNum" sz="quarter" idx="2"/>
          </p:nvPr>
        </p:nvSpPr>
        <p:spPr>
          <a:xfrm>
            <a:off x="20065083" y="12490450"/>
            <a:ext cx="509837" cy="496367"/>
          </a:xfrm>
          <a:prstGeom prst="rect">
            <a:avLst/>
          </a:prstGeom>
        </p:spPr>
        <p:txBody>
          <a:bodyPr/>
          <a:lstStyle>
            <a:lvl1pPr defTabSz="1168400">
              <a:defRPr sz="2800">
                <a:uFill>
                  <a:solidFill>
                    <a:srgbClr val="000000"/>
                  </a:solidFill>
                </a:uFill>
                <a:latin typeface="Arial"/>
                <a:ea typeface="Arial"/>
                <a:cs typeface="Arial"/>
                <a:sym typeface="Aria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x">
  <p:cSld name="Title &amp; Subtitle copy 20">
    <p:spTree>
      <p:nvGrpSpPr>
        <p:cNvPr id="1" name=""/>
        <p:cNvGrpSpPr/>
        <p:nvPr/>
      </p:nvGrpSpPr>
      <p:grpSpPr>
        <a:xfrm>
          <a:off x="0" y="0"/>
          <a:ext cx="0" cy="0"/>
          <a:chOff x="0" y="0"/>
          <a:chExt cx="0" cy="0"/>
        </a:xfrm>
      </p:grpSpPr>
      <p:sp>
        <p:nvSpPr>
          <p:cNvPr id="497"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498" name="Rounded Rectangle"/>
          <p:cNvSpPr/>
          <p:nvPr/>
        </p:nvSpPr>
        <p:spPr>
          <a:xfrm>
            <a:off x="1739900" y="876300"/>
            <a:ext cx="20878800" cy="1816100"/>
          </a:xfrm>
          <a:prstGeom prst="roundRect">
            <a:avLst>
              <a:gd name="adj" fmla="val 10490"/>
            </a:avLst>
          </a:prstGeom>
          <a:solidFill>
            <a:srgbClr val="D6D6D6"/>
          </a:solidFill>
          <a:ln w="12700">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499" name="Title Text"/>
          <p:cNvSpPr>
            <a:spLocks noGrp="1"/>
          </p:cNvSpPr>
          <p:nvPr>
            <p:ph type="title"/>
          </p:nvPr>
        </p:nvSpPr>
        <p:spPr>
          <a:xfrm>
            <a:off x="1866900" y="863600"/>
            <a:ext cx="20637500" cy="1841500"/>
          </a:xfrm>
          <a:prstGeom prst="rect">
            <a:avLst/>
          </a:prstGeom>
        </p:spPr>
        <p:txBody>
          <a:bodyPr lIns="50800" tIns="50800" rIns="50800" bIns="50800" anchor="b"/>
          <a:lstStyle>
            <a:lvl1pPr>
              <a:defRPr sz="11600" b="1">
                <a:solidFill>
                  <a:srgbClr val="444444"/>
                </a:solidFill>
                <a:latin typeface="+mj-lt"/>
                <a:ea typeface="+mj-ea"/>
                <a:cs typeface="+mj-cs"/>
                <a:sym typeface="Calibri"/>
              </a:defRPr>
            </a:lvl1pPr>
          </a:lstStyle>
          <a:p>
            <a:pPr>
              <a:defRPr>
                <a:effectLst/>
              </a:defRPr>
            </a:pPr>
            <a:r>
              <a:t>Title Text</a:t>
            </a:r>
          </a:p>
        </p:txBody>
      </p:sp>
      <p:sp>
        <p:nvSpPr>
          <p:cNvPr id="500"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tx">
  <p:cSld name="Scripture NKJV copy">
    <p:spTree>
      <p:nvGrpSpPr>
        <p:cNvPr id="1" name=""/>
        <p:cNvGrpSpPr/>
        <p:nvPr/>
      </p:nvGrpSpPr>
      <p:grpSpPr>
        <a:xfrm>
          <a:off x="0" y="0"/>
          <a:ext cx="0" cy="0"/>
          <a:chOff x="0" y="0"/>
          <a:chExt cx="0" cy="0"/>
        </a:xfrm>
      </p:grpSpPr>
      <p:pic>
        <p:nvPicPr>
          <p:cNvPr id="507" name="DarkCircleBackground_37.jpg" descr="DarkCircleBackground_37.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508" name="Title Text"/>
          <p:cNvSpPr>
            <a:spLocks noGrp="1"/>
          </p:cNvSpPr>
          <p:nvPr>
            <p:ph type="title"/>
          </p:nvPr>
        </p:nvSpPr>
        <p:spPr>
          <a:xfrm>
            <a:off x="2362200" y="1168400"/>
            <a:ext cx="19659600" cy="1905000"/>
          </a:xfrm>
          <a:prstGeom prst="rect">
            <a:avLst/>
          </a:prstGeom>
        </p:spPr>
        <p:txBody>
          <a:bodyPr anchor="ctr"/>
          <a:lstStyle>
            <a:lvl1pPr>
              <a:defRPr sz="12500">
                <a:solidFill>
                  <a:srgbClr val="79E0F6"/>
                </a:solidFill>
                <a:latin typeface="Mensch Bold Inline"/>
                <a:ea typeface="Mensch Bold Inline"/>
                <a:cs typeface="Mensch Bold Inline"/>
                <a:sym typeface="Mensch Bold Inline"/>
              </a:defRPr>
            </a:lvl1pPr>
          </a:lstStyle>
          <a:p>
            <a:pPr>
              <a:defRPr>
                <a:effectLst/>
              </a:defRPr>
            </a:pPr>
            <a:r>
              <a:t>Title Text</a:t>
            </a:r>
          </a:p>
        </p:txBody>
      </p:sp>
      <p:sp>
        <p:nvSpPr>
          <p:cNvPr id="509" name="Body Level One…"/>
          <p:cNvSpPr>
            <a:spLocks noGrp="1"/>
          </p:cNvSpPr>
          <p:nvPr>
            <p:ph type="body" idx="1"/>
          </p:nvPr>
        </p:nvSpPr>
        <p:spPr>
          <a:xfrm>
            <a:off x="2400300" y="3619500"/>
            <a:ext cx="19570700" cy="8750300"/>
          </a:xfrm>
          <a:prstGeom prst="rect">
            <a:avLst/>
          </a:prstGeom>
        </p:spPr>
        <p:txBody>
          <a:bodyPr/>
          <a:lstStyle>
            <a:lvl1pPr>
              <a:lnSpc>
                <a:spcPct val="90000"/>
              </a:lnSpc>
              <a:defRPr>
                <a:latin typeface="+mj-lt"/>
                <a:ea typeface="+mj-ea"/>
                <a:cs typeface="+mj-cs"/>
                <a:sym typeface="Calibri"/>
              </a:defRPr>
            </a:lvl1pPr>
            <a:lvl2pPr>
              <a:lnSpc>
                <a:spcPct val="90000"/>
              </a:lnSpc>
              <a:defRPr>
                <a:latin typeface="+mj-lt"/>
                <a:ea typeface="+mj-ea"/>
                <a:cs typeface="+mj-cs"/>
                <a:sym typeface="Calibri"/>
              </a:defRPr>
            </a:lvl2pPr>
            <a:lvl3pPr>
              <a:lnSpc>
                <a:spcPct val="90000"/>
              </a:lnSpc>
              <a:defRPr>
                <a:latin typeface="+mj-lt"/>
                <a:ea typeface="+mj-ea"/>
                <a:cs typeface="+mj-cs"/>
                <a:sym typeface="Calibri"/>
              </a:defRPr>
            </a:lvl3pPr>
            <a:lvl4pPr>
              <a:defRPr>
                <a:latin typeface="+mj-lt"/>
                <a:ea typeface="+mj-ea"/>
                <a:cs typeface="+mj-cs"/>
                <a:sym typeface="Calibri"/>
              </a:defRPr>
            </a:lvl4pPr>
            <a:lvl5pPr>
              <a:defRPr>
                <a:latin typeface="+mj-lt"/>
                <a:ea typeface="+mj-ea"/>
                <a:cs typeface="+mj-cs"/>
                <a:sym typeface="Calibri"/>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510"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tx">
  <p:cSld name="Blue Rays blank">
    <p:spTree>
      <p:nvGrpSpPr>
        <p:cNvPr id="1" name=""/>
        <p:cNvGrpSpPr/>
        <p:nvPr/>
      </p:nvGrpSpPr>
      <p:grpSpPr>
        <a:xfrm>
          <a:off x="0" y="0"/>
          <a:ext cx="0" cy="0"/>
          <a:chOff x="0" y="0"/>
          <a:chExt cx="0" cy="0"/>
        </a:xfrm>
      </p:grpSpPr>
      <p:pic>
        <p:nvPicPr>
          <p:cNvPr id="517" name="Untitled-2.jpg" descr="Untitled-2.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518"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tx">
  <p:cSld name="Astronomy copy 1">
    <p:spTree>
      <p:nvGrpSpPr>
        <p:cNvPr id="1" name=""/>
        <p:cNvGrpSpPr/>
        <p:nvPr/>
      </p:nvGrpSpPr>
      <p:grpSpPr>
        <a:xfrm>
          <a:off x="0" y="0"/>
          <a:ext cx="0" cy="0"/>
          <a:chOff x="0" y="0"/>
          <a:chExt cx="0" cy="0"/>
        </a:xfrm>
      </p:grpSpPr>
      <p:pic>
        <p:nvPicPr>
          <p:cNvPr id="525" name="Comet-likeAstroid.jpg" descr="Comet-likeAstroid.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526" name="Title Text"/>
          <p:cNvSpPr>
            <a:spLocks noGrp="1"/>
          </p:cNvSpPr>
          <p:nvPr>
            <p:ph type="title"/>
          </p:nvPr>
        </p:nvSpPr>
        <p:spPr>
          <a:xfrm>
            <a:off x="1778000" y="1384300"/>
            <a:ext cx="20828000" cy="9537700"/>
          </a:xfrm>
          <a:prstGeom prst="rect">
            <a:avLst/>
          </a:prstGeom>
          <a:effectLst>
            <a:outerShdw blurRad="50800" dist="38100" dir="5400000" rotWithShape="0">
              <a:srgbClr val="000000">
                <a:alpha val="40000"/>
              </a:srgbClr>
            </a:outerShdw>
          </a:effectLst>
        </p:spPr>
        <p:txBody>
          <a:bodyPr/>
          <a:lstStyle>
            <a:lvl1pPr algn="l">
              <a:defRPr sz="7200">
                <a:latin typeface="+mn-lt"/>
                <a:ea typeface="+mn-ea"/>
                <a:cs typeface="+mn-cs"/>
                <a:sym typeface="DejaVu Sans Condensed"/>
              </a:defRPr>
            </a:lvl1pPr>
          </a:lstStyle>
          <a:p>
            <a:pPr>
              <a:defRPr>
                <a:effectLst/>
              </a:defRPr>
            </a:pPr>
            <a:r>
              <a:t>Title Text</a:t>
            </a:r>
          </a:p>
        </p:txBody>
      </p:sp>
      <p:sp>
        <p:nvSpPr>
          <p:cNvPr id="527" name="Body Level One…"/>
          <p:cNvSpPr>
            <a:spLocks noGrp="1"/>
          </p:cNvSpPr>
          <p:nvPr>
            <p:ph type="body" sz="quarter" idx="1"/>
          </p:nvPr>
        </p:nvSpPr>
        <p:spPr>
          <a:xfrm>
            <a:off x="1752600" y="10909300"/>
            <a:ext cx="20866100" cy="1689100"/>
          </a:xfrm>
          <a:prstGeom prst="rect">
            <a:avLst/>
          </a:prstGeom>
          <a:effectLst>
            <a:outerShdw blurRad="50800" dist="38100" dir="5400000" rotWithShape="0">
              <a:srgbClr val="000000">
                <a:alpha val="40000"/>
              </a:srgbClr>
            </a:outerShdw>
          </a:effectLst>
        </p:spPr>
        <p:txBody>
          <a:bodyPr>
            <a:noAutofit/>
          </a:bodyPr>
          <a:lstStyle>
            <a:lvl1pPr>
              <a:defRPr sz="3600"/>
            </a:lvl1pPr>
            <a:lvl2pPr>
              <a:defRPr sz="3600"/>
            </a:lvl2pPr>
            <a:lvl3pPr>
              <a:defRPr sz="3600"/>
            </a:lvl3pPr>
            <a:lvl4pPr>
              <a:defRPr sz="3600">
                <a:solidFill>
                  <a:srgbClr val="FEFCDD"/>
                </a:solidFill>
              </a:defRPr>
            </a:lvl4pPr>
            <a:lvl5pPr>
              <a:defRPr sz="3600">
                <a:solidFill>
                  <a:srgbClr val="FEFCDD"/>
                </a:solidFill>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528"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x">
  <p:cSld name="Title &amp; Subtitle copy 24">
    <p:spTree>
      <p:nvGrpSpPr>
        <p:cNvPr id="1" name=""/>
        <p:cNvGrpSpPr/>
        <p:nvPr/>
      </p:nvGrpSpPr>
      <p:grpSpPr>
        <a:xfrm>
          <a:off x="0" y="0"/>
          <a:ext cx="0" cy="0"/>
          <a:chOff x="0" y="0"/>
          <a:chExt cx="0" cy="0"/>
        </a:xfrm>
      </p:grpSpPr>
      <p:sp>
        <p:nvSpPr>
          <p:cNvPr id="535"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536"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x">
  <p:cSld name="Image">
    <p:spTree>
      <p:nvGrpSpPr>
        <p:cNvPr id="1" name=""/>
        <p:cNvGrpSpPr/>
        <p:nvPr/>
      </p:nvGrpSpPr>
      <p:grpSpPr>
        <a:xfrm>
          <a:off x="0" y="0"/>
          <a:ext cx="0" cy="0"/>
          <a:chOff x="0" y="0"/>
          <a:chExt cx="0" cy="0"/>
        </a:xfrm>
      </p:grpSpPr>
      <p:pic>
        <p:nvPicPr>
          <p:cNvPr id="543" name="DarkCircleBackground_37.jpg" descr="DarkCircleBackground_37.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544"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tx">
  <p:cSld name="Default - Title and Content copy 5">
    <p:spTree>
      <p:nvGrpSpPr>
        <p:cNvPr id="1" name=""/>
        <p:cNvGrpSpPr/>
        <p:nvPr/>
      </p:nvGrpSpPr>
      <p:grpSpPr>
        <a:xfrm>
          <a:off x="0" y="0"/>
          <a:ext cx="0" cy="0"/>
          <a:chOff x="0" y="0"/>
          <a:chExt cx="0" cy="0"/>
        </a:xfrm>
      </p:grpSpPr>
      <p:sp>
        <p:nvSpPr>
          <p:cNvPr id="551" name="Rectangle"/>
          <p:cNvSpPr/>
          <p:nvPr/>
        </p:nvSpPr>
        <p:spPr>
          <a:xfrm>
            <a:off x="-177800" y="-165100"/>
            <a:ext cx="24739600" cy="14033500"/>
          </a:xfrm>
          <a:prstGeom prst="rect">
            <a:avLst/>
          </a:prstGeom>
          <a:solidFill>
            <a:srgbClr val="444444"/>
          </a:solidFill>
          <a:ln w="25400">
            <a:solidFill>
              <a:srgbClr val="000000"/>
            </a:solidFill>
            <a:miter lim="400000"/>
          </a:ln>
        </p:spPr>
        <p:txBody>
          <a:bodyPr lIns="0" tIns="0" rIns="0" bIns="0"/>
          <a:lstStyle/>
          <a:p>
            <a:pPr defTabSz="914400">
              <a:defRPr>
                <a:uFill>
                  <a:solidFill>
                    <a:srgbClr val="000000"/>
                  </a:solidFill>
                </a:uFill>
              </a:defRPr>
            </a:pPr>
            <a:endParaRPr/>
          </a:p>
        </p:txBody>
      </p:sp>
      <p:pic>
        <p:nvPicPr>
          <p:cNvPr id="552" name="image2.png" descr="image2.png"/>
          <p:cNvPicPr>
            <a:picLocks noChangeAspect="1"/>
          </p:cNvPicPr>
          <p:nvPr/>
        </p:nvPicPr>
        <p:blipFill>
          <a:blip r:embed="rId2">
            <a:extLst/>
          </a:blip>
          <a:stretch>
            <a:fillRect/>
          </a:stretch>
        </p:blipFill>
        <p:spPr>
          <a:xfrm>
            <a:off x="15519400" y="10274300"/>
            <a:ext cx="5600701" cy="2566989"/>
          </a:xfrm>
          <a:prstGeom prst="rect">
            <a:avLst/>
          </a:prstGeom>
        </p:spPr>
      </p:pic>
      <p:sp>
        <p:nvSpPr>
          <p:cNvPr id="553" name="Title Text"/>
          <p:cNvSpPr>
            <a:spLocks noGrp="1"/>
          </p:cNvSpPr>
          <p:nvPr>
            <p:ph type="title"/>
          </p:nvPr>
        </p:nvSpPr>
        <p:spPr>
          <a:xfrm>
            <a:off x="1866900" y="0"/>
            <a:ext cx="20637500" cy="2705100"/>
          </a:xfrm>
          <a:prstGeom prst="rect">
            <a:avLst/>
          </a:prstGeom>
          <a:ln w="9525">
            <a:round/>
          </a:ln>
        </p:spPr>
        <p:txBody>
          <a:bodyPr lIns="50800" tIns="50800" rIns="50800" bIns="50800" anchor="b"/>
          <a:lstStyle>
            <a:lvl1pPr defTabSz="914400">
              <a:defRPr sz="11600" b="1">
                <a:solidFill>
                  <a:srgbClr val="444444"/>
                </a:solidFill>
                <a:uFill>
                  <a:solidFill>
                    <a:srgbClr val="444444"/>
                  </a:solidFill>
                </a:uFill>
                <a:latin typeface="+mj-lt"/>
                <a:ea typeface="+mj-ea"/>
                <a:cs typeface="+mj-cs"/>
                <a:sym typeface="Calibri"/>
              </a:defRPr>
            </a:lvl1pPr>
          </a:lstStyle>
          <a:p>
            <a:pPr>
              <a:defRPr>
                <a:effectLst/>
              </a:defRPr>
            </a:pPr>
            <a:r>
              <a:t>Title Text</a:t>
            </a:r>
          </a:p>
        </p:txBody>
      </p:sp>
      <p:sp>
        <p:nvSpPr>
          <p:cNvPr id="554" name="Body Level One…"/>
          <p:cNvSpPr>
            <a:spLocks noGrp="1"/>
          </p:cNvSpPr>
          <p:nvPr>
            <p:ph type="body" idx="1"/>
          </p:nvPr>
        </p:nvSpPr>
        <p:spPr>
          <a:xfrm>
            <a:off x="1219200" y="3200400"/>
            <a:ext cx="21945600" cy="10515600"/>
          </a:xfrm>
          <a:prstGeom prst="rect">
            <a:avLst/>
          </a:prstGeom>
          <a:ln>
            <a:round/>
          </a:ln>
        </p:spPr>
        <p:txBody>
          <a:bodyPr lIns="38100" tIns="38100" rIns="38100" bIns="38100">
            <a:noAutofit/>
          </a:bodyPr>
          <a:lstStyle>
            <a:lvl1pPr defTabSz="914400">
              <a:defRPr sz="20000">
                <a:solidFill>
                  <a:srgbClr val="E7E7E7"/>
                </a:solidFill>
                <a:uFill>
                  <a:solidFill>
                    <a:srgbClr val="E7E7E7"/>
                  </a:solidFill>
                </a:uFill>
                <a:latin typeface="+mj-lt"/>
                <a:ea typeface="+mj-ea"/>
                <a:cs typeface="+mj-cs"/>
                <a:sym typeface="Calibri"/>
              </a:defRPr>
            </a:lvl1pPr>
            <a:lvl2pPr defTabSz="914400">
              <a:defRPr sz="4800">
                <a:solidFill>
                  <a:srgbClr val="E7E7E7"/>
                </a:solidFill>
                <a:uFill>
                  <a:solidFill>
                    <a:srgbClr val="E7E7E7"/>
                  </a:solidFill>
                </a:uFill>
                <a:latin typeface="+mj-lt"/>
                <a:ea typeface="+mj-ea"/>
                <a:cs typeface="+mj-cs"/>
                <a:sym typeface="Calibri"/>
              </a:defRPr>
            </a:lvl2pPr>
            <a:lvl3pPr algn="ctr" defTabSz="914400">
              <a:defRPr sz="4800">
                <a:solidFill>
                  <a:srgbClr val="000000"/>
                </a:solidFill>
                <a:uFill>
                  <a:solidFill>
                    <a:srgbClr val="000000"/>
                  </a:solidFill>
                </a:uFill>
                <a:latin typeface="Gill Sans"/>
                <a:ea typeface="Gill Sans"/>
                <a:cs typeface="Gill Sans"/>
                <a:sym typeface="Gill Sans"/>
              </a:defRPr>
            </a:lvl3pPr>
            <a:lvl4pPr algn="ctr" defTabSz="914400">
              <a:defRPr sz="4800">
                <a:solidFill>
                  <a:srgbClr val="000000"/>
                </a:solidFill>
                <a:uFill>
                  <a:solidFill>
                    <a:srgbClr val="000000"/>
                  </a:solidFill>
                </a:uFill>
                <a:latin typeface="Gill Sans"/>
                <a:ea typeface="Gill Sans"/>
                <a:cs typeface="Gill Sans"/>
                <a:sym typeface="Gill Sans"/>
              </a:defRPr>
            </a:lvl4pPr>
            <a:lvl5pPr algn="ctr" defTabSz="914400">
              <a:defRPr sz="4800">
                <a:solidFill>
                  <a:srgbClr val="000000"/>
                </a:solidFill>
                <a:uFill>
                  <a:solidFill>
                    <a:srgbClr val="000000"/>
                  </a:solidFill>
                </a:uFill>
                <a:latin typeface="Gill Sans"/>
                <a:ea typeface="Gill Sans"/>
                <a:cs typeface="Gill Sans"/>
                <a:sym typeface="Gill Sans"/>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555" name="Slide Number"/>
          <p:cNvSpPr>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x">
  <p:cSld name="Default - Title and Content copy 10">
    <p:spTree>
      <p:nvGrpSpPr>
        <p:cNvPr id="1" name=""/>
        <p:cNvGrpSpPr/>
        <p:nvPr/>
      </p:nvGrpSpPr>
      <p:grpSpPr>
        <a:xfrm>
          <a:off x="0" y="0"/>
          <a:ext cx="0" cy="0"/>
          <a:chOff x="0" y="0"/>
          <a:chExt cx="0" cy="0"/>
        </a:xfrm>
      </p:grpSpPr>
      <p:sp>
        <p:nvSpPr>
          <p:cNvPr id="562" name="Rectangle"/>
          <p:cNvSpPr/>
          <p:nvPr/>
        </p:nvSpPr>
        <p:spPr>
          <a:xfrm>
            <a:off x="-177800" y="-165100"/>
            <a:ext cx="24739600" cy="14033500"/>
          </a:xfrm>
          <a:prstGeom prst="rect">
            <a:avLst/>
          </a:prstGeom>
          <a:solidFill>
            <a:srgbClr val="444444"/>
          </a:solidFill>
          <a:ln w="25400">
            <a:solidFill>
              <a:srgbClr val="000000"/>
            </a:solidFill>
            <a:miter lim="400000"/>
          </a:ln>
        </p:spPr>
        <p:txBody>
          <a:bodyPr lIns="0" tIns="0" rIns="0" bIns="0"/>
          <a:lstStyle/>
          <a:p>
            <a:pPr defTabSz="914400">
              <a:defRPr>
                <a:uFill>
                  <a:solidFill>
                    <a:srgbClr val="000000"/>
                  </a:solidFill>
                </a:uFill>
              </a:defRPr>
            </a:pPr>
            <a:endParaRPr/>
          </a:p>
        </p:txBody>
      </p:sp>
      <p:sp>
        <p:nvSpPr>
          <p:cNvPr id="563" name="Title Text"/>
          <p:cNvSpPr>
            <a:spLocks noGrp="1"/>
          </p:cNvSpPr>
          <p:nvPr>
            <p:ph type="title"/>
          </p:nvPr>
        </p:nvSpPr>
        <p:spPr>
          <a:xfrm>
            <a:off x="1866900" y="0"/>
            <a:ext cx="20637500" cy="2705100"/>
          </a:xfrm>
          <a:prstGeom prst="rect">
            <a:avLst/>
          </a:prstGeom>
          <a:ln w="9525">
            <a:round/>
          </a:ln>
        </p:spPr>
        <p:txBody>
          <a:bodyPr lIns="50800" tIns="50800" rIns="50800" bIns="50800" anchor="b"/>
          <a:lstStyle>
            <a:lvl1pPr defTabSz="914400">
              <a:defRPr sz="11600" b="1">
                <a:solidFill>
                  <a:srgbClr val="444444"/>
                </a:solidFill>
                <a:uFill>
                  <a:solidFill>
                    <a:srgbClr val="444444"/>
                  </a:solidFill>
                </a:uFill>
                <a:latin typeface="+mj-lt"/>
                <a:ea typeface="+mj-ea"/>
                <a:cs typeface="+mj-cs"/>
                <a:sym typeface="Calibri"/>
              </a:defRPr>
            </a:lvl1pPr>
          </a:lstStyle>
          <a:p>
            <a:pPr>
              <a:defRPr>
                <a:effectLst/>
              </a:defRPr>
            </a:pPr>
            <a:r>
              <a:t>Title Text</a:t>
            </a:r>
          </a:p>
        </p:txBody>
      </p:sp>
      <p:sp>
        <p:nvSpPr>
          <p:cNvPr id="564" name="Body Level One…"/>
          <p:cNvSpPr>
            <a:spLocks noGrp="1"/>
          </p:cNvSpPr>
          <p:nvPr>
            <p:ph type="body" idx="1"/>
          </p:nvPr>
        </p:nvSpPr>
        <p:spPr>
          <a:xfrm>
            <a:off x="1219200" y="3200400"/>
            <a:ext cx="21945600" cy="10515600"/>
          </a:xfrm>
          <a:prstGeom prst="rect">
            <a:avLst/>
          </a:prstGeom>
          <a:ln>
            <a:round/>
          </a:ln>
        </p:spPr>
        <p:txBody>
          <a:bodyPr lIns="38100" tIns="38100" rIns="38100" bIns="38100">
            <a:noAutofit/>
          </a:bodyPr>
          <a:lstStyle>
            <a:lvl1pPr marL="342900" indent="-342900" defTabSz="914400">
              <a:defRPr sz="20000">
                <a:solidFill>
                  <a:srgbClr val="E7E7E7"/>
                </a:solidFill>
                <a:uFill>
                  <a:solidFill>
                    <a:srgbClr val="E7E7E7"/>
                  </a:solidFill>
                </a:uFill>
                <a:latin typeface="+mj-lt"/>
                <a:ea typeface="+mj-ea"/>
                <a:cs typeface="+mj-cs"/>
                <a:sym typeface="Calibri"/>
              </a:defRPr>
            </a:lvl1pPr>
            <a:lvl2pPr marL="742950" indent="-285750" defTabSz="914400">
              <a:defRPr sz="4800">
                <a:solidFill>
                  <a:srgbClr val="E7E7E7"/>
                </a:solidFill>
                <a:uFill>
                  <a:solidFill>
                    <a:srgbClr val="E7E7E7"/>
                  </a:solidFill>
                </a:uFill>
                <a:latin typeface="+mj-lt"/>
                <a:ea typeface="+mj-ea"/>
                <a:cs typeface="+mj-cs"/>
                <a:sym typeface="Calibri"/>
              </a:defRPr>
            </a:lvl2pPr>
            <a:lvl3pPr marL="1143000" indent="-228600" algn="ctr" defTabSz="914400">
              <a:defRPr sz="4800">
                <a:solidFill>
                  <a:srgbClr val="000000"/>
                </a:solidFill>
                <a:uFill>
                  <a:solidFill>
                    <a:srgbClr val="000000"/>
                  </a:solidFill>
                </a:uFill>
                <a:latin typeface="Gill Sans"/>
                <a:ea typeface="Gill Sans"/>
                <a:cs typeface="Gill Sans"/>
                <a:sym typeface="Gill Sans"/>
              </a:defRPr>
            </a:lvl3pPr>
            <a:lvl4pPr marL="1600200" indent="-228600" algn="ctr" defTabSz="914400">
              <a:defRPr sz="4800">
                <a:solidFill>
                  <a:srgbClr val="000000"/>
                </a:solidFill>
                <a:uFill>
                  <a:solidFill>
                    <a:srgbClr val="000000"/>
                  </a:solidFill>
                </a:uFill>
                <a:latin typeface="Gill Sans"/>
                <a:ea typeface="Gill Sans"/>
                <a:cs typeface="Gill Sans"/>
                <a:sym typeface="Gill Sans"/>
              </a:defRPr>
            </a:lvl4pPr>
            <a:lvl5pPr marL="2057400" indent="-228600" algn="ctr" defTabSz="914400">
              <a:defRPr sz="4800">
                <a:solidFill>
                  <a:srgbClr val="000000"/>
                </a:solidFill>
                <a:uFill>
                  <a:solidFill>
                    <a:srgbClr val="000000"/>
                  </a:solidFill>
                </a:uFill>
                <a:latin typeface="Gill Sans"/>
                <a:ea typeface="Gill Sans"/>
                <a:cs typeface="Gill Sans"/>
                <a:sym typeface="Gill Sans"/>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565" name="Slide Number"/>
          <p:cNvSpPr>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Bullet_Title copy 2">
    <p:spTree>
      <p:nvGrpSpPr>
        <p:cNvPr id="1" name=""/>
        <p:cNvGrpSpPr/>
        <p:nvPr/>
      </p:nvGrpSpPr>
      <p:grpSpPr>
        <a:xfrm>
          <a:off x="0" y="0"/>
          <a:ext cx="0" cy="0"/>
          <a:chOff x="0" y="0"/>
          <a:chExt cx="0" cy="0"/>
        </a:xfrm>
      </p:grpSpPr>
      <p:pic>
        <p:nvPicPr>
          <p:cNvPr id="69" name="Terry_NoahsFlood_Blank.jpg" descr="Terry_NoahsFlood_Blank.jpg"/>
          <p:cNvPicPr>
            <a:picLocks noChangeAspect="1"/>
          </p:cNvPicPr>
          <p:nvPr/>
        </p:nvPicPr>
        <p:blipFill>
          <a:blip r:embed="rId2">
            <a:extLst/>
          </a:blip>
          <a:stretch>
            <a:fillRect/>
          </a:stretch>
        </p:blipFill>
        <p:spPr>
          <a:xfrm>
            <a:off x="0" y="0"/>
            <a:ext cx="24472900" cy="13716000"/>
          </a:xfrm>
          <a:prstGeom prst="rect">
            <a:avLst/>
          </a:prstGeom>
          <a:ln w="12700">
            <a:miter lim="400000"/>
          </a:ln>
        </p:spPr>
      </p:pic>
      <p:sp>
        <p:nvSpPr>
          <p:cNvPr id="70"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x">
  <p:cSld name="Blank black">
    <p:bg>
      <p:bgPr>
        <a:solidFill>
          <a:srgbClr val="000000"/>
        </a:solidFill>
        <a:effectLst/>
      </p:bgPr>
    </p:bg>
    <p:spTree>
      <p:nvGrpSpPr>
        <p:cNvPr id="1" name=""/>
        <p:cNvGrpSpPr/>
        <p:nvPr/>
      </p:nvGrpSpPr>
      <p:grpSpPr>
        <a:xfrm>
          <a:off x="0" y="0"/>
          <a:ext cx="0" cy="0"/>
          <a:chOff x="0" y="0"/>
          <a:chExt cx="0" cy="0"/>
        </a:xfrm>
      </p:grpSpPr>
      <p:sp>
        <p:nvSpPr>
          <p:cNvPr id="572" name="Title Text"/>
          <p:cNvSpPr>
            <a:spLocks noGrp="1"/>
          </p:cNvSpPr>
          <p:nvPr>
            <p:ph type="title"/>
          </p:nvPr>
        </p:nvSpPr>
        <p:spPr>
          <a:xfrm>
            <a:off x="0" y="-457200"/>
            <a:ext cx="24384000" cy="457200"/>
          </a:xfrm>
          <a:prstGeom prst="rect">
            <a:avLst/>
          </a:prstGeom>
        </p:spPr>
        <p:txBody>
          <a:bodyPr anchor="ctr"/>
          <a:lstStyle>
            <a:lvl1pPr marL="146050" indent="-111125" algn="l" defTabSz="1295400">
              <a:defRPr sz="2200" b="1">
                <a:uFill>
                  <a:solidFill>
                    <a:srgbClr val="FFFFFF"/>
                  </a:solidFill>
                </a:uFill>
                <a:latin typeface="Arial"/>
                <a:ea typeface="Arial"/>
                <a:cs typeface="Arial"/>
                <a:sym typeface="Arial"/>
              </a:defRPr>
            </a:lvl1pPr>
          </a:lstStyle>
          <a:p>
            <a:pPr>
              <a:defRPr>
                <a:effectLst/>
              </a:defRPr>
            </a:pPr>
            <a:r>
              <a:t>Title Text</a:t>
            </a:r>
          </a:p>
        </p:txBody>
      </p:sp>
      <p:sp>
        <p:nvSpPr>
          <p:cNvPr id="573" name="Slide Number"/>
          <p:cNvSpPr>
            <a:spLocks noGrp="1"/>
          </p:cNvSpPr>
          <p:nvPr>
            <p:ph type="sldNum" sz="quarter" idx="2"/>
          </p:nvPr>
        </p:nvSpPr>
        <p:spPr>
          <a:xfrm>
            <a:off x="22796500" y="13029406"/>
            <a:ext cx="393700" cy="419932"/>
          </a:xfrm>
          <a:prstGeom prst="rect">
            <a:avLst/>
          </a:prstGeom>
        </p:spPr>
        <p:txBody>
          <a:bodyPr/>
          <a:lstStyle>
            <a:lvl1pPr algn="r" defTabSz="1828800">
              <a:defRPr sz="2200">
                <a:solidFill>
                  <a:srgbClr val="FFFFFF"/>
                </a:solidFill>
                <a:uFill>
                  <a:solidFill>
                    <a:srgbClr val="FFFFFF"/>
                  </a:solidFill>
                </a:uFill>
                <a:latin typeface="Times New Roman"/>
                <a:ea typeface="Times New Roman"/>
                <a:cs typeface="Times New Roman"/>
                <a:sym typeface="Times New Roman"/>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x">
  <p:cSld name="Image copy">
    <p:spTree>
      <p:nvGrpSpPr>
        <p:cNvPr id="1" name=""/>
        <p:cNvGrpSpPr/>
        <p:nvPr/>
      </p:nvGrpSpPr>
      <p:grpSpPr>
        <a:xfrm>
          <a:off x="0" y="0"/>
          <a:ext cx="0" cy="0"/>
          <a:chOff x="0" y="0"/>
          <a:chExt cx="0" cy="0"/>
        </a:xfrm>
      </p:grpSpPr>
      <p:pic>
        <p:nvPicPr>
          <p:cNvPr id="580" name="DarkCircleBackground_37.jpg" descr="DarkCircleBackground_37.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pic>
        <p:nvPicPr>
          <p:cNvPr id="581" name="1504_AnswersMegaConference_Slide.jpg" descr="1504_AnswersMegaConference_Slide.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
        <p:nvSpPr>
          <p:cNvPr id="582"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tx">
  <p:cSld name="Blank copy">
    <p:spTree>
      <p:nvGrpSpPr>
        <p:cNvPr id="1" name=""/>
        <p:cNvGrpSpPr/>
        <p:nvPr/>
      </p:nvGrpSpPr>
      <p:grpSpPr>
        <a:xfrm>
          <a:off x="0" y="0"/>
          <a:ext cx="0" cy="0"/>
          <a:chOff x="0" y="0"/>
          <a:chExt cx="0" cy="0"/>
        </a:xfrm>
      </p:grpSpPr>
      <p:pic>
        <p:nvPicPr>
          <p:cNvPr id="589" name="Sand.jpg" descr="Sand.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590"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tx">
  <p:cSld name="Title &amp; Subtitle copy 4">
    <p:spTree>
      <p:nvGrpSpPr>
        <p:cNvPr id="1" name=""/>
        <p:cNvGrpSpPr/>
        <p:nvPr/>
      </p:nvGrpSpPr>
      <p:grpSpPr>
        <a:xfrm>
          <a:off x="0" y="0"/>
          <a:ext cx="0" cy="0"/>
          <a:chOff x="0" y="0"/>
          <a:chExt cx="0" cy="0"/>
        </a:xfrm>
      </p:grpSpPr>
      <p:sp>
        <p:nvSpPr>
          <p:cNvPr id="597"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pic>
        <p:nvPicPr>
          <p:cNvPr id="598" name="FINAL LOGO process.pdf" descr="FINAL LOGO process.pdf"/>
          <p:cNvPicPr>
            <a:picLocks noChangeAspect="1"/>
          </p:cNvPicPr>
          <p:nvPr/>
        </p:nvPicPr>
        <p:blipFill>
          <a:blip r:embed="rId2">
            <a:extLst/>
          </a:blip>
          <a:stretch>
            <a:fillRect/>
          </a:stretch>
        </p:blipFill>
        <p:spPr>
          <a:xfrm>
            <a:off x="15519400" y="10274300"/>
            <a:ext cx="5600701" cy="2567657"/>
          </a:xfrm>
          <a:prstGeom prst="rect">
            <a:avLst/>
          </a:prstGeom>
          <a:ln w="12700">
            <a:miter lim="400000"/>
          </a:ln>
        </p:spPr>
      </p:pic>
      <p:sp>
        <p:nvSpPr>
          <p:cNvPr id="599" name="Title Text"/>
          <p:cNvSpPr>
            <a:spLocks noGrp="1"/>
          </p:cNvSpPr>
          <p:nvPr>
            <p:ph type="title"/>
          </p:nvPr>
        </p:nvSpPr>
        <p:spPr>
          <a:xfrm>
            <a:off x="1866900" y="863600"/>
            <a:ext cx="20637500" cy="1841500"/>
          </a:xfrm>
          <a:prstGeom prst="rect">
            <a:avLst/>
          </a:prstGeom>
        </p:spPr>
        <p:txBody>
          <a:bodyPr lIns="50800" tIns="50800" rIns="50800" bIns="50800" anchor="b"/>
          <a:lstStyle>
            <a:lvl1pPr>
              <a:defRPr sz="11600" b="1">
                <a:solidFill>
                  <a:srgbClr val="444444"/>
                </a:solidFill>
                <a:latin typeface="+mj-lt"/>
                <a:ea typeface="+mj-ea"/>
                <a:cs typeface="+mj-cs"/>
                <a:sym typeface="Calibri"/>
              </a:defRPr>
            </a:lvl1pPr>
          </a:lstStyle>
          <a:p>
            <a:pPr>
              <a:defRPr>
                <a:effectLst/>
              </a:defRPr>
            </a:pPr>
            <a:r>
              <a:t>Title Text</a:t>
            </a:r>
          </a:p>
        </p:txBody>
      </p:sp>
      <p:sp>
        <p:nvSpPr>
          <p:cNvPr id="600"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tx">
  <p:cSld name="Title &amp; Subtitle copy 4">
    <p:spTree>
      <p:nvGrpSpPr>
        <p:cNvPr id="1" name=""/>
        <p:cNvGrpSpPr/>
        <p:nvPr/>
      </p:nvGrpSpPr>
      <p:grpSpPr>
        <a:xfrm>
          <a:off x="0" y="0"/>
          <a:ext cx="0" cy="0"/>
          <a:chOff x="0" y="0"/>
          <a:chExt cx="0" cy="0"/>
        </a:xfrm>
      </p:grpSpPr>
      <p:sp>
        <p:nvSpPr>
          <p:cNvPr id="607"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pic>
        <p:nvPicPr>
          <p:cNvPr id="608" name="FINAL LOGO process.pdf" descr="FINAL LOGO process.pdf"/>
          <p:cNvPicPr>
            <a:picLocks noChangeAspect="1"/>
          </p:cNvPicPr>
          <p:nvPr/>
        </p:nvPicPr>
        <p:blipFill>
          <a:blip r:embed="rId2">
            <a:extLst/>
          </a:blip>
          <a:stretch>
            <a:fillRect/>
          </a:stretch>
        </p:blipFill>
        <p:spPr>
          <a:xfrm>
            <a:off x="15519400" y="10274300"/>
            <a:ext cx="5600701" cy="2567657"/>
          </a:xfrm>
          <a:prstGeom prst="rect">
            <a:avLst/>
          </a:prstGeom>
          <a:ln w="12700">
            <a:miter lim="400000"/>
          </a:ln>
        </p:spPr>
      </p:pic>
      <p:sp>
        <p:nvSpPr>
          <p:cNvPr id="609" name="Title Text"/>
          <p:cNvSpPr>
            <a:spLocks noGrp="1"/>
          </p:cNvSpPr>
          <p:nvPr>
            <p:ph type="title"/>
          </p:nvPr>
        </p:nvSpPr>
        <p:spPr>
          <a:xfrm>
            <a:off x="1866900" y="863600"/>
            <a:ext cx="20637500" cy="1841500"/>
          </a:xfrm>
          <a:prstGeom prst="rect">
            <a:avLst/>
          </a:prstGeom>
        </p:spPr>
        <p:txBody>
          <a:bodyPr lIns="50800" tIns="50800" rIns="50800" bIns="50800" anchor="b"/>
          <a:lstStyle>
            <a:lvl1pPr>
              <a:defRPr sz="11600" b="1">
                <a:solidFill>
                  <a:srgbClr val="444444"/>
                </a:solidFill>
                <a:latin typeface="+mj-lt"/>
                <a:ea typeface="+mj-ea"/>
                <a:cs typeface="+mj-cs"/>
                <a:sym typeface="Calibri"/>
              </a:defRPr>
            </a:lvl1pPr>
          </a:lstStyle>
          <a:p>
            <a:pPr>
              <a:defRPr>
                <a:effectLst/>
              </a:defRPr>
            </a:pPr>
            <a:r>
              <a:t>Title Text</a:t>
            </a:r>
          </a:p>
        </p:txBody>
      </p:sp>
      <p:sp>
        <p:nvSpPr>
          <p:cNvPr id="610"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tx">
  <p:cSld name="Image">
    <p:spTree>
      <p:nvGrpSpPr>
        <p:cNvPr id="1" name=""/>
        <p:cNvGrpSpPr/>
        <p:nvPr/>
      </p:nvGrpSpPr>
      <p:grpSpPr>
        <a:xfrm>
          <a:off x="0" y="0"/>
          <a:ext cx="0" cy="0"/>
          <a:chOff x="0" y="0"/>
          <a:chExt cx="0" cy="0"/>
        </a:xfrm>
      </p:grpSpPr>
      <p:pic>
        <p:nvPicPr>
          <p:cNvPr id="617" name="DarkCircleBackground_37.jpg" descr="DarkCircleBackground_37.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618"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tx">
  <p:cSld name="Default - Title and Content copy 9">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625" name="Title Text"/>
          <p:cNvSpPr>
            <a:spLocks noGrp="1"/>
          </p:cNvSpPr>
          <p:nvPr>
            <p:ph type="title"/>
          </p:nvPr>
        </p:nvSpPr>
        <p:spPr>
          <a:xfrm>
            <a:off x="-4763" y="4326681"/>
            <a:ext cx="24409401" cy="4546601"/>
          </a:xfrm>
          <a:prstGeom prst="rect">
            <a:avLst/>
          </a:prstGeom>
          <a:ln w="9525">
            <a:round/>
          </a:ln>
        </p:spPr>
        <p:txBody>
          <a:bodyPr lIns="25400" tIns="25400" rIns="25400" bIns="25400"/>
          <a:lstStyle>
            <a:lvl1pPr defTabSz="2197100">
              <a:defRPr sz="14400" b="1">
                <a:solidFill>
                  <a:srgbClr val="7A4700"/>
                </a:solidFill>
                <a:uFill>
                  <a:solidFill>
                    <a:srgbClr val="7A4700"/>
                  </a:solidFill>
                </a:uFill>
                <a:latin typeface="Arial"/>
                <a:ea typeface="Arial"/>
                <a:cs typeface="Arial"/>
                <a:sym typeface="Arial"/>
              </a:defRPr>
            </a:lvl1pPr>
          </a:lstStyle>
          <a:p>
            <a:pPr>
              <a:defRPr>
                <a:effectLst/>
              </a:defRPr>
            </a:pPr>
            <a:r>
              <a:t>Title Text</a:t>
            </a:r>
          </a:p>
        </p:txBody>
      </p:sp>
      <p:sp>
        <p:nvSpPr>
          <p:cNvPr id="626" name="Slide Number"/>
          <p:cNvSpPr>
            <a:spLocks noGrp="1"/>
          </p:cNvSpPr>
          <p:nvPr>
            <p:ph type="sldNum" sz="quarter" idx="2"/>
          </p:nvPr>
        </p:nvSpPr>
        <p:spPr>
          <a:xfrm>
            <a:off x="22694900" y="12937490"/>
            <a:ext cx="469900" cy="508001"/>
          </a:xfrm>
          <a:prstGeom prst="rect">
            <a:avLst/>
          </a:prstGeom>
        </p:spPr>
        <p:txBody>
          <a:bodyPr/>
          <a:lstStyle>
            <a:lvl1pPr algn="r" defTabSz="2197100">
              <a:defRPr sz="2800">
                <a:uFill>
                  <a:solidFill>
                    <a:srgbClr val="000000"/>
                  </a:solidFill>
                </a:u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x">
  <p:cSld name="Default - Title and Content copy">
    <p:spTree>
      <p:nvGrpSpPr>
        <p:cNvPr id="1" name=""/>
        <p:cNvGrpSpPr/>
        <p:nvPr/>
      </p:nvGrpSpPr>
      <p:grpSpPr>
        <a:xfrm>
          <a:off x="0" y="0"/>
          <a:ext cx="0" cy="0"/>
          <a:chOff x="0" y="0"/>
          <a:chExt cx="0" cy="0"/>
        </a:xfrm>
      </p:grpSpPr>
      <p:sp>
        <p:nvSpPr>
          <p:cNvPr id="633" name="Rectangle"/>
          <p:cNvSpPr/>
          <p:nvPr/>
        </p:nvSpPr>
        <p:spPr>
          <a:xfrm>
            <a:off x="-76200" y="-76200"/>
            <a:ext cx="24536400" cy="13868400"/>
          </a:xfrm>
          <a:prstGeom prst="rect">
            <a:avLst/>
          </a:prstGeom>
          <a:solidFill>
            <a:srgbClr val="072639"/>
          </a:solidFill>
          <a:ln w="12700">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pic>
        <p:nvPicPr>
          <p:cNvPr id="634" name="1600_AiGLogo_Slide_Navy-small.png" descr="1600_AiGLogo_Slide_Navy-small.png"/>
          <p:cNvPicPr>
            <a:picLocks noChangeAspect="1"/>
          </p:cNvPicPr>
          <p:nvPr/>
        </p:nvPicPr>
        <p:blipFill>
          <a:blip r:embed="rId2">
            <a:extLst/>
          </a:blip>
          <a:stretch>
            <a:fillRect/>
          </a:stretch>
        </p:blipFill>
        <p:spPr>
          <a:xfrm>
            <a:off x="68405" y="0"/>
            <a:ext cx="24247189" cy="13716000"/>
          </a:xfrm>
          <a:prstGeom prst="rect">
            <a:avLst/>
          </a:prstGeom>
          <a:ln w="12700">
            <a:miter lim="400000"/>
          </a:ln>
        </p:spPr>
      </p:pic>
      <p:sp>
        <p:nvSpPr>
          <p:cNvPr id="635" name="Slide Number"/>
          <p:cNvSpPr>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tx">
  <p:cSld name="Default - Black">
    <p:spTree>
      <p:nvGrpSpPr>
        <p:cNvPr id="1" name=""/>
        <p:cNvGrpSpPr/>
        <p:nvPr/>
      </p:nvGrpSpPr>
      <p:grpSpPr>
        <a:xfrm>
          <a:off x="0" y="0"/>
          <a:ext cx="0" cy="0"/>
          <a:chOff x="0" y="0"/>
          <a:chExt cx="0" cy="0"/>
        </a:xfrm>
      </p:grpSpPr>
      <p:sp>
        <p:nvSpPr>
          <p:cNvPr id="642" name="Rectangle"/>
          <p:cNvSpPr/>
          <p:nvPr/>
        </p:nvSpPr>
        <p:spPr>
          <a:xfrm>
            <a:off x="12700" y="12700"/>
            <a:ext cx="24396700" cy="13716000"/>
          </a:xfrm>
          <a:prstGeom prst="rect">
            <a:avLst/>
          </a:prstGeom>
          <a:solidFill>
            <a:srgbClr val="000000"/>
          </a:solidFill>
          <a:ln w="25400">
            <a:solidFill>
              <a:srgbClr val="000000"/>
            </a:solidFill>
            <a:miter lim="400000"/>
          </a:ln>
        </p:spPr>
        <p:txBody>
          <a:bodyPr lIns="38100" tIns="38100" rIns="38100" bIns="38100"/>
          <a:lstStyle/>
          <a:p>
            <a:pPr defTabSz="914400">
              <a:buClr>
                <a:srgbClr val="000000"/>
              </a:buClr>
              <a:defRPr>
                <a:uFill>
                  <a:solidFill>
                    <a:srgbClr val="000000"/>
                  </a:solidFill>
                </a:uFill>
              </a:defRPr>
            </a:pPr>
            <a:endParaRPr/>
          </a:p>
        </p:txBody>
      </p:sp>
      <p:sp>
        <p:nvSpPr>
          <p:cNvPr id="643" name="Slide Number"/>
          <p:cNvSpPr>
            <a:spLocks noGrp="1"/>
          </p:cNvSpPr>
          <p:nvPr>
            <p:ph type="sldNum" sz="quarter" idx="2"/>
          </p:nvPr>
        </p:nvSpPr>
        <p:spPr>
          <a:xfrm>
            <a:off x="22799515" y="13061950"/>
            <a:ext cx="368301" cy="381000"/>
          </a:xfrm>
          <a:prstGeom prst="rect">
            <a:avLst/>
          </a:prstGeom>
          <a:ln>
            <a:round/>
          </a:ln>
        </p:spPr>
        <p:txBody>
          <a:bodyPr lIns="101600" tIns="101600" rIns="101600" bIns="101600"/>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x">
  <p:cSld name="Default - Title and Content">
    <p:spTree>
      <p:nvGrpSpPr>
        <p:cNvPr id="1" name=""/>
        <p:cNvGrpSpPr/>
        <p:nvPr/>
      </p:nvGrpSpPr>
      <p:grpSpPr>
        <a:xfrm>
          <a:off x="0" y="0"/>
          <a:ext cx="0" cy="0"/>
          <a:chOff x="0" y="0"/>
          <a:chExt cx="0" cy="0"/>
        </a:xfrm>
      </p:grpSpPr>
      <p:sp>
        <p:nvSpPr>
          <p:cNvPr id="650" name="Rectangle"/>
          <p:cNvSpPr/>
          <p:nvPr/>
        </p:nvSpPr>
        <p:spPr>
          <a:xfrm>
            <a:off x="-177824" y="-165100"/>
            <a:ext cx="24742821" cy="14033500"/>
          </a:xfrm>
          <a:prstGeom prst="rect">
            <a:avLst/>
          </a:prstGeom>
          <a:solidFill>
            <a:srgbClr val="444444"/>
          </a:solidFill>
          <a:ln w="25400">
            <a:solidFill>
              <a:srgbClr val="000000"/>
            </a:solidFill>
            <a:miter lim="400000"/>
          </a:ln>
        </p:spPr>
        <p:txBody>
          <a:bodyPr lIns="0" tIns="0" rIns="0" bIns="0"/>
          <a:lstStyle/>
          <a:p>
            <a:pPr defTabSz="914400">
              <a:buClr>
                <a:srgbClr val="000000"/>
              </a:buClr>
              <a:defRPr>
                <a:uFill>
                  <a:solidFill>
                    <a:srgbClr val="000000"/>
                  </a:solidFill>
                </a:uFill>
              </a:defRPr>
            </a:pPr>
            <a:endParaRPr/>
          </a:p>
        </p:txBody>
      </p:sp>
      <p:pic>
        <p:nvPicPr>
          <p:cNvPr id="651" name="image5.png" descr="image5.png"/>
          <p:cNvPicPr>
            <a:picLocks noChangeAspect="1"/>
          </p:cNvPicPr>
          <p:nvPr/>
        </p:nvPicPr>
        <p:blipFill>
          <a:blip r:embed="rId2">
            <a:extLst/>
          </a:blip>
          <a:stretch>
            <a:fillRect/>
          </a:stretch>
        </p:blipFill>
        <p:spPr>
          <a:xfrm>
            <a:off x="15521423" y="10274300"/>
            <a:ext cx="5601430" cy="2566989"/>
          </a:xfrm>
          <a:prstGeom prst="rect">
            <a:avLst/>
          </a:prstGeom>
        </p:spPr>
      </p:pic>
      <p:sp>
        <p:nvSpPr>
          <p:cNvPr id="652" name="Title Text"/>
          <p:cNvSpPr>
            <a:spLocks noGrp="1"/>
          </p:cNvSpPr>
          <p:nvPr>
            <p:ph type="title"/>
          </p:nvPr>
        </p:nvSpPr>
        <p:spPr>
          <a:xfrm>
            <a:off x="1867142" y="0"/>
            <a:ext cx="20640188" cy="2705100"/>
          </a:xfrm>
          <a:prstGeom prst="rect">
            <a:avLst/>
          </a:prstGeom>
          <a:ln w="9525">
            <a:round/>
          </a:ln>
        </p:spPr>
        <p:txBody>
          <a:bodyPr lIns="50800" tIns="50800" rIns="50800" bIns="50800" anchor="b"/>
          <a:lstStyle>
            <a:lvl1pPr defTabSz="914400">
              <a:defRPr sz="11600" b="1">
                <a:solidFill>
                  <a:srgbClr val="444444"/>
                </a:solidFill>
                <a:uFill>
                  <a:solidFill>
                    <a:srgbClr val="444444"/>
                  </a:solidFill>
                </a:uFill>
                <a:latin typeface="+mj-lt"/>
                <a:ea typeface="+mj-ea"/>
                <a:cs typeface="+mj-cs"/>
                <a:sym typeface="Calibri"/>
              </a:defRPr>
            </a:lvl1pPr>
          </a:lstStyle>
          <a:p>
            <a:pPr>
              <a:defRPr>
                <a:effectLst/>
              </a:defRPr>
            </a:pPr>
            <a:r>
              <a:t>Title Text</a:t>
            </a:r>
          </a:p>
        </p:txBody>
      </p:sp>
      <p:sp>
        <p:nvSpPr>
          <p:cNvPr id="653" name="Body Level One…"/>
          <p:cNvSpPr>
            <a:spLocks noGrp="1"/>
          </p:cNvSpPr>
          <p:nvPr>
            <p:ph type="body" idx="1"/>
          </p:nvPr>
        </p:nvSpPr>
        <p:spPr>
          <a:xfrm>
            <a:off x="1219358" y="3200404"/>
            <a:ext cx="21948460" cy="10515596"/>
          </a:xfrm>
          <a:prstGeom prst="rect">
            <a:avLst/>
          </a:prstGeom>
          <a:ln>
            <a:round/>
          </a:ln>
        </p:spPr>
        <p:txBody>
          <a:bodyPr lIns="38100" tIns="38100" rIns="38100" bIns="38100">
            <a:noAutofit/>
          </a:bodyPr>
          <a:lstStyle>
            <a:lvl1pPr defTabSz="914400">
              <a:buClr>
                <a:srgbClr val="E7E7E7"/>
              </a:buClr>
              <a:defRPr sz="20000">
                <a:solidFill>
                  <a:srgbClr val="E7E7E7"/>
                </a:solidFill>
                <a:uFill>
                  <a:solidFill>
                    <a:srgbClr val="E7E7E7"/>
                  </a:solidFill>
                </a:uFill>
                <a:latin typeface="+mj-lt"/>
                <a:ea typeface="+mj-ea"/>
                <a:cs typeface="+mj-cs"/>
                <a:sym typeface="Calibri"/>
              </a:defRPr>
            </a:lvl1pPr>
            <a:lvl2pPr defTabSz="914400">
              <a:buClr>
                <a:srgbClr val="E7E7E7"/>
              </a:buClr>
              <a:defRPr sz="4800">
                <a:solidFill>
                  <a:srgbClr val="E7E7E7"/>
                </a:solidFill>
                <a:uFill>
                  <a:solidFill>
                    <a:srgbClr val="E7E7E7"/>
                  </a:solidFill>
                </a:uFill>
                <a:latin typeface="+mj-lt"/>
                <a:ea typeface="+mj-ea"/>
                <a:cs typeface="+mj-cs"/>
                <a:sym typeface="Calibri"/>
              </a:defRPr>
            </a:lvl2pPr>
            <a:lvl3pPr algn="ctr" defTabSz="914400">
              <a:buClr>
                <a:srgbClr val="000000"/>
              </a:buClr>
              <a:defRPr sz="4800">
                <a:solidFill>
                  <a:srgbClr val="000000"/>
                </a:solidFill>
                <a:uFill>
                  <a:solidFill>
                    <a:srgbClr val="000000"/>
                  </a:solidFill>
                </a:uFill>
                <a:latin typeface="Gill Sans"/>
                <a:ea typeface="Gill Sans"/>
                <a:cs typeface="Gill Sans"/>
                <a:sym typeface="Gill Sans"/>
              </a:defRPr>
            </a:lvl3pPr>
            <a:lvl4pPr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654" name="Slide Number"/>
          <p:cNvSpPr>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Bullet_Title copy 3">
    <p:spTree>
      <p:nvGrpSpPr>
        <p:cNvPr id="1" name=""/>
        <p:cNvGrpSpPr/>
        <p:nvPr/>
      </p:nvGrpSpPr>
      <p:grpSpPr>
        <a:xfrm>
          <a:off x="0" y="0"/>
          <a:ext cx="0" cy="0"/>
          <a:chOff x="0" y="0"/>
          <a:chExt cx="0" cy="0"/>
        </a:xfrm>
      </p:grpSpPr>
      <p:sp>
        <p:nvSpPr>
          <p:cNvPr id="77" name="Rectangle"/>
          <p:cNvSpPr/>
          <p:nvPr/>
        </p:nvSpPr>
        <p:spPr>
          <a:xfrm>
            <a:off x="-431800" y="-584200"/>
            <a:ext cx="24841200" cy="14300200"/>
          </a:xfrm>
          <a:prstGeom prst="rect">
            <a:avLst/>
          </a:prstGeom>
          <a:solidFill>
            <a:srgbClr val="000000"/>
          </a:solidFill>
          <a:ln w="12700">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78"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tx">
  <p:cSld name="Hard Grunge copy 1">
    <p:spTree>
      <p:nvGrpSpPr>
        <p:cNvPr id="1" name=""/>
        <p:cNvGrpSpPr/>
        <p:nvPr/>
      </p:nvGrpSpPr>
      <p:grpSpPr>
        <a:xfrm>
          <a:off x="0" y="0"/>
          <a:ext cx="0" cy="0"/>
          <a:chOff x="0" y="0"/>
          <a:chExt cx="0" cy="0"/>
        </a:xfrm>
      </p:grpSpPr>
      <p:pic>
        <p:nvPicPr>
          <p:cNvPr id="661" name="hardgrunge-3.jpg" descr="hardgrunge-3.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662" name="Title Text"/>
          <p:cNvSpPr>
            <a:spLocks noGrp="1"/>
          </p:cNvSpPr>
          <p:nvPr>
            <p:ph type="title"/>
          </p:nvPr>
        </p:nvSpPr>
        <p:spPr>
          <a:xfrm>
            <a:off x="1778000" y="1384300"/>
            <a:ext cx="20828000" cy="8826500"/>
          </a:xfrm>
          <a:prstGeom prst="rect">
            <a:avLst/>
          </a:prstGeom>
          <a:effectLst>
            <a:outerShdw blurRad="50800" dist="38100" dir="5400000" rotWithShape="0">
              <a:srgbClr val="000000">
                <a:alpha val="40000"/>
              </a:srgbClr>
            </a:outerShdw>
          </a:effectLst>
        </p:spPr>
        <p:txBody>
          <a:bodyPr/>
          <a:lstStyle>
            <a:lvl1pPr algn="l">
              <a:defRPr sz="7200">
                <a:solidFill>
                  <a:srgbClr val="EBEBEB"/>
                </a:solidFill>
                <a:latin typeface="+mn-lt"/>
                <a:ea typeface="+mn-ea"/>
                <a:cs typeface="+mn-cs"/>
                <a:sym typeface="DejaVu Sans Condensed"/>
              </a:defRPr>
            </a:lvl1pPr>
          </a:lstStyle>
          <a:p>
            <a:pPr>
              <a:defRPr>
                <a:effectLst/>
              </a:defRPr>
            </a:pPr>
            <a:r>
              <a:t>Title Text</a:t>
            </a:r>
          </a:p>
        </p:txBody>
      </p:sp>
      <p:sp>
        <p:nvSpPr>
          <p:cNvPr id="663" name="Body Level One…"/>
          <p:cNvSpPr>
            <a:spLocks noGrp="1"/>
          </p:cNvSpPr>
          <p:nvPr>
            <p:ph type="body" sz="quarter" idx="1"/>
          </p:nvPr>
        </p:nvSpPr>
        <p:spPr>
          <a:xfrm>
            <a:off x="1752600" y="10198100"/>
            <a:ext cx="20866100" cy="1689100"/>
          </a:xfrm>
          <a:prstGeom prst="rect">
            <a:avLst/>
          </a:prstGeom>
          <a:effectLst>
            <a:outerShdw blurRad="50800" dist="38100" dir="5400000" rotWithShape="0">
              <a:srgbClr val="000000">
                <a:alpha val="40000"/>
              </a:srgbClr>
            </a:outerShdw>
          </a:effectLst>
        </p:spPr>
        <p:txBody>
          <a:bodyPr>
            <a:noAutofit/>
          </a:bodyPr>
          <a:lstStyle>
            <a:lvl1pPr>
              <a:defRPr sz="3600">
                <a:solidFill>
                  <a:srgbClr val="EBEBEB"/>
                </a:solidFill>
              </a:defRPr>
            </a:lvl1pPr>
            <a:lvl2pPr>
              <a:defRPr sz="3600">
                <a:solidFill>
                  <a:srgbClr val="EBEBEB"/>
                </a:solidFill>
              </a:defRPr>
            </a:lvl2pPr>
            <a:lvl3pPr>
              <a:defRPr sz="3600">
                <a:solidFill>
                  <a:srgbClr val="EBEBEB"/>
                </a:solidFill>
              </a:defRPr>
            </a:lvl3pPr>
            <a:lvl4pPr>
              <a:defRPr sz="3600">
                <a:solidFill>
                  <a:srgbClr val="FEFCDD"/>
                </a:solidFill>
              </a:defRPr>
            </a:lvl4pPr>
            <a:lvl5pPr>
              <a:defRPr sz="3600">
                <a:solidFill>
                  <a:srgbClr val="FEFCDD"/>
                </a:solidFill>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664"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x">
  <p:cSld name="Blue Rays">
    <p:spTree>
      <p:nvGrpSpPr>
        <p:cNvPr id="1" name=""/>
        <p:cNvGrpSpPr/>
        <p:nvPr/>
      </p:nvGrpSpPr>
      <p:grpSpPr>
        <a:xfrm>
          <a:off x="0" y="0"/>
          <a:ext cx="0" cy="0"/>
          <a:chOff x="0" y="0"/>
          <a:chExt cx="0" cy="0"/>
        </a:xfrm>
      </p:grpSpPr>
      <p:pic>
        <p:nvPicPr>
          <p:cNvPr id="671" name="CreationEvangelism_BlueScripture3.jpg" descr="CreationEvangelism_BlueScripture3.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672" name="Title Text"/>
          <p:cNvSpPr>
            <a:spLocks noGrp="1"/>
          </p:cNvSpPr>
          <p:nvPr>
            <p:ph type="title"/>
          </p:nvPr>
        </p:nvSpPr>
        <p:spPr>
          <a:xfrm>
            <a:off x="2374900" y="1384300"/>
            <a:ext cx="19596100" cy="1536700"/>
          </a:xfrm>
          <a:prstGeom prst="rect">
            <a:avLst/>
          </a:prstGeom>
          <a:effectLst>
            <a:outerShdw blurRad="50800" dist="38100" dir="5400000" rotWithShape="0">
              <a:srgbClr val="000000">
                <a:alpha val="40000"/>
              </a:srgbClr>
            </a:outerShdw>
          </a:effectLst>
        </p:spPr>
        <p:txBody>
          <a:bodyPr/>
          <a:lstStyle>
            <a:lvl1pPr algn="r">
              <a:defRPr sz="11500">
                <a:latin typeface="Geared Slab Extrabold"/>
                <a:ea typeface="Geared Slab Extrabold"/>
                <a:cs typeface="Geared Slab Extrabold"/>
                <a:sym typeface="Geared Slab Extrabold"/>
              </a:defRPr>
            </a:lvl1pPr>
          </a:lstStyle>
          <a:p>
            <a:pPr>
              <a:defRPr>
                <a:effectLst/>
              </a:defRPr>
            </a:pPr>
            <a:r>
              <a:t>Title Text</a:t>
            </a:r>
          </a:p>
        </p:txBody>
      </p:sp>
      <p:sp>
        <p:nvSpPr>
          <p:cNvPr id="673" name="Body Level One…"/>
          <p:cNvSpPr>
            <a:spLocks noGrp="1"/>
          </p:cNvSpPr>
          <p:nvPr>
            <p:ph type="body" idx="1"/>
          </p:nvPr>
        </p:nvSpPr>
        <p:spPr>
          <a:xfrm>
            <a:off x="2311400" y="3060700"/>
            <a:ext cx="19685000" cy="9359900"/>
          </a:xfrm>
          <a:prstGeom prst="rect">
            <a:avLst/>
          </a:prstGeom>
          <a:effectLst>
            <a:outerShdw blurRad="50800" dist="38100" dir="5400000" rotWithShape="0">
              <a:srgbClr val="000000">
                <a:alpha val="40000"/>
              </a:srgbClr>
            </a:outerShdw>
          </a:effectLst>
        </p:spPr>
        <p:txBody>
          <a:bodyPr/>
          <a:lstStyle>
            <a:lvl1pPr>
              <a:defRPr>
                <a:effectLst>
                  <a:outerShdw blurRad="12700" dist="38100" dir="5400000" rotWithShape="0">
                    <a:srgbClr val="000000">
                      <a:alpha val="71999"/>
                    </a:srgbClr>
                  </a:outerShdw>
                </a:effectLst>
              </a:defRPr>
            </a:lvl1pPr>
            <a:lvl2pPr>
              <a:defRPr>
                <a:effectLst>
                  <a:outerShdw blurRad="12700" dist="38100" dir="5400000" rotWithShape="0">
                    <a:srgbClr val="000000">
                      <a:alpha val="71999"/>
                    </a:srgbClr>
                  </a:outerShdw>
                </a:effectLst>
              </a:defRPr>
            </a:lvl2pPr>
            <a:lvl3pPr>
              <a:defRPr>
                <a:effectLst>
                  <a:outerShdw blurRad="12700" dist="38100" dir="5400000" rotWithShape="0">
                    <a:srgbClr val="000000">
                      <a:alpha val="71999"/>
                    </a:srgbClr>
                  </a:outerShdw>
                </a:effectLst>
              </a:defRPr>
            </a:lvl3pPr>
            <a:lvl4pPr>
              <a:defRPr>
                <a:effectLst>
                  <a:outerShdw blurRad="12700" dist="38100" dir="5400000" rotWithShape="0">
                    <a:srgbClr val="000000">
                      <a:alpha val="71999"/>
                    </a:srgbClr>
                  </a:outerShdw>
                </a:effectLst>
              </a:defRPr>
            </a:lvl4pPr>
            <a:lvl5pPr>
              <a:defRPr>
                <a:effectLst>
                  <a:outerShdw blurRad="12700" dist="38100" dir="5400000" rotWithShape="0">
                    <a:srgbClr val="000000">
                      <a:alpha val="71999"/>
                    </a:srgbClr>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674"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tx">
  <p:cSld name="Photo Captions TS">
    <p:spTree>
      <p:nvGrpSpPr>
        <p:cNvPr id="1" name=""/>
        <p:cNvGrpSpPr/>
        <p:nvPr/>
      </p:nvGrpSpPr>
      <p:grpSpPr>
        <a:xfrm>
          <a:off x="0" y="0"/>
          <a:ext cx="0" cy="0"/>
          <a:chOff x="0" y="0"/>
          <a:chExt cx="0" cy="0"/>
        </a:xfrm>
      </p:grpSpPr>
      <p:pic>
        <p:nvPicPr>
          <p:cNvPr id="681" name="DarkCircleBackground_37.jpg" descr="DarkCircleBackground_37.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682" name="Line"/>
          <p:cNvSpPr/>
          <p:nvPr/>
        </p:nvSpPr>
        <p:spPr>
          <a:xfrm>
            <a:off x="3810000" y="11430000"/>
            <a:ext cx="16635360" cy="0"/>
          </a:xfrm>
          <a:prstGeom prst="line">
            <a:avLst/>
          </a:prstGeom>
          <a:ln w="25400">
            <a:solidFill>
              <a:srgbClr val="FFFFFF"/>
            </a:solidFill>
            <a:miter lim="400000"/>
          </a:ln>
        </p:spPr>
        <p:txBody>
          <a:bodyPr lIns="50800" tIns="50800" rIns="50800" bIns="50800" anchor="ctr"/>
          <a:lstStyle/>
          <a:p>
            <a:pPr algn="r" defTabSz="2197100">
              <a:spcBef>
                <a:spcPts val="1700"/>
              </a:spcBef>
              <a:defRPr sz="4500" u="sng" spc="0">
                <a:solidFill>
                  <a:srgbClr val="FFFFFF"/>
                </a:solidFill>
                <a:uFill>
                  <a:solidFill>
                    <a:srgbClr val="7A4700"/>
                  </a:solidFill>
                </a:uFill>
                <a:latin typeface="Arial"/>
                <a:ea typeface="Arial"/>
                <a:cs typeface="Arial"/>
                <a:sym typeface="Arial"/>
              </a:defRPr>
            </a:pPr>
            <a:endParaRPr/>
          </a:p>
        </p:txBody>
      </p:sp>
      <p:sp>
        <p:nvSpPr>
          <p:cNvPr id="683" name="Title Text"/>
          <p:cNvSpPr>
            <a:spLocks noGrp="1"/>
          </p:cNvSpPr>
          <p:nvPr>
            <p:ph type="title"/>
          </p:nvPr>
        </p:nvSpPr>
        <p:spPr>
          <a:xfrm>
            <a:off x="2336800" y="9855200"/>
            <a:ext cx="19659600" cy="1905000"/>
          </a:xfrm>
          <a:prstGeom prst="rect">
            <a:avLst/>
          </a:prstGeom>
        </p:spPr>
        <p:txBody>
          <a:bodyPr anchor="ctr"/>
          <a:lstStyle>
            <a:lvl1pPr>
              <a:defRPr>
                <a:solidFill>
                  <a:srgbClr val="79E0F6"/>
                </a:solidFill>
                <a:latin typeface="Mensch Bold Inline"/>
                <a:ea typeface="Mensch Bold Inline"/>
                <a:cs typeface="Mensch Bold Inline"/>
                <a:sym typeface="Mensch Bold Inline"/>
              </a:defRPr>
            </a:lvl1pPr>
          </a:lstStyle>
          <a:p>
            <a:pPr>
              <a:defRPr>
                <a:effectLst/>
              </a:defRPr>
            </a:pPr>
            <a:r>
              <a:t>Title Text</a:t>
            </a:r>
          </a:p>
        </p:txBody>
      </p:sp>
      <p:sp>
        <p:nvSpPr>
          <p:cNvPr id="684" name="Body Level One…"/>
          <p:cNvSpPr>
            <a:spLocks noGrp="1"/>
          </p:cNvSpPr>
          <p:nvPr>
            <p:ph type="body" sz="quarter" idx="1"/>
          </p:nvPr>
        </p:nvSpPr>
        <p:spPr>
          <a:xfrm>
            <a:off x="2324100" y="11747500"/>
            <a:ext cx="19659600" cy="749300"/>
          </a:xfrm>
          <a:prstGeom prst="rect">
            <a:avLst/>
          </a:prstGeom>
        </p:spPr>
        <p:txBody>
          <a:bodyPr>
            <a:noAutofit/>
          </a:bodyPr>
          <a:lstStyle>
            <a:lvl1pPr algn="ctr">
              <a:lnSpc>
                <a:spcPct val="90000"/>
              </a:lnSpc>
              <a:defRPr sz="6400">
                <a:latin typeface="Mensch Regular"/>
                <a:ea typeface="Mensch Regular"/>
                <a:cs typeface="Mensch Regular"/>
                <a:sym typeface="Mensch Regular"/>
              </a:defRPr>
            </a:lvl1pPr>
            <a:lvl2pPr algn="ctr">
              <a:lnSpc>
                <a:spcPct val="90000"/>
              </a:lnSpc>
              <a:defRPr sz="6400">
                <a:latin typeface="Mensch Regular"/>
                <a:ea typeface="Mensch Regular"/>
                <a:cs typeface="Mensch Regular"/>
                <a:sym typeface="Mensch Regular"/>
              </a:defRPr>
            </a:lvl2pPr>
            <a:lvl3pPr algn="ctr">
              <a:lnSpc>
                <a:spcPct val="90000"/>
              </a:lnSpc>
              <a:defRPr sz="6400">
                <a:latin typeface="Mensch Regular"/>
                <a:ea typeface="Mensch Regular"/>
                <a:cs typeface="Mensch Regular"/>
                <a:sym typeface="Mensch Regular"/>
              </a:defRPr>
            </a:lvl3pPr>
            <a:lvl4pPr algn="ctr">
              <a:defRPr sz="6400">
                <a:latin typeface="Mensch Regular"/>
                <a:ea typeface="Mensch Regular"/>
                <a:cs typeface="Mensch Regular"/>
                <a:sym typeface="Mensch Regular"/>
              </a:defRPr>
            </a:lvl4pPr>
            <a:lvl5pPr algn="ctr">
              <a:defRPr sz="6400">
                <a:latin typeface="Mensch Regular"/>
                <a:ea typeface="Mensch Regular"/>
                <a:cs typeface="Mensch Regular"/>
                <a:sym typeface="Mensch Regular"/>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685"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tx">
  <p:cSld name="Bullets">
    <p:bg>
      <p:bgPr>
        <a:solidFill>
          <a:srgbClr val="000000"/>
        </a:solidFill>
        <a:effectLst/>
      </p:bgPr>
    </p:bg>
    <p:spTree>
      <p:nvGrpSpPr>
        <p:cNvPr id="1" name=""/>
        <p:cNvGrpSpPr/>
        <p:nvPr/>
      </p:nvGrpSpPr>
      <p:grpSpPr>
        <a:xfrm>
          <a:off x="0" y="0"/>
          <a:ext cx="0" cy="0"/>
          <a:chOff x="0" y="0"/>
          <a:chExt cx="0" cy="0"/>
        </a:xfrm>
      </p:grpSpPr>
      <p:sp>
        <p:nvSpPr>
          <p:cNvPr id="692" name="Body Level One…"/>
          <p:cNvSpPr>
            <a:spLocks noGrp="1"/>
          </p:cNvSpPr>
          <p:nvPr>
            <p:ph type="body" idx="1"/>
          </p:nvPr>
        </p:nvSpPr>
        <p:spPr>
          <a:xfrm>
            <a:off x="1739900" y="1778000"/>
            <a:ext cx="20904200" cy="10147300"/>
          </a:xfrm>
          <a:prstGeom prst="rect">
            <a:avLst/>
          </a:prstGeom>
        </p:spPr>
        <p:txBody>
          <a:bodyPr lIns="50800" tIns="50800" rIns="50800" bIns="50800" anchor="ctr">
            <a:noAutofit/>
          </a:bodyPr>
          <a:lstStyle>
            <a:lvl1pPr marL="1117600" indent="-800100">
              <a:spcBef>
                <a:spcPts val="7300"/>
              </a:spcBef>
              <a:buSzPct val="171000"/>
              <a:buChar char="•"/>
              <a:defRPr sz="5600">
                <a:latin typeface="Gill Sans"/>
                <a:ea typeface="Gill Sans"/>
                <a:cs typeface="Gill Sans"/>
                <a:sym typeface="Gill Sans"/>
              </a:defRPr>
            </a:lvl1pPr>
            <a:lvl2pPr marL="1562100" indent="-800100">
              <a:spcBef>
                <a:spcPts val="7300"/>
              </a:spcBef>
              <a:buSzPct val="171000"/>
              <a:buChar char="•"/>
              <a:defRPr sz="5600">
                <a:latin typeface="Gill Sans"/>
                <a:ea typeface="Gill Sans"/>
                <a:cs typeface="Gill Sans"/>
                <a:sym typeface="Gill Sans"/>
              </a:defRPr>
            </a:lvl2pPr>
            <a:lvl3pPr marL="2006600" indent="-800100">
              <a:spcBef>
                <a:spcPts val="7300"/>
              </a:spcBef>
              <a:buSzPct val="171000"/>
              <a:buChar char="•"/>
              <a:defRPr sz="5600">
                <a:latin typeface="Gill Sans"/>
                <a:ea typeface="Gill Sans"/>
                <a:cs typeface="Gill Sans"/>
                <a:sym typeface="Gill Sans"/>
              </a:defRPr>
            </a:lvl3pPr>
            <a:lvl4pPr marL="2451100" indent="-800100">
              <a:spcBef>
                <a:spcPts val="7300"/>
              </a:spcBef>
              <a:buSzPct val="171000"/>
              <a:buChar char="•"/>
              <a:defRPr sz="5600">
                <a:latin typeface="Gill Sans"/>
                <a:ea typeface="Gill Sans"/>
                <a:cs typeface="Gill Sans"/>
                <a:sym typeface="Gill Sans"/>
              </a:defRPr>
            </a:lvl4pPr>
            <a:lvl5pPr marL="2895600" indent="-800100">
              <a:spcBef>
                <a:spcPts val="7300"/>
              </a:spcBef>
              <a:buSzPct val="171000"/>
              <a:buChar char="•"/>
              <a:defRPr sz="5600">
                <a:latin typeface="Gill Sans"/>
                <a:ea typeface="Gill Sans"/>
                <a:cs typeface="Gill Sans"/>
                <a:sym typeface="Gill Sans"/>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693" name="Slide Number"/>
          <p:cNvSpPr>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tx">
  <p:cSld name="*Bullet Points*">
    <p:spTree>
      <p:nvGrpSpPr>
        <p:cNvPr id="1" name=""/>
        <p:cNvGrpSpPr/>
        <p:nvPr/>
      </p:nvGrpSpPr>
      <p:grpSpPr>
        <a:xfrm>
          <a:off x="0" y="0"/>
          <a:ext cx="0" cy="0"/>
          <a:chOff x="0" y="0"/>
          <a:chExt cx="0" cy="0"/>
        </a:xfrm>
      </p:grpSpPr>
      <p:pic>
        <p:nvPicPr>
          <p:cNvPr id="700" name="Sand.jpg" descr="Sand.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701" name="Body Level One…"/>
          <p:cNvSpPr>
            <a:spLocks noGrp="1"/>
          </p:cNvSpPr>
          <p:nvPr>
            <p:ph type="body" idx="1"/>
          </p:nvPr>
        </p:nvSpPr>
        <p:spPr>
          <a:xfrm>
            <a:off x="1765528" y="1346200"/>
            <a:ext cx="20868819" cy="10541001"/>
          </a:xfrm>
          <a:prstGeom prst="rect">
            <a:avLst/>
          </a:prstGeom>
          <a:ln w="9525">
            <a:round/>
          </a:ln>
          <a:effectLst>
            <a:outerShdw blurRad="50800" dist="38100" dir="5400000" rotWithShape="0">
              <a:srgbClr val="000000">
                <a:alpha val="40000"/>
              </a:srgbClr>
            </a:outerShdw>
          </a:effectLst>
        </p:spPr>
        <p:txBody>
          <a:bodyPr>
            <a:noAutofit/>
          </a:bodyPr>
          <a:lstStyle>
            <a:lvl1pPr defTabSz="914400">
              <a:defRPr>
                <a:solidFill>
                  <a:srgbClr val="E2DEAB"/>
                </a:solidFill>
                <a:uFill>
                  <a:solidFill>
                    <a:srgbClr val="E2DEAB"/>
                  </a:solidFill>
                </a:uFill>
              </a:defRPr>
            </a:lvl1pPr>
            <a:lvl2pPr defTabSz="914400">
              <a:defRPr>
                <a:solidFill>
                  <a:srgbClr val="E2DEAB"/>
                </a:solidFill>
                <a:uFill>
                  <a:solidFill>
                    <a:srgbClr val="E2DEAB"/>
                  </a:solidFill>
                </a:uFill>
              </a:defRPr>
            </a:lvl2pPr>
            <a:lvl3pPr defTabSz="914400">
              <a:defRPr>
                <a:solidFill>
                  <a:srgbClr val="E2DEAB"/>
                </a:solidFill>
                <a:uFill>
                  <a:solidFill>
                    <a:srgbClr val="E2DEAB"/>
                  </a:solidFill>
                </a:uFill>
              </a:defRPr>
            </a:lvl3pPr>
            <a:lvl4pPr defTabSz="914400">
              <a:defRPr>
                <a:solidFill>
                  <a:srgbClr val="E2DEAB"/>
                </a:solidFill>
                <a:uFill>
                  <a:solidFill>
                    <a:srgbClr val="E2DEAB"/>
                  </a:solidFill>
                </a:uFill>
              </a:defRPr>
            </a:lvl4pPr>
            <a:lvl5pPr defTabSz="914400">
              <a:defRPr>
                <a:solidFill>
                  <a:srgbClr val="E2DEAB"/>
                </a:solidFill>
                <a:uFill>
                  <a:solidFill>
                    <a:srgbClr val="E2DEAB"/>
                  </a:solidFill>
                </a:uFill>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702" name="Slide Number"/>
          <p:cNvSpPr>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tx">
  <p:cSld name="Default - Title and Content copy 1">
    <p:spTree>
      <p:nvGrpSpPr>
        <p:cNvPr id="1" name=""/>
        <p:cNvGrpSpPr/>
        <p:nvPr/>
      </p:nvGrpSpPr>
      <p:grpSpPr>
        <a:xfrm>
          <a:off x="0" y="0"/>
          <a:ext cx="0" cy="0"/>
          <a:chOff x="0" y="0"/>
          <a:chExt cx="0" cy="0"/>
        </a:xfrm>
      </p:grpSpPr>
      <p:sp>
        <p:nvSpPr>
          <p:cNvPr id="709" name="Rectangle"/>
          <p:cNvSpPr/>
          <p:nvPr/>
        </p:nvSpPr>
        <p:spPr>
          <a:xfrm>
            <a:off x="-177824" y="-165100"/>
            <a:ext cx="24742821" cy="14033500"/>
          </a:xfrm>
          <a:prstGeom prst="rect">
            <a:avLst/>
          </a:prstGeom>
          <a:solidFill>
            <a:srgbClr val="444444"/>
          </a:solidFill>
          <a:ln w="25400">
            <a:solidFill>
              <a:srgbClr val="000000"/>
            </a:solidFill>
            <a:miter lim="400000"/>
          </a:ln>
        </p:spPr>
        <p:txBody>
          <a:bodyPr lIns="0" tIns="0" rIns="0" bIns="0"/>
          <a:lstStyle/>
          <a:p>
            <a:pPr defTabSz="914400">
              <a:buClr>
                <a:srgbClr val="000000"/>
              </a:buClr>
              <a:defRPr>
                <a:uFill>
                  <a:solidFill>
                    <a:srgbClr val="000000"/>
                  </a:solidFill>
                </a:uFill>
              </a:defRPr>
            </a:pPr>
            <a:endParaRPr/>
          </a:p>
        </p:txBody>
      </p:sp>
      <p:sp>
        <p:nvSpPr>
          <p:cNvPr id="710" name="Title Text"/>
          <p:cNvSpPr>
            <a:spLocks noGrp="1"/>
          </p:cNvSpPr>
          <p:nvPr>
            <p:ph type="title"/>
          </p:nvPr>
        </p:nvSpPr>
        <p:spPr>
          <a:xfrm>
            <a:off x="1219358" y="549275"/>
            <a:ext cx="21948460" cy="2651126"/>
          </a:xfrm>
          <a:prstGeom prst="rect">
            <a:avLst/>
          </a:prstGeom>
          <a:ln>
            <a:round/>
          </a:ln>
        </p:spPr>
        <p:txBody>
          <a:bodyPr lIns="38100" tIns="38100" rIns="38100" bIns="38100"/>
          <a:lstStyle>
            <a:lvl1pPr defTabSz="914400">
              <a:defRPr sz="11600" b="1">
                <a:solidFill>
                  <a:srgbClr val="E7E7E7"/>
                </a:solidFill>
                <a:uFill>
                  <a:solidFill>
                    <a:srgbClr val="E7E7E7"/>
                  </a:solidFill>
                </a:uFill>
                <a:latin typeface="+mj-lt"/>
                <a:ea typeface="+mj-ea"/>
                <a:cs typeface="+mj-cs"/>
                <a:sym typeface="Calibri"/>
              </a:defRPr>
            </a:lvl1pPr>
          </a:lstStyle>
          <a:p>
            <a:pPr>
              <a:defRPr>
                <a:effectLst/>
              </a:defRPr>
            </a:pPr>
            <a:r>
              <a:t>Title Text</a:t>
            </a:r>
          </a:p>
        </p:txBody>
      </p:sp>
      <p:sp>
        <p:nvSpPr>
          <p:cNvPr id="711" name="Body Level One…"/>
          <p:cNvSpPr>
            <a:spLocks noGrp="1"/>
          </p:cNvSpPr>
          <p:nvPr>
            <p:ph type="body" idx="1"/>
          </p:nvPr>
        </p:nvSpPr>
        <p:spPr>
          <a:xfrm>
            <a:off x="1219358" y="3200400"/>
            <a:ext cx="21948460" cy="10515600"/>
          </a:xfrm>
          <a:prstGeom prst="rect">
            <a:avLst/>
          </a:prstGeom>
          <a:ln>
            <a:round/>
          </a:ln>
        </p:spPr>
        <p:txBody>
          <a:bodyPr lIns="38100" tIns="38100" rIns="38100" bIns="38100">
            <a:noAutofit/>
          </a:bodyPr>
          <a:lstStyle>
            <a:lvl1pPr defTabSz="914400">
              <a:buClr>
                <a:srgbClr val="E7E7E7"/>
              </a:buClr>
              <a:defRPr sz="20000">
                <a:solidFill>
                  <a:srgbClr val="E7E7E7"/>
                </a:solidFill>
                <a:uFill>
                  <a:solidFill>
                    <a:srgbClr val="E7E7E7"/>
                  </a:solidFill>
                </a:uFill>
                <a:latin typeface="+mj-lt"/>
                <a:ea typeface="+mj-ea"/>
                <a:cs typeface="+mj-cs"/>
                <a:sym typeface="Calibri"/>
              </a:defRPr>
            </a:lvl1pPr>
            <a:lvl2pPr defTabSz="914400">
              <a:buClr>
                <a:srgbClr val="E7E7E7"/>
              </a:buClr>
              <a:defRPr sz="4800">
                <a:solidFill>
                  <a:srgbClr val="E7E7E7"/>
                </a:solidFill>
                <a:uFill>
                  <a:solidFill>
                    <a:srgbClr val="E7E7E7"/>
                  </a:solidFill>
                </a:uFill>
                <a:latin typeface="+mj-lt"/>
                <a:ea typeface="+mj-ea"/>
                <a:cs typeface="+mj-cs"/>
                <a:sym typeface="Calibri"/>
              </a:defRPr>
            </a:lvl2pPr>
            <a:lvl3pPr algn="ctr" defTabSz="914400">
              <a:buClr>
                <a:srgbClr val="000000"/>
              </a:buClr>
              <a:defRPr sz="4800">
                <a:solidFill>
                  <a:srgbClr val="000000"/>
                </a:solidFill>
                <a:uFill>
                  <a:solidFill>
                    <a:srgbClr val="000000"/>
                  </a:solidFill>
                </a:uFill>
                <a:latin typeface="Gill Sans"/>
                <a:ea typeface="Gill Sans"/>
                <a:cs typeface="Gill Sans"/>
                <a:sym typeface="Gill Sans"/>
              </a:defRPr>
            </a:lvl3pPr>
            <a:lvl4pPr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712" name="Slide Number"/>
          <p:cNvSpPr>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tx">
  <p:cSld name="Title &amp; Subtitle">
    <p:bg>
      <p:bgPr>
        <a:solidFill>
          <a:srgbClr val="000000"/>
        </a:solidFill>
        <a:effectLst/>
      </p:bgPr>
    </p:bg>
    <p:spTree>
      <p:nvGrpSpPr>
        <p:cNvPr id="1" name=""/>
        <p:cNvGrpSpPr/>
        <p:nvPr/>
      </p:nvGrpSpPr>
      <p:grpSpPr>
        <a:xfrm>
          <a:off x="0" y="0"/>
          <a:ext cx="0" cy="0"/>
          <a:chOff x="0" y="0"/>
          <a:chExt cx="0" cy="0"/>
        </a:xfrm>
      </p:grpSpPr>
      <p:sp>
        <p:nvSpPr>
          <p:cNvPr id="719" name="Title Text"/>
          <p:cNvSpPr>
            <a:spLocks noGrp="1"/>
          </p:cNvSpPr>
          <p:nvPr>
            <p:ph type="title"/>
          </p:nvPr>
        </p:nvSpPr>
        <p:spPr>
          <a:xfrm>
            <a:off x="1778000" y="2298700"/>
            <a:ext cx="20828000" cy="4648200"/>
          </a:xfrm>
          <a:prstGeom prst="rect">
            <a:avLst/>
          </a:prstGeom>
        </p:spPr>
        <p:txBody>
          <a:bodyPr lIns="50800" tIns="50800" rIns="50800" bIns="50800" anchor="b">
            <a:normAutofit/>
          </a:bodyPr>
          <a:lstStyle>
            <a:lvl1pPr>
              <a:defRPr sz="11200">
                <a:latin typeface="Helvetica Light"/>
                <a:ea typeface="Helvetica Light"/>
                <a:cs typeface="Helvetica Light"/>
                <a:sym typeface="Helvetica Light"/>
              </a:defRPr>
            </a:lvl1pPr>
          </a:lstStyle>
          <a:p>
            <a:pPr>
              <a:defRPr>
                <a:effectLst/>
              </a:defRPr>
            </a:pPr>
            <a:r>
              <a:t>Title Text</a:t>
            </a:r>
          </a:p>
        </p:txBody>
      </p:sp>
      <p:sp>
        <p:nvSpPr>
          <p:cNvPr id="720" name="Body Level One…"/>
          <p:cNvSpPr>
            <a:spLocks noGrp="1"/>
          </p:cNvSpPr>
          <p:nvPr>
            <p:ph type="body" sz="quarter" idx="1"/>
          </p:nvPr>
        </p:nvSpPr>
        <p:spPr>
          <a:xfrm>
            <a:off x="1778000" y="7073900"/>
            <a:ext cx="20828000" cy="1587500"/>
          </a:xfrm>
          <a:prstGeom prst="rect">
            <a:avLst/>
          </a:prstGeom>
        </p:spPr>
        <p:txBody>
          <a:bodyPr lIns="50800" tIns="50800" rIns="50800" bIns="50800"/>
          <a:lstStyle>
            <a:lvl1pPr algn="ctr">
              <a:defRPr sz="4400">
                <a:latin typeface="Helvetica Light"/>
                <a:ea typeface="Helvetica Light"/>
                <a:cs typeface="Helvetica Light"/>
                <a:sym typeface="Helvetica Light"/>
              </a:defRPr>
            </a:lvl1pPr>
            <a:lvl2pPr indent="228600" algn="ctr">
              <a:defRPr sz="4400">
                <a:latin typeface="Helvetica Light"/>
                <a:ea typeface="Helvetica Light"/>
                <a:cs typeface="Helvetica Light"/>
                <a:sym typeface="Helvetica Light"/>
              </a:defRPr>
            </a:lvl2pPr>
            <a:lvl3pPr indent="457200" algn="ctr">
              <a:defRPr sz="4400">
                <a:latin typeface="Helvetica Light"/>
                <a:ea typeface="Helvetica Light"/>
                <a:cs typeface="Helvetica Light"/>
                <a:sym typeface="Helvetica Light"/>
              </a:defRPr>
            </a:lvl3pPr>
            <a:lvl4pPr indent="685800" algn="ctr">
              <a:defRPr sz="4400">
                <a:latin typeface="Helvetica Light"/>
                <a:ea typeface="Helvetica Light"/>
                <a:cs typeface="Helvetica Light"/>
                <a:sym typeface="Helvetica Light"/>
              </a:defRPr>
            </a:lvl4pPr>
            <a:lvl5pPr indent="914400" algn="ctr">
              <a:defRPr sz="4400">
                <a:latin typeface="Helvetica Light"/>
                <a:ea typeface="Helvetica Light"/>
                <a:cs typeface="Helvetica Light"/>
                <a:sym typeface="Helvetica Light"/>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721" name="Slide Number"/>
          <p:cNvSpPr>
            <a:spLocks noGrp="1"/>
          </p:cNvSpPr>
          <p:nvPr>
            <p:ph type="sldNum" sz="quarter" idx="2"/>
          </p:nvPr>
        </p:nvSpPr>
        <p:spPr>
          <a:xfrm>
            <a:off x="11959031" y="13081000"/>
            <a:ext cx="453238" cy="469900"/>
          </a:xfrm>
          <a:prstGeom prst="rect">
            <a:avLst/>
          </a:prstGeom>
        </p:spPr>
        <p:txBody>
          <a:bodyPr/>
          <a:lstStyle>
            <a:lvl1pPr>
              <a:defRPr>
                <a:solidFill>
                  <a:srgbClr val="FFFFFF"/>
                </a:solidFill>
                <a:latin typeface="Helvetica Light"/>
                <a:ea typeface="Helvetica Light"/>
                <a:cs typeface="Helvetica Light"/>
                <a:sym typeface="Helvetica Light"/>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tx">
  <p:cSld name="Title &amp; Subtitle copy 8">
    <p:spTree>
      <p:nvGrpSpPr>
        <p:cNvPr id="1" name=""/>
        <p:cNvGrpSpPr/>
        <p:nvPr/>
      </p:nvGrpSpPr>
      <p:grpSpPr>
        <a:xfrm>
          <a:off x="0" y="0"/>
          <a:ext cx="0" cy="0"/>
          <a:chOff x="0" y="0"/>
          <a:chExt cx="0" cy="0"/>
        </a:xfrm>
      </p:grpSpPr>
      <p:sp>
        <p:nvSpPr>
          <p:cNvPr id="728"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729" name="Title Text"/>
          <p:cNvSpPr>
            <a:spLocks noGrp="1"/>
          </p:cNvSpPr>
          <p:nvPr>
            <p:ph type="title"/>
          </p:nvPr>
        </p:nvSpPr>
        <p:spPr>
          <a:xfrm>
            <a:off x="1866900" y="863600"/>
            <a:ext cx="20637500" cy="1841500"/>
          </a:xfrm>
          <a:prstGeom prst="rect">
            <a:avLst/>
          </a:prstGeom>
        </p:spPr>
        <p:txBody>
          <a:bodyPr lIns="50800" tIns="50800" rIns="50800" bIns="50800" anchor="b"/>
          <a:lstStyle>
            <a:lvl1pPr>
              <a:defRPr sz="11600" b="1">
                <a:solidFill>
                  <a:srgbClr val="444444"/>
                </a:solidFill>
                <a:latin typeface="+mj-lt"/>
                <a:ea typeface="+mj-ea"/>
                <a:cs typeface="+mj-cs"/>
                <a:sym typeface="Calibri"/>
              </a:defRPr>
            </a:lvl1pPr>
          </a:lstStyle>
          <a:p>
            <a:pPr>
              <a:defRPr>
                <a:effectLst/>
              </a:defRPr>
            </a:pPr>
            <a:r>
              <a:t>Title Text</a:t>
            </a:r>
          </a:p>
        </p:txBody>
      </p:sp>
      <p:pic>
        <p:nvPicPr>
          <p:cNvPr id="730" name="1601_AnswersInGenesis_Logo_Spot306C_BookLeft.png" descr="1601_AnswersInGenesis_Logo_Spot306C_BookLeft.png"/>
          <p:cNvPicPr>
            <a:picLocks noChangeAspect="1"/>
          </p:cNvPicPr>
          <p:nvPr/>
        </p:nvPicPr>
        <p:blipFill>
          <a:blip r:embed="rId2">
            <a:extLst/>
          </a:blip>
          <a:stretch>
            <a:fillRect/>
          </a:stretch>
        </p:blipFill>
        <p:spPr>
          <a:xfrm>
            <a:off x="17000725" y="10722895"/>
            <a:ext cx="4925093" cy="1606428"/>
          </a:xfrm>
          <a:prstGeom prst="rect">
            <a:avLst/>
          </a:prstGeom>
          <a:ln w="12700">
            <a:miter lim="400000"/>
          </a:ln>
        </p:spPr>
      </p:pic>
      <p:sp>
        <p:nvSpPr>
          <p:cNvPr id="731"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849184788"/>
      </p:ext>
    </p:extLst>
  </p:cSld>
  <p:clrMapOvr>
    <a:masterClrMapping/>
  </p:clrMapOvr>
  <p:transition xmlns:p14="http://schemas.microsoft.com/office/powerpoint/2010/main"/>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26168" y="8813811"/>
            <a:ext cx="20726400" cy="2724150"/>
          </a:xfrm>
        </p:spPr>
        <p:txBody>
          <a:bodyPr anchor="t"/>
          <a:lstStyle>
            <a:lvl1pPr algn="l">
              <a:defRPr sz="9500" b="1" cap="all"/>
            </a:lvl1pPr>
          </a:lstStyle>
          <a:p>
            <a:r>
              <a:rPr lang="en-US" smtClean="0"/>
              <a:t>Click to edit Master title style</a:t>
            </a:r>
            <a:endParaRPr lang="en-US"/>
          </a:p>
        </p:txBody>
      </p:sp>
      <p:sp>
        <p:nvSpPr>
          <p:cNvPr id="3" name="Text Placeholder 2"/>
          <p:cNvSpPr>
            <a:spLocks noGrp="1"/>
          </p:cNvSpPr>
          <p:nvPr>
            <p:ph type="body" idx="1"/>
          </p:nvPr>
        </p:nvSpPr>
        <p:spPr>
          <a:xfrm>
            <a:off x="1926168" y="5813427"/>
            <a:ext cx="20726400" cy="3000374"/>
          </a:xfrm>
        </p:spPr>
        <p:txBody>
          <a:bodyPr anchor="b"/>
          <a:lstStyle>
            <a:lvl1pPr marL="0" indent="0">
              <a:buNone/>
              <a:defRPr sz="4800"/>
            </a:lvl1pPr>
            <a:lvl2pPr marL="1088428" indent="0">
              <a:buNone/>
              <a:defRPr sz="4300"/>
            </a:lvl2pPr>
            <a:lvl3pPr marL="2176857" indent="0">
              <a:buNone/>
              <a:defRPr sz="3800"/>
            </a:lvl3pPr>
            <a:lvl4pPr marL="3265285" indent="0">
              <a:buNone/>
              <a:defRPr sz="3300"/>
            </a:lvl4pPr>
            <a:lvl5pPr marL="4353714" indent="0">
              <a:buNone/>
              <a:defRPr sz="3300"/>
            </a:lvl5pPr>
            <a:lvl6pPr marL="5442142" indent="0">
              <a:buNone/>
              <a:defRPr sz="3300"/>
            </a:lvl6pPr>
            <a:lvl7pPr marL="6530568" indent="0">
              <a:buNone/>
              <a:defRPr sz="3300"/>
            </a:lvl7pPr>
            <a:lvl8pPr marL="7618992" indent="0">
              <a:buNone/>
              <a:defRPr sz="3300"/>
            </a:lvl8pPr>
            <a:lvl9pPr marL="8707425" indent="0">
              <a:buNone/>
              <a:defRPr sz="3300"/>
            </a:lvl9pPr>
          </a:lstStyle>
          <a:p>
            <a:pPr lvl="0"/>
            <a:r>
              <a:rPr lang="en-US" smtClean="0"/>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1293145494"/>
      </p:ext>
    </p:extLst>
  </p:cSld>
  <p:clrMapOvr>
    <a:masterClrMapping/>
  </p:clrMapOvr>
  <p:transition xmlns:p14="http://schemas.microsoft.com/office/powerpoint/2010/mai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Title &amp; Subtitle copy 4">
    <p:spTree>
      <p:nvGrpSpPr>
        <p:cNvPr id="1" name=""/>
        <p:cNvGrpSpPr/>
        <p:nvPr/>
      </p:nvGrpSpPr>
      <p:grpSpPr>
        <a:xfrm>
          <a:off x="0" y="0"/>
          <a:ext cx="0" cy="0"/>
          <a:chOff x="0" y="0"/>
          <a:chExt cx="0" cy="0"/>
        </a:xfrm>
      </p:grpSpPr>
      <p:sp>
        <p:nvSpPr>
          <p:cNvPr id="85"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pic>
        <p:nvPicPr>
          <p:cNvPr id="86" name="FINAL LOGO process.pdf" descr="FINAL LOGO process.pdf"/>
          <p:cNvPicPr>
            <a:picLocks noChangeAspect="1"/>
          </p:cNvPicPr>
          <p:nvPr/>
        </p:nvPicPr>
        <p:blipFill>
          <a:blip r:embed="rId2">
            <a:extLst/>
          </a:blip>
          <a:stretch>
            <a:fillRect/>
          </a:stretch>
        </p:blipFill>
        <p:spPr>
          <a:xfrm>
            <a:off x="15519400" y="10274300"/>
            <a:ext cx="5600701" cy="2567657"/>
          </a:xfrm>
          <a:prstGeom prst="rect">
            <a:avLst/>
          </a:prstGeom>
          <a:ln w="12700">
            <a:miter lim="400000"/>
          </a:ln>
        </p:spPr>
      </p:pic>
      <p:sp>
        <p:nvSpPr>
          <p:cNvPr id="87" name="Title Text"/>
          <p:cNvSpPr>
            <a:spLocks noGrp="1"/>
          </p:cNvSpPr>
          <p:nvPr>
            <p:ph type="title"/>
          </p:nvPr>
        </p:nvSpPr>
        <p:spPr>
          <a:xfrm>
            <a:off x="1866900" y="863600"/>
            <a:ext cx="20637500" cy="1841500"/>
          </a:xfrm>
          <a:prstGeom prst="rect">
            <a:avLst/>
          </a:prstGeom>
        </p:spPr>
        <p:txBody>
          <a:bodyPr lIns="50800" tIns="50800" rIns="50800" bIns="50800" anchor="b"/>
          <a:lstStyle>
            <a:lvl1pPr>
              <a:defRPr sz="11600" b="1">
                <a:solidFill>
                  <a:srgbClr val="444444"/>
                </a:solidFill>
                <a:latin typeface="+mj-lt"/>
                <a:ea typeface="+mj-ea"/>
                <a:cs typeface="+mj-cs"/>
                <a:sym typeface="Calibri"/>
              </a:defRPr>
            </a:lvl1pPr>
          </a:lstStyle>
          <a:p>
            <a:pPr>
              <a:defRPr>
                <a:effectLst/>
              </a:defRPr>
            </a:pPr>
            <a:r>
              <a:t>Title Text</a:t>
            </a:r>
          </a:p>
        </p:txBody>
      </p:sp>
      <p:sp>
        <p:nvSpPr>
          <p:cNvPr id="88"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19200" y="3200411"/>
            <a:ext cx="10769600" cy="9061450"/>
          </a:xfrm>
        </p:spPr>
        <p:txBody>
          <a:bodyPr/>
          <a:lstStyle>
            <a:lvl1pPr>
              <a:defRPr sz="6700"/>
            </a:lvl1pPr>
            <a:lvl2pPr>
              <a:defRPr sz="5700"/>
            </a:lvl2pPr>
            <a:lvl3pPr>
              <a:defRPr sz="4800"/>
            </a:lvl3pPr>
            <a:lvl4pPr>
              <a:defRPr sz="4300"/>
            </a:lvl4pPr>
            <a:lvl5pPr>
              <a:defRPr sz="4300"/>
            </a:lvl5pPr>
            <a:lvl6pPr>
              <a:defRPr sz="4300"/>
            </a:lvl6pPr>
            <a:lvl7pPr>
              <a:defRPr sz="4300"/>
            </a:lvl7pPr>
            <a:lvl8pPr>
              <a:defRPr sz="4300"/>
            </a:lvl8pPr>
            <a:lvl9pPr>
              <a:defRPr sz="4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12395200" y="3200411"/>
            <a:ext cx="10769600" cy="9061450"/>
          </a:xfrm>
        </p:spPr>
        <p:txBody>
          <a:bodyPr/>
          <a:lstStyle>
            <a:lvl1pPr>
              <a:defRPr sz="6700"/>
            </a:lvl1pPr>
            <a:lvl2pPr>
              <a:defRPr sz="5700"/>
            </a:lvl2pPr>
            <a:lvl3pPr>
              <a:defRPr sz="4800"/>
            </a:lvl3pPr>
            <a:lvl4pPr>
              <a:defRPr sz="4300"/>
            </a:lvl4pPr>
            <a:lvl5pPr>
              <a:defRPr sz="4300"/>
            </a:lvl5pPr>
            <a:lvl6pPr>
              <a:defRPr sz="4300"/>
            </a:lvl6pPr>
            <a:lvl7pPr>
              <a:defRPr sz="4300"/>
            </a:lvl7pPr>
            <a:lvl8pPr>
              <a:defRPr sz="4300"/>
            </a:lvl8pPr>
            <a:lvl9pPr>
              <a:defRPr sz="4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2682364435"/>
      </p:ext>
    </p:extLst>
  </p:cSld>
  <p:clrMapOvr>
    <a:masterClrMapping/>
  </p:clrMapOvr>
  <p:transition xmlns:p14="http://schemas.microsoft.com/office/powerpoint/2010/main"/>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19200" y="549276"/>
            <a:ext cx="21945600" cy="2286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219200" y="3070226"/>
            <a:ext cx="10773835" cy="1279524"/>
          </a:xfrm>
        </p:spPr>
        <p:txBody>
          <a:bodyPr anchor="b"/>
          <a:lstStyle>
            <a:lvl1pPr marL="0" indent="0">
              <a:buNone/>
              <a:defRPr sz="5700" b="1"/>
            </a:lvl1pPr>
            <a:lvl2pPr marL="1088428" indent="0">
              <a:buNone/>
              <a:defRPr sz="4800" b="1"/>
            </a:lvl2pPr>
            <a:lvl3pPr marL="2176857" indent="0">
              <a:buNone/>
              <a:defRPr sz="4300" b="1"/>
            </a:lvl3pPr>
            <a:lvl4pPr marL="3265285" indent="0">
              <a:buNone/>
              <a:defRPr sz="3800" b="1"/>
            </a:lvl4pPr>
            <a:lvl5pPr marL="4353714" indent="0">
              <a:buNone/>
              <a:defRPr sz="3800" b="1"/>
            </a:lvl5pPr>
            <a:lvl6pPr marL="5442142" indent="0">
              <a:buNone/>
              <a:defRPr sz="3800" b="1"/>
            </a:lvl6pPr>
            <a:lvl7pPr marL="6530568" indent="0">
              <a:buNone/>
              <a:defRPr sz="3800" b="1"/>
            </a:lvl7pPr>
            <a:lvl8pPr marL="7618992" indent="0">
              <a:buNone/>
              <a:defRPr sz="3800" b="1"/>
            </a:lvl8pPr>
            <a:lvl9pPr marL="8707425" indent="0">
              <a:buNone/>
              <a:defRPr sz="3800" b="1"/>
            </a:lvl9pPr>
          </a:lstStyle>
          <a:p>
            <a:pPr lvl="0"/>
            <a:r>
              <a:rPr lang="en-US" smtClean="0"/>
              <a:t>Click to edit Master text styles</a:t>
            </a:r>
          </a:p>
        </p:txBody>
      </p:sp>
      <p:sp>
        <p:nvSpPr>
          <p:cNvPr id="4" name="Content Placeholder 3"/>
          <p:cNvSpPr>
            <a:spLocks noGrp="1"/>
          </p:cNvSpPr>
          <p:nvPr>
            <p:ph sz="half" idx="2"/>
          </p:nvPr>
        </p:nvSpPr>
        <p:spPr>
          <a:xfrm>
            <a:off x="1219200" y="4349750"/>
            <a:ext cx="10773835" cy="7902576"/>
          </a:xfrm>
        </p:spPr>
        <p:txBody>
          <a:bodyPr/>
          <a:lstStyle>
            <a:lvl1pPr>
              <a:defRPr sz="5700"/>
            </a:lvl1pPr>
            <a:lvl2pPr>
              <a:defRPr sz="4800"/>
            </a:lvl2pPr>
            <a:lvl3pPr>
              <a:defRPr sz="4300"/>
            </a:lvl3pPr>
            <a:lvl4pPr>
              <a:defRPr sz="3800"/>
            </a:lvl4pPr>
            <a:lvl5pPr>
              <a:defRPr sz="3800"/>
            </a:lvl5pPr>
            <a:lvl6pPr>
              <a:defRPr sz="3800"/>
            </a:lvl6pPr>
            <a:lvl7pPr>
              <a:defRPr sz="3800"/>
            </a:lvl7pPr>
            <a:lvl8pPr>
              <a:defRPr sz="3800"/>
            </a:lvl8pPr>
            <a:lvl9pPr>
              <a:defRPr sz="3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12386748" y="3070226"/>
            <a:ext cx="10778067" cy="1279524"/>
          </a:xfrm>
        </p:spPr>
        <p:txBody>
          <a:bodyPr anchor="b"/>
          <a:lstStyle>
            <a:lvl1pPr marL="0" indent="0">
              <a:buNone/>
              <a:defRPr sz="5700" b="1"/>
            </a:lvl1pPr>
            <a:lvl2pPr marL="1088428" indent="0">
              <a:buNone/>
              <a:defRPr sz="4800" b="1"/>
            </a:lvl2pPr>
            <a:lvl3pPr marL="2176857" indent="0">
              <a:buNone/>
              <a:defRPr sz="4300" b="1"/>
            </a:lvl3pPr>
            <a:lvl4pPr marL="3265285" indent="0">
              <a:buNone/>
              <a:defRPr sz="3800" b="1"/>
            </a:lvl4pPr>
            <a:lvl5pPr marL="4353714" indent="0">
              <a:buNone/>
              <a:defRPr sz="3800" b="1"/>
            </a:lvl5pPr>
            <a:lvl6pPr marL="5442142" indent="0">
              <a:buNone/>
              <a:defRPr sz="3800" b="1"/>
            </a:lvl6pPr>
            <a:lvl7pPr marL="6530568" indent="0">
              <a:buNone/>
              <a:defRPr sz="3800" b="1"/>
            </a:lvl7pPr>
            <a:lvl8pPr marL="7618992" indent="0">
              <a:buNone/>
              <a:defRPr sz="3800" b="1"/>
            </a:lvl8pPr>
            <a:lvl9pPr marL="8707425" indent="0">
              <a:buNone/>
              <a:defRPr sz="3800" b="1"/>
            </a:lvl9pPr>
          </a:lstStyle>
          <a:p>
            <a:pPr lvl="0"/>
            <a:r>
              <a:rPr lang="en-US" smtClean="0"/>
              <a:t>Click to edit Master text styles</a:t>
            </a:r>
          </a:p>
        </p:txBody>
      </p:sp>
      <p:sp>
        <p:nvSpPr>
          <p:cNvPr id="6" name="Content Placeholder 5"/>
          <p:cNvSpPr>
            <a:spLocks noGrp="1"/>
          </p:cNvSpPr>
          <p:nvPr>
            <p:ph sz="quarter" idx="4"/>
          </p:nvPr>
        </p:nvSpPr>
        <p:spPr>
          <a:xfrm>
            <a:off x="12386748" y="4349750"/>
            <a:ext cx="10778067" cy="7902576"/>
          </a:xfrm>
        </p:spPr>
        <p:txBody>
          <a:bodyPr/>
          <a:lstStyle>
            <a:lvl1pPr>
              <a:defRPr sz="5700"/>
            </a:lvl1pPr>
            <a:lvl2pPr>
              <a:defRPr sz="4800"/>
            </a:lvl2pPr>
            <a:lvl3pPr>
              <a:defRPr sz="4300"/>
            </a:lvl3pPr>
            <a:lvl4pPr>
              <a:defRPr sz="3800"/>
            </a:lvl4pPr>
            <a:lvl5pPr>
              <a:defRPr sz="3800"/>
            </a:lvl5pPr>
            <a:lvl6pPr>
              <a:defRPr sz="3800"/>
            </a:lvl6pPr>
            <a:lvl7pPr>
              <a:defRPr sz="3800"/>
            </a:lvl7pPr>
            <a:lvl8pPr>
              <a:defRPr sz="3800"/>
            </a:lvl8pPr>
            <a:lvl9pPr>
              <a:defRPr sz="3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8993275"/>
      </p:ext>
    </p:extLst>
  </p:cSld>
  <p:clrMapOvr>
    <a:masterClrMapping/>
  </p:clrMapOvr>
  <p:transition xmlns:p14="http://schemas.microsoft.com/office/powerpoint/2010/main"/>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2430997029"/>
      </p:ext>
    </p:extLst>
  </p:cSld>
  <p:clrMapOvr>
    <a:masterClrMapping/>
  </p:clrMapOvr>
  <p:transition xmlns:p14="http://schemas.microsoft.com/office/powerpoint/2010/main"/>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2059285088"/>
      </p:ext>
    </p:extLst>
  </p:cSld>
  <p:clrMapOvr>
    <a:masterClrMapping/>
  </p:clrMapOvr>
  <p:transition xmlns:p14="http://schemas.microsoft.com/office/powerpoint/2010/main"/>
</p:sldLayout>
</file>

<file path=ppt/slideLayouts/slideLayout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19201" y="546100"/>
            <a:ext cx="8022168" cy="2324100"/>
          </a:xfrm>
        </p:spPr>
        <p:txBody>
          <a:bodyPr anchor="b"/>
          <a:lstStyle>
            <a:lvl1pPr algn="l">
              <a:defRPr sz="4800" b="1"/>
            </a:lvl1pPr>
          </a:lstStyle>
          <a:p>
            <a:r>
              <a:rPr lang="en-US" smtClean="0"/>
              <a:t>Click to edit Master title style</a:t>
            </a:r>
            <a:endParaRPr lang="en-US"/>
          </a:p>
        </p:txBody>
      </p:sp>
      <p:sp>
        <p:nvSpPr>
          <p:cNvPr id="3" name="Content Placeholder 2"/>
          <p:cNvSpPr>
            <a:spLocks noGrp="1"/>
          </p:cNvSpPr>
          <p:nvPr>
            <p:ph idx="1"/>
          </p:nvPr>
        </p:nvSpPr>
        <p:spPr>
          <a:xfrm>
            <a:off x="9533467" y="546111"/>
            <a:ext cx="13631333" cy="11706226"/>
          </a:xfrm>
        </p:spPr>
        <p:txBody>
          <a:bodyPr/>
          <a:lstStyle>
            <a:lvl1pPr>
              <a:defRPr sz="7600"/>
            </a:lvl1pPr>
            <a:lvl2pPr>
              <a:defRPr sz="6700"/>
            </a:lvl2pPr>
            <a:lvl3pPr>
              <a:defRPr sz="5700"/>
            </a:lvl3pPr>
            <a:lvl4pPr>
              <a:defRPr sz="4800"/>
            </a:lvl4pPr>
            <a:lvl5pPr>
              <a:defRPr sz="4800"/>
            </a:lvl5pPr>
            <a:lvl6pPr>
              <a:defRPr sz="4800"/>
            </a:lvl6pPr>
            <a:lvl7pPr>
              <a:defRPr sz="4800"/>
            </a:lvl7pPr>
            <a:lvl8pPr>
              <a:defRPr sz="4800"/>
            </a:lvl8pPr>
            <a:lvl9pPr>
              <a:defRPr sz="4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219201" y="2870207"/>
            <a:ext cx="8022168" cy="9382126"/>
          </a:xfrm>
        </p:spPr>
        <p:txBody>
          <a:bodyPr/>
          <a:lstStyle>
            <a:lvl1pPr marL="0" indent="0">
              <a:buNone/>
              <a:defRPr sz="3300"/>
            </a:lvl1pPr>
            <a:lvl2pPr marL="1088428" indent="0">
              <a:buNone/>
              <a:defRPr sz="2900"/>
            </a:lvl2pPr>
            <a:lvl3pPr marL="2176857" indent="0">
              <a:buNone/>
              <a:defRPr sz="2400"/>
            </a:lvl3pPr>
            <a:lvl4pPr marL="3265285" indent="0">
              <a:buNone/>
              <a:defRPr sz="2100"/>
            </a:lvl4pPr>
            <a:lvl5pPr marL="4353714" indent="0">
              <a:buNone/>
              <a:defRPr sz="2100"/>
            </a:lvl5pPr>
            <a:lvl6pPr marL="5442142" indent="0">
              <a:buNone/>
              <a:defRPr sz="2100"/>
            </a:lvl6pPr>
            <a:lvl7pPr marL="6530568" indent="0">
              <a:buNone/>
              <a:defRPr sz="2100"/>
            </a:lvl7pPr>
            <a:lvl8pPr marL="7618992" indent="0">
              <a:buNone/>
              <a:defRPr sz="2100"/>
            </a:lvl8pPr>
            <a:lvl9pPr marL="8707425" indent="0">
              <a:buNone/>
              <a:defRPr sz="2100"/>
            </a:lvl9pPr>
          </a:lstStyle>
          <a:p>
            <a:pPr lvl="0"/>
            <a:r>
              <a:rPr lang="en-US" smtClean="0"/>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1609713341"/>
      </p:ext>
    </p:extLst>
  </p:cSld>
  <p:clrMapOvr>
    <a:masterClrMapping/>
  </p:clrMapOvr>
  <p:transition xmlns:p14="http://schemas.microsoft.com/office/powerpoint/2010/main"/>
</p:sldLayout>
</file>

<file path=ppt/slideLayouts/slideLayout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79435" y="9601200"/>
            <a:ext cx="14630400" cy="1133476"/>
          </a:xfrm>
        </p:spPr>
        <p:txBody>
          <a:bodyPr anchor="b"/>
          <a:lstStyle>
            <a:lvl1pPr algn="l">
              <a:defRPr sz="4800" b="1"/>
            </a:lvl1pPr>
          </a:lstStyle>
          <a:p>
            <a:r>
              <a:rPr lang="en-US" smtClean="0"/>
              <a:t>Click to edit Master title style</a:t>
            </a:r>
            <a:endParaRPr lang="en-US"/>
          </a:p>
        </p:txBody>
      </p:sp>
      <p:sp>
        <p:nvSpPr>
          <p:cNvPr id="3" name="Picture Placeholder 2"/>
          <p:cNvSpPr>
            <a:spLocks noGrp="1"/>
          </p:cNvSpPr>
          <p:nvPr>
            <p:ph type="pic" idx="1"/>
          </p:nvPr>
        </p:nvSpPr>
        <p:spPr>
          <a:xfrm>
            <a:off x="4779435" y="1225550"/>
            <a:ext cx="14630400" cy="8229600"/>
          </a:xfrm>
        </p:spPr>
        <p:txBody>
          <a:bodyPr/>
          <a:lstStyle>
            <a:lvl1pPr marL="0" indent="0">
              <a:buNone/>
              <a:defRPr sz="7600"/>
            </a:lvl1pPr>
            <a:lvl2pPr marL="1088428" indent="0">
              <a:buNone/>
              <a:defRPr sz="6700"/>
            </a:lvl2pPr>
            <a:lvl3pPr marL="2176857" indent="0">
              <a:buNone/>
              <a:defRPr sz="5700"/>
            </a:lvl3pPr>
            <a:lvl4pPr marL="3265285" indent="0">
              <a:buNone/>
              <a:defRPr sz="4800"/>
            </a:lvl4pPr>
            <a:lvl5pPr marL="4353714" indent="0">
              <a:buNone/>
              <a:defRPr sz="4800"/>
            </a:lvl5pPr>
            <a:lvl6pPr marL="5442142" indent="0">
              <a:buNone/>
              <a:defRPr sz="4800"/>
            </a:lvl6pPr>
            <a:lvl7pPr marL="6530568" indent="0">
              <a:buNone/>
              <a:defRPr sz="4800"/>
            </a:lvl7pPr>
            <a:lvl8pPr marL="7618992" indent="0">
              <a:buNone/>
              <a:defRPr sz="4800"/>
            </a:lvl8pPr>
            <a:lvl9pPr marL="8707425" indent="0">
              <a:buNone/>
              <a:defRPr sz="4800"/>
            </a:lvl9pPr>
          </a:lstStyle>
          <a:p>
            <a:pPr lvl="0"/>
            <a:endParaRPr lang="en-US" noProof="0" smtClean="0"/>
          </a:p>
        </p:txBody>
      </p:sp>
      <p:sp>
        <p:nvSpPr>
          <p:cNvPr id="4" name="Text Placeholder 3"/>
          <p:cNvSpPr>
            <a:spLocks noGrp="1"/>
          </p:cNvSpPr>
          <p:nvPr>
            <p:ph type="body" sz="half" idx="2"/>
          </p:nvPr>
        </p:nvSpPr>
        <p:spPr>
          <a:xfrm>
            <a:off x="4779435" y="10734676"/>
            <a:ext cx="14630400" cy="1609724"/>
          </a:xfrm>
        </p:spPr>
        <p:txBody>
          <a:bodyPr/>
          <a:lstStyle>
            <a:lvl1pPr marL="0" indent="0">
              <a:buNone/>
              <a:defRPr sz="3300"/>
            </a:lvl1pPr>
            <a:lvl2pPr marL="1088428" indent="0">
              <a:buNone/>
              <a:defRPr sz="2900"/>
            </a:lvl2pPr>
            <a:lvl3pPr marL="2176857" indent="0">
              <a:buNone/>
              <a:defRPr sz="2400"/>
            </a:lvl3pPr>
            <a:lvl4pPr marL="3265285" indent="0">
              <a:buNone/>
              <a:defRPr sz="2100"/>
            </a:lvl4pPr>
            <a:lvl5pPr marL="4353714" indent="0">
              <a:buNone/>
              <a:defRPr sz="2100"/>
            </a:lvl5pPr>
            <a:lvl6pPr marL="5442142" indent="0">
              <a:buNone/>
              <a:defRPr sz="2100"/>
            </a:lvl6pPr>
            <a:lvl7pPr marL="6530568" indent="0">
              <a:buNone/>
              <a:defRPr sz="2100"/>
            </a:lvl7pPr>
            <a:lvl8pPr marL="7618992" indent="0">
              <a:buNone/>
              <a:defRPr sz="2100"/>
            </a:lvl8pPr>
            <a:lvl9pPr marL="8707425" indent="0">
              <a:buNone/>
              <a:defRPr sz="2100"/>
            </a:lvl9pPr>
          </a:lstStyle>
          <a:p>
            <a:pPr lvl="0"/>
            <a:r>
              <a:rPr lang="en-US" smtClean="0"/>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2416781396"/>
      </p:ext>
    </p:extLst>
  </p:cSld>
  <p:clrMapOvr>
    <a:masterClrMapping/>
  </p:clrMapOvr>
  <p:transition xmlns:p14="http://schemas.microsoft.com/office/powerpoint/2010/main"/>
</p:sldLayout>
</file>

<file path=ppt/slideLayouts/slideLayout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2545268417"/>
      </p:ext>
    </p:extLst>
  </p:cSld>
  <p:clrMapOvr>
    <a:masterClrMapping/>
  </p:clrMapOvr>
  <p:transition xmlns:p14="http://schemas.microsoft.com/office/powerpoint/2010/main"/>
</p:sldLayout>
</file>

<file path=ppt/slideLayouts/slideLayout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678400" y="555626"/>
            <a:ext cx="5486400" cy="1170622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19200" y="555626"/>
            <a:ext cx="16052800" cy="1170622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795747251"/>
      </p:ext>
    </p:extLst>
  </p:cSld>
  <p:clrMapOvr>
    <a:masterClrMapping/>
  </p:clrMapOvr>
  <p:transition xmlns:p14="http://schemas.microsoft.com/office/powerpoint/2010/main"/>
</p:sldLayout>
</file>

<file path=ppt/slideLayouts/slideLayout8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828800" y="4260861"/>
            <a:ext cx="20726400" cy="2940050"/>
          </a:xfrm>
        </p:spPr>
        <p:txBody>
          <a:bodyPr/>
          <a:lstStyle/>
          <a:p>
            <a:r>
              <a:rPr lang="en-US" smtClean="0"/>
              <a:t>Click to edit Master title style</a:t>
            </a:r>
            <a:endParaRPr lang="en-US"/>
          </a:p>
        </p:txBody>
      </p:sp>
      <p:sp>
        <p:nvSpPr>
          <p:cNvPr id="3" name="Subtitle 2"/>
          <p:cNvSpPr>
            <a:spLocks noGrp="1"/>
          </p:cNvSpPr>
          <p:nvPr>
            <p:ph type="subTitle" idx="1"/>
          </p:nvPr>
        </p:nvSpPr>
        <p:spPr>
          <a:xfrm>
            <a:off x="3657600" y="7772400"/>
            <a:ext cx="17068800" cy="3505200"/>
          </a:xfrm>
        </p:spPr>
        <p:txBody>
          <a:bodyPr/>
          <a:lstStyle>
            <a:lvl1pPr marL="0" indent="0" algn="ctr">
              <a:buNone/>
              <a:defRPr/>
            </a:lvl1pPr>
            <a:lvl2pPr marL="1088428" indent="0" algn="ctr">
              <a:buNone/>
              <a:defRPr/>
            </a:lvl2pPr>
            <a:lvl3pPr marL="2176857" indent="0" algn="ctr">
              <a:buNone/>
              <a:defRPr/>
            </a:lvl3pPr>
            <a:lvl4pPr marL="3265285" indent="0" algn="ctr">
              <a:buNone/>
              <a:defRPr/>
            </a:lvl4pPr>
            <a:lvl5pPr marL="4353714" indent="0" algn="ctr">
              <a:buNone/>
              <a:defRPr/>
            </a:lvl5pPr>
            <a:lvl6pPr marL="5442142" indent="0" algn="ctr">
              <a:buNone/>
              <a:defRPr/>
            </a:lvl6pPr>
            <a:lvl7pPr marL="6530568" indent="0" algn="ctr">
              <a:buNone/>
              <a:defRPr/>
            </a:lvl7pPr>
            <a:lvl8pPr marL="7618992" indent="0" algn="ctr">
              <a:buNone/>
              <a:defRPr/>
            </a:lvl8pPr>
            <a:lvl9pPr marL="8707425" indent="0" algn="ctr">
              <a:buNone/>
              <a:defRPr/>
            </a:lvl9pPr>
          </a:lstStyle>
          <a:p>
            <a:r>
              <a:rPr lang="en-US" smtClean="0"/>
              <a:t>Click to edit Master subtitle style</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151552740"/>
      </p:ext>
    </p:extLst>
  </p:cSld>
  <p:clrMapOvr>
    <a:masterClrMapping/>
  </p:clrMapOvr>
  <p:transition xmlns:p14="http://schemas.microsoft.com/office/powerpoint/2010/mai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Title &amp; Bullets - 2 Column copy 1">
    <p:spTree>
      <p:nvGrpSpPr>
        <p:cNvPr id="1" name=""/>
        <p:cNvGrpSpPr/>
        <p:nvPr/>
      </p:nvGrpSpPr>
      <p:grpSpPr>
        <a:xfrm>
          <a:off x="0" y="0"/>
          <a:ext cx="0" cy="0"/>
          <a:chOff x="0" y="0"/>
          <a:chExt cx="0" cy="0"/>
        </a:xfrm>
      </p:grpSpPr>
      <p:pic>
        <p:nvPicPr>
          <p:cNvPr id="95" name="16-9AiG Logo 2007 on Blue-Black 01224.png" descr="16-9AiG Logo 2007 on Blue-Black 01224.pn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96"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63" Type="http://schemas.openxmlformats.org/officeDocument/2006/relationships/slideLayout" Target="../slideLayouts/slideLayout63.xml"/><Relationship Id="rId64" Type="http://schemas.openxmlformats.org/officeDocument/2006/relationships/slideLayout" Target="../slideLayouts/slideLayout64.xml"/><Relationship Id="rId65" Type="http://schemas.openxmlformats.org/officeDocument/2006/relationships/slideLayout" Target="../slideLayouts/slideLayout65.xml"/><Relationship Id="rId66" Type="http://schemas.openxmlformats.org/officeDocument/2006/relationships/slideLayout" Target="../slideLayouts/slideLayout66.xml"/><Relationship Id="rId67" Type="http://schemas.openxmlformats.org/officeDocument/2006/relationships/slideLayout" Target="../slideLayouts/slideLayout67.xml"/><Relationship Id="rId68" Type="http://schemas.openxmlformats.org/officeDocument/2006/relationships/slideLayout" Target="../slideLayouts/slideLayout68.xml"/><Relationship Id="rId69" Type="http://schemas.openxmlformats.org/officeDocument/2006/relationships/slideLayout" Target="../slideLayouts/slideLayout69.xml"/><Relationship Id="rId50" Type="http://schemas.openxmlformats.org/officeDocument/2006/relationships/slideLayout" Target="../slideLayouts/slideLayout50.xml"/><Relationship Id="rId51" Type="http://schemas.openxmlformats.org/officeDocument/2006/relationships/slideLayout" Target="../slideLayouts/slideLayout51.xml"/><Relationship Id="rId52" Type="http://schemas.openxmlformats.org/officeDocument/2006/relationships/slideLayout" Target="../slideLayouts/slideLayout52.xml"/><Relationship Id="rId53" Type="http://schemas.openxmlformats.org/officeDocument/2006/relationships/slideLayout" Target="../slideLayouts/slideLayout53.xml"/><Relationship Id="rId54" Type="http://schemas.openxmlformats.org/officeDocument/2006/relationships/slideLayout" Target="../slideLayouts/slideLayout54.xml"/><Relationship Id="rId55" Type="http://schemas.openxmlformats.org/officeDocument/2006/relationships/slideLayout" Target="../slideLayouts/slideLayout55.xml"/><Relationship Id="rId56" Type="http://schemas.openxmlformats.org/officeDocument/2006/relationships/slideLayout" Target="../slideLayouts/slideLayout56.xml"/><Relationship Id="rId57" Type="http://schemas.openxmlformats.org/officeDocument/2006/relationships/slideLayout" Target="../slideLayouts/slideLayout57.xml"/><Relationship Id="rId58" Type="http://schemas.openxmlformats.org/officeDocument/2006/relationships/slideLayout" Target="../slideLayouts/slideLayout58.xml"/><Relationship Id="rId59" Type="http://schemas.openxmlformats.org/officeDocument/2006/relationships/slideLayout" Target="../slideLayouts/slideLayout59.xml"/><Relationship Id="rId40" Type="http://schemas.openxmlformats.org/officeDocument/2006/relationships/slideLayout" Target="../slideLayouts/slideLayout40.xml"/><Relationship Id="rId41" Type="http://schemas.openxmlformats.org/officeDocument/2006/relationships/slideLayout" Target="../slideLayouts/slideLayout41.xml"/><Relationship Id="rId42" Type="http://schemas.openxmlformats.org/officeDocument/2006/relationships/slideLayout" Target="../slideLayouts/slideLayout42.xml"/><Relationship Id="rId43" Type="http://schemas.openxmlformats.org/officeDocument/2006/relationships/slideLayout" Target="../slideLayouts/slideLayout43.xml"/><Relationship Id="rId44" Type="http://schemas.openxmlformats.org/officeDocument/2006/relationships/slideLayout" Target="../slideLayouts/slideLayout44.xml"/><Relationship Id="rId45" Type="http://schemas.openxmlformats.org/officeDocument/2006/relationships/slideLayout" Target="../slideLayouts/slideLayout45.xml"/><Relationship Id="rId46" Type="http://schemas.openxmlformats.org/officeDocument/2006/relationships/slideLayout" Target="../slideLayouts/slideLayout46.xml"/><Relationship Id="rId47" Type="http://schemas.openxmlformats.org/officeDocument/2006/relationships/slideLayout" Target="../slideLayouts/slideLayout47.xml"/><Relationship Id="rId48" Type="http://schemas.openxmlformats.org/officeDocument/2006/relationships/slideLayout" Target="../slideLayouts/slideLayout48.xml"/><Relationship Id="rId49" Type="http://schemas.openxmlformats.org/officeDocument/2006/relationships/slideLayout" Target="../slideLayouts/slideLayout4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30" Type="http://schemas.openxmlformats.org/officeDocument/2006/relationships/slideLayout" Target="../slideLayouts/slideLayout30.xml"/><Relationship Id="rId31" Type="http://schemas.openxmlformats.org/officeDocument/2006/relationships/slideLayout" Target="../slideLayouts/slideLayout31.xml"/><Relationship Id="rId32" Type="http://schemas.openxmlformats.org/officeDocument/2006/relationships/slideLayout" Target="../slideLayouts/slideLayout32.xml"/><Relationship Id="rId33" Type="http://schemas.openxmlformats.org/officeDocument/2006/relationships/slideLayout" Target="../slideLayouts/slideLayout33.xml"/><Relationship Id="rId34" Type="http://schemas.openxmlformats.org/officeDocument/2006/relationships/slideLayout" Target="../slideLayouts/slideLayout34.xml"/><Relationship Id="rId35" Type="http://schemas.openxmlformats.org/officeDocument/2006/relationships/slideLayout" Target="../slideLayouts/slideLayout35.xml"/><Relationship Id="rId36" Type="http://schemas.openxmlformats.org/officeDocument/2006/relationships/slideLayout" Target="../slideLayouts/slideLayout36.xml"/><Relationship Id="rId37" Type="http://schemas.openxmlformats.org/officeDocument/2006/relationships/slideLayout" Target="../slideLayouts/slideLayout37.xml"/><Relationship Id="rId38" Type="http://schemas.openxmlformats.org/officeDocument/2006/relationships/slideLayout" Target="../slideLayouts/slideLayout38.xml"/><Relationship Id="rId39" Type="http://schemas.openxmlformats.org/officeDocument/2006/relationships/slideLayout" Target="../slideLayouts/slideLayout39.xml"/><Relationship Id="rId70" Type="http://schemas.openxmlformats.org/officeDocument/2006/relationships/slideLayout" Target="../slideLayouts/slideLayout70.xml"/><Relationship Id="rId71" Type="http://schemas.openxmlformats.org/officeDocument/2006/relationships/slideLayout" Target="../slideLayouts/slideLayout71.xml"/><Relationship Id="rId72" Type="http://schemas.openxmlformats.org/officeDocument/2006/relationships/slideLayout" Target="../slideLayouts/slideLayout72.xml"/><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slideLayout" Target="../slideLayouts/slideLayout22.xml"/><Relationship Id="rId23" Type="http://schemas.openxmlformats.org/officeDocument/2006/relationships/slideLayout" Target="../slideLayouts/slideLayout23.xml"/><Relationship Id="rId24" Type="http://schemas.openxmlformats.org/officeDocument/2006/relationships/slideLayout" Target="../slideLayouts/slideLayout24.xml"/><Relationship Id="rId25" Type="http://schemas.openxmlformats.org/officeDocument/2006/relationships/slideLayout" Target="../slideLayouts/slideLayout25.xml"/><Relationship Id="rId26" Type="http://schemas.openxmlformats.org/officeDocument/2006/relationships/slideLayout" Target="../slideLayouts/slideLayout26.xml"/><Relationship Id="rId27" Type="http://schemas.openxmlformats.org/officeDocument/2006/relationships/slideLayout" Target="../slideLayouts/slideLayout27.xml"/><Relationship Id="rId28" Type="http://schemas.openxmlformats.org/officeDocument/2006/relationships/slideLayout" Target="../slideLayouts/slideLayout28.xml"/><Relationship Id="rId29" Type="http://schemas.openxmlformats.org/officeDocument/2006/relationships/slideLayout" Target="../slideLayouts/slideLayout29.xml"/><Relationship Id="rId73" Type="http://schemas.openxmlformats.org/officeDocument/2006/relationships/slideLayout" Target="../slideLayouts/slideLayout73.xml"/><Relationship Id="rId74" Type="http://schemas.openxmlformats.org/officeDocument/2006/relationships/slideLayout" Target="../slideLayouts/slideLayout74.xml"/><Relationship Id="rId75" Type="http://schemas.openxmlformats.org/officeDocument/2006/relationships/slideLayout" Target="../slideLayouts/slideLayout75.xml"/><Relationship Id="rId76" Type="http://schemas.openxmlformats.org/officeDocument/2006/relationships/slideLayout" Target="../slideLayouts/slideLayout76.xml"/><Relationship Id="rId77" Type="http://schemas.openxmlformats.org/officeDocument/2006/relationships/slideLayout" Target="../slideLayouts/slideLayout77.xml"/><Relationship Id="rId78" Type="http://schemas.openxmlformats.org/officeDocument/2006/relationships/theme" Target="../theme/theme1.xml"/><Relationship Id="rId79" Type="http://schemas.openxmlformats.org/officeDocument/2006/relationships/image" Target="../media/image2.jpeg"/><Relationship Id="rId60" Type="http://schemas.openxmlformats.org/officeDocument/2006/relationships/slideLayout" Target="../slideLayouts/slideLayout60.xml"/><Relationship Id="rId61" Type="http://schemas.openxmlformats.org/officeDocument/2006/relationships/slideLayout" Target="../slideLayouts/slideLayout61.xml"/><Relationship Id="rId62" Type="http://schemas.openxmlformats.org/officeDocument/2006/relationships/slideLayout" Target="../slideLayouts/slideLayout62.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88.xml"/><Relationship Id="rId12" Type="http://schemas.openxmlformats.org/officeDocument/2006/relationships/theme" Target="../theme/theme2.xml"/><Relationship Id="rId1" Type="http://schemas.openxmlformats.org/officeDocument/2006/relationships/slideLayout" Target="../slideLayouts/slideLayout78.xml"/><Relationship Id="rId2" Type="http://schemas.openxmlformats.org/officeDocument/2006/relationships/slideLayout" Target="../slideLayouts/slideLayout79.xml"/><Relationship Id="rId3" Type="http://schemas.openxmlformats.org/officeDocument/2006/relationships/slideLayout" Target="../slideLayouts/slideLayout80.xml"/><Relationship Id="rId4" Type="http://schemas.openxmlformats.org/officeDocument/2006/relationships/slideLayout" Target="../slideLayouts/slideLayout81.xml"/><Relationship Id="rId5" Type="http://schemas.openxmlformats.org/officeDocument/2006/relationships/slideLayout" Target="../slideLayouts/slideLayout82.xml"/><Relationship Id="rId6" Type="http://schemas.openxmlformats.org/officeDocument/2006/relationships/slideLayout" Target="../slideLayouts/slideLayout83.xml"/><Relationship Id="rId7" Type="http://schemas.openxmlformats.org/officeDocument/2006/relationships/slideLayout" Target="../slideLayouts/slideLayout84.xml"/><Relationship Id="rId8" Type="http://schemas.openxmlformats.org/officeDocument/2006/relationships/slideLayout" Target="../slideLayouts/slideLayout85.xml"/><Relationship Id="rId9" Type="http://schemas.openxmlformats.org/officeDocument/2006/relationships/slideLayout" Target="../slideLayouts/slideLayout86.xml"/><Relationship Id="rId10" Type="http://schemas.openxmlformats.org/officeDocument/2006/relationships/slideLayout" Target="../slideLayouts/slideLayout8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Scripture.jpg" descr="Scripture.jpg"/>
          <p:cNvPicPr>
            <a:picLocks noChangeAspect="1"/>
          </p:cNvPicPr>
          <p:nvPr/>
        </p:nvPicPr>
        <p:blipFill>
          <a:blip r:embed="rId79">
            <a:extLst/>
          </a:blip>
          <a:stretch>
            <a:fillRect/>
          </a:stretch>
        </p:blipFill>
        <p:spPr>
          <a:xfrm>
            <a:off x="0" y="0"/>
            <a:ext cx="24384000" cy="13716000"/>
          </a:xfrm>
          <a:prstGeom prst="rect">
            <a:avLst/>
          </a:prstGeom>
          <a:ln w="12700">
            <a:miter lim="400000"/>
          </a:ln>
        </p:spPr>
      </p:pic>
      <p:grpSp>
        <p:nvGrpSpPr>
          <p:cNvPr id="13" name="Group"/>
          <p:cNvGrpSpPr/>
          <p:nvPr/>
        </p:nvGrpSpPr>
        <p:grpSpPr>
          <a:xfrm>
            <a:off x="5816586" y="13766666"/>
            <a:ext cx="9855201" cy="8712202"/>
            <a:chOff x="0" y="0"/>
            <a:chExt cx="9855200" cy="8712201"/>
          </a:xfrm>
        </p:grpSpPr>
        <p:sp>
          <p:nvSpPr>
            <p:cNvPr id="3" name="Line"/>
            <p:cNvSpPr/>
            <p:nvPr/>
          </p:nvSpPr>
          <p:spPr>
            <a:xfrm>
              <a:off x="0" y="4467428"/>
              <a:ext cx="9855201" cy="62"/>
            </a:xfrm>
            <a:prstGeom prst="line">
              <a:avLst/>
            </a:prstGeom>
            <a:noFill/>
            <a:ln w="25400" cap="flat">
              <a:solidFill>
                <a:srgbClr val="FFFFFF">
                  <a:alpha val="40000"/>
                </a:srgbClr>
              </a:solidFill>
              <a:prstDash val="solid"/>
              <a:miter lim="400000"/>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4" name="Line"/>
            <p:cNvSpPr/>
            <p:nvPr/>
          </p:nvSpPr>
          <p:spPr>
            <a:xfrm flipH="1">
              <a:off x="4927599" y="0"/>
              <a:ext cx="1" cy="6896307"/>
            </a:xfrm>
            <a:prstGeom prst="line">
              <a:avLst/>
            </a:prstGeom>
            <a:noFill/>
            <a:ln w="25400" cap="flat">
              <a:solidFill>
                <a:srgbClr val="FFFFFF">
                  <a:alpha val="40000"/>
                </a:srgbClr>
              </a:solidFill>
              <a:prstDash val="solid"/>
              <a:miter lim="400000"/>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5" name="Circle"/>
            <p:cNvSpPr/>
            <p:nvPr/>
          </p:nvSpPr>
          <p:spPr>
            <a:xfrm>
              <a:off x="679053" y="222219"/>
              <a:ext cx="8497096" cy="8489983"/>
            </a:xfrm>
            <a:prstGeom prst="ellipse">
              <a:avLst/>
            </a:prstGeom>
            <a:noFill/>
            <a:ln w="25400" cap="flat">
              <a:solidFill>
                <a:srgbClr val="FFFFFF">
                  <a:alpha val="40000"/>
                </a:srgbClr>
              </a:solidFill>
              <a:prstDash val="solid"/>
              <a:miter lim="400000"/>
            </a:ln>
            <a:effectLst/>
          </p:spPr>
          <p:txBody>
            <a:bodyPr wrap="square" lIns="50800" tIns="50800" rIns="50800" bIns="50800" numCol="1" anchor="ctr">
              <a:noAutofit/>
            </a:bodyP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6" name="Circle"/>
            <p:cNvSpPr/>
            <p:nvPr/>
          </p:nvSpPr>
          <p:spPr>
            <a:xfrm>
              <a:off x="1382136" y="924714"/>
              <a:ext cx="7090928" cy="7084992"/>
            </a:xfrm>
            <a:prstGeom prst="ellipse">
              <a:avLst/>
            </a:prstGeom>
            <a:noFill/>
            <a:ln w="25400" cap="flat">
              <a:solidFill>
                <a:srgbClr val="FFFFFF">
                  <a:alpha val="40000"/>
                </a:srgbClr>
              </a:solidFill>
              <a:prstDash val="solid"/>
              <a:miter lim="400000"/>
            </a:ln>
            <a:effectLst/>
          </p:spPr>
          <p:txBody>
            <a:bodyPr wrap="square" lIns="50800" tIns="50800" rIns="50800" bIns="50800" numCol="1" anchor="ctr">
              <a:noAutofit/>
            </a:bodyP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7" name="Circle"/>
            <p:cNvSpPr/>
            <p:nvPr/>
          </p:nvSpPr>
          <p:spPr>
            <a:xfrm>
              <a:off x="2025127" y="1567166"/>
              <a:ext cx="5804947" cy="5800085"/>
            </a:xfrm>
            <a:prstGeom prst="ellipse">
              <a:avLst/>
            </a:prstGeom>
            <a:noFill/>
            <a:ln w="25400" cap="flat">
              <a:solidFill>
                <a:srgbClr val="FFFFFF">
                  <a:alpha val="40000"/>
                </a:srgbClr>
              </a:solidFill>
              <a:prstDash val="solid"/>
              <a:miter lim="400000"/>
            </a:ln>
            <a:effectLst/>
          </p:spPr>
          <p:txBody>
            <a:bodyPr wrap="square" lIns="50800" tIns="50800" rIns="50800" bIns="50800" numCol="1" anchor="ctr">
              <a:noAutofit/>
            </a:bodyP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8" name="Circle"/>
            <p:cNvSpPr/>
            <p:nvPr/>
          </p:nvSpPr>
          <p:spPr>
            <a:xfrm>
              <a:off x="2674127" y="2215623"/>
              <a:ext cx="4506946" cy="4503172"/>
            </a:xfrm>
            <a:prstGeom prst="ellipse">
              <a:avLst/>
            </a:prstGeom>
            <a:noFill/>
            <a:ln w="25400" cap="flat">
              <a:solidFill>
                <a:srgbClr val="FFFFFF">
                  <a:alpha val="40000"/>
                </a:srgbClr>
              </a:solidFill>
              <a:prstDash val="solid"/>
              <a:miter lim="400000"/>
            </a:ln>
            <a:effectLst/>
          </p:spPr>
          <p:txBody>
            <a:bodyPr wrap="square" lIns="50800" tIns="50800" rIns="50800" bIns="50800" numCol="1" anchor="ctr">
              <a:noAutofit/>
            </a:bodyP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9" name="Circle"/>
            <p:cNvSpPr/>
            <p:nvPr/>
          </p:nvSpPr>
          <p:spPr>
            <a:xfrm>
              <a:off x="3349261" y="2886009"/>
              <a:ext cx="3160873" cy="3158226"/>
            </a:xfrm>
            <a:prstGeom prst="ellipse">
              <a:avLst/>
            </a:prstGeom>
            <a:noFill/>
            <a:ln w="25400" cap="flat">
              <a:solidFill>
                <a:srgbClr val="FFFFFF">
                  <a:alpha val="40000"/>
                </a:srgbClr>
              </a:solidFill>
              <a:prstDash val="solid"/>
              <a:miter lim="400000"/>
            </a:ln>
            <a:effectLst/>
          </p:spPr>
          <p:txBody>
            <a:bodyPr wrap="square" lIns="50800" tIns="50800" rIns="50800" bIns="50800" numCol="1" anchor="ctr">
              <a:noAutofit/>
            </a:bodyP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10" name="Circle"/>
            <p:cNvSpPr/>
            <p:nvPr/>
          </p:nvSpPr>
          <p:spPr>
            <a:xfrm>
              <a:off x="3979210" y="3519030"/>
              <a:ext cx="1892918" cy="1891333"/>
            </a:xfrm>
            <a:prstGeom prst="ellipse">
              <a:avLst/>
            </a:prstGeom>
            <a:noFill/>
            <a:ln w="25400" cap="flat">
              <a:solidFill>
                <a:srgbClr val="FFFFFF">
                  <a:alpha val="40000"/>
                </a:srgbClr>
              </a:solidFill>
              <a:prstDash val="solid"/>
              <a:miter lim="400000"/>
            </a:ln>
            <a:effectLst/>
          </p:spPr>
          <p:txBody>
            <a:bodyPr wrap="square" lIns="50800" tIns="50800" rIns="50800" bIns="50800" numCol="1" anchor="ctr">
              <a:noAutofit/>
            </a:bodyP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11" name="Line"/>
            <p:cNvSpPr/>
            <p:nvPr/>
          </p:nvSpPr>
          <p:spPr>
            <a:xfrm>
              <a:off x="1414767" y="1136688"/>
              <a:ext cx="7145891" cy="6781151"/>
            </a:xfrm>
            <a:prstGeom prst="line">
              <a:avLst/>
            </a:prstGeom>
            <a:noFill/>
            <a:ln w="25400" cap="flat">
              <a:solidFill>
                <a:srgbClr val="FFFFFF">
                  <a:alpha val="40000"/>
                </a:srgbClr>
              </a:solidFill>
              <a:prstDash val="solid"/>
              <a:miter lim="400000"/>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12" name="Line"/>
            <p:cNvSpPr/>
            <p:nvPr/>
          </p:nvSpPr>
          <p:spPr>
            <a:xfrm flipH="1">
              <a:off x="1769174" y="1377605"/>
              <a:ext cx="6589056" cy="5979329"/>
            </a:xfrm>
            <a:prstGeom prst="line">
              <a:avLst/>
            </a:prstGeom>
            <a:noFill/>
            <a:ln w="25400" cap="flat">
              <a:solidFill>
                <a:srgbClr val="FFFFFF">
                  <a:alpha val="40000"/>
                </a:srgbClr>
              </a:solidFill>
              <a:prstDash val="solid"/>
              <a:miter lim="400000"/>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grpSp>
      <p:sp>
        <p:nvSpPr>
          <p:cNvPr id="14" name="Title Text"/>
          <p:cNvSpPr>
            <a:spLocks noGrp="1"/>
          </p:cNvSpPr>
          <p:nvPr>
            <p:ph type="title"/>
          </p:nvPr>
        </p:nvSpPr>
        <p:spPr>
          <a:xfrm>
            <a:off x="1727200" y="1371600"/>
            <a:ext cx="20828000" cy="2095500"/>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p>
            <a:r>
              <a:t>Title Text</a:t>
            </a:r>
          </a:p>
        </p:txBody>
      </p:sp>
      <p:sp>
        <p:nvSpPr>
          <p:cNvPr id="15" name="Body Level One…"/>
          <p:cNvSpPr>
            <a:spLocks noGrp="1"/>
          </p:cNvSpPr>
          <p:nvPr>
            <p:ph type="body" idx="1"/>
          </p:nvPr>
        </p:nvSpPr>
        <p:spPr>
          <a:xfrm>
            <a:off x="1752600" y="3073400"/>
            <a:ext cx="20828000" cy="8839200"/>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a:bodyPr>
          <a:lstStyle/>
          <a:p>
            <a:r>
              <a:t>Body Level One</a:t>
            </a:r>
          </a:p>
          <a:p>
            <a:pPr lvl="1"/>
            <a:r>
              <a:t>Body Level Two</a:t>
            </a:r>
          </a:p>
          <a:p>
            <a:pPr lvl="2"/>
            <a:r>
              <a:t>Body Level Three</a:t>
            </a:r>
          </a:p>
          <a:p>
            <a:pPr lvl="3"/>
            <a:r>
              <a:t>Body Level Four</a:t>
            </a:r>
          </a:p>
          <a:p>
            <a:pPr lvl="4"/>
            <a:r>
              <a:t>Body Level Five</a:t>
            </a:r>
          </a:p>
        </p:txBody>
      </p:sp>
      <p:sp>
        <p:nvSpPr>
          <p:cNvPr id="16" name="Slide Number"/>
          <p:cNvSpPr>
            <a:spLocks noGrp="1"/>
          </p:cNvSpPr>
          <p:nvPr>
            <p:ph type="sldNum" sz="quarter" idx="2"/>
          </p:nvPr>
        </p:nvSpPr>
        <p:spPr>
          <a:xfrm>
            <a:off x="11969750" y="13093700"/>
            <a:ext cx="419100" cy="457200"/>
          </a:xfrm>
          <a:prstGeom prst="rect">
            <a:avLst/>
          </a:prstGeom>
          <a:ln w="12700">
            <a:miter lim="400000"/>
          </a:ln>
        </p:spPr>
        <p:txBody>
          <a:bodyPr wrap="none" lIns="50800" tIns="50800" rIns="50800" bIns="50800">
            <a:spAutoFit/>
          </a:bodyPr>
          <a:lstStyle>
            <a:lvl1pPr>
              <a:defRPr sz="2400"/>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 id="2147483691" r:id="rId43"/>
    <p:sldLayoutId id="2147483692" r:id="rId44"/>
    <p:sldLayoutId id="2147483693" r:id="rId45"/>
    <p:sldLayoutId id="2147483694" r:id="rId46"/>
    <p:sldLayoutId id="2147483695" r:id="rId47"/>
    <p:sldLayoutId id="2147483696" r:id="rId48"/>
    <p:sldLayoutId id="2147483697" r:id="rId49"/>
    <p:sldLayoutId id="2147483698" r:id="rId50"/>
    <p:sldLayoutId id="2147483699" r:id="rId51"/>
    <p:sldLayoutId id="2147483700" r:id="rId52"/>
    <p:sldLayoutId id="2147483701" r:id="rId53"/>
    <p:sldLayoutId id="2147483702" r:id="rId54"/>
    <p:sldLayoutId id="2147483703" r:id="rId55"/>
    <p:sldLayoutId id="2147483704" r:id="rId56"/>
    <p:sldLayoutId id="2147483705" r:id="rId57"/>
    <p:sldLayoutId id="2147483706" r:id="rId58"/>
    <p:sldLayoutId id="2147483707" r:id="rId59"/>
    <p:sldLayoutId id="2147483708" r:id="rId60"/>
    <p:sldLayoutId id="2147483709" r:id="rId61"/>
    <p:sldLayoutId id="2147483710" r:id="rId62"/>
    <p:sldLayoutId id="2147483711" r:id="rId63"/>
    <p:sldLayoutId id="2147483712" r:id="rId64"/>
    <p:sldLayoutId id="2147483713" r:id="rId65"/>
    <p:sldLayoutId id="2147483714" r:id="rId66"/>
    <p:sldLayoutId id="2147483715" r:id="rId67"/>
    <p:sldLayoutId id="2147483716" r:id="rId68"/>
    <p:sldLayoutId id="2147483717" r:id="rId69"/>
    <p:sldLayoutId id="2147483718" r:id="rId70"/>
    <p:sldLayoutId id="2147483719" r:id="rId71"/>
    <p:sldLayoutId id="2147483720" r:id="rId72"/>
    <p:sldLayoutId id="2147483721" r:id="rId73"/>
    <p:sldLayoutId id="2147483722" r:id="rId74"/>
    <p:sldLayoutId id="2147483723" r:id="rId75"/>
    <p:sldLayoutId id="2147483724" r:id="rId76"/>
    <p:sldLayoutId id="2147483725" r:id="rId77"/>
  </p:sldLayoutIdLst>
  <p:transition xmlns:p14="http://schemas.microsoft.com/office/powerpoint/2010/main" spd="med"/>
  <p:txStyles>
    <p:titleStyle>
      <a:lvl1pPr marL="0" marR="0" indent="0" algn="ctr" defTabSz="825500" latinLnBrk="0">
        <a:lnSpc>
          <a:spcPct val="100000"/>
        </a:lnSpc>
        <a:spcBef>
          <a:spcPts val="0"/>
        </a:spcBef>
        <a:spcAft>
          <a:spcPts val="0"/>
        </a:spcAft>
        <a:buClrTx/>
        <a:buSzTx/>
        <a:buFontTx/>
        <a:buNone/>
        <a:tabLst/>
        <a:defRPr sz="9600" b="0" i="0" u="none" strike="noStrike" cap="none" spc="0" baseline="0">
          <a:ln>
            <a:noFill/>
          </a:ln>
          <a:solidFill>
            <a:srgbClr val="FFFFFF"/>
          </a:solidFill>
          <a:effectLst>
            <a:outerShdw blurRad="50800" dist="38100" dir="5400000" rotWithShape="0">
              <a:srgbClr val="000000">
                <a:alpha val="40000"/>
              </a:srgbClr>
            </a:outerShdw>
          </a:effectLst>
          <a:uFillTx/>
          <a:latin typeface="Quicksand"/>
          <a:ea typeface="Quicksand"/>
          <a:cs typeface="Quicksand"/>
          <a:sym typeface="Quicksand"/>
        </a:defRPr>
      </a:lvl1pPr>
      <a:lvl2pPr marL="0" marR="0" indent="228600" algn="ctr" defTabSz="825500" latinLnBrk="0">
        <a:lnSpc>
          <a:spcPct val="100000"/>
        </a:lnSpc>
        <a:spcBef>
          <a:spcPts val="0"/>
        </a:spcBef>
        <a:spcAft>
          <a:spcPts val="0"/>
        </a:spcAft>
        <a:buClrTx/>
        <a:buSzTx/>
        <a:buFontTx/>
        <a:buNone/>
        <a:tabLst/>
        <a:defRPr sz="9600" b="0" i="0" u="none" strike="noStrike" cap="none" spc="0" baseline="0">
          <a:ln>
            <a:noFill/>
          </a:ln>
          <a:solidFill>
            <a:srgbClr val="FFFFFF"/>
          </a:solidFill>
          <a:effectLst>
            <a:outerShdw blurRad="50800" dist="38100" dir="5400000" rotWithShape="0">
              <a:srgbClr val="000000">
                <a:alpha val="40000"/>
              </a:srgbClr>
            </a:outerShdw>
          </a:effectLst>
          <a:uFillTx/>
          <a:latin typeface="Quicksand"/>
          <a:ea typeface="Quicksand"/>
          <a:cs typeface="Quicksand"/>
          <a:sym typeface="Quicksand"/>
        </a:defRPr>
      </a:lvl2pPr>
      <a:lvl3pPr marL="0" marR="0" indent="457200" algn="ctr" defTabSz="825500" latinLnBrk="0">
        <a:lnSpc>
          <a:spcPct val="100000"/>
        </a:lnSpc>
        <a:spcBef>
          <a:spcPts val="0"/>
        </a:spcBef>
        <a:spcAft>
          <a:spcPts val="0"/>
        </a:spcAft>
        <a:buClrTx/>
        <a:buSzTx/>
        <a:buFontTx/>
        <a:buNone/>
        <a:tabLst/>
        <a:defRPr sz="9600" b="0" i="0" u="none" strike="noStrike" cap="none" spc="0" baseline="0">
          <a:ln>
            <a:noFill/>
          </a:ln>
          <a:solidFill>
            <a:srgbClr val="FFFFFF"/>
          </a:solidFill>
          <a:effectLst>
            <a:outerShdw blurRad="50800" dist="38100" dir="5400000" rotWithShape="0">
              <a:srgbClr val="000000">
                <a:alpha val="40000"/>
              </a:srgbClr>
            </a:outerShdw>
          </a:effectLst>
          <a:uFillTx/>
          <a:latin typeface="Quicksand"/>
          <a:ea typeface="Quicksand"/>
          <a:cs typeface="Quicksand"/>
          <a:sym typeface="Quicksand"/>
        </a:defRPr>
      </a:lvl3pPr>
      <a:lvl4pPr marL="0" marR="0" indent="685800" algn="ctr" defTabSz="825500" latinLnBrk="0">
        <a:lnSpc>
          <a:spcPct val="100000"/>
        </a:lnSpc>
        <a:spcBef>
          <a:spcPts val="0"/>
        </a:spcBef>
        <a:spcAft>
          <a:spcPts val="0"/>
        </a:spcAft>
        <a:buClrTx/>
        <a:buSzTx/>
        <a:buFontTx/>
        <a:buNone/>
        <a:tabLst/>
        <a:defRPr sz="9600" b="0" i="0" u="none" strike="noStrike" cap="none" spc="0" baseline="0">
          <a:ln>
            <a:noFill/>
          </a:ln>
          <a:solidFill>
            <a:srgbClr val="FFFFFF"/>
          </a:solidFill>
          <a:effectLst>
            <a:outerShdw blurRad="50800" dist="38100" dir="5400000" rotWithShape="0">
              <a:srgbClr val="000000">
                <a:alpha val="40000"/>
              </a:srgbClr>
            </a:outerShdw>
          </a:effectLst>
          <a:uFillTx/>
          <a:latin typeface="Quicksand"/>
          <a:ea typeface="Quicksand"/>
          <a:cs typeface="Quicksand"/>
          <a:sym typeface="Quicksand"/>
        </a:defRPr>
      </a:lvl4pPr>
      <a:lvl5pPr marL="0" marR="0" indent="914400" algn="ctr" defTabSz="825500" latinLnBrk="0">
        <a:lnSpc>
          <a:spcPct val="100000"/>
        </a:lnSpc>
        <a:spcBef>
          <a:spcPts val="0"/>
        </a:spcBef>
        <a:spcAft>
          <a:spcPts val="0"/>
        </a:spcAft>
        <a:buClrTx/>
        <a:buSzTx/>
        <a:buFontTx/>
        <a:buNone/>
        <a:tabLst/>
        <a:defRPr sz="9600" b="0" i="0" u="none" strike="noStrike" cap="none" spc="0" baseline="0">
          <a:ln>
            <a:noFill/>
          </a:ln>
          <a:solidFill>
            <a:srgbClr val="FFFFFF"/>
          </a:solidFill>
          <a:effectLst>
            <a:outerShdw blurRad="50800" dist="38100" dir="5400000" rotWithShape="0">
              <a:srgbClr val="000000">
                <a:alpha val="40000"/>
              </a:srgbClr>
            </a:outerShdw>
          </a:effectLst>
          <a:uFillTx/>
          <a:latin typeface="Quicksand"/>
          <a:ea typeface="Quicksand"/>
          <a:cs typeface="Quicksand"/>
          <a:sym typeface="Quicksand"/>
        </a:defRPr>
      </a:lvl5pPr>
      <a:lvl6pPr marL="0" marR="0" indent="1143000" algn="ctr" defTabSz="825500" latinLnBrk="0">
        <a:lnSpc>
          <a:spcPct val="100000"/>
        </a:lnSpc>
        <a:spcBef>
          <a:spcPts val="0"/>
        </a:spcBef>
        <a:spcAft>
          <a:spcPts val="0"/>
        </a:spcAft>
        <a:buClrTx/>
        <a:buSzTx/>
        <a:buFontTx/>
        <a:buNone/>
        <a:tabLst/>
        <a:defRPr sz="9600" b="0" i="0" u="none" strike="noStrike" cap="none" spc="0" baseline="0">
          <a:ln>
            <a:noFill/>
          </a:ln>
          <a:solidFill>
            <a:srgbClr val="FFFFFF"/>
          </a:solidFill>
          <a:effectLst>
            <a:outerShdw blurRad="50800" dist="38100" dir="5400000" rotWithShape="0">
              <a:srgbClr val="000000">
                <a:alpha val="40000"/>
              </a:srgbClr>
            </a:outerShdw>
          </a:effectLst>
          <a:uFillTx/>
          <a:latin typeface="Quicksand"/>
          <a:ea typeface="Quicksand"/>
          <a:cs typeface="Quicksand"/>
          <a:sym typeface="Quicksand"/>
        </a:defRPr>
      </a:lvl6pPr>
      <a:lvl7pPr marL="0" marR="0" indent="1371600" algn="ctr" defTabSz="825500" latinLnBrk="0">
        <a:lnSpc>
          <a:spcPct val="100000"/>
        </a:lnSpc>
        <a:spcBef>
          <a:spcPts val="0"/>
        </a:spcBef>
        <a:spcAft>
          <a:spcPts val="0"/>
        </a:spcAft>
        <a:buClrTx/>
        <a:buSzTx/>
        <a:buFontTx/>
        <a:buNone/>
        <a:tabLst/>
        <a:defRPr sz="9600" b="0" i="0" u="none" strike="noStrike" cap="none" spc="0" baseline="0">
          <a:ln>
            <a:noFill/>
          </a:ln>
          <a:solidFill>
            <a:srgbClr val="FFFFFF"/>
          </a:solidFill>
          <a:effectLst>
            <a:outerShdw blurRad="50800" dist="38100" dir="5400000" rotWithShape="0">
              <a:srgbClr val="000000">
                <a:alpha val="40000"/>
              </a:srgbClr>
            </a:outerShdw>
          </a:effectLst>
          <a:uFillTx/>
          <a:latin typeface="Quicksand"/>
          <a:ea typeface="Quicksand"/>
          <a:cs typeface="Quicksand"/>
          <a:sym typeface="Quicksand"/>
        </a:defRPr>
      </a:lvl7pPr>
      <a:lvl8pPr marL="0" marR="0" indent="1600200" algn="ctr" defTabSz="825500" latinLnBrk="0">
        <a:lnSpc>
          <a:spcPct val="100000"/>
        </a:lnSpc>
        <a:spcBef>
          <a:spcPts val="0"/>
        </a:spcBef>
        <a:spcAft>
          <a:spcPts val="0"/>
        </a:spcAft>
        <a:buClrTx/>
        <a:buSzTx/>
        <a:buFontTx/>
        <a:buNone/>
        <a:tabLst/>
        <a:defRPr sz="9600" b="0" i="0" u="none" strike="noStrike" cap="none" spc="0" baseline="0">
          <a:ln>
            <a:noFill/>
          </a:ln>
          <a:solidFill>
            <a:srgbClr val="FFFFFF"/>
          </a:solidFill>
          <a:effectLst>
            <a:outerShdw blurRad="50800" dist="38100" dir="5400000" rotWithShape="0">
              <a:srgbClr val="000000">
                <a:alpha val="40000"/>
              </a:srgbClr>
            </a:outerShdw>
          </a:effectLst>
          <a:uFillTx/>
          <a:latin typeface="Quicksand"/>
          <a:ea typeface="Quicksand"/>
          <a:cs typeface="Quicksand"/>
          <a:sym typeface="Quicksand"/>
        </a:defRPr>
      </a:lvl8pPr>
      <a:lvl9pPr marL="0" marR="0" indent="1828800" algn="ctr" defTabSz="825500" latinLnBrk="0">
        <a:lnSpc>
          <a:spcPct val="100000"/>
        </a:lnSpc>
        <a:spcBef>
          <a:spcPts val="0"/>
        </a:spcBef>
        <a:spcAft>
          <a:spcPts val="0"/>
        </a:spcAft>
        <a:buClrTx/>
        <a:buSzTx/>
        <a:buFontTx/>
        <a:buNone/>
        <a:tabLst/>
        <a:defRPr sz="9600" b="0" i="0" u="none" strike="noStrike" cap="none" spc="0" baseline="0">
          <a:ln>
            <a:noFill/>
          </a:ln>
          <a:solidFill>
            <a:srgbClr val="FFFFFF"/>
          </a:solidFill>
          <a:effectLst>
            <a:outerShdw blurRad="50800" dist="38100" dir="5400000" rotWithShape="0">
              <a:srgbClr val="000000">
                <a:alpha val="40000"/>
              </a:srgbClr>
            </a:outerShdw>
          </a:effectLst>
          <a:uFillTx/>
          <a:latin typeface="Quicksand"/>
          <a:ea typeface="Quicksand"/>
          <a:cs typeface="Quicksand"/>
          <a:sym typeface="Quicksand"/>
        </a:defRPr>
      </a:lvl9pPr>
    </p:titleStyle>
    <p:bodyStyle>
      <a:lvl1pPr marL="0" marR="0" indent="0" algn="l" defTabSz="825500" latinLnBrk="0">
        <a:lnSpc>
          <a:spcPct val="100000"/>
        </a:lnSpc>
        <a:spcBef>
          <a:spcPts val="0"/>
        </a:spcBef>
        <a:spcAft>
          <a:spcPts val="0"/>
        </a:spcAft>
        <a:buClrTx/>
        <a:buSzTx/>
        <a:buFontTx/>
        <a:buNone/>
        <a:tabLst/>
        <a:defRPr sz="7200" b="0" i="0" u="none" strike="noStrike" cap="none" spc="0" baseline="0">
          <a:ln>
            <a:noFill/>
          </a:ln>
          <a:solidFill>
            <a:srgbClr val="FFFFFF"/>
          </a:solidFill>
          <a:effectLst>
            <a:outerShdw blurRad="50800" dist="38100" dir="5400000" rotWithShape="0">
              <a:srgbClr val="000000">
                <a:alpha val="40000"/>
              </a:srgbClr>
            </a:outerShdw>
          </a:effectLst>
          <a:uFillTx/>
          <a:latin typeface="+mn-lt"/>
          <a:ea typeface="+mn-ea"/>
          <a:cs typeface="+mn-cs"/>
          <a:sym typeface="DejaVu Sans Condensed"/>
        </a:defRPr>
      </a:lvl1pPr>
      <a:lvl2pPr marL="0" marR="0" indent="0" algn="l" defTabSz="825500" latinLnBrk="0">
        <a:lnSpc>
          <a:spcPct val="100000"/>
        </a:lnSpc>
        <a:spcBef>
          <a:spcPts val="0"/>
        </a:spcBef>
        <a:spcAft>
          <a:spcPts val="0"/>
        </a:spcAft>
        <a:buClrTx/>
        <a:buSzTx/>
        <a:buFontTx/>
        <a:buNone/>
        <a:tabLst/>
        <a:defRPr sz="7200" b="0" i="0" u="none" strike="noStrike" cap="none" spc="0" baseline="0">
          <a:ln>
            <a:noFill/>
          </a:ln>
          <a:solidFill>
            <a:srgbClr val="FFFFFF"/>
          </a:solidFill>
          <a:effectLst>
            <a:outerShdw blurRad="50800" dist="38100" dir="5400000" rotWithShape="0">
              <a:srgbClr val="000000">
                <a:alpha val="40000"/>
              </a:srgbClr>
            </a:outerShdw>
          </a:effectLst>
          <a:uFillTx/>
          <a:latin typeface="+mn-lt"/>
          <a:ea typeface="+mn-ea"/>
          <a:cs typeface="+mn-cs"/>
          <a:sym typeface="DejaVu Sans Condensed"/>
        </a:defRPr>
      </a:lvl2pPr>
      <a:lvl3pPr marL="0" marR="0" indent="0" algn="l" defTabSz="825500" latinLnBrk="0">
        <a:lnSpc>
          <a:spcPct val="100000"/>
        </a:lnSpc>
        <a:spcBef>
          <a:spcPts val="0"/>
        </a:spcBef>
        <a:spcAft>
          <a:spcPts val="0"/>
        </a:spcAft>
        <a:buClrTx/>
        <a:buSzTx/>
        <a:buFontTx/>
        <a:buNone/>
        <a:tabLst/>
        <a:defRPr sz="7200" b="0" i="0" u="none" strike="noStrike" cap="none" spc="0" baseline="0">
          <a:ln>
            <a:noFill/>
          </a:ln>
          <a:solidFill>
            <a:srgbClr val="FFFFFF"/>
          </a:solidFill>
          <a:effectLst>
            <a:outerShdw blurRad="50800" dist="38100" dir="5400000" rotWithShape="0">
              <a:srgbClr val="000000">
                <a:alpha val="40000"/>
              </a:srgbClr>
            </a:outerShdw>
          </a:effectLst>
          <a:uFillTx/>
          <a:latin typeface="+mn-lt"/>
          <a:ea typeface="+mn-ea"/>
          <a:cs typeface="+mn-cs"/>
          <a:sym typeface="DejaVu Sans Condensed"/>
        </a:defRPr>
      </a:lvl3pPr>
      <a:lvl4pPr marL="0" marR="0" indent="0" algn="l" defTabSz="825500" latinLnBrk="0">
        <a:lnSpc>
          <a:spcPct val="100000"/>
        </a:lnSpc>
        <a:spcBef>
          <a:spcPts val="0"/>
        </a:spcBef>
        <a:spcAft>
          <a:spcPts val="0"/>
        </a:spcAft>
        <a:buClrTx/>
        <a:buSzTx/>
        <a:buFontTx/>
        <a:buNone/>
        <a:tabLst/>
        <a:defRPr sz="7200" b="0" i="0" u="none" strike="noStrike" cap="none" spc="0" baseline="0">
          <a:ln>
            <a:noFill/>
          </a:ln>
          <a:solidFill>
            <a:srgbClr val="FFFFFF"/>
          </a:solidFill>
          <a:effectLst>
            <a:outerShdw blurRad="50800" dist="38100" dir="5400000" rotWithShape="0">
              <a:srgbClr val="000000">
                <a:alpha val="40000"/>
              </a:srgbClr>
            </a:outerShdw>
          </a:effectLst>
          <a:uFillTx/>
          <a:latin typeface="+mn-lt"/>
          <a:ea typeface="+mn-ea"/>
          <a:cs typeface="+mn-cs"/>
          <a:sym typeface="DejaVu Sans Condensed"/>
        </a:defRPr>
      </a:lvl4pPr>
      <a:lvl5pPr marL="0" marR="0" indent="0" algn="l" defTabSz="825500" latinLnBrk="0">
        <a:lnSpc>
          <a:spcPct val="100000"/>
        </a:lnSpc>
        <a:spcBef>
          <a:spcPts val="0"/>
        </a:spcBef>
        <a:spcAft>
          <a:spcPts val="0"/>
        </a:spcAft>
        <a:buClrTx/>
        <a:buSzTx/>
        <a:buFontTx/>
        <a:buNone/>
        <a:tabLst/>
        <a:defRPr sz="7200" b="0" i="0" u="none" strike="noStrike" cap="none" spc="0" baseline="0">
          <a:ln>
            <a:noFill/>
          </a:ln>
          <a:solidFill>
            <a:srgbClr val="FFFFFF"/>
          </a:solidFill>
          <a:effectLst>
            <a:outerShdw blurRad="50800" dist="38100" dir="5400000" rotWithShape="0">
              <a:srgbClr val="000000">
                <a:alpha val="40000"/>
              </a:srgbClr>
            </a:outerShdw>
          </a:effectLst>
          <a:uFillTx/>
          <a:latin typeface="+mn-lt"/>
          <a:ea typeface="+mn-ea"/>
          <a:cs typeface="+mn-cs"/>
          <a:sym typeface="DejaVu Sans Condensed"/>
        </a:defRPr>
      </a:lvl5pPr>
      <a:lvl6pPr marL="0" marR="0" indent="355600" algn="l" defTabSz="825500" latinLnBrk="0">
        <a:lnSpc>
          <a:spcPct val="100000"/>
        </a:lnSpc>
        <a:spcBef>
          <a:spcPts val="0"/>
        </a:spcBef>
        <a:spcAft>
          <a:spcPts val="0"/>
        </a:spcAft>
        <a:buClrTx/>
        <a:buSzTx/>
        <a:buFontTx/>
        <a:buNone/>
        <a:tabLst/>
        <a:defRPr sz="7200" b="0" i="0" u="none" strike="noStrike" cap="none" spc="0" baseline="0">
          <a:ln>
            <a:noFill/>
          </a:ln>
          <a:solidFill>
            <a:srgbClr val="FFFFFF"/>
          </a:solidFill>
          <a:effectLst>
            <a:outerShdw blurRad="50800" dist="38100" dir="5400000" rotWithShape="0">
              <a:srgbClr val="000000">
                <a:alpha val="40000"/>
              </a:srgbClr>
            </a:outerShdw>
          </a:effectLst>
          <a:uFillTx/>
          <a:latin typeface="+mn-lt"/>
          <a:ea typeface="+mn-ea"/>
          <a:cs typeface="+mn-cs"/>
          <a:sym typeface="DejaVu Sans Condensed"/>
        </a:defRPr>
      </a:lvl6pPr>
      <a:lvl7pPr marL="0" marR="0" indent="711200" algn="l" defTabSz="825500" latinLnBrk="0">
        <a:lnSpc>
          <a:spcPct val="100000"/>
        </a:lnSpc>
        <a:spcBef>
          <a:spcPts val="0"/>
        </a:spcBef>
        <a:spcAft>
          <a:spcPts val="0"/>
        </a:spcAft>
        <a:buClrTx/>
        <a:buSzTx/>
        <a:buFontTx/>
        <a:buNone/>
        <a:tabLst/>
        <a:defRPr sz="7200" b="0" i="0" u="none" strike="noStrike" cap="none" spc="0" baseline="0">
          <a:ln>
            <a:noFill/>
          </a:ln>
          <a:solidFill>
            <a:srgbClr val="FFFFFF"/>
          </a:solidFill>
          <a:effectLst>
            <a:outerShdw blurRad="50800" dist="38100" dir="5400000" rotWithShape="0">
              <a:srgbClr val="000000">
                <a:alpha val="40000"/>
              </a:srgbClr>
            </a:outerShdw>
          </a:effectLst>
          <a:uFillTx/>
          <a:latin typeface="+mn-lt"/>
          <a:ea typeface="+mn-ea"/>
          <a:cs typeface="+mn-cs"/>
          <a:sym typeface="DejaVu Sans Condensed"/>
        </a:defRPr>
      </a:lvl7pPr>
      <a:lvl8pPr marL="0" marR="0" indent="1066800" algn="l" defTabSz="825500" latinLnBrk="0">
        <a:lnSpc>
          <a:spcPct val="100000"/>
        </a:lnSpc>
        <a:spcBef>
          <a:spcPts val="0"/>
        </a:spcBef>
        <a:spcAft>
          <a:spcPts val="0"/>
        </a:spcAft>
        <a:buClrTx/>
        <a:buSzTx/>
        <a:buFontTx/>
        <a:buNone/>
        <a:tabLst/>
        <a:defRPr sz="7200" b="0" i="0" u="none" strike="noStrike" cap="none" spc="0" baseline="0">
          <a:ln>
            <a:noFill/>
          </a:ln>
          <a:solidFill>
            <a:srgbClr val="FFFFFF"/>
          </a:solidFill>
          <a:effectLst>
            <a:outerShdw blurRad="50800" dist="38100" dir="5400000" rotWithShape="0">
              <a:srgbClr val="000000">
                <a:alpha val="40000"/>
              </a:srgbClr>
            </a:outerShdw>
          </a:effectLst>
          <a:uFillTx/>
          <a:latin typeface="+mn-lt"/>
          <a:ea typeface="+mn-ea"/>
          <a:cs typeface="+mn-cs"/>
          <a:sym typeface="DejaVu Sans Condensed"/>
        </a:defRPr>
      </a:lvl8pPr>
      <a:lvl9pPr marL="0" marR="0" indent="1422400" algn="l" defTabSz="825500" latinLnBrk="0">
        <a:lnSpc>
          <a:spcPct val="100000"/>
        </a:lnSpc>
        <a:spcBef>
          <a:spcPts val="0"/>
        </a:spcBef>
        <a:spcAft>
          <a:spcPts val="0"/>
        </a:spcAft>
        <a:buClrTx/>
        <a:buSzTx/>
        <a:buFontTx/>
        <a:buNone/>
        <a:tabLst/>
        <a:defRPr sz="7200" b="0" i="0" u="none" strike="noStrike" cap="none" spc="0" baseline="0">
          <a:ln>
            <a:noFill/>
          </a:ln>
          <a:solidFill>
            <a:srgbClr val="FFFFFF"/>
          </a:solidFill>
          <a:effectLst>
            <a:outerShdw blurRad="50800" dist="38100" dir="5400000" rotWithShape="0">
              <a:srgbClr val="000000">
                <a:alpha val="40000"/>
              </a:srgbClr>
            </a:outerShdw>
          </a:effectLst>
          <a:uFillTx/>
          <a:latin typeface="+mn-lt"/>
          <a:ea typeface="+mn-ea"/>
          <a:cs typeface="+mn-cs"/>
          <a:sym typeface="DejaVu Sans Condensed"/>
        </a:defRPr>
      </a:lvl9pPr>
    </p:bodyStyle>
    <p:otherStyle>
      <a:lvl1pPr marL="0" marR="0" indent="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Gill Sans"/>
        </a:defRPr>
      </a:lvl1pPr>
      <a:lvl2pPr marL="0" marR="0" indent="2286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Gill Sans"/>
        </a:defRPr>
      </a:lvl2pPr>
      <a:lvl3pPr marL="0" marR="0" indent="4572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Gill Sans"/>
        </a:defRPr>
      </a:lvl3pPr>
      <a:lvl4pPr marL="0" marR="0" indent="6858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Gill Sans"/>
        </a:defRPr>
      </a:lvl4pPr>
      <a:lvl5pPr marL="0" marR="0" indent="9144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Gill Sans"/>
        </a:defRPr>
      </a:lvl5pPr>
      <a:lvl6pPr marL="0" marR="0" indent="11430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Gill Sans"/>
        </a:defRPr>
      </a:lvl6pPr>
      <a:lvl7pPr marL="0" marR="0" indent="13716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Gill Sans"/>
        </a:defRPr>
      </a:lvl7pPr>
      <a:lvl8pPr marL="0" marR="0" indent="16002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Gill Sans"/>
        </a:defRPr>
      </a:lvl8pPr>
      <a:lvl9pPr marL="0" marR="0" indent="18288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Gill San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1" y="7804161"/>
            <a:ext cx="9067800" cy="5899150"/>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gn="l" defTabSz="2176857" fontAlgn="base" hangingPunct="1">
                <a:spcBef>
                  <a:spcPct val="0"/>
                </a:spcBef>
                <a:spcAft>
                  <a:spcPct val="0"/>
                </a:spcAft>
                <a:defRPr/>
              </a:pPr>
              <a:endParaRPr lang="en-US" sz="5700" kern="12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lgn="l" defTabSz="2176857" fontAlgn="base" hangingPunct="1">
                <a:spcBef>
                  <a:spcPct val="0"/>
                </a:spcBef>
                <a:spcAft>
                  <a:spcPct val="0"/>
                </a:spcAft>
                <a:defRPr/>
              </a:pPr>
              <a:endParaRPr lang="en-US" sz="5700" kern="12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gn="l" defTabSz="2176857" fontAlgn="base" hangingPunct="1">
                <a:spcBef>
                  <a:spcPct val="0"/>
                </a:spcBef>
                <a:spcAft>
                  <a:spcPct val="0"/>
                </a:spcAft>
                <a:defRPr/>
              </a:pPr>
              <a:endParaRPr lang="en-US" sz="5700" kern="12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gn="l" defTabSz="2176857" fontAlgn="base" hangingPunct="1">
                <a:spcBef>
                  <a:spcPct val="0"/>
                </a:spcBef>
                <a:spcAft>
                  <a:spcPct val="0"/>
                </a:spcAft>
                <a:defRPr/>
              </a:pPr>
              <a:endParaRPr lang="en-US" sz="5700" kern="12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2176857" fontAlgn="base" hangingPunct="1">
                <a:spcBef>
                  <a:spcPct val="0"/>
                </a:spcBef>
                <a:spcAft>
                  <a:spcPct val="0"/>
                </a:spcAft>
              </a:pPr>
              <a:endParaRPr lang="en-US" sz="5700" kern="1200">
                <a:solidFill>
                  <a:srgbClr val="FFFFFF"/>
                </a:solidFill>
                <a:latin typeface="Times New Roman" charset="0"/>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2176857" fontAlgn="base" hangingPunct="1">
                <a:spcBef>
                  <a:spcPct val="0"/>
                </a:spcBef>
                <a:spcAft>
                  <a:spcPct val="0"/>
                </a:spcAft>
              </a:pPr>
              <a:endParaRPr lang="en-US" sz="5700" kern="1200">
                <a:solidFill>
                  <a:srgbClr val="FFFFFF"/>
                </a:solidFill>
                <a:latin typeface="Times New Roman" charset="0"/>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2176857" fontAlgn="base" hangingPunct="1">
                <a:spcBef>
                  <a:spcPct val="0"/>
                </a:spcBef>
                <a:spcAft>
                  <a:spcPct val="0"/>
                </a:spcAft>
              </a:pPr>
              <a:endParaRPr lang="en-US" sz="5700" kern="12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1219200" y="555637"/>
            <a:ext cx="21945600" cy="2279650"/>
          </a:xfrm>
          <a:prstGeom prst="rect">
            <a:avLst/>
          </a:prstGeom>
          <a:noFill/>
          <a:ln w="9525">
            <a:noFill/>
            <a:miter lim="800000"/>
            <a:headEnd/>
            <a:tailEnd/>
          </a:ln>
          <a:effectLst/>
        </p:spPr>
        <p:txBody>
          <a:bodyPr vert="horz" wrap="square" lIns="217686" tIns="108843" rIns="217686" bIns="108843"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1219200" y="3200411"/>
            <a:ext cx="21945600" cy="9061450"/>
          </a:xfrm>
          <a:prstGeom prst="rect">
            <a:avLst/>
          </a:prstGeom>
          <a:noFill/>
          <a:ln w="9525">
            <a:noFill/>
            <a:miter lim="800000"/>
            <a:headEnd/>
            <a:tailEnd/>
          </a:ln>
          <a:effectLst/>
        </p:spPr>
        <p:txBody>
          <a:bodyPr vert="horz" wrap="square" lIns="217686" tIns="108843" rIns="217686" bIns="10884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1219200" y="12496800"/>
            <a:ext cx="5689600" cy="914400"/>
          </a:xfrm>
          <a:prstGeom prst="rect">
            <a:avLst/>
          </a:prstGeom>
          <a:noFill/>
          <a:ln w="9525">
            <a:noFill/>
            <a:miter lim="800000"/>
            <a:headEnd/>
            <a:tailEnd/>
          </a:ln>
          <a:effectLst/>
        </p:spPr>
        <p:txBody>
          <a:bodyPr vert="horz" wrap="square" lIns="217686" tIns="108843" rIns="217686" bIns="108843" numCol="1" anchor="t" anchorCtr="0" compatLnSpc="1">
            <a:prstTxWarp prst="textNoShape">
              <a:avLst/>
            </a:prstTxWarp>
          </a:bodyPr>
          <a:lstStyle>
            <a:lvl1pPr>
              <a:defRPr sz="2400">
                <a:solidFill>
                  <a:srgbClr val="FFFFFF"/>
                </a:solidFill>
                <a:effectLst>
                  <a:outerShdw blurRad="38100" dist="38100" dir="2700000" algn="tl">
                    <a:srgbClr val="000000"/>
                  </a:outerShdw>
                </a:effectLst>
                <a:latin typeface="Arial" pitchFamily="-112" charset="0"/>
                <a:ea typeface="+mn-ea"/>
                <a:cs typeface="+mn-cs"/>
              </a:defRPr>
            </a:lvl1pPr>
          </a:lstStyle>
          <a:p>
            <a:pPr algn="l" defTabSz="2176857" fontAlgn="base" hangingPunct="1">
              <a:spcBef>
                <a:spcPct val="0"/>
              </a:spcBef>
              <a:spcAft>
                <a:spcPct val="0"/>
              </a:spcAft>
              <a:defRPr/>
            </a:pPr>
            <a:endParaRPr lang="en-US" kern="1200"/>
          </a:p>
        </p:txBody>
      </p:sp>
      <p:sp>
        <p:nvSpPr>
          <p:cNvPr id="329741" name="Rectangle 13"/>
          <p:cNvSpPr>
            <a:spLocks noGrp="1" noChangeArrowheads="1"/>
          </p:cNvSpPr>
          <p:nvPr>
            <p:ph type="ftr" sz="quarter" idx="3"/>
          </p:nvPr>
        </p:nvSpPr>
        <p:spPr bwMode="auto">
          <a:xfrm>
            <a:off x="8331200" y="12496800"/>
            <a:ext cx="7721600" cy="914400"/>
          </a:xfrm>
          <a:prstGeom prst="rect">
            <a:avLst/>
          </a:prstGeom>
          <a:noFill/>
          <a:ln w="9525">
            <a:noFill/>
            <a:miter lim="800000"/>
            <a:headEnd/>
            <a:tailEnd/>
          </a:ln>
          <a:effectLst/>
        </p:spPr>
        <p:txBody>
          <a:bodyPr vert="horz" wrap="square" lIns="217686" tIns="108843" rIns="217686" bIns="108843" numCol="1" anchor="t" anchorCtr="0" compatLnSpc="1">
            <a:prstTxWarp prst="textNoShape">
              <a:avLst/>
            </a:prstTxWarp>
          </a:bodyPr>
          <a:lstStyle>
            <a:lvl1pPr algn="ctr">
              <a:defRPr sz="2400">
                <a:solidFill>
                  <a:srgbClr val="FFFFFF"/>
                </a:solidFill>
                <a:effectLst>
                  <a:outerShdw blurRad="38100" dist="38100" dir="2700000" algn="tl">
                    <a:srgbClr val="000000"/>
                  </a:outerShdw>
                </a:effectLst>
                <a:latin typeface="Arial" pitchFamily="-112" charset="0"/>
                <a:ea typeface="+mn-ea"/>
                <a:cs typeface="+mn-cs"/>
              </a:defRPr>
            </a:lvl1pPr>
          </a:lstStyle>
          <a:p>
            <a:pPr defTabSz="2176857" fontAlgn="base" hangingPunct="1">
              <a:spcBef>
                <a:spcPct val="0"/>
              </a:spcBef>
              <a:spcAft>
                <a:spcPct val="0"/>
              </a:spcAft>
              <a:defRPr/>
            </a:pPr>
            <a:endParaRPr lang="en-US" kern="1200"/>
          </a:p>
        </p:txBody>
      </p:sp>
      <p:sp>
        <p:nvSpPr>
          <p:cNvPr id="329742" name="Rectangle 14"/>
          <p:cNvSpPr>
            <a:spLocks noGrp="1" noChangeArrowheads="1"/>
          </p:cNvSpPr>
          <p:nvPr>
            <p:ph type="sldNum" sz="quarter" idx="4"/>
          </p:nvPr>
        </p:nvSpPr>
        <p:spPr bwMode="auto">
          <a:xfrm>
            <a:off x="17475200" y="12496800"/>
            <a:ext cx="5689600" cy="914400"/>
          </a:xfrm>
          <a:prstGeom prst="rect">
            <a:avLst/>
          </a:prstGeom>
          <a:noFill/>
          <a:ln w="9525">
            <a:noFill/>
            <a:miter lim="800000"/>
            <a:headEnd/>
            <a:tailEnd/>
          </a:ln>
          <a:effectLst/>
        </p:spPr>
        <p:txBody>
          <a:bodyPr vert="horz" wrap="square" lIns="217686" tIns="108843" rIns="217686" bIns="108843" numCol="1" anchor="t" anchorCtr="0" compatLnSpc="1">
            <a:prstTxWarp prst="textNoShape">
              <a:avLst/>
            </a:prstTxWarp>
          </a:bodyPr>
          <a:lstStyle>
            <a:lvl1pPr algn="r">
              <a:defRPr sz="24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defTabSz="2176857" fontAlgn="base" hangingPunct="1">
              <a:spcBef>
                <a:spcPct val="0"/>
              </a:spcBef>
              <a:spcAft>
                <a:spcPct val="0"/>
              </a:spcAft>
              <a:defRPr/>
            </a:pPr>
            <a:fld id="{61F442D0-A11F-2640-8129-5D1BEF7A3C1E}" type="slidenum">
              <a:rPr lang="en-US" kern="1200"/>
              <a:pPr defTabSz="2176857" fontAlgn="base" hangingPunct="1">
                <a:spcBef>
                  <a:spcPct val="0"/>
                </a:spcBef>
                <a:spcAft>
                  <a:spcPct val="0"/>
                </a:spcAft>
                <a:defRPr/>
              </a:pPr>
              <a:t>‹#›</a:t>
            </a:fld>
            <a:endParaRPr lang="en-US" kern="1200"/>
          </a:p>
        </p:txBody>
      </p:sp>
    </p:spTree>
    <p:extLst>
      <p:ext uri="{BB962C8B-B14F-4D97-AF65-F5344CB8AC3E}">
        <p14:creationId xmlns:p14="http://schemas.microsoft.com/office/powerpoint/2010/main" val="3131403919"/>
      </p:ext>
    </p:extLst>
  </p:cSld>
  <p:clrMap bg1="dk2" tx1="lt1" bg2="dk1" tx2="lt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transition xmlns:p14="http://schemas.microsoft.com/office/powerpoint/2010/main"/>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105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105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105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105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105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1088428" algn="ctr" rtl="0" fontAlgn="base">
        <a:spcBef>
          <a:spcPct val="0"/>
        </a:spcBef>
        <a:spcAft>
          <a:spcPct val="0"/>
        </a:spcAft>
        <a:defRPr sz="10500">
          <a:solidFill>
            <a:schemeClr val="tx2"/>
          </a:solidFill>
          <a:effectLst>
            <a:outerShdw blurRad="38100" dist="38100" dir="2700000" algn="tl">
              <a:srgbClr val="000000"/>
            </a:outerShdw>
          </a:effectLst>
          <a:latin typeface="Arial" pitchFamily="-111" charset="0"/>
        </a:defRPr>
      </a:lvl6pPr>
      <a:lvl7pPr marL="2176857" algn="ctr" rtl="0" fontAlgn="base">
        <a:spcBef>
          <a:spcPct val="0"/>
        </a:spcBef>
        <a:spcAft>
          <a:spcPct val="0"/>
        </a:spcAft>
        <a:defRPr sz="10500">
          <a:solidFill>
            <a:schemeClr val="tx2"/>
          </a:solidFill>
          <a:effectLst>
            <a:outerShdw blurRad="38100" dist="38100" dir="2700000" algn="tl">
              <a:srgbClr val="000000"/>
            </a:outerShdw>
          </a:effectLst>
          <a:latin typeface="Arial" pitchFamily="-111" charset="0"/>
        </a:defRPr>
      </a:lvl7pPr>
      <a:lvl8pPr marL="3265285" algn="ctr" rtl="0" fontAlgn="base">
        <a:spcBef>
          <a:spcPct val="0"/>
        </a:spcBef>
        <a:spcAft>
          <a:spcPct val="0"/>
        </a:spcAft>
        <a:defRPr sz="10500">
          <a:solidFill>
            <a:schemeClr val="tx2"/>
          </a:solidFill>
          <a:effectLst>
            <a:outerShdw blurRad="38100" dist="38100" dir="2700000" algn="tl">
              <a:srgbClr val="000000"/>
            </a:outerShdw>
          </a:effectLst>
          <a:latin typeface="Arial" pitchFamily="-111" charset="0"/>
        </a:defRPr>
      </a:lvl8pPr>
      <a:lvl9pPr marL="4353714" algn="ctr" rtl="0" fontAlgn="base">
        <a:spcBef>
          <a:spcPct val="0"/>
        </a:spcBef>
        <a:spcAft>
          <a:spcPct val="0"/>
        </a:spcAft>
        <a:defRPr sz="10500">
          <a:solidFill>
            <a:schemeClr val="tx2"/>
          </a:solidFill>
          <a:effectLst>
            <a:outerShdw blurRad="38100" dist="38100" dir="2700000" algn="tl">
              <a:srgbClr val="000000"/>
            </a:outerShdw>
          </a:effectLst>
          <a:latin typeface="Arial" pitchFamily="-111" charset="0"/>
        </a:defRPr>
      </a:lvl9pPr>
    </p:titleStyle>
    <p:bodyStyle>
      <a:lvl1pPr marL="816320" indent="-816320" algn="l" rtl="0" eaLnBrk="0" fontAlgn="base" hangingPunct="0">
        <a:spcBef>
          <a:spcPct val="20000"/>
        </a:spcBef>
        <a:spcAft>
          <a:spcPct val="0"/>
        </a:spcAft>
        <a:buClr>
          <a:schemeClr val="hlink"/>
        </a:buClr>
        <a:buSzPct val="75000"/>
        <a:buFont typeface="Wingdings" charset="0"/>
        <a:buChar char="l"/>
        <a:defRPr sz="76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1768697" indent="-680271" algn="l" rtl="0" eaLnBrk="0" fontAlgn="base" hangingPunct="0">
        <a:spcBef>
          <a:spcPct val="20000"/>
        </a:spcBef>
        <a:spcAft>
          <a:spcPct val="0"/>
        </a:spcAft>
        <a:buClr>
          <a:schemeClr val="tx2"/>
        </a:buClr>
        <a:buSzPct val="75000"/>
        <a:buFont typeface="Wingdings" charset="0"/>
        <a:buChar char="l"/>
        <a:defRPr sz="6700">
          <a:solidFill>
            <a:schemeClr val="tx1"/>
          </a:solidFill>
          <a:effectLst>
            <a:outerShdw blurRad="38100" dist="38100" dir="2700000" algn="tl">
              <a:srgbClr val="000000"/>
            </a:outerShdw>
          </a:effectLst>
          <a:latin typeface="+mn-lt"/>
          <a:ea typeface="ＭＳ Ｐゴシック" pitchFamily="-111" charset="-128"/>
        </a:defRPr>
      </a:lvl2pPr>
      <a:lvl3pPr marL="2721071" indent="-544214" algn="l" rtl="0" eaLnBrk="0" fontAlgn="base" hangingPunct="0">
        <a:spcBef>
          <a:spcPct val="20000"/>
        </a:spcBef>
        <a:spcAft>
          <a:spcPct val="0"/>
        </a:spcAft>
        <a:buClr>
          <a:schemeClr val="accent2"/>
        </a:buClr>
        <a:buSzPct val="75000"/>
        <a:buFont typeface="Wingdings" charset="0"/>
        <a:buChar char="l"/>
        <a:defRPr sz="5700">
          <a:solidFill>
            <a:schemeClr val="tx1"/>
          </a:solidFill>
          <a:effectLst>
            <a:outerShdw blurRad="38100" dist="38100" dir="2700000" algn="tl">
              <a:srgbClr val="000000"/>
            </a:outerShdw>
          </a:effectLst>
          <a:latin typeface="+mn-lt"/>
          <a:ea typeface="ＭＳ Ｐゴシック" charset="0"/>
          <a:cs typeface="Geneva" charset="0"/>
        </a:defRPr>
      </a:lvl3pPr>
      <a:lvl4pPr marL="3809500" indent="-544214" algn="l" rtl="0" eaLnBrk="0" fontAlgn="base" hangingPunct="0">
        <a:spcBef>
          <a:spcPct val="20000"/>
        </a:spcBef>
        <a:spcAft>
          <a:spcPct val="0"/>
        </a:spcAft>
        <a:buClr>
          <a:schemeClr val="folHlink"/>
        </a:buClr>
        <a:buSzPct val="75000"/>
        <a:buFont typeface="Wingdings" charset="0"/>
        <a:buChar char="l"/>
        <a:defRPr sz="4800">
          <a:solidFill>
            <a:schemeClr val="tx1"/>
          </a:solidFill>
          <a:effectLst>
            <a:outerShdw blurRad="38100" dist="38100" dir="2700000" algn="tl">
              <a:srgbClr val="000000"/>
            </a:outerShdw>
          </a:effectLst>
          <a:latin typeface="+mn-lt"/>
          <a:ea typeface="Geneva" charset="-128"/>
          <a:cs typeface="Geneva" charset="0"/>
        </a:defRPr>
      </a:lvl4pPr>
      <a:lvl5pPr marL="4897928" indent="-544214" algn="l" rtl="0" eaLnBrk="0" fontAlgn="base" hangingPunct="0">
        <a:spcBef>
          <a:spcPct val="20000"/>
        </a:spcBef>
        <a:spcAft>
          <a:spcPct val="0"/>
        </a:spcAft>
        <a:buClr>
          <a:schemeClr val="tx1"/>
        </a:buClr>
        <a:buSzPct val="75000"/>
        <a:buFont typeface="Wingdings" charset="0"/>
        <a:buChar char="l"/>
        <a:defRPr sz="4800">
          <a:solidFill>
            <a:schemeClr val="tx1"/>
          </a:solidFill>
          <a:effectLst>
            <a:outerShdw blurRad="38100" dist="38100" dir="2700000" algn="tl">
              <a:srgbClr val="000000"/>
            </a:outerShdw>
          </a:effectLst>
          <a:latin typeface="+mn-lt"/>
          <a:ea typeface="Geneva" charset="-128"/>
          <a:cs typeface="Geneva" charset="0"/>
        </a:defRPr>
      </a:lvl5pPr>
      <a:lvl6pPr marL="5986356" indent="-544214" algn="l" rtl="0" fontAlgn="base">
        <a:spcBef>
          <a:spcPct val="20000"/>
        </a:spcBef>
        <a:spcAft>
          <a:spcPct val="0"/>
        </a:spcAft>
        <a:buClr>
          <a:schemeClr val="tx1"/>
        </a:buClr>
        <a:buSzPct val="75000"/>
        <a:buFont typeface="Wingdings" pitchFamily="-111" charset="2"/>
        <a:buChar char="l"/>
        <a:defRPr sz="4800">
          <a:solidFill>
            <a:schemeClr val="tx1"/>
          </a:solidFill>
          <a:effectLst>
            <a:outerShdw blurRad="38100" dist="38100" dir="2700000" algn="tl">
              <a:srgbClr val="000000"/>
            </a:outerShdw>
          </a:effectLst>
          <a:latin typeface="+mn-lt"/>
          <a:ea typeface="ＭＳ Ｐゴシック" pitchFamily="-111" charset="-128"/>
        </a:defRPr>
      </a:lvl6pPr>
      <a:lvl7pPr marL="7074782" indent="-544214" algn="l" rtl="0" fontAlgn="base">
        <a:spcBef>
          <a:spcPct val="20000"/>
        </a:spcBef>
        <a:spcAft>
          <a:spcPct val="0"/>
        </a:spcAft>
        <a:buClr>
          <a:schemeClr val="tx1"/>
        </a:buClr>
        <a:buSzPct val="75000"/>
        <a:buFont typeface="Wingdings" pitchFamily="-111" charset="2"/>
        <a:buChar char="l"/>
        <a:defRPr sz="4800">
          <a:solidFill>
            <a:schemeClr val="tx1"/>
          </a:solidFill>
          <a:effectLst>
            <a:outerShdw blurRad="38100" dist="38100" dir="2700000" algn="tl">
              <a:srgbClr val="000000"/>
            </a:outerShdw>
          </a:effectLst>
          <a:latin typeface="+mn-lt"/>
          <a:ea typeface="ＭＳ Ｐゴシック" pitchFamily="-111" charset="-128"/>
        </a:defRPr>
      </a:lvl7pPr>
      <a:lvl8pPr marL="8163209" indent="-544214" algn="l" rtl="0" fontAlgn="base">
        <a:spcBef>
          <a:spcPct val="20000"/>
        </a:spcBef>
        <a:spcAft>
          <a:spcPct val="0"/>
        </a:spcAft>
        <a:buClr>
          <a:schemeClr val="tx1"/>
        </a:buClr>
        <a:buSzPct val="75000"/>
        <a:buFont typeface="Wingdings" pitchFamily="-111" charset="2"/>
        <a:buChar char="l"/>
        <a:defRPr sz="4800">
          <a:solidFill>
            <a:schemeClr val="tx1"/>
          </a:solidFill>
          <a:effectLst>
            <a:outerShdw blurRad="38100" dist="38100" dir="2700000" algn="tl">
              <a:srgbClr val="000000"/>
            </a:outerShdw>
          </a:effectLst>
          <a:latin typeface="+mn-lt"/>
          <a:ea typeface="ＭＳ Ｐゴシック" pitchFamily="-111" charset="-128"/>
        </a:defRPr>
      </a:lvl8pPr>
      <a:lvl9pPr marL="9251635" indent="-544214" algn="l" rtl="0" fontAlgn="base">
        <a:spcBef>
          <a:spcPct val="20000"/>
        </a:spcBef>
        <a:spcAft>
          <a:spcPct val="0"/>
        </a:spcAft>
        <a:buClr>
          <a:schemeClr val="tx1"/>
        </a:buClr>
        <a:buSzPct val="75000"/>
        <a:buFont typeface="Wingdings" pitchFamily="-111" charset="2"/>
        <a:buChar char="l"/>
        <a:defRPr sz="48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1088428" rtl="0" eaLnBrk="1" latinLnBrk="0" hangingPunct="1">
        <a:defRPr sz="4300" kern="1200">
          <a:solidFill>
            <a:schemeClr val="tx1"/>
          </a:solidFill>
          <a:latin typeface="+mn-lt"/>
          <a:ea typeface="+mn-ea"/>
          <a:cs typeface="+mn-cs"/>
        </a:defRPr>
      </a:lvl1pPr>
      <a:lvl2pPr marL="1088428" algn="l" defTabSz="1088428" rtl="0" eaLnBrk="1" latinLnBrk="0" hangingPunct="1">
        <a:defRPr sz="4300" kern="1200">
          <a:solidFill>
            <a:schemeClr val="tx1"/>
          </a:solidFill>
          <a:latin typeface="+mn-lt"/>
          <a:ea typeface="+mn-ea"/>
          <a:cs typeface="+mn-cs"/>
        </a:defRPr>
      </a:lvl2pPr>
      <a:lvl3pPr marL="2176857" algn="l" defTabSz="1088428" rtl="0" eaLnBrk="1" latinLnBrk="0" hangingPunct="1">
        <a:defRPr sz="4300" kern="1200">
          <a:solidFill>
            <a:schemeClr val="tx1"/>
          </a:solidFill>
          <a:latin typeface="+mn-lt"/>
          <a:ea typeface="+mn-ea"/>
          <a:cs typeface="+mn-cs"/>
        </a:defRPr>
      </a:lvl3pPr>
      <a:lvl4pPr marL="3265285" algn="l" defTabSz="1088428" rtl="0" eaLnBrk="1" latinLnBrk="0" hangingPunct="1">
        <a:defRPr sz="4300" kern="1200">
          <a:solidFill>
            <a:schemeClr val="tx1"/>
          </a:solidFill>
          <a:latin typeface="+mn-lt"/>
          <a:ea typeface="+mn-ea"/>
          <a:cs typeface="+mn-cs"/>
        </a:defRPr>
      </a:lvl4pPr>
      <a:lvl5pPr marL="4353714" algn="l" defTabSz="1088428" rtl="0" eaLnBrk="1" latinLnBrk="0" hangingPunct="1">
        <a:defRPr sz="4300" kern="1200">
          <a:solidFill>
            <a:schemeClr val="tx1"/>
          </a:solidFill>
          <a:latin typeface="+mn-lt"/>
          <a:ea typeface="+mn-ea"/>
          <a:cs typeface="+mn-cs"/>
        </a:defRPr>
      </a:lvl5pPr>
      <a:lvl6pPr marL="5442142" algn="l" defTabSz="1088428" rtl="0" eaLnBrk="1" latinLnBrk="0" hangingPunct="1">
        <a:defRPr sz="4300" kern="1200">
          <a:solidFill>
            <a:schemeClr val="tx1"/>
          </a:solidFill>
          <a:latin typeface="+mn-lt"/>
          <a:ea typeface="+mn-ea"/>
          <a:cs typeface="+mn-cs"/>
        </a:defRPr>
      </a:lvl6pPr>
      <a:lvl7pPr marL="6530568" algn="l" defTabSz="1088428" rtl="0" eaLnBrk="1" latinLnBrk="0" hangingPunct="1">
        <a:defRPr sz="4300" kern="1200">
          <a:solidFill>
            <a:schemeClr val="tx1"/>
          </a:solidFill>
          <a:latin typeface="+mn-lt"/>
          <a:ea typeface="+mn-ea"/>
          <a:cs typeface="+mn-cs"/>
        </a:defRPr>
      </a:lvl7pPr>
      <a:lvl8pPr marL="7618992" algn="l" defTabSz="1088428" rtl="0" eaLnBrk="1" latinLnBrk="0" hangingPunct="1">
        <a:defRPr sz="4300" kern="1200">
          <a:solidFill>
            <a:schemeClr val="tx1"/>
          </a:solidFill>
          <a:latin typeface="+mn-lt"/>
          <a:ea typeface="+mn-ea"/>
          <a:cs typeface="+mn-cs"/>
        </a:defRPr>
      </a:lvl8pPr>
      <a:lvl9pPr marL="8707425" algn="l" defTabSz="1088428" rtl="0" eaLnBrk="1" latinLnBrk="0" hangingPunct="1">
        <a:defRPr sz="43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94.png"/><Relationship Id="rId3" Type="http://schemas.openxmlformats.org/officeDocument/2006/relationships/image" Target="../media/image140.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40.png"/><Relationship Id="rId3" Type="http://schemas.openxmlformats.org/officeDocument/2006/relationships/image" Target="../media/image94.pn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10.jpe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4.xml"/><Relationship Id="rId3" Type="http://schemas.openxmlformats.org/officeDocument/2006/relationships/image" Target="../media/image141.jpe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5.xml"/><Relationship Id="rId3" Type="http://schemas.openxmlformats.org/officeDocument/2006/relationships/image" Target="../media/image142.jpe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6.xml"/><Relationship Id="rId3" Type="http://schemas.openxmlformats.org/officeDocument/2006/relationships/image" Target="../media/image143.jpe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40.pn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7.xml"/><Relationship Id="rId3" Type="http://schemas.openxmlformats.org/officeDocument/2006/relationships/image" Target="../media/image22.jpeg"/></Relationships>
</file>

<file path=ppt/slides/_rels/slide109.xml.rels><?xml version="1.0" encoding="UTF-8" standalone="yes"?>
<Relationships xmlns="http://schemas.openxmlformats.org/package/2006/relationships"><Relationship Id="rId3" Type="http://schemas.openxmlformats.org/officeDocument/2006/relationships/image" Target="../media/image82.jpeg"/><Relationship Id="rId4" Type="http://schemas.openxmlformats.org/officeDocument/2006/relationships/image" Target="../media/image144.png"/><Relationship Id="rId1" Type="http://schemas.openxmlformats.org/officeDocument/2006/relationships/slideLayout" Target="../slideLayouts/slideLayout5.xml"/><Relationship Id="rId2" Type="http://schemas.openxmlformats.org/officeDocument/2006/relationships/notesSlide" Target="../notesSlides/notesSlide7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_rels/slide110.xml.rels><?xml version="1.0" encoding="UTF-8" standalone="yes"?>
<Relationships xmlns="http://schemas.openxmlformats.org/package/2006/relationships"><Relationship Id="rId3" Type="http://schemas.openxmlformats.org/officeDocument/2006/relationships/image" Target="../media/image24.jpeg"/><Relationship Id="rId4" Type="http://schemas.openxmlformats.org/officeDocument/2006/relationships/image" Target="../media/image25.png"/><Relationship Id="rId1" Type="http://schemas.openxmlformats.org/officeDocument/2006/relationships/slideLayout" Target="../slideLayouts/slideLayout5.xml"/><Relationship Id="rId2" Type="http://schemas.openxmlformats.org/officeDocument/2006/relationships/image" Target="../media/image23.png"/></Relationships>
</file>

<file path=ppt/slides/_rels/slide111.xml.rels><?xml version="1.0" encoding="UTF-8" standalone="yes"?>
<Relationships xmlns="http://schemas.openxmlformats.org/package/2006/relationships"><Relationship Id="rId3" Type="http://schemas.openxmlformats.org/officeDocument/2006/relationships/image" Target="../media/image146.png"/><Relationship Id="rId4" Type="http://schemas.openxmlformats.org/officeDocument/2006/relationships/image" Target="../media/image136.png"/><Relationship Id="rId5" Type="http://schemas.openxmlformats.org/officeDocument/2006/relationships/image" Target="../media/image147.png"/><Relationship Id="rId6" Type="http://schemas.openxmlformats.org/officeDocument/2006/relationships/image" Target="../media/image148.png"/><Relationship Id="rId7" Type="http://schemas.openxmlformats.org/officeDocument/2006/relationships/image" Target="../media/image149.png"/><Relationship Id="rId8" Type="http://schemas.openxmlformats.org/officeDocument/2006/relationships/image" Target="../media/image150.jpeg"/><Relationship Id="rId1" Type="http://schemas.openxmlformats.org/officeDocument/2006/relationships/slideLayout" Target="../slideLayouts/slideLayout7.xml"/><Relationship Id="rId2" Type="http://schemas.openxmlformats.org/officeDocument/2006/relationships/image" Target="../media/image145.pn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9.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0.xml"/><Relationship Id="rId3" Type="http://schemas.openxmlformats.org/officeDocument/2006/relationships/image" Target="../media/image67.jpe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1.xml"/><Relationship Id="rId3" Type="http://schemas.openxmlformats.org/officeDocument/2006/relationships/image" Target="../media/image151.jpe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52.pn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53.pn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80.png"/><Relationship Id="rId3" Type="http://schemas.openxmlformats.org/officeDocument/2006/relationships/image" Target="../media/image81.pn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54.jpeg"/><Relationship Id="rId3" Type="http://schemas.openxmlformats.org/officeDocument/2006/relationships/image" Target="../media/image155.tif"/></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6.xml"/><Relationship Id="rId2" Type="http://schemas.openxmlformats.org/officeDocument/2006/relationships/image" Target="../media/image47.jpeg"/><Relationship Id="rId3" Type="http://schemas.openxmlformats.org/officeDocument/2006/relationships/image" Target="../media/image48.pn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2.xml.rels><?xml version="1.0" encoding="UTF-8" standalone="yes"?>
<Relationships xmlns="http://schemas.openxmlformats.org/package/2006/relationships"><Relationship Id="rId3" Type="http://schemas.openxmlformats.org/officeDocument/2006/relationships/image" Target="../media/image156.png"/><Relationship Id="rId4" Type="http://schemas.openxmlformats.org/officeDocument/2006/relationships/image" Target="../media/image151.jpeg"/><Relationship Id="rId5" Type="http://schemas.openxmlformats.org/officeDocument/2006/relationships/image" Target="../media/image157.png"/><Relationship Id="rId1" Type="http://schemas.openxmlformats.org/officeDocument/2006/relationships/slideLayout" Target="../slideLayouts/slideLayout5.xml"/><Relationship Id="rId2" Type="http://schemas.openxmlformats.org/officeDocument/2006/relationships/notesSlide" Target="../notesSlides/notesSlide83.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4.xml"/></Relationships>
</file>

<file path=ppt/slides/_rels/slide124.xml.rels><?xml version="1.0" encoding="UTF-8" standalone="yes"?>
<Relationships xmlns="http://schemas.openxmlformats.org/package/2006/relationships"><Relationship Id="rId3" Type="http://schemas.openxmlformats.org/officeDocument/2006/relationships/image" Target="../media/image159.png"/><Relationship Id="rId4" Type="http://schemas.openxmlformats.org/officeDocument/2006/relationships/image" Target="../media/image160.png"/><Relationship Id="rId5" Type="http://schemas.openxmlformats.org/officeDocument/2006/relationships/image" Target="../media/image161.png"/><Relationship Id="rId6" Type="http://schemas.openxmlformats.org/officeDocument/2006/relationships/image" Target="../media/image162.png"/><Relationship Id="rId1" Type="http://schemas.openxmlformats.org/officeDocument/2006/relationships/slideLayout" Target="../slideLayouts/slideLayout34.xml"/><Relationship Id="rId2" Type="http://schemas.openxmlformats.org/officeDocument/2006/relationships/image" Target="../media/image158.png"/></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163.jpeg"/></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68.xml"/><Relationship Id="rId2" Type="http://schemas.openxmlformats.org/officeDocument/2006/relationships/image" Target="../media/image164.jpeg"/><Relationship Id="rId3" Type="http://schemas.openxmlformats.org/officeDocument/2006/relationships/image" Target="../media/image165.png"/></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image" Target="../media/image166.jpeg"/><Relationship Id="rId3" Type="http://schemas.openxmlformats.org/officeDocument/2006/relationships/image" Target="../media/image167.png"/></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13.xml.rels><?xml version="1.0" encoding="UTF-8" standalone="yes"?>
<Relationships xmlns="http://schemas.openxmlformats.org/package/2006/relationships"><Relationship Id="rId3" Type="http://schemas.openxmlformats.org/officeDocument/2006/relationships/image" Target="../media/image49.jpeg"/><Relationship Id="rId4" Type="http://schemas.openxmlformats.org/officeDocument/2006/relationships/image" Target="../media/image50.png"/><Relationship Id="rId1" Type="http://schemas.openxmlformats.org/officeDocument/2006/relationships/slideLayout" Target="../slideLayouts/slideLayout72.xml"/><Relationship Id="rId2" Type="http://schemas.openxmlformats.org/officeDocument/2006/relationships/notesSlide" Target="../notesSlides/notesSlide10.xml"/></Relationships>
</file>

<file path=ppt/slides/_rels/slide130.xml.rels><?xml version="1.0" encoding="UTF-8" standalone="yes"?>
<Relationships xmlns="http://schemas.openxmlformats.org/package/2006/relationships"><Relationship Id="rId3" Type="http://schemas.openxmlformats.org/officeDocument/2006/relationships/image" Target="../media/image168.png"/><Relationship Id="rId4" Type="http://schemas.openxmlformats.org/officeDocument/2006/relationships/image" Target="../media/image169.png"/><Relationship Id="rId1" Type="http://schemas.openxmlformats.org/officeDocument/2006/relationships/slideLayout" Target="../slideLayouts/slideLayout88.xml"/><Relationship Id="rId2" Type="http://schemas.openxmlformats.org/officeDocument/2006/relationships/notesSlide" Target="../notesSlides/notesSlide85.xml"/></Relationships>
</file>

<file path=ppt/slides/_rels/slide14.xml.rels><?xml version="1.0" encoding="UTF-8" standalone="yes"?>
<Relationships xmlns="http://schemas.openxmlformats.org/package/2006/relationships"><Relationship Id="rId3" Type="http://schemas.openxmlformats.org/officeDocument/2006/relationships/image" Target="../media/image51.jpeg"/><Relationship Id="rId4" Type="http://schemas.openxmlformats.org/officeDocument/2006/relationships/image" Target="../media/image52.png"/><Relationship Id="rId5" Type="http://schemas.openxmlformats.org/officeDocument/2006/relationships/image" Target="../media/image53.png"/><Relationship Id="rId1" Type="http://schemas.openxmlformats.org/officeDocument/2006/relationships/slideLayout" Target="../slideLayouts/slideLayout5.xml"/><Relationship Id="rId2" Type="http://schemas.openxmlformats.org/officeDocument/2006/relationships/notesSlide" Target="../notesSlides/notesSlide1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4.jpeg"/><Relationship Id="rId3" Type="http://schemas.openxmlformats.org/officeDocument/2006/relationships/image" Target="../media/image5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4.xml"/><Relationship Id="rId3" Type="http://schemas.openxmlformats.org/officeDocument/2006/relationships/image" Target="../media/image56.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7.xml"/><Relationship Id="rId2" Type="http://schemas.openxmlformats.org/officeDocument/2006/relationships/notesSlide" Target="../notesSlides/notesSlide2.xml"/><Relationship Id="rId3" Type="http://schemas.openxmlformats.org/officeDocument/2006/relationships/image" Target="../media/image19.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6.xml"/><Relationship Id="rId3" Type="http://schemas.openxmlformats.org/officeDocument/2006/relationships/image" Target="../media/image57.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7.xml"/><Relationship Id="rId3" Type="http://schemas.openxmlformats.org/officeDocument/2006/relationships/image" Target="../media/image58.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8.xml"/><Relationship Id="rId3" Type="http://schemas.openxmlformats.org/officeDocument/2006/relationships/image" Target="../media/image59.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9.xml"/><Relationship Id="rId3" Type="http://schemas.openxmlformats.org/officeDocument/2006/relationships/image" Target="../media/image60.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61.jpeg"/><Relationship Id="rId3" Type="http://schemas.openxmlformats.org/officeDocument/2006/relationships/image" Target="../media/image6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2.xml"/><Relationship Id="rId3" Type="http://schemas.openxmlformats.org/officeDocument/2006/relationships/image" Target="../media/image63.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64.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5.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22.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3.xml"/><Relationship Id="rId3" Type="http://schemas.openxmlformats.org/officeDocument/2006/relationships/image" Target="../media/image66.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67.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67.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68.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69.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9.xml"/><Relationship Id="rId3" Type="http://schemas.openxmlformats.org/officeDocument/2006/relationships/image" Target="../media/image70.jpeg"/></Relationships>
</file>

<file path=ppt/slides/_rels/slide4.xml.rels><?xml version="1.0" encoding="UTF-8" standalone="yes"?>
<Relationships xmlns="http://schemas.openxmlformats.org/package/2006/relationships"><Relationship Id="rId3" Type="http://schemas.openxmlformats.org/officeDocument/2006/relationships/image" Target="../media/image24.jpeg"/><Relationship Id="rId4" Type="http://schemas.openxmlformats.org/officeDocument/2006/relationships/image" Target="../media/image25.png"/><Relationship Id="rId1" Type="http://schemas.openxmlformats.org/officeDocument/2006/relationships/slideLayout" Target="../slideLayouts/slideLayout5.xml"/><Relationship Id="rId2" Type="http://schemas.openxmlformats.org/officeDocument/2006/relationships/image" Target="../media/image23.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71.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72.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73.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74.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75.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76.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77.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s>
</file>

<file path=ppt/slides/_rels/slide5.xml.rels><?xml version="1.0" encoding="UTF-8" standalone="yes"?>
<Relationships xmlns="http://schemas.openxmlformats.org/package/2006/relationships"><Relationship Id="rId11" Type="http://schemas.openxmlformats.org/officeDocument/2006/relationships/image" Target="../media/image34.jpeg"/><Relationship Id="rId12" Type="http://schemas.openxmlformats.org/officeDocument/2006/relationships/image" Target="../media/image35.jpeg"/><Relationship Id="rId1" Type="http://schemas.openxmlformats.org/officeDocument/2006/relationships/slideLayout" Target="../slideLayouts/slideLayout57.xml"/><Relationship Id="rId2" Type="http://schemas.openxmlformats.org/officeDocument/2006/relationships/notesSlide" Target="../notesSlides/notesSlide4.xml"/><Relationship Id="rId3" Type="http://schemas.openxmlformats.org/officeDocument/2006/relationships/image" Target="../media/image26.jpeg"/><Relationship Id="rId4" Type="http://schemas.openxmlformats.org/officeDocument/2006/relationships/image" Target="../media/image27.png"/><Relationship Id="rId5" Type="http://schemas.openxmlformats.org/officeDocument/2006/relationships/image" Target="../media/image28.jpeg"/><Relationship Id="rId6" Type="http://schemas.openxmlformats.org/officeDocument/2006/relationships/image" Target="../media/image29.jpeg"/><Relationship Id="rId7" Type="http://schemas.openxmlformats.org/officeDocument/2006/relationships/image" Target="../media/image30.jpeg"/><Relationship Id="rId8" Type="http://schemas.openxmlformats.org/officeDocument/2006/relationships/image" Target="../media/image31.jpeg"/><Relationship Id="rId9" Type="http://schemas.openxmlformats.org/officeDocument/2006/relationships/image" Target="../media/image32.jpeg"/><Relationship Id="rId10" Type="http://schemas.openxmlformats.org/officeDocument/2006/relationships/image" Target="../media/image33.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78.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image" Target="../media/image79.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s>
</file>

<file path=ppt/slides/_rels/slide53.xml.rels><?xml version="1.0" encoding="UTF-8" standalone="yes"?>
<Relationships xmlns="http://schemas.openxmlformats.org/package/2006/relationships"><Relationship Id="rId3" Type="http://schemas.openxmlformats.org/officeDocument/2006/relationships/image" Target="../media/image80.png"/><Relationship Id="rId4" Type="http://schemas.openxmlformats.org/officeDocument/2006/relationships/image" Target="../media/image81.png"/><Relationship Id="rId1" Type="http://schemas.openxmlformats.org/officeDocument/2006/relationships/slideLayout" Target="../slideLayouts/slideLayout5.xml"/><Relationship Id="rId2" Type="http://schemas.openxmlformats.org/officeDocument/2006/relationships/notesSlide" Target="../notesSlides/notesSlide4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4.xml"/></Relationships>
</file>

<file path=ppt/slides/_rels/slide55.xml.rels><?xml version="1.0" encoding="UTF-8" standalone="yes"?>
<Relationships xmlns="http://schemas.openxmlformats.org/package/2006/relationships"><Relationship Id="rId3" Type="http://schemas.openxmlformats.org/officeDocument/2006/relationships/image" Target="../media/image82.jpeg"/><Relationship Id="rId4" Type="http://schemas.openxmlformats.org/officeDocument/2006/relationships/image" Target="../media/image83.png"/><Relationship Id="rId1" Type="http://schemas.openxmlformats.org/officeDocument/2006/relationships/slideLayout" Target="../slideLayouts/slideLayout5.xml"/><Relationship Id="rId2" Type="http://schemas.openxmlformats.org/officeDocument/2006/relationships/notesSlide" Target="../notesSlides/notesSlide45.xml"/></Relationships>
</file>

<file path=ppt/slides/_rels/slide56.xml.rels><?xml version="1.0" encoding="UTF-8" standalone="yes"?>
<Relationships xmlns="http://schemas.openxmlformats.org/package/2006/relationships"><Relationship Id="rId3" Type="http://schemas.openxmlformats.org/officeDocument/2006/relationships/image" Target="../media/image84.jpeg"/><Relationship Id="rId4" Type="http://schemas.openxmlformats.org/officeDocument/2006/relationships/image" Target="../media/image85.png"/><Relationship Id="rId1" Type="http://schemas.openxmlformats.org/officeDocument/2006/relationships/slideLayout" Target="../slideLayouts/slideLayout57.xml"/><Relationship Id="rId2" Type="http://schemas.openxmlformats.org/officeDocument/2006/relationships/notesSlide" Target="../notesSlides/notesSlide4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7.xml"/><Relationship Id="rId3" Type="http://schemas.openxmlformats.org/officeDocument/2006/relationships/image" Target="../media/image86.jpeg"/></Relationships>
</file>

<file path=ppt/slides/_rels/slide58.xml.rels><?xml version="1.0" encoding="UTF-8" standalone="yes"?>
<Relationships xmlns="http://schemas.openxmlformats.org/package/2006/relationships"><Relationship Id="rId3" Type="http://schemas.openxmlformats.org/officeDocument/2006/relationships/image" Target="../media/image88.png"/><Relationship Id="rId4" Type="http://schemas.openxmlformats.org/officeDocument/2006/relationships/image" Target="../media/image89.png"/><Relationship Id="rId5" Type="http://schemas.openxmlformats.org/officeDocument/2006/relationships/image" Target="../media/image90.png"/><Relationship Id="rId6" Type="http://schemas.openxmlformats.org/officeDocument/2006/relationships/image" Target="../media/image91.png"/><Relationship Id="rId1" Type="http://schemas.openxmlformats.org/officeDocument/2006/relationships/slideLayout" Target="../slideLayouts/slideLayout5.xml"/><Relationship Id="rId2" Type="http://schemas.openxmlformats.org/officeDocument/2006/relationships/image" Target="../media/image87.png"/></Relationships>
</file>

<file path=ppt/slides/_rels/slide59.xml.rels><?xml version="1.0" encoding="UTF-8" standalone="yes"?>
<Relationships xmlns="http://schemas.openxmlformats.org/package/2006/relationships"><Relationship Id="rId3" Type="http://schemas.openxmlformats.org/officeDocument/2006/relationships/image" Target="../media/image93.png"/><Relationship Id="rId4" Type="http://schemas.openxmlformats.org/officeDocument/2006/relationships/image" Target="../media/image94.png"/><Relationship Id="rId1" Type="http://schemas.openxmlformats.org/officeDocument/2006/relationships/slideLayout" Target="../slideLayouts/slideLayout5.xml"/><Relationship Id="rId2" Type="http://schemas.openxmlformats.org/officeDocument/2006/relationships/image" Target="../media/image92.png"/></Relationships>
</file>

<file path=ppt/slides/_rels/slide6.xml.rels><?xml version="1.0" encoding="UTF-8" standalone="yes"?>
<Relationships xmlns="http://schemas.openxmlformats.org/package/2006/relationships"><Relationship Id="rId3" Type="http://schemas.openxmlformats.org/officeDocument/2006/relationships/image" Target="../media/image36.jpeg"/><Relationship Id="rId4" Type="http://schemas.openxmlformats.org/officeDocument/2006/relationships/image" Target="../media/image37.jpeg"/><Relationship Id="rId5" Type="http://schemas.openxmlformats.org/officeDocument/2006/relationships/image" Target="../media/image38.jpeg"/><Relationship Id="rId6" Type="http://schemas.openxmlformats.org/officeDocument/2006/relationships/image" Target="../media/image39.png"/><Relationship Id="rId7" Type="http://schemas.openxmlformats.org/officeDocument/2006/relationships/image" Target="../media/image40.jpeg"/><Relationship Id="rId8" Type="http://schemas.openxmlformats.org/officeDocument/2006/relationships/image" Target="../media/image41.jpeg"/><Relationship Id="rId9" Type="http://schemas.openxmlformats.org/officeDocument/2006/relationships/image" Target="../media/image42.jpeg"/><Relationship Id="rId10" Type="http://schemas.openxmlformats.org/officeDocument/2006/relationships/image" Target="../media/image43.jpeg"/><Relationship Id="rId11" Type="http://schemas.openxmlformats.org/officeDocument/2006/relationships/image" Target="../media/image44.jpeg"/><Relationship Id="rId1" Type="http://schemas.openxmlformats.org/officeDocument/2006/relationships/slideLayout" Target="../slideLayouts/slideLayout57.xml"/><Relationship Id="rId2" Type="http://schemas.openxmlformats.org/officeDocument/2006/relationships/notesSlide" Target="../notesSlides/notesSlide5.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8.xml"/><Relationship Id="rId3" Type="http://schemas.openxmlformats.org/officeDocument/2006/relationships/image" Target="../media/image95.jpeg"/></Relationships>
</file>

<file path=ppt/slides/_rels/slide62.xml.rels><?xml version="1.0" encoding="UTF-8" standalone="yes"?>
<Relationships xmlns="http://schemas.openxmlformats.org/package/2006/relationships"><Relationship Id="rId3" Type="http://schemas.openxmlformats.org/officeDocument/2006/relationships/image" Target="../media/image96.jpeg"/><Relationship Id="rId4" Type="http://schemas.openxmlformats.org/officeDocument/2006/relationships/image" Target="../media/image97.png"/><Relationship Id="rId1" Type="http://schemas.openxmlformats.org/officeDocument/2006/relationships/slideLayout" Target="../slideLayouts/slideLayout5.xml"/><Relationship Id="rId2" Type="http://schemas.openxmlformats.org/officeDocument/2006/relationships/notesSlide" Target="../notesSlides/notesSlide49.xml"/></Relationships>
</file>

<file path=ppt/slides/_rels/slide63.xml.rels><?xml version="1.0" encoding="UTF-8" standalone="yes"?>
<Relationships xmlns="http://schemas.openxmlformats.org/package/2006/relationships"><Relationship Id="rId3" Type="http://schemas.openxmlformats.org/officeDocument/2006/relationships/image" Target="../media/image98.jpeg"/><Relationship Id="rId4" Type="http://schemas.openxmlformats.org/officeDocument/2006/relationships/image" Target="../media/image99.jpeg"/><Relationship Id="rId1" Type="http://schemas.openxmlformats.org/officeDocument/2006/relationships/slideLayout" Target="../slideLayouts/slideLayout5.xml"/><Relationship Id="rId2" Type="http://schemas.openxmlformats.org/officeDocument/2006/relationships/notesSlide" Target="../notesSlides/notesSlide50.xml"/></Relationships>
</file>

<file path=ppt/slides/_rels/slide64.xml.rels><?xml version="1.0" encoding="UTF-8" standalone="yes"?>
<Relationships xmlns="http://schemas.openxmlformats.org/package/2006/relationships"><Relationship Id="rId3" Type="http://schemas.openxmlformats.org/officeDocument/2006/relationships/image" Target="../media/image100.jpeg"/><Relationship Id="rId4" Type="http://schemas.openxmlformats.org/officeDocument/2006/relationships/image" Target="../media/image101.png"/><Relationship Id="rId1" Type="http://schemas.openxmlformats.org/officeDocument/2006/relationships/slideLayout" Target="../slideLayouts/slideLayout38.xml"/><Relationship Id="rId2" Type="http://schemas.openxmlformats.org/officeDocument/2006/relationships/notesSlide" Target="../notesSlides/notesSlide51.xml"/></Relationships>
</file>

<file path=ppt/slides/_rels/slide65.xml.rels><?xml version="1.0" encoding="UTF-8" standalone="yes"?>
<Relationships xmlns="http://schemas.openxmlformats.org/package/2006/relationships"><Relationship Id="rId3" Type="http://schemas.openxmlformats.org/officeDocument/2006/relationships/image" Target="../media/image102.jpeg"/><Relationship Id="rId4" Type="http://schemas.openxmlformats.org/officeDocument/2006/relationships/image" Target="../media/image103.jpeg"/><Relationship Id="rId1" Type="http://schemas.openxmlformats.org/officeDocument/2006/relationships/slideLayout" Target="../slideLayouts/slideLayout5.xml"/><Relationship Id="rId2" Type="http://schemas.openxmlformats.org/officeDocument/2006/relationships/notesSlide" Target="../notesSlides/notesSlide5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3.xml"/></Relationships>
</file>

<file path=ppt/slides/_rels/slide67.xml.rels><?xml version="1.0" encoding="UTF-8" standalone="yes"?>
<Relationships xmlns="http://schemas.openxmlformats.org/package/2006/relationships"><Relationship Id="rId3" Type="http://schemas.openxmlformats.org/officeDocument/2006/relationships/image" Target="../media/image104.jpeg"/><Relationship Id="rId4" Type="http://schemas.openxmlformats.org/officeDocument/2006/relationships/image" Target="../media/image94.png"/><Relationship Id="rId1" Type="http://schemas.openxmlformats.org/officeDocument/2006/relationships/slideLayout" Target="../slideLayouts/slideLayout5.xml"/><Relationship Id="rId2" Type="http://schemas.openxmlformats.org/officeDocument/2006/relationships/notesSlide" Target="../notesSlides/notesSlide54.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5.xml"/></Relationships>
</file>

<file path=ppt/slides/_rels/slide69.xml.rels><?xml version="1.0" encoding="UTF-8" standalone="yes"?>
<Relationships xmlns="http://schemas.openxmlformats.org/package/2006/relationships"><Relationship Id="rId3" Type="http://schemas.openxmlformats.org/officeDocument/2006/relationships/image" Target="../media/image94.png"/><Relationship Id="rId4" Type="http://schemas.openxmlformats.org/officeDocument/2006/relationships/image" Target="../media/image105.jpeg"/><Relationship Id="rId1" Type="http://schemas.openxmlformats.org/officeDocument/2006/relationships/slideLayout" Target="../slideLayouts/slideLayout5.xml"/><Relationship Id="rId2" Type="http://schemas.openxmlformats.org/officeDocument/2006/relationships/notesSlide" Target="../notesSlides/notesSlide5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5.png"/><Relationship Id="rId3" Type="http://schemas.openxmlformats.org/officeDocument/2006/relationships/image" Target="../media/image46.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8.xml"/><Relationship Id="rId3" Type="http://schemas.openxmlformats.org/officeDocument/2006/relationships/image" Target="../media/image106.jpe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9.xml"/><Relationship Id="rId3" Type="http://schemas.openxmlformats.org/officeDocument/2006/relationships/image" Target="../media/image107.jpe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08.jpe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0.xml"/><Relationship Id="rId3" Type="http://schemas.openxmlformats.org/officeDocument/2006/relationships/image" Target="../media/image109.jpe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10.jpe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1.xml"/><Relationship Id="rId3" Type="http://schemas.openxmlformats.org/officeDocument/2006/relationships/image" Target="../media/image111.jpe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2.xml"/><Relationship Id="rId3" Type="http://schemas.openxmlformats.org/officeDocument/2006/relationships/image" Target="../media/image112.jpe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3.xml"/><Relationship Id="rId3" Type="http://schemas.openxmlformats.org/officeDocument/2006/relationships/image" Target="../media/image113.jpe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4.xml"/><Relationship Id="rId3" Type="http://schemas.openxmlformats.org/officeDocument/2006/relationships/image" Target="../media/image114.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5.xml"/><Relationship Id="rId3" Type="http://schemas.openxmlformats.org/officeDocument/2006/relationships/image" Target="../media/image115.jpe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6.xml"/><Relationship Id="rId3" Type="http://schemas.openxmlformats.org/officeDocument/2006/relationships/image" Target="../media/image116.jpe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7.xml"/><Relationship Id="rId3" Type="http://schemas.openxmlformats.org/officeDocument/2006/relationships/image" Target="../media/image117.jpe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8.xml"/><Relationship Id="rId3" Type="http://schemas.openxmlformats.org/officeDocument/2006/relationships/image" Target="../media/image118.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9.xml"/><Relationship Id="rId3" Type="http://schemas.openxmlformats.org/officeDocument/2006/relationships/image" Target="../media/image119.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0.xml"/></Relationships>
</file>

<file path=ppt/slides/_rels/slide87.xml.rels><?xml version="1.0" encoding="UTF-8" standalone="yes"?>
<Relationships xmlns="http://schemas.openxmlformats.org/package/2006/relationships"><Relationship Id="rId3" Type="http://schemas.openxmlformats.org/officeDocument/2006/relationships/image" Target="../media/image120.png"/><Relationship Id="rId4" Type="http://schemas.openxmlformats.org/officeDocument/2006/relationships/image" Target="../media/image121.png"/><Relationship Id="rId5" Type="http://schemas.openxmlformats.org/officeDocument/2006/relationships/image" Target="../media/image94.png"/><Relationship Id="rId1" Type="http://schemas.openxmlformats.org/officeDocument/2006/relationships/slideLayout" Target="../slideLayouts/slideLayout5.xml"/><Relationship Id="rId2" Type="http://schemas.openxmlformats.org/officeDocument/2006/relationships/notesSlide" Target="../notesSlides/notesSlide71.xml"/></Relationships>
</file>

<file path=ppt/slides/_rels/slide88.xml.rels><?xml version="1.0" encoding="UTF-8" standalone="yes"?>
<Relationships xmlns="http://schemas.openxmlformats.org/package/2006/relationships"><Relationship Id="rId3" Type="http://schemas.openxmlformats.org/officeDocument/2006/relationships/image" Target="../media/image123.png"/><Relationship Id="rId4" Type="http://schemas.openxmlformats.org/officeDocument/2006/relationships/image" Target="../media/image124.png"/><Relationship Id="rId1" Type="http://schemas.openxmlformats.org/officeDocument/2006/relationships/slideLayout" Target="../slideLayouts/slideLayout5.xml"/><Relationship Id="rId2" Type="http://schemas.openxmlformats.org/officeDocument/2006/relationships/image" Target="../media/image122.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2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26.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27.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28.png"/><Relationship Id="rId3" Type="http://schemas.openxmlformats.org/officeDocument/2006/relationships/image" Target="../media/image129.tif"/></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30.png"/><Relationship Id="rId3" Type="http://schemas.openxmlformats.org/officeDocument/2006/relationships/image" Target="../media/image124.png"/></Relationships>
</file>

<file path=ppt/slides/_rels/slide94.xml.rels><?xml version="1.0" encoding="UTF-8" standalone="yes"?>
<Relationships xmlns="http://schemas.openxmlformats.org/package/2006/relationships"><Relationship Id="rId3" Type="http://schemas.openxmlformats.org/officeDocument/2006/relationships/image" Target="../media/image132.png"/><Relationship Id="rId4" Type="http://schemas.openxmlformats.org/officeDocument/2006/relationships/image" Target="../media/image133.png"/><Relationship Id="rId5" Type="http://schemas.openxmlformats.org/officeDocument/2006/relationships/image" Target="../media/image121.png"/><Relationship Id="rId6" Type="http://schemas.openxmlformats.org/officeDocument/2006/relationships/image" Target="../media/image134.png"/><Relationship Id="rId7" Type="http://schemas.openxmlformats.org/officeDocument/2006/relationships/image" Target="../media/image123.png"/><Relationship Id="rId1" Type="http://schemas.openxmlformats.org/officeDocument/2006/relationships/slideLayout" Target="../slideLayouts/slideLayout5.xml"/><Relationship Id="rId2" Type="http://schemas.openxmlformats.org/officeDocument/2006/relationships/image" Target="../media/image131.png"/></Relationships>
</file>

<file path=ppt/slides/_rels/slide95.xml.rels><?xml version="1.0" encoding="UTF-8" standalone="yes"?>
<Relationships xmlns="http://schemas.openxmlformats.org/package/2006/relationships"><Relationship Id="rId3" Type="http://schemas.openxmlformats.org/officeDocument/2006/relationships/image" Target="../media/image121.png"/><Relationship Id="rId4" Type="http://schemas.openxmlformats.org/officeDocument/2006/relationships/image" Target="../media/image94.png"/><Relationship Id="rId5" Type="http://schemas.openxmlformats.org/officeDocument/2006/relationships/image" Target="../media/image136.png"/><Relationship Id="rId6" Type="http://schemas.openxmlformats.org/officeDocument/2006/relationships/image" Target="../media/image133.png"/><Relationship Id="rId7" Type="http://schemas.openxmlformats.org/officeDocument/2006/relationships/image" Target="../media/image123.png"/><Relationship Id="rId1" Type="http://schemas.openxmlformats.org/officeDocument/2006/relationships/slideLayout" Target="../slideLayouts/slideLayout5.xml"/><Relationship Id="rId2" Type="http://schemas.openxmlformats.org/officeDocument/2006/relationships/image" Target="../media/image135.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2.xml"/><Relationship Id="rId3" Type="http://schemas.openxmlformats.org/officeDocument/2006/relationships/image" Target="../media/image137.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3.xml"/><Relationship Id="rId3" Type="http://schemas.openxmlformats.org/officeDocument/2006/relationships/image" Target="../media/image138.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13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6" name="Potopul lui Noe"/>
          <p:cNvSpPr>
            <a:spLocks noGrp="1"/>
          </p:cNvSpPr>
          <p:nvPr>
            <p:ph type="title" idx="4294967295"/>
          </p:nvPr>
        </p:nvSpPr>
        <p:spPr>
          <a:xfrm>
            <a:off x="2627071" y="5334558"/>
            <a:ext cx="20828001" cy="3969767"/>
          </a:xfrm>
          <a:prstGeom prst="rect">
            <a:avLst/>
          </a:prstGeom>
          <a:effectLst>
            <a:outerShdw blurRad="50800" dist="38100" dir="5400000" rotWithShape="0">
              <a:srgbClr val="000000">
                <a:alpha val="40000"/>
              </a:srgbClr>
            </a:outerShdw>
          </a:effectLst>
        </p:spPr>
        <p:txBody>
          <a:bodyPr anchor="b"/>
          <a:lstStyle>
            <a:lvl1pPr algn="l">
              <a:defRPr sz="18500">
                <a:latin typeface="Futura"/>
                <a:ea typeface="Futura"/>
                <a:cs typeface="Futura"/>
                <a:sym typeface="Futura"/>
              </a:defRPr>
            </a:lvl1pPr>
          </a:lstStyle>
          <a:p>
            <a:r>
              <a:t>Potopul lui Noe</a:t>
            </a:r>
          </a:p>
        </p:txBody>
      </p:sp>
      <p:sp>
        <p:nvSpPr>
          <p:cNvPr id="747" name="Spală și șterge milioanele de ani"/>
          <p:cNvSpPr/>
          <p:nvPr/>
        </p:nvSpPr>
        <p:spPr>
          <a:xfrm>
            <a:off x="2627071" y="9278111"/>
            <a:ext cx="20828001" cy="1549401"/>
          </a:xfrm>
          <a:prstGeom prst="rect">
            <a:avLst/>
          </a:prstGeom>
          <a:ln w="12700">
            <a:miter lim="400000"/>
          </a:ln>
          <a:effectLst>
            <a:outerShdw blurRad="50800" dist="38100" dir="5400000" rotWithShape="0">
              <a:srgbClr val="000000">
                <a:alpha val="40000"/>
              </a:srgbClr>
            </a:outerShdw>
          </a:effectLst>
          <a:extLst>
            <a:ext uri="{C572A759-6A51-4108-AA02-DFA0A04FC94B}">
              <ma14:wrappingTextBoxFlag xmlns:ma14="http://schemas.microsoft.com/office/mac/drawingml/2011/main" val="1"/>
            </a:ext>
          </a:extLst>
        </p:spPr>
        <p:txBody>
          <a:bodyPr lIns="0" tIns="0" rIns="0" bIns="0" anchor="ctr"/>
          <a:lstStyle>
            <a:lvl1pPr algn="l">
              <a:defRPr sz="8600">
                <a:solidFill>
                  <a:srgbClr val="FFFFFF"/>
                </a:solidFill>
                <a:effectLst>
                  <a:outerShdw blurRad="50800" dist="38100" dir="5400000" rotWithShape="0">
                    <a:srgbClr val="000000">
                      <a:alpha val="40000"/>
                    </a:srgbClr>
                  </a:outerShdw>
                </a:effectLst>
                <a:latin typeface="Helvetica"/>
                <a:ea typeface="Helvetica"/>
                <a:cs typeface="Helvetica"/>
                <a:sym typeface="Helvetica"/>
              </a:defRPr>
            </a:lvl1pPr>
          </a:lstStyle>
          <a:p>
            <a:r>
              <a:t>Spală și șterge milioanele de ani</a:t>
            </a:r>
          </a:p>
        </p:txBody>
      </p:sp>
      <p:sp>
        <p:nvSpPr>
          <p:cNvPr id="748" name="Dr. Terry Mortenson"/>
          <p:cNvSpPr/>
          <p:nvPr/>
        </p:nvSpPr>
        <p:spPr>
          <a:xfrm>
            <a:off x="2627071" y="10762284"/>
            <a:ext cx="20828001" cy="1054101"/>
          </a:xfrm>
          <a:prstGeom prst="rect">
            <a:avLst/>
          </a:prstGeom>
          <a:ln w="12700">
            <a:miter lim="400000"/>
          </a:ln>
          <a:effectLst>
            <a:outerShdw blurRad="50800" dist="38100" dir="5400000" rotWithShape="0">
              <a:srgbClr val="000000">
                <a:alpha val="40000"/>
              </a:srgbClr>
            </a:outerShdw>
          </a:effectLst>
          <a:extLst>
            <a:ext uri="{C572A759-6A51-4108-AA02-DFA0A04FC94B}">
              <ma14:wrappingTextBoxFlag xmlns:ma14="http://schemas.microsoft.com/office/mac/drawingml/2011/main" val="1"/>
            </a:ext>
          </a:extLst>
        </p:spPr>
        <p:txBody>
          <a:bodyPr lIns="0" tIns="0" rIns="0" bIns="0" anchor="b"/>
          <a:lstStyle>
            <a:lvl1pPr algn="l">
              <a:defRPr sz="4800">
                <a:solidFill>
                  <a:srgbClr val="EBEBEB"/>
                </a:solidFill>
                <a:effectLst>
                  <a:outerShdw blurRad="50800" dist="38100" dir="5400000" rotWithShape="0">
                    <a:srgbClr val="000000">
                      <a:alpha val="40000"/>
                    </a:srgbClr>
                  </a:outerShdw>
                </a:effectLst>
                <a:latin typeface="+mj-lt"/>
                <a:ea typeface="+mj-ea"/>
                <a:cs typeface="+mj-cs"/>
                <a:sym typeface="Calibri"/>
              </a:defRPr>
            </a:lvl1pPr>
          </a:lstStyle>
          <a:p>
            <a:r>
              <a:t>Dr. Terry Mortenson</a:t>
            </a:r>
          </a:p>
        </p:txBody>
      </p:sp>
    </p:spTree>
  </p:cSld>
  <p:clrMapOvr>
    <a:masterClrMapping/>
  </p:clrMapOvr>
  <p:transition xmlns:p14="http://schemas.microsoft.com/office/powerpoint/2010/mai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 name="SCOPUL"/>
          <p:cNvSpPr>
            <a:spLocks noGrp="1"/>
          </p:cNvSpPr>
          <p:nvPr>
            <p:ph type="title" idx="4294967295"/>
          </p:nvPr>
        </p:nvSpPr>
        <p:spPr>
          <a:xfrm>
            <a:off x="2425700" y="9017000"/>
            <a:ext cx="20828000" cy="2489200"/>
          </a:xfrm>
          <a:prstGeom prst="rect">
            <a:avLst/>
          </a:prstGeom>
          <a:effectLst>
            <a:outerShdw blurRad="50800" dist="38100" dir="5400000" rotWithShape="0">
              <a:srgbClr val="000000">
                <a:alpha val="40000"/>
              </a:srgbClr>
            </a:outerShdw>
          </a:effectLst>
        </p:spPr>
        <p:txBody>
          <a:bodyPr anchor="b"/>
          <a:lstStyle>
            <a:lvl1pPr algn="l">
              <a:defRPr sz="18500"/>
            </a:lvl1pPr>
          </a:lstStyle>
          <a:p>
            <a:r>
              <a:t>SCOPUL</a:t>
            </a:r>
          </a:p>
        </p:txBody>
      </p:sp>
      <p:sp>
        <p:nvSpPr>
          <p:cNvPr id="861" name="Arcei"/>
          <p:cNvSpPr/>
          <p:nvPr/>
        </p:nvSpPr>
        <p:spPr>
          <a:xfrm>
            <a:off x="6794500" y="11201400"/>
            <a:ext cx="6515100" cy="1066800"/>
          </a:xfrm>
          <a:prstGeom prst="rect">
            <a:avLst/>
          </a:prstGeom>
          <a:ln w="12700">
            <a:miter lim="400000"/>
          </a:ln>
          <a:effectLst>
            <a:outerShdw blurRad="50800" dist="38100" dir="5400000" rotWithShape="0">
              <a:srgbClr val="000000">
                <a:alpha val="40000"/>
              </a:srgbClr>
            </a:outerShdw>
          </a:effectLst>
          <a:extLst>
            <a:ext uri="{C572A759-6A51-4108-AA02-DFA0A04FC94B}">
              <ma14:wrappingTextBoxFlag xmlns:ma14="http://schemas.microsoft.com/office/mac/drawingml/2011/main" val="1"/>
            </a:ext>
          </a:extLst>
        </p:spPr>
        <p:txBody>
          <a:bodyPr lIns="0" tIns="0" rIns="0" bIns="0" anchor="b"/>
          <a:lstStyle>
            <a:lvl1pPr algn="r">
              <a:defRPr sz="8600">
                <a:solidFill>
                  <a:srgbClr val="FFFFFF"/>
                </a:solidFill>
                <a:effectLst>
                  <a:outerShdw blurRad="50800" dist="38100" dir="5400000" rotWithShape="0">
                    <a:srgbClr val="000000">
                      <a:alpha val="40000"/>
                    </a:srgbClr>
                  </a:outerShdw>
                </a:effectLst>
                <a:latin typeface="DejaVu Sans"/>
                <a:ea typeface="DejaVu Sans"/>
                <a:cs typeface="DejaVu Sans"/>
                <a:sym typeface="DejaVu Sans"/>
              </a:defRPr>
            </a:lvl1pPr>
          </a:lstStyle>
          <a:p>
            <a:r>
              <a:t>Arcei</a:t>
            </a:r>
          </a:p>
        </p:txBody>
      </p:sp>
    </p:spTree>
  </p:cSld>
  <p:clrMapOvr>
    <a:masterClrMapping/>
  </p:clrMapOvr>
  <p:transition xmlns:p14="http://schemas.microsoft.com/office/powerpoint/2010/main" spd="med"/>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0" name="Datare Radiometrică"/>
          <p:cNvSpPr/>
          <p:nvPr/>
        </p:nvSpPr>
        <p:spPr>
          <a:xfrm>
            <a:off x="4054375" y="903689"/>
            <a:ext cx="16275250" cy="1524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9600">
                <a:solidFill>
                  <a:srgbClr val="D9FBFE"/>
                </a:solidFill>
                <a:latin typeface="DejaVu Sans"/>
                <a:ea typeface="DejaVu Sans"/>
                <a:cs typeface="DejaVu Sans"/>
                <a:sym typeface="DejaVu Sans"/>
              </a:defRPr>
            </a:lvl1pPr>
          </a:lstStyle>
          <a:p>
            <a:r>
              <a:t>Datare Radiometrică</a:t>
            </a:r>
          </a:p>
        </p:txBody>
      </p:sp>
      <p:grpSp>
        <p:nvGrpSpPr>
          <p:cNvPr id="1615" name="Group"/>
          <p:cNvGrpSpPr/>
          <p:nvPr/>
        </p:nvGrpSpPr>
        <p:grpSpPr>
          <a:xfrm>
            <a:off x="8693959" y="2632297"/>
            <a:ext cx="6996081" cy="10145970"/>
            <a:chOff x="0" y="0"/>
            <a:chExt cx="6996080" cy="10145969"/>
          </a:xfrm>
        </p:grpSpPr>
        <p:sp>
          <p:nvSpPr>
            <p:cNvPr id="1611" name="Rectangle"/>
            <p:cNvSpPr/>
            <p:nvPr/>
          </p:nvSpPr>
          <p:spPr>
            <a:xfrm>
              <a:off x="0" y="0"/>
              <a:ext cx="6996081" cy="10145970"/>
            </a:xfrm>
            <a:prstGeom prst="rect">
              <a:avLst/>
            </a:prstGeom>
            <a:blipFill rotWithShape="1">
              <a:blip r:embed="rId2"/>
              <a:srcRect/>
              <a:tile tx="0" ty="0" sx="100000" sy="100000" flip="none" algn="tl"/>
            </a:blipFill>
            <a:ln w="12700" cap="flat">
              <a:noFill/>
              <a:miter lim="400000"/>
            </a:ln>
            <a:effectLst/>
          </p:spPr>
          <p:txBody>
            <a:bodyPr wrap="square" lIns="50800" tIns="50800" rIns="50800" bIns="50800" numCol="1" anchor="ctr">
              <a:noAutofit/>
            </a:bodyPr>
            <a:lstStyle/>
            <a:p>
              <a:pPr defTabSz="584200">
                <a:defRPr sz="4000">
                  <a:solidFill>
                    <a:srgbClr val="FFFFFF"/>
                  </a:solidFill>
                  <a:effectLst>
                    <a:outerShdw blurRad="38100" dist="12700" dir="5400000" rotWithShape="0">
                      <a:srgbClr val="000000">
                        <a:alpha val="50000"/>
                      </a:srgbClr>
                    </a:outerShdw>
                  </a:effectLst>
                </a:defRPr>
              </a:pPr>
              <a:endParaRPr/>
            </a:p>
          </p:txBody>
        </p:sp>
        <p:pic>
          <p:nvPicPr>
            <p:cNvPr id="1612" name="droppedImage.pdf" descr="droppedImage.pdf"/>
            <p:cNvPicPr>
              <a:picLocks noChangeAspect="1"/>
            </p:cNvPicPr>
            <p:nvPr/>
          </p:nvPicPr>
          <p:blipFill>
            <a:blip r:embed="rId3">
              <a:extLst/>
            </a:blip>
            <a:srcRect r="71146"/>
            <a:stretch>
              <a:fillRect/>
            </a:stretch>
          </p:blipFill>
          <p:spPr>
            <a:xfrm>
              <a:off x="8921" y="12826"/>
              <a:ext cx="6978314" cy="9381709"/>
            </a:xfrm>
            <a:prstGeom prst="rect">
              <a:avLst/>
            </a:prstGeom>
            <a:ln w="12700" cap="flat">
              <a:noFill/>
              <a:miter lim="400000"/>
            </a:ln>
            <a:effectLst/>
          </p:spPr>
        </p:pic>
        <p:sp>
          <p:nvSpPr>
            <p:cNvPr id="1613" name="Fiica"/>
            <p:cNvSpPr/>
            <p:nvPr/>
          </p:nvSpPr>
          <p:spPr>
            <a:xfrm>
              <a:off x="1317862" y="8896246"/>
              <a:ext cx="4360357" cy="1215667"/>
            </a:xfrm>
            <a:prstGeom prst="rect">
              <a:avLst/>
            </a:prstGeom>
            <a:noFill/>
            <a:ln w="12700" cap="flat">
              <a:noFill/>
              <a:miter lim="400000"/>
            </a:ln>
            <a:effectLst>
              <a:outerShdw blurRad="50800" dist="38100" dir="5400000" rotWithShape="0">
                <a:srgbClr val="000000">
                  <a:alpha val="40000"/>
                </a:srgbClr>
              </a:outerShdw>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sz="6800" b="1">
                  <a:solidFill>
                    <a:srgbClr val="FF2600"/>
                  </a:solidFill>
                  <a:latin typeface="Arial"/>
                  <a:ea typeface="Arial"/>
                  <a:cs typeface="Arial"/>
                  <a:sym typeface="Arial"/>
                </a:defRPr>
              </a:lvl1pPr>
            </a:lstStyle>
            <a:p>
              <a:r>
                <a:t>Fiica</a:t>
              </a:r>
            </a:p>
          </p:txBody>
        </p:sp>
        <p:sp>
          <p:nvSpPr>
            <p:cNvPr id="1614" name="Părintele"/>
            <p:cNvSpPr/>
            <p:nvPr/>
          </p:nvSpPr>
          <p:spPr>
            <a:xfrm>
              <a:off x="1545015" y="1300023"/>
              <a:ext cx="3906051" cy="1132610"/>
            </a:xfrm>
            <a:prstGeom prst="rect">
              <a:avLst/>
            </a:prstGeom>
            <a:noFill/>
            <a:ln w="12700" cap="flat">
              <a:noFill/>
              <a:miter lim="400000"/>
            </a:ln>
            <a:effectLst>
              <a:outerShdw blurRad="50800" dist="38100" dir="5400000" rotWithShape="0">
                <a:srgbClr val="000000">
                  <a:alpha val="40000"/>
                </a:srgbClr>
              </a:outerShdw>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sz="6800" b="1">
                  <a:solidFill>
                    <a:srgbClr val="096CFF"/>
                  </a:solidFill>
                  <a:latin typeface="Arial"/>
                  <a:ea typeface="Arial"/>
                  <a:cs typeface="Arial"/>
                  <a:sym typeface="Arial"/>
                </a:defRPr>
              </a:lvl1pPr>
            </a:lstStyle>
            <a:p>
              <a:r>
                <a:t>Părintele</a:t>
              </a:r>
            </a:p>
          </p:txBody>
        </p:sp>
      </p:grpSp>
    </p:spTree>
  </p:cSld>
  <p:clrMapOvr>
    <a:masterClrMapping/>
  </p:clrMapOvr>
  <p:transition xmlns:p14="http://schemas.microsoft.com/office/powerpoint/2010/main" spd="med"/>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7" name="droppedImage.pdf" descr="droppedImage.pdf"/>
          <p:cNvPicPr>
            <a:picLocks noChangeAspect="1"/>
          </p:cNvPicPr>
          <p:nvPr/>
        </p:nvPicPr>
        <p:blipFill>
          <a:blip r:embed="rId2">
            <a:extLst/>
          </a:blip>
          <a:stretch>
            <a:fillRect/>
          </a:stretch>
        </p:blipFill>
        <p:spPr>
          <a:xfrm>
            <a:off x="2997200" y="2641600"/>
            <a:ext cx="18376900" cy="7128503"/>
          </a:xfrm>
          <a:prstGeom prst="rect">
            <a:avLst/>
          </a:prstGeom>
          <a:ln w="12700">
            <a:miter lim="400000"/>
          </a:ln>
        </p:spPr>
      </p:pic>
      <p:sp>
        <p:nvSpPr>
          <p:cNvPr id="1618" name="Rectangle"/>
          <p:cNvSpPr/>
          <p:nvPr/>
        </p:nvSpPr>
        <p:spPr>
          <a:xfrm>
            <a:off x="2997200" y="9728200"/>
            <a:ext cx="18376900" cy="800100"/>
          </a:xfrm>
          <a:prstGeom prst="rect">
            <a:avLst/>
          </a:prstGeom>
          <a:solidFill>
            <a:srgbClr val="FFFFFF"/>
          </a:solidFill>
          <a:ln w="12700">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1619" name="Presupunerile datării radiometrice"/>
          <p:cNvSpPr/>
          <p:nvPr/>
        </p:nvSpPr>
        <p:spPr>
          <a:xfrm>
            <a:off x="1377825" y="1041399"/>
            <a:ext cx="21627109" cy="1524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9600">
                <a:solidFill>
                  <a:srgbClr val="D9FBFE"/>
                </a:solidFill>
                <a:latin typeface="DejaVu Serif"/>
                <a:ea typeface="DejaVu Serif"/>
                <a:cs typeface="DejaVu Serif"/>
                <a:sym typeface="DejaVu Serif"/>
              </a:defRPr>
            </a:lvl1pPr>
          </a:lstStyle>
          <a:p>
            <a:r>
              <a:t>Presupunerile datării radiometrice</a:t>
            </a:r>
          </a:p>
        </p:txBody>
      </p:sp>
      <p:sp>
        <p:nvSpPr>
          <p:cNvPr id="1620" name="Părinte"/>
          <p:cNvSpPr/>
          <p:nvPr/>
        </p:nvSpPr>
        <p:spPr>
          <a:xfrm>
            <a:off x="4375497" y="3650183"/>
            <a:ext cx="2525366" cy="903834"/>
          </a:xfrm>
          <a:prstGeom prst="rect">
            <a:avLst/>
          </a:prstGeom>
          <a:ln w="12700">
            <a:miter lim="400000"/>
          </a:ln>
          <a:effectLst>
            <a:outerShdw blurRad="50800" dist="38100" dir="5400000" rotWithShape="0">
              <a:srgbClr val="000000">
                <a:alpha val="40000"/>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a:solidFill>
                  <a:srgbClr val="096CFF"/>
                </a:solidFill>
                <a:latin typeface="Arial"/>
                <a:ea typeface="Arial"/>
                <a:cs typeface="Arial"/>
                <a:sym typeface="Arial"/>
              </a:defRPr>
            </a:lvl1pPr>
          </a:lstStyle>
          <a:p>
            <a:r>
              <a:t>Părinte</a:t>
            </a:r>
          </a:p>
        </p:txBody>
      </p:sp>
      <p:sp>
        <p:nvSpPr>
          <p:cNvPr id="1621" name="Fiică"/>
          <p:cNvSpPr/>
          <p:nvPr/>
        </p:nvSpPr>
        <p:spPr>
          <a:xfrm>
            <a:off x="4016350" y="9473133"/>
            <a:ext cx="3235871" cy="903834"/>
          </a:xfrm>
          <a:prstGeom prst="rect">
            <a:avLst/>
          </a:prstGeom>
          <a:ln w="12700">
            <a:miter lim="400000"/>
          </a:ln>
          <a:effectLst>
            <a:outerShdw blurRad="50800" dist="38100" dir="5400000" rotWithShape="0">
              <a:srgbClr val="000000">
                <a:alpha val="40000"/>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a:solidFill>
                  <a:srgbClr val="FF2600"/>
                </a:solidFill>
                <a:latin typeface="Arial"/>
                <a:ea typeface="Arial"/>
                <a:cs typeface="Arial"/>
                <a:sym typeface="Arial"/>
              </a:defRPr>
            </a:lvl1pPr>
          </a:lstStyle>
          <a:p>
            <a:r>
              <a:t>Fiică</a:t>
            </a:r>
          </a:p>
        </p:txBody>
      </p:sp>
      <p:sp>
        <p:nvSpPr>
          <p:cNvPr id="1622" name="?"/>
          <p:cNvSpPr/>
          <p:nvPr/>
        </p:nvSpPr>
        <p:spPr>
          <a:xfrm>
            <a:off x="10020820" y="4812233"/>
            <a:ext cx="548731" cy="903834"/>
          </a:xfrm>
          <a:prstGeom prst="rect">
            <a:avLst/>
          </a:prstGeom>
          <a:ln w="12700">
            <a:miter lim="400000"/>
          </a:ln>
          <a:effectLst>
            <a:outerShdw blurRad="50800" dist="38100" dir="5400000" rotWithShape="0">
              <a:srgbClr val="000000">
                <a:alpha val="40000"/>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a:solidFill>
                  <a:srgbClr val="FF2600"/>
                </a:solidFill>
                <a:latin typeface="Arial"/>
                <a:ea typeface="Arial"/>
                <a:cs typeface="Arial"/>
                <a:sym typeface="Arial"/>
              </a:defRPr>
            </a:lvl1pPr>
          </a:lstStyle>
          <a:p>
            <a:r>
              <a:t>?</a:t>
            </a:r>
          </a:p>
        </p:txBody>
      </p:sp>
      <p:sp>
        <p:nvSpPr>
          <p:cNvPr id="1623" name="?"/>
          <p:cNvSpPr/>
          <p:nvPr/>
        </p:nvSpPr>
        <p:spPr>
          <a:xfrm>
            <a:off x="10541000" y="8025333"/>
            <a:ext cx="548730" cy="903834"/>
          </a:xfrm>
          <a:prstGeom prst="rect">
            <a:avLst/>
          </a:prstGeom>
          <a:ln w="12700">
            <a:miter lim="400000"/>
          </a:ln>
          <a:effectLst>
            <a:outerShdw blurRad="50800" dist="38100" dir="5400000" rotWithShape="0">
              <a:srgbClr val="000000">
                <a:alpha val="40000"/>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a:solidFill>
                  <a:srgbClr val="FF2600"/>
                </a:solidFill>
                <a:latin typeface="Arial"/>
                <a:ea typeface="Arial"/>
                <a:cs typeface="Arial"/>
                <a:sym typeface="Arial"/>
              </a:defRPr>
            </a:lvl1pPr>
          </a:lstStyle>
          <a:p>
            <a:r>
              <a:t>?</a:t>
            </a:r>
          </a:p>
        </p:txBody>
      </p:sp>
      <p:sp>
        <p:nvSpPr>
          <p:cNvPr id="1624" name="?"/>
          <p:cNvSpPr/>
          <p:nvPr/>
        </p:nvSpPr>
        <p:spPr>
          <a:xfrm>
            <a:off x="14871700" y="6348933"/>
            <a:ext cx="548730" cy="903834"/>
          </a:xfrm>
          <a:prstGeom prst="rect">
            <a:avLst/>
          </a:prstGeom>
          <a:ln w="12700">
            <a:miter lim="400000"/>
          </a:ln>
          <a:effectLst>
            <a:outerShdw blurRad="50800" dist="38100" dir="5400000" rotWithShape="0">
              <a:srgbClr val="000000">
                <a:alpha val="40000"/>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a:solidFill>
                  <a:srgbClr val="FF2600"/>
                </a:solidFill>
                <a:latin typeface="Arial"/>
                <a:ea typeface="Arial"/>
                <a:cs typeface="Arial"/>
                <a:sym typeface="Arial"/>
              </a:defRPr>
            </a:lvl1pPr>
          </a:lstStyle>
          <a:p>
            <a:r>
              <a:t>?</a:t>
            </a:r>
          </a:p>
        </p:txBody>
      </p:sp>
      <p:sp>
        <p:nvSpPr>
          <p:cNvPr id="1625" name="?"/>
          <p:cNvSpPr/>
          <p:nvPr/>
        </p:nvSpPr>
        <p:spPr>
          <a:xfrm>
            <a:off x="18859500" y="9358833"/>
            <a:ext cx="548730" cy="903834"/>
          </a:xfrm>
          <a:prstGeom prst="rect">
            <a:avLst/>
          </a:prstGeom>
          <a:ln w="12700">
            <a:miter lim="400000"/>
          </a:ln>
          <a:effectLst>
            <a:outerShdw blurRad="50800" dist="38100" dir="5400000" rotWithShape="0">
              <a:srgbClr val="000000">
                <a:alpha val="40000"/>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a:solidFill>
                  <a:srgbClr val="FF2600"/>
                </a:solidFill>
                <a:latin typeface="Arial"/>
                <a:ea typeface="Arial"/>
                <a:cs typeface="Arial"/>
                <a:sym typeface="Arial"/>
              </a:defRPr>
            </a:lvl1pPr>
          </a:lstStyle>
          <a:p>
            <a:r>
              <a:t>?</a:t>
            </a:r>
          </a:p>
        </p:txBody>
      </p:sp>
      <p:sp>
        <p:nvSpPr>
          <p:cNvPr id="1626" name="?"/>
          <p:cNvSpPr/>
          <p:nvPr/>
        </p:nvSpPr>
        <p:spPr>
          <a:xfrm>
            <a:off x="19519900" y="3897833"/>
            <a:ext cx="548730" cy="903834"/>
          </a:xfrm>
          <a:prstGeom prst="rect">
            <a:avLst/>
          </a:prstGeom>
          <a:ln w="12700">
            <a:miter lim="400000"/>
          </a:ln>
          <a:effectLst>
            <a:outerShdw blurRad="50800" dist="38100" dir="5400000" rotWithShape="0">
              <a:srgbClr val="000000">
                <a:alpha val="40000"/>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a:solidFill>
                  <a:srgbClr val="FF2600"/>
                </a:solidFill>
                <a:latin typeface="Arial"/>
                <a:ea typeface="Arial"/>
                <a:cs typeface="Arial"/>
                <a:sym typeface="Arial"/>
              </a:defRPr>
            </a:lvl1pPr>
          </a:lstStyle>
          <a:p>
            <a:r>
              <a:t>?</a:t>
            </a:r>
          </a:p>
        </p:txBody>
      </p:sp>
      <p:sp>
        <p:nvSpPr>
          <p:cNvPr id="1627" name="Raport…"/>
          <p:cNvSpPr/>
          <p:nvPr/>
        </p:nvSpPr>
        <p:spPr>
          <a:xfrm>
            <a:off x="7777557" y="10783340"/>
            <a:ext cx="3238501" cy="1651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nSpc>
                <a:spcPct val="90000"/>
              </a:lnSpc>
              <a:defRPr b="1">
                <a:solidFill>
                  <a:srgbClr val="FFFB00"/>
                </a:solidFill>
                <a:latin typeface="Arial"/>
                <a:ea typeface="Arial"/>
                <a:cs typeface="Arial"/>
                <a:sym typeface="Arial"/>
              </a:defRPr>
            </a:pPr>
            <a:r>
              <a:t>Raport</a:t>
            </a:r>
          </a:p>
          <a:p>
            <a:pPr>
              <a:lnSpc>
                <a:spcPct val="90000"/>
              </a:lnSpc>
              <a:defRPr b="1">
                <a:solidFill>
                  <a:srgbClr val="FFFB00"/>
                </a:solidFill>
                <a:latin typeface="Arial"/>
                <a:ea typeface="Arial"/>
                <a:cs typeface="Arial"/>
                <a:sym typeface="Arial"/>
              </a:defRPr>
            </a:pPr>
            <a:r>
              <a:t>original?</a:t>
            </a:r>
          </a:p>
        </p:txBody>
      </p:sp>
      <p:sp>
        <p:nvSpPr>
          <p:cNvPr id="1628" name="Adăugat sau scos?"/>
          <p:cNvSpPr/>
          <p:nvPr/>
        </p:nvSpPr>
        <p:spPr>
          <a:xfrm>
            <a:off x="17710229" y="10783340"/>
            <a:ext cx="3594101" cy="1651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nSpc>
                <a:spcPct val="90000"/>
              </a:lnSpc>
              <a:defRPr b="1">
                <a:solidFill>
                  <a:srgbClr val="FFFB00"/>
                </a:solidFill>
                <a:latin typeface="Arial"/>
                <a:ea typeface="Arial"/>
                <a:cs typeface="Arial"/>
                <a:sym typeface="Arial"/>
              </a:defRPr>
            </a:lvl1pPr>
          </a:lstStyle>
          <a:p>
            <a:r>
              <a:t>Adăugat sau scos?</a:t>
            </a:r>
          </a:p>
        </p:txBody>
      </p:sp>
      <p:sp>
        <p:nvSpPr>
          <p:cNvPr id="1629" name="Rata de descompunere?"/>
          <p:cNvSpPr/>
          <p:nvPr/>
        </p:nvSpPr>
        <p:spPr>
          <a:xfrm>
            <a:off x="11602890" y="10784285"/>
            <a:ext cx="5864519" cy="164911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nSpc>
                <a:spcPct val="90000"/>
              </a:lnSpc>
              <a:defRPr b="1">
                <a:solidFill>
                  <a:srgbClr val="FFFB00"/>
                </a:solidFill>
                <a:latin typeface="Arial"/>
                <a:ea typeface="Arial"/>
                <a:cs typeface="Arial"/>
                <a:sym typeface="Arial"/>
              </a:defRPr>
            </a:lvl1pPr>
          </a:lstStyle>
          <a:p>
            <a:r>
              <a:t>Rata de descompunere?</a:t>
            </a:r>
          </a:p>
        </p:txBody>
      </p:sp>
      <p:sp>
        <p:nvSpPr>
          <p:cNvPr id="1630" name="Rectangle"/>
          <p:cNvSpPr/>
          <p:nvPr/>
        </p:nvSpPr>
        <p:spPr>
          <a:xfrm>
            <a:off x="8208124" y="3714750"/>
            <a:ext cx="3900209" cy="6461057"/>
          </a:xfrm>
          <a:prstGeom prst="rect">
            <a:avLst/>
          </a:prstGeom>
          <a:blipFill>
            <a:blip r:embed="rId3"/>
          </a:blipFill>
          <a:ln w="12700">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1631" name="Rectangle"/>
          <p:cNvSpPr/>
          <p:nvPr/>
        </p:nvSpPr>
        <p:spPr>
          <a:xfrm>
            <a:off x="12585045" y="3714750"/>
            <a:ext cx="3900209" cy="6461057"/>
          </a:xfrm>
          <a:prstGeom prst="rect">
            <a:avLst/>
          </a:prstGeom>
          <a:blipFill>
            <a:blip r:embed="rId3"/>
          </a:blipFill>
          <a:ln w="12700">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1632" name="Rectangle"/>
          <p:cNvSpPr/>
          <p:nvPr/>
        </p:nvSpPr>
        <p:spPr>
          <a:xfrm>
            <a:off x="16809567" y="2634977"/>
            <a:ext cx="4572395" cy="7540830"/>
          </a:xfrm>
          <a:prstGeom prst="rect">
            <a:avLst/>
          </a:prstGeom>
          <a:blipFill>
            <a:blip r:embed="rId3"/>
          </a:blipFill>
          <a:ln w="12700">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xit" fill="hold" grpId="1" nodeType="clickEffect">
                                  <p:stCondLst>
                                    <p:cond delay="0"/>
                                  </p:stCondLst>
                                  <p:iterate>
                                    <p:tmAbs val="0"/>
                                  </p:iterate>
                                  <p:childTnLst>
                                    <p:animEffect transition="out" filter="dissolve">
                                      <p:cBhvr>
                                        <p:cTn id="6" dur="499" fill="hold"/>
                                        <p:tgtEl>
                                          <p:spTgt spid="1630"/>
                                        </p:tgtEl>
                                      </p:cBhvr>
                                    </p:animEffect>
                                    <p:set>
                                      <p:cBhvr>
                                        <p:cTn id="7" fill="hold">
                                          <p:stCondLst>
                                            <p:cond delay="498"/>
                                          </p:stCondLst>
                                        </p:cTn>
                                        <p:tgtEl>
                                          <p:spTgt spid="1630"/>
                                        </p:tgtEl>
                                        <p:attrNameLst>
                                          <p:attrName>style.visibility</p:attrName>
                                        </p:attrNameLst>
                                      </p:cBhvr>
                                      <p:to>
                                        <p:strVal val="hidden"/>
                                      </p:to>
                                    </p:set>
                                  </p:childTnLst>
                                </p:cTn>
                              </p:par>
                            </p:childTnLst>
                          </p:cTn>
                        </p:par>
                        <p:par>
                          <p:cTn id="8" fill="hold">
                            <p:stCondLst>
                              <p:cond delay="499"/>
                            </p:stCondLst>
                            <p:childTnLst>
                              <p:par>
                                <p:cTn id="9" presetID="9" presetClass="entr" fill="hold" grpId="2" nodeType="afterEffect">
                                  <p:stCondLst>
                                    <p:cond delay="0"/>
                                  </p:stCondLst>
                                  <p:iterate>
                                    <p:tmAbs val="0"/>
                                  </p:iterate>
                                  <p:childTnLst>
                                    <p:set>
                                      <p:cBhvr>
                                        <p:cTn id="10" fill="hold"/>
                                        <p:tgtEl>
                                          <p:spTgt spid="1627"/>
                                        </p:tgtEl>
                                        <p:attrNameLst>
                                          <p:attrName>style.visibility</p:attrName>
                                        </p:attrNameLst>
                                      </p:cBhvr>
                                      <p:to>
                                        <p:strVal val="visible"/>
                                      </p:to>
                                    </p:set>
                                    <p:animEffect transition="in" filter="dissolve">
                                      <p:cBhvr>
                                        <p:cTn id="11" dur="499"/>
                                        <p:tgtEl>
                                          <p:spTgt spid="1627"/>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xit" fill="hold" grpId="3" nodeType="clickEffect">
                                  <p:stCondLst>
                                    <p:cond delay="0"/>
                                  </p:stCondLst>
                                  <p:iterate>
                                    <p:tmAbs val="0"/>
                                  </p:iterate>
                                  <p:childTnLst>
                                    <p:animEffect transition="out" filter="dissolve">
                                      <p:cBhvr>
                                        <p:cTn id="15" dur="499" fill="hold"/>
                                        <p:tgtEl>
                                          <p:spTgt spid="1631"/>
                                        </p:tgtEl>
                                      </p:cBhvr>
                                    </p:animEffect>
                                    <p:set>
                                      <p:cBhvr>
                                        <p:cTn id="16" fill="hold">
                                          <p:stCondLst>
                                            <p:cond delay="498"/>
                                          </p:stCondLst>
                                        </p:cTn>
                                        <p:tgtEl>
                                          <p:spTgt spid="1631"/>
                                        </p:tgtEl>
                                        <p:attrNameLst>
                                          <p:attrName>style.visibility</p:attrName>
                                        </p:attrNameLst>
                                      </p:cBhvr>
                                      <p:to>
                                        <p:strVal val="hidden"/>
                                      </p:to>
                                    </p:set>
                                  </p:childTnLst>
                                </p:cTn>
                              </p:par>
                            </p:childTnLst>
                          </p:cTn>
                        </p:par>
                        <p:par>
                          <p:cTn id="17" fill="hold">
                            <p:stCondLst>
                              <p:cond delay="499"/>
                            </p:stCondLst>
                            <p:childTnLst>
                              <p:par>
                                <p:cTn id="18" presetID="9" presetClass="entr" fill="hold" grpId="4" nodeType="afterEffect">
                                  <p:stCondLst>
                                    <p:cond delay="0"/>
                                  </p:stCondLst>
                                  <p:iterate>
                                    <p:tmAbs val="0"/>
                                  </p:iterate>
                                  <p:childTnLst>
                                    <p:set>
                                      <p:cBhvr>
                                        <p:cTn id="19" fill="hold"/>
                                        <p:tgtEl>
                                          <p:spTgt spid="1629"/>
                                        </p:tgtEl>
                                        <p:attrNameLst>
                                          <p:attrName>style.visibility</p:attrName>
                                        </p:attrNameLst>
                                      </p:cBhvr>
                                      <p:to>
                                        <p:strVal val="visible"/>
                                      </p:to>
                                    </p:set>
                                    <p:animEffect transition="in" filter="dissolve">
                                      <p:cBhvr>
                                        <p:cTn id="20" dur="1000"/>
                                        <p:tgtEl>
                                          <p:spTgt spid="1629"/>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xit" fill="hold" grpId="5" nodeType="clickEffect">
                                  <p:stCondLst>
                                    <p:cond delay="0"/>
                                  </p:stCondLst>
                                  <p:iterate>
                                    <p:tmAbs val="0"/>
                                  </p:iterate>
                                  <p:childTnLst>
                                    <p:animEffect transition="out" filter="dissolve">
                                      <p:cBhvr>
                                        <p:cTn id="24" dur="499" fill="hold"/>
                                        <p:tgtEl>
                                          <p:spTgt spid="1632"/>
                                        </p:tgtEl>
                                      </p:cBhvr>
                                    </p:animEffect>
                                    <p:set>
                                      <p:cBhvr>
                                        <p:cTn id="25" fill="hold">
                                          <p:stCondLst>
                                            <p:cond delay="498"/>
                                          </p:stCondLst>
                                        </p:cTn>
                                        <p:tgtEl>
                                          <p:spTgt spid="1632"/>
                                        </p:tgtEl>
                                        <p:attrNameLst>
                                          <p:attrName>style.visibility</p:attrName>
                                        </p:attrNameLst>
                                      </p:cBhvr>
                                      <p:to>
                                        <p:strVal val="hidden"/>
                                      </p:to>
                                    </p:set>
                                  </p:childTnLst>
                                </p:cTn>
                              </p:par>
                            </p:childTnLst>
                          </p:cTn>
                        </p:par>
                        <p:par>
                          <p:cTn id="26" fill="hold">
                            <p:stCondLst>
                              <p:cond delay="499"/>
                            </p:stCondLst>
                            <p:childTnLst>
                              <p:par>
                                <p:cTn id="27" presetID="9" presetClass="entr" fill="hold" grpId="6" nodeType="afterEffect">
                                  <p:stCondLst>
                                    <p:cond delay="0"/>
                                  </p:stCondLst>
                                  <p:iterate>
                                    <p:tmAbs val="0"/>
                                  </p:iterate>
                                  <p:childTnLst>
                                    <p:set>
                                      <p:cBhvr>
                                        <p:cTn id="28" fill="hold"/>
                                        <p:tgtEl>
                                          <p:spTgt spid="1628"/>
                                        </p:tgtEl>
                                        <p:attrNameLst>
                                          <p:attrName>style.visibility</p:attrName>
                                        </p:attrNameLst>
                                      </p:cBhvr>
                                      <p:to>
                                        <p:strVal val="visible"/>
                                      </p:to>
                                    </p:set>
                                    <p:animEffect transition="in" filter="dissolve">
                                      <p:cBhvr>
                                        <p:cTn id="29" dur="499"/>
                                        <p:tgtEl>
                                          <p:spTgt spid="16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27" grpId="2" animBg="1" advAuto="0"/>
      <p:bldP spid="1628" grpId="6" animBg="1" advAuto="0"/>
      <p:bldP spid="1629" grpId="4" animBg="1" advAuto="0"/>
      <p:bldP spid="1630" grpId="1" animBg="1" advAuto="0"/>
      <p:bldP spid="1631" grpId="3" animBg="1" advAuto="0"/>
      <p:bldP spid="1632" grpId="5" animBg="1" advAuto="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4" name="Mt St Helens before.jpg" descr="Mt St Helens before.jpg"/>
          <p:cNvPicPr>
            <a:picLocks noChangeAspect="1"/>
          </p:cNvPicPr>
          <p:nvPr/>
        </p:nvPicPr>
        <p:blipFill>
          <a:blip r:embed="rId2">
            <a:extLst/>
          </a:blip>
          <a:stretch>
            <a:fillRect/>
          </a:stretch>
        </p:blipFill>
        <p:spPr>
          <a:xfrm>
            <a:off x="2184400" y="1506219"/>
            <a:ext cx="15265400" cy="10685781"/>
          </a:xfrm>
          <a:prstGeom prst="rect">
            <a:avLst/>
          </a:prstGeom>
          <a:ln w="25400">
            <a:solidFill>
              <a:srgbClr val="FFFFFF"/>
            </a:solidFill>
            <a:miter lim="400000"/>
          </a:ln>
        </p:spPr>
      </p:pic>
      <p:sp>
        <p:nvSpPr>
          <p:cNvPr id="1635" name="Muntele…"/>
          <p:cNvSpPr/>
          <p:nvPr/>
        </p:nvSpPr>
        <p:spPr>
          <a:xfrm>
            <a:off x="17537067" y="1693852"/>
            <a:ext cx="5346701" cy="5969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6600">
                <a:solidFill>
                  <a:srgbClr val="FEFCDD"/>
                </a:solidFill>
                <a:latin typeface="+mn-lt"/>
                <a:ea typeface="+mn-ea"/>
                <a:cs typeface="+mn-cs"/>
                <a:sym typeface="DejaVu Sans Condensed"/>
              </a:defRPr>
            </a:pPr>
            <a:r>
              <a:t>Muntele</a:t>
            </a:r>
          </a:p>
          <a:p>
            <a:pPr>
              <a:defRPr sz="6600">
                <a:solidFill>
                  <a:srgbClr val="FEFCDD"/>
                </a:solidFill>
                <a:latin typeface="+mn-lt"/>
                <a:ea typeface="+mn-ea"/>
                <a:cs typeface="+mn-cs"/>
                <a:sym typeface="DejaVu Sans Condensed"/>
              </a:defRPr>
            </a:pPr>
            <a:r>
              <a:t>Sf. Elena, Statul Washington,</a:t>
            </a:r>
          </a:p>
          <a:p>
            <a:pPr>
              <a:defRPr sz="6600">
                <a:solidFill>
                  <a:srgbClr val="FEFCDD"/>
                </a:solidFill>
                <a:latin typeface="+mn-lt"/>
                <a:ea typeface="+mn-ea"/>
                <a:cs typeface="+mn-cs"/>
                <a:sym typeface="DejaVu Sans Condensed"/>
              </a:defRPr>
            </a:pPr>
            <a:r>
              <a:t>SUA</a:t>
            </a:r>
          </a:p>
          <a:p>
            <a:pPr>
              <a:defRPr sz="6600">
                <a:solidFill>
                  <a:srgbClr val="FEFCDD"/>
                </a:solidFill>
                <a:latin typeface="+mn-lt"/>
                <a:ea typeface="+mn-ea"/>
                <a:cs typeface="+mn-cs"/>
                <a:sym typeface="DejaVu Sans Condensed"/>
              </a:defRPr>
            </a:pPr>
            <a:r>
              <a:t> Mai, 1980</a:t>
            </a:r>
          </a:p>
        </p:txBody>
      </p:sp>
    </p:spTree>
  </p:cSld>
  <p:clrMapOvr>
    <a:masterClrMapping/>
  </p:clrMapOvr>
  <p:transition xmlns:p14="http://schemas.microsoft.com/office/powerpoint/2010/main" spd="med"/>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7" name="Mt St Helens top gone.jpg" descr="Mt St Helens top gone.jpg"/>
          <p:cNvPicPr>
            <a:picLocks/>
          </p:cNvPicPr>
          <p:nvPr/>
        </p:nvPicPr>
        <p:blipFill>
          <a:blip r:embed="rId3">
            <a:extLst/>
          </a:blip>
          <a:stretch>
            <a:fillRect/>
          </a:stretch>
        </p:blipFill>
        <p:spPr>
          <a:xfrm>
            <a:off x="6680200" y="1452563"/>
            <a:ext cx="15011400" cy="10807701"/>
          </a:xfrm>
          <a:prstGeom prst="rect">
            <a:avLst/>
          </a:prstGeom>
          <a:ln w="25400">
            <a:solidFill>
              <a:srgbClr val="FFFFFF"/>
            </a:solidFill>
            <a:miter lim="400000"/>
          </a:ln>
        </p:spPr>
      </p:pic>
      <p:sp>
        <p:nvSpPr>
          <p:cNvPr id="1638" name="Dom…"/>
          <p:cNvSpPr>
            <a:spLocks noGrp="1"/>
          </p:cNvSpPr>
          <p:nvPr>
            <p:ph type="title" idx="4294967295"/>
          </p:nvPr>
        </p:nvSpPr>
        <p:spPr>
          <a:xfrm>
            <a:off x="2841007" y="603483"/>
            <a:ext cx="3225801" cy="3549291"/>
          </a:xfrm>
          <a:prstGeom prst="rect">
            <a:avLst/>
          </a:prstGeom>
          <a:effectLst>
            <a:outerShdw blurRad="50800" dist="38100" dir="5400000" rotWithShape="0">
              <a:srgbClr val="000000">
                <a:alpha val="40000"/>
              </a:srgbClr>
            </a:outerShdw>
          </a:effectLst>
        </p:spPr>
        <p:txBody>
          <a:bodyPr anchor="b"/>
          <a:lstStyle/>
          <a:p>
            <a:pPr>
              <a:defRPr sz="8000">
                <a:solidFill>
                  <a:srgbClr val="F4EDB7"/>
                </a:solidFill>
                <a:latin typeface="+mn-lt"/>
                <a:ea typeface="+mn-ea"/>
                <a:cs typeface="+mn-cs"/>
                <a:sym typeface="DejaVu Sans Condensed"/>
              </a:defRPr>
            </a:pPr>
            <a:r>
              <a:t>Dom </a:t>
            </a:r>
          </a:p>
          <a:p>
            <a:pPr>
              <a:defRPr sz="8000">
                <a:solidFill>
                  <a:srgbClr val="F4EDB7"/>
                </a:solidFill>
                <a:latin typeface="+mn-lt"/>
                <a:ea typeface="+mn-ea"/>
                <a:cs typeface="+mn-cs"/>
                <a:sym typeface="DejaVu Sans Condensed"/>
              </a:defRPr>
            </a:pPr>
            <a:r>
              <a:t>de</a:t>
            </a:r>
          </a:p>
          <a:p>
            <a:pPr>
              <a:defRPr sz="8000">
                <a:solidFill>
                  <a:srgbClr val="F4EDB7"/>
                </a:solidFill>
                <a:latin typeface="+mn-lt"/>
                <a:ea typeface="+mn-ea"/>
                <a:cs typeface="+mn-cs"/>
                <a:sym typeface="DejaVu Sans Condensed"/>
              </a:defRPr>
            </a:pPr>
            <a:r>
              <a:t>lavă </a:t>
            </a:r>
          </a:p>
        </p:txBody>
      </p:sp>
      <p:grpSp>
        <p:nvGrpSpPr>
          <p:cNvPr id="1642" name="Group"/>
          <p:cNvGrpSpPr/>
          <p:nvPr/>
        </p:nvGrpSpPr>
        <p:grpSpPr>
          <a:xfrm>
            <a:off x="4317829" y="4483100"/>
            <a:ext cx="8890001" cy="3365500"/>
            <a:chOff x="0" y="0"/>
            <a:chExt cx="8890000" cy="3365500"/>
          </a:xfrm>
        </p:grpSpPr>
        <p:sp>
          <p:nvSpPr>
            <p:cNvPr id="1639" name="Line"/>
            <p:cNvSpPr/>
            <p:nvPr/>
          </p:nvSpPr>
          <p:spPr>
            <a:xfrm flipV="1">
              <a:off x="0" y="2746375"/>
              <a:ext cx="8173093" cy="190"/>
            </a:xfrm>
            <a:prstGeom prst="line">
              <a:avLst/>
            </a:prstGeom>
            <a:noFill/>
            <a:ln w="190500" cap="flat">
              <a:solidFill>
                <a:srgbClr val="F4EDB7"/>
              </a:solidFill>
              <a:prstDash val="solid"/>
              <a:miter lim="400000"/>
            </a:ln>
            <a:effectLst>
              <a:outerShdw blurRad="50800" dist="38100" dir="5400000" rotWithShape="0">
                <a:srgbClr val="000000">
                  <a:alpha val="40000"/>
                </a:srgbClr>
              </a:outerShdw>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1640" name="Line"/>
            <p:cNvSpPr/>
            <p:nvPr/>
          </p:nvSpPr>
          <p:spPr>
            <a:xfrm flipH="1">
              <a:off x="38276" y="0"/>
              <a:ext cx="1" cy="2801080"/>
            </a:xfrm>
            <a:prstGeom prst="line">
              <a:avLst/>
            </a:prstGeom>
            <a:noFill/>
            <a:ln w="190500" cap="flat">
              <a:solidFill>
                <a:srgbClr val="F4EDB7"/>
              </a:solidFill>
              <a:prstDash val="solid"/>
              <a:miter lim="400000"/>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1641" name="Triangle"/>
            <p:cNvSpPr/>
            <p:nvPr/>
          </p:nvSpPr>
          <p:spPr>
            <a:xfrm rot="5400000">
              <a:off x="7726559" y="2202059"/>
              <a:ext cx="1302775" cy="1024108"/>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10800" y="0"/>
                  </a:lnTo>
                  <a:close/>
                </a:path>
              </a:pathLst>
            </a:custGeom>
            <a:solidFill>
              <a:srgbClr val="F4EDB7"/>
            </a:solidFill>
            <a:ln w="25400" cap="flat">
              <a:solidFill>
                <a:srgbClr val="F4EDB7"/>
              </a:solidFill>
              <a:prstDash val="solid"/>
              <a:miter lim="400000"/>
            </a:ln>
            <a:effectLst>
              <a:outerShdw blurRad="50800" dist="38100" dir="5400000" rotWithShape="0">
                <a:srgbClr val="000000">
                  <a:alpha val="40000"/>
                </a:srgbClr>
              </a:outerShdw>
            </a:effectLst>
          </p:spPr>
          <p:txBody>
            <a:bodyPr wrap="square" lIns="50800" tIns="50800" rIns="50800" bIns="50800" numCol="1" anchor="ctr">
              <a:noAutofit/>
            </a:bodyPr>
            <a:lstStyle/>
            <a:p>
              <a:pPr defTabSz="584200">
                <a:defRPr sz="4000">
                  <a:solidFill>
                    <a:srgbClr val="FFFFFF"/>
                  </a:solidFill>
                  <a:effectLst>
                    <a:outerShdw blurRad="38100" dist="12700" dir="5400000" rotWithShape="0">
                      <a:srgbClr val="000000">
                        <a:alpha val="50000"/>
                      </a:srgbClr>
                    </a:outerShdw>
                  </a:effectLst>
                </a:defRPr>
              </a:pPr>
              <a:endParaRPr/>
            </a:p>
          </p:txBody>
        </p:sp>
      </p:gr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638"/>
                                        </p:tgtEl>
                                        <p:attrNameLst>
                                          <p:attrName>style.visibility</p:attrName>
                                        </p:attrNameLst>
                                      </p:cBhvr>
                                      <p:to>
                                        <p:strVal val="visible"/>
                                      </p:to>
                                    </p:set>
                                  </p:childTnLst>
                                </p:cTn>
                              </p:par>
                            </p:childTnLst>
                          </p:cTn>
                        </p:par>
                        <p:par>
                          <p:cTn id="7" fill="hold">
                            <p:stCondLst>
                              <p:cond delay="0"/>
                            </p:stCondLst>
                            <p:childTnLst>
                              <p:par>
                                <p:cTn id="8" presetID="22" presetClass="entr" presetSubtype="8" fill="hold" grpId="2" nodeType="afterEffect">
                                  <p:stCondLst>
                                    <p:cond delay="0"/>
                                  </p:stCondLst>
                                  <p:iterate>
                                    <p:tmAbs val="0"/>
                                  </p:iterate>
                                  <p:childTnLst>
                                    <p:set>
                                      <p:cBhvr>
                                        <p:cTn id="9" fill="hold"/>
                                        <p:tgtEl>
                                          <p:spTgt spid="1642"/>
                                        </p:tgtEl>
                                        <p:attrNameLst>
                                          <p:attrName>style.visibility</p:attrName>
                                        </p:attrNameLst>
                                      </p:cBhvr>
                                      <p:to>
                                        <p:strVal val="visible"/>
                                      </p:to>
                                    </p:set>
                                    <p:animEffect transition="in" filter="wipe(left)">
                                      <p:cBhvr>
                                        <p:cTn id="10" dur="500"/>
                                        <p:tgtEl>
                                          <p:spTgt spid="16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 grpId="1" animBg="1" advAuto="0"/>
      <p:bldP spid="1642" grpId="2" animBg="1" advAuto="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6" name="Vârsta Radiometrică: 340,000–2.8 milioane de ani"/>
          <p:cNvSpPr>
            <a:spLocks noGrp="1"/>
          </p:cNvSpPr>
          <p:nvPr>
            <p:ph type="title" idx="4294967295"/>
          </p:nvPr>
        </p:nvSpPr>
        <p:spPr>
          <a:xfrm>
            <a:off x="1701960" y="9664700"/>
            <a:ext cx="20828001" cy="1422400"/>
          </a:xfrm>
          <a:prstGeom prst="rect">
            <a:avLst/>
          </a:prstGeom>
          <a:effectLst>
            <a:outerShdw blurRad="50800" dist="38100" dir="5400000" rotWithShape="0">
              <a:srgbClr val="000000">
                <a:alpha val="40000"/>
              </a:srgbClr>
            </a:outerShdw>
          </a:effectLst>
        </p:spPr>
        <p:txBody>
          <a:bodyPr anchor="b"/>
          <a:lstStyle>
            <a:lvl1pPr>
              <a:defRPr sz="6600">
                <a:latin typeface="+mn-lt"/>
                <a:ea typeface="+mn-ea"/>
                <a:cs typeface="+mn-cs"/>
                <a:sym typeface="DejaVu Sans Condensed"/>
              </a:defRPr>
            </a:lvl1pPr>
          </a:lstStyle>
          <a:p>
            <a:r>
              <a:t>Vârsta Radiometrică: 340,000–2.8 milioane de ani</a:t>
            </a:r>
          </a:p>
        </p:txBody>
      </p:sp>
      <p:pic>
        <p:nvPicPr>
          <p:cNvPr id="1647" name="Mt St Helens dome.jpg" descr="Mt St Helens dome.jpg"/>
          <p:cNvPicPr>
            <a:picLocks/>
          </p:cNvPicPr>
          <p:nvPr/>
        </p:nvPicPr>
        <p:blipFill>
          <a:blip r:embed="rId3">
            <a:extLst/>
          </a:blip>
          <a:stretch>
            <a:fillRect/>
          </a:stretch>
        </p:blipFill>
        <p:spPr>
          <a:xfrm>
            <a:off x="4483260" y="1003298"/>
            <a:ext cx="15265401" cy="8902701"/>
          </a:xfrm>
          <a:prstGeom prst="rect">
            <a:avLst/>
          </a:prstGeom>
          <a:ln w="25400">
            <a:solidFill>
              <a:srgbClr val="FFFFFF"/>
            </a:solidFill>
            <a:miter lim="400000"/>
          </a:ln>
        </p:spPr>
      </p:pic>
      <p:sp>
        <p:nvSpPr>
          <p:cNvPr id="1648" name="Vârsta reală: mai puțin de 12 ani!!"/>
          <p:cNvSpPr/>
          <p:nvPr/>
        </p:nvSpPr>
        <p:spPr>
          <a:xfrm>
            <a:off x="2514327" y="11059050"/>
            <a:ext cx="19203269" cy="1371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8600" b="1">
                <a:solidFill>
                  <a:srgbClr val="F4EDB7"/>
                </a:solidFill>
                <a:effectLst>
                  <a:outerShdw blurRad="50800" dist="38100" dir="5400000" rotWithShape="0">
                    <a:srgbClr val="000000">
                      <a:alpha val="40000"/>
                    </a:srgbClr>
                  </a:outerShdw>
                </a:effectLst>
                <a:latin typeface="+mn-lt"/>
                <a:ea typeface="+mn-ea"/>
                <a:cs typeface="+mn-cs"/>
                <a:sym typeface="DejaVu Sans Condensed"/>
              </a:defRPr>
            </a:lvl1pPr>
          </a:lstStyle>
          <a:p>
            <a:r>
              <a:t>Vârsta reală: mai puțin de 12 ani!!</a:t>
            </a:r>
          </a:p>
        </p:txBody>
      </p:sp>
      <p:sp>
        <p:nvSpPr>
          <p:cNvPr id="1649" name="Line"/>
          <p:cNvSpPr/>
          <p:nvPr/>
        </p:nvSpPr>
        <p:spPr>
          <a:xfrm flipH="1">
            <a:off x="3009855" y="7327900"/>
            <a:ext cx="7289846" cy="2"/>
          </a:xfrm>
          <a:prstGeom prst="line">
            <a:avLst/>
          </a:prstGeom>
          <a:ln w="254000">
            <a:solidFill>
              <a:srgbClr val="F4EDB7"/>
            </a:solidFill>
            <a:miter lim="400000"/>
            <a:headEnd type="triangle"/>
          </a:ln>
          <a:effectLst>
            <a:outerShdw blurRad="38100" dist="63500" dir="2700000" rotWithShape="0">
              <a:srgbClr val="000000"/>
            </a:outerShdw>
          </a:effectLst>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1650" name="Dom de lavă"/>
          <p:cNvSpPr/>
          <p:nvPr/>
        </p:nvSpPr>
        <p:spPr>
          <a:xfrm>
            <a:off x="1498600" y="2765799"/>
            <a:ext cx="3200400" cy="4206501"/>
          </a:xfrm>
          <a:prstGeom prst="rect">
            <a:avLst/>
          </a:prstGeom>
          <a:ln w="12700">
            <a:miter lim="400000"/>
          </a:ln>
          <a:effectLst>
            <a:outerShdw blurRad="50800" dist="38100" dir="5400000" rotWithShape="0">
              <a:srgbClr val="000000">
                <a:alpha val="40000"/>
              </a:srgbClr>
            </a:outerShdw>
          </a:effectLst>
          <a:extLst>
            <a:ext uri="{C572A759-6A51-4108-AA02-DFA0A04FC94B}">
              <ma14:wrappingTextBoxFlag xmlns:ma14="http://schemas.microsoft.com/office/mac/drawingml/2011/main" val="1"/>
            </a:ext>
          </a:extLst>
        </p:spPr>
        <p:txBody>
          <a:bodyPr lIns="0" tIns="0" rIns="0" bIns="0" anchor="b"/>
          <a:lstStyle>
            <a:lvl1pPr>
              <a:defRPr sz="8000">
                <a:solidFill>
                  <a:srgbClr val="F4EDB7"/>
                </a:solidFill>
                <a:effectLst>
                  <a:outerShdw blurRad="50800" dist="38100" dir="5400000" rotWithShape="0">
                    <a:srgbClr val="000000">
                      <a:alpha val="40000"/>
                    </a:srgbClr>
                  </a:outerShdw>
                </a:effectLst>
                <a:latin typeface="+mn-lt"/>
                <a:ea typeface="+mn-ea"/>
                <a:cs typeface="+mn-cs"/>
                <a:sym typeface="DejaVu Sans Condensed"/>
              </a:defRPr>
            </a:lvl1pPr>
          </a:lstStyle>
          <a:p>
            <a:r>
              <a:t>Dom de lavă</a:t>
            </a:r>
          </a:p>
        </p:txBody>
      </p:sp>
      <p:sp>
        <p:nvSpPr>
          <p:cNvPr id="1651" name="Domul de lavă al…"/>
          <p:cNvSpPr/>
          <p:nvPr/>
        </p:nvSpPr>
        <p:spPr>
          <a:xfrm>
            <a:off x="10633017" y="523772"/>
            <a:ext cx="12049023" cy="2965072"/>
          </a:xfrm>
          <a:prstGeom prst="rect">
            <a:avLst/>
          </a:prstGeom>
          <a:ln w="12700">
            <a:miter lim="400000"/>
          </a:ln>
          <a:effectLst>
            <a:outerShdw blurRad="50800" dist="38100" dir="5400000" rotWithShape="0">
              <a:srgbClr val="000000">
                <a:alpha val="40000"/>
              </a:srgbClr>
            </a:outerShdw>
          </a:effectLst>
          <a:extLst>
            <a:ext uri="{C572A759-6A51-4108-AA02-DFA0A04FC94B}">
              <ma14:wrappingTextBoxFlag xmlns:ma14="http://schemas.microsoft.com/office/mac/drawingml/2011/main" val="1"/>
            </a:ext>
          </a:extLst>
        </p:spPr>
        <p:txBody>
          <a:bodyPr lIns="0" tIns="0" rIns="0" bIns="0" anchor="b"/>
          <a:lstStyle/>
          <a:p>
            <a:pPr>
              <a:defRPr sz="3900" b="1">
                <a:solidFill>
                  <a:srgbClr val="F4DC40"/>
                </a:solidFill>
                <a:effectLst>
                  <a:outerShdw blurRad="50800" dist="38100" dir="5400000" rotWithShape="0">
                    <a:srgbClr val="000000">
                      <a:alpha val="40000"/>
                    </a:srgbClr>
                  </a:outerShdw>
                </a:effectLst>
                <a:latin typeface="+mn-lt"/>
                <a:ea typeface="+mn-ea"/>
                <a:cs typeface="+mn-cs"/>
                <a:sym typeface="DejaVu Sans Condensed"/>
              </a:defRPr>
            </a:pPr>
            <a:r>
              <a:t>Domul de lavă al </a:t>
            </a:r>
          </a:p>
          <a:p>
            <a:pPr>
              <a:defRPr sz="3900" b="1">
                <a:solidFill>
                  <a:srgbClr val="F4DC40"/>
                </a:solidFill>
                <a:effectLst>
                  <a:outerShdw blurRad="50800" dist="38100" dir="5400000" rotWithShape="0">
                    <a:srgbClr val="000000">
                      <a:alpha val="40000"/>
                    </a:srgbClr>
                  </a:outerShdw>
                </a:effectLst>
                <a:latin typeface="+mn-lt"/>
                <a:ea typeface="+mn-ea"/>
                <a:cs typeface="+mn-cs"/>
                <a:sym typeface="DejaVu Sans Condensed"/>
              </a:defRPr>
            </a:pPr>
            <a:r>
              <a:t>Muntelui Sfânta Elena</a:t>
            </a:r>
          </a:p>
          <a:p>
            <a:pPr>
              <a:defRPr sz="3900" b="1">
                <a:solidFill>
                  <a:srgbClr val="F4DC40"/>
                </a:solidFill>
                <a:effectLst>
                  <a:outerShdw blurRad="50800" dist="38100" dir="5400000" rotWithShape="0">
                    <a:srgbClr val="000000">
                      <a:alpha val="40000"/>
                    </a:srgbClr>
                  </a:outerShdw>
                </a:effectLst>
                <a:latin typeface="+mn-lt"/>
                <a:ea typeface="+mn-ea"/>
                <a:cs typeface="+mn-cs"/>
                <a:sym typeface="DejaVu Sans Condensed"/>
              </a:defRPr>
            </a:pPr>
            <a:r>
              <a:t>demască </a:t>
            </a:r>
          </a:p>
          <a:p>
            <a:pPr>
              <a:defRPr sz="3900" b="1">
                <a:solidFill>
                  <a:srgbClr val="F4DC40"/>
                </a:solidFill>
                <a:effectLst>
                  <a:outerShdw blurRad="50800" dist="38100" dir="5400000" rotWithShape="0">
                    <a:srgbClr val="000000">
                      <a:alpha val="40000"/>
                    </a:srgbClr>
                  </a:outerShdw>
                </a:effectLst>
                <a:latin typeface="+mn-lt"/>
                <a:ea typeface="+mn-ea"/>
                <a:cs typeface="+mn-cs"/>
                <a:sym typeface="DejaVu Sans Condensed"/>
              </a:defRPr>
            </a:pPr>
            <a:r>
              <a:t>miturile datărilor</a:t>
            </a: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64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3" presetClass="entr" presetSubtype="16" fill="hold" grpId="2" nodeType="clickEffect">
                                  <p:stCondLst>
                                    <p:cond delay="0"/>
                                  </p:stCondLst>
                                  <p:iterate>
                                    <p:tmAbs val="0"/>
                                  </p:iterate>
                                  <p:childTnLst>
                                    <p:set>
                                      <p:cBhvr>
                                        <p:cTn id="10" fill="hold"/>
                                        <p:tgtEl>
                                          <p:spTgt spid="1648"/>
                                        </p:tgtEl>
                                        <p:attrNameLst>
                                          <p:attrName>style.visibility</p:attrName>
                                        </p:attrNameLst>
                                      </p:cBhvr>
                                      <p:to>
                                        <p:strVal val="visible"/>
                                      </p:to>
                                    </p:set>
                                    <p:anim calcmode="lin" valueType="num">
                                      <p:cBhvr>
                                        <p:cTn id="11" dur="500" fill="hold"/>
                                        <p:tgtEl>
                                          <p:spTgt spid="1648"/>
                                        </p:tgtEl>
                                        <p:attrNameLst>
                                          <p:attrName>ppt_w</p:attrName>
                                        </p:attrNameLst>
                                      </p:cBhvr>
                                      <p:tavLst>
                                        <p:tav tm="0">
                                          <p:val>
                                            <p:fltVal val="0"/>
                                          </p:val>
                                        </p:tav>
                                        <p:tav tm="100000">
                                          <p:val>
                                            <p:strVal val="#ppt_w"/>
                                          </p:val>
                                        </p:tav>
                                      </p:tavLst>
                                    </p:anim>
                                    <p:anim calcmode="lin" valueType="num">
                                      <p:cBhvr>
                                        <p:cTn id="12" dur="500" fill="hold"/>
                                        <p:tgtEl>
                                          <p:spTgt spid="164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6" grpId="1" animBg="1" advAuto="0"/>
      <p:bldP spid="1648" grpId="2" animBg="1" advAuto="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5" name="Mt. Ngauruhoe, Noua Zeelandă"/>
          <p:cNvSpPr>
            <a:spLocks noGrp="1"/>
          </p:cNvSpPr>
          <p:nvPr>
            <p:ph type="title" idx="4294967295"/>
          </p:nvPr>
        </p:nvSpPr>
        <p:spPr>
          <a:xfrm>
            <a:off x="1778000" y="1117600"/>
            <a:ext cx="20828000" cy="1181100"/>
          </a:xfrm>
          <a:prstGeom prst="rect">
            <a:avLst/>
          </a:prstGeom>
          <a:effectLst>
            <a:outerShdw blurRad="50800" dist="38100" dir="5400000" rotWithShape="0">
              <a:srgbClr val="000000">
                <a:alpha val="40000"/>
              </a:srgbClr>
            </a:outerShdw>
          </a:effectLst>
        </p:spPr>
        <p:txBody>
          <a:bodyPr anchor="b"/>
          <a:lstStyle>
            <a:lvl1pPr>
              <a:defRPr sz="7200">
                <a:latin typeface="+mn-lt"/>
                <a:ea typeface="+mn-ea"/>
                <a:cs typeface="+mn-cs"/>
                <a:sym typeface="DejaVu Sans Condensed"/>
              </a:defRPr>
            </a:lvl1pPr>
          </a:lstStyle>
          <a:p>
            <a:r>
              <a:t>Mt. Ngauruhoe, Noua Zeelandă</a:t>
            </a:r>
          </a:p>
        </p:txBody>
      </p:sp>
      <p:sp>
        <p:nvSpPr>
          <p:cNvPr id="1656" name="(5 erupții intre anii: 1949–1975)"/>
          <p:cNvSpPr/>
          <p:nvPr/>
        </p:nvSpPr>
        <p:spPr>
          <a:xfrm>
            <a:off x="1778000" y="2171700"/>
            <a:ext cx="20828000" cy="1041400"/>
          </a:xfrm>
          <a:prstGeom prst="rect">
            <a:avLst/>
          </a:prstGeom>
          <a:ln w="12700">
            <a:miter lim="400000"/>
          </a:ln>
          <a:effectLst>
            <a:outerShdw blurRad="50800" dist="38100" dir="5400000" rotWithShape="0">
              <a:srgbClr val="000000">
                <a:alpha val="40000"/>
              </a:srgbClr>
            </a:outerShdw>
          </a:effectLst>
          <a:extLst>
            <a:ext uri="{C572A759-6A51-4108-AA02-DFA0A04FC94B}">
              <ma14:wrappingTextBoxFlag xmlns:ma14="http://schemas.microsoft.com/office/mac/drawingml/2011/main" val="1"/>
            </a:ext>
          </a:extLst>
        </p:spPr>
        <p:txBody>
          <a:bodyPr lIns="0" tIns="0" rIns="0" bIns="0" anchor="b"/>
          <a:lstStyle>
            <a:lvl1pPr>
              <a:defRPr sz="6400">
                <a:solidFill>
                  <a:srgbClr val="FFFFFF"/>
                </a:solidFill>
                <a:effectLst>
                  <a:outerShdw blurRad="50800" dist="38100" dir="5400000" rotWithShape="0">
                    <a:srgbClr val="000000">
                      <a:alpha val="40000"/>
                    </a:srgbClr>
                  </a:outerShdw>
                </a:effectLst>
                <a:latin typeface="+mn-lt"/>
                <a:ea typeface="+mn-ea"/>
                <a:cs typeface="+mn-cs"/>
                <a:sym typeface="DejaVu Sans Condensed"/>
              </a:defRPr>
            </a:lvl1pPr>
          </a:lstStyle>
          <a:p>
            <a:r>
              <a:t>(5 erupții intre anii: 1949–1975)</a:t>
            </a:r>
          </a:p>
        </p:txBody>
      </p:sp>
      <p:sp>
        <p:nvSpPr>
          <p:cNvPr id="1657" name="Potassiu-Argon: 270,000–3.5 milioane de ani"/>
          <p:cNvSpPr/>
          <p:nvPr/>
        </p:nvSpPr>
        <p:spPr>
          <a:xfrm>
            <a:off x="1778000" y="10210800"/>
            <a:ext cx="20828000" cy="1041400"/>
          </a:xfrm>
          <a:prstGeom prst="rect">
            <a:avLst/>
          </a:prstGeom>
          <a:ln w="12700">
            <a:miter lim="400000"/>
          </a:ln>
          <a:effectLst>
            <a:outerShdw blurRad="50800" dist="38100" dir="5400000" rotWithShape="0">
              <a:srgbClr val="000000">
                <a:alpha val="40000"/>
              </a:srgbClr>
            </a:outerShdw>
          </a:effectLst>
          <a:extLst>
            <a:ext uri="{C572A759-6A51-4108-AA02-DFA0A04FC94B}">
              <ma14:wrappingTextBoxFlag xmlns:ma14="http://schemas.microsoft.com/office/mac/drawingml/2011/main" val="1"/>
            </a:ext>
          </a:extLst>
        </p:spPr>
        <p:txBody>
          <a:bodyPr lIns="0" tIns="0" rIns="0" bIns="0" anchor="b"/>
          <a:lstStyle/>
          <a:p>
            <a:pPr>
              <a:defRPr sz="6000">
                <a:solidFill>
                  <a:srgbClr val="FFFFFF"/>
                </a:solidFill>
                <a:effectLst>
                  <a:outerShdw blurRad="50800" dist="38100" dir="5400000" rotWithShape="0">
                    <a:srgbClr val="000000">
                      <a:alpha val="40000"/>
                    </a:srgbClr>
                  </a:outerShdw>
                </a:effectLst>
                <a:latin typeface="DejaVu Sans"/>
                <a:ea typeface="DejaVu Sans"/>
                <a:cs typeface="DejaVu Sans"/>
                <a:sym typeface="DejaVu Sans"/>
              </a:defRPr>
            </a:pPr>
            <a:r>
              <a:rPr>
                <a:solidFill>
                  <a:srgbClr val="F4EDB7"/>
                </a:solidFill>
              </a:rPr>
              <a:t>Potassiu-Argon:</a:t>
            </a:r>
            <a:r>
              <a:t> 270,000–3.5 milioane de ani</a:t>
            </a:r>
          </a:p>
        </p:txBody>
      </p:sp>
      <p:sp>
        <p:nvSpPr>
          <p:cNvPr id="1658" name="Vârsta reală a rocilor &lt;50 de ani de la datare!!!"/>
          <p:cNvSpPr/>
          <p:nvPr/>
        </p:nvSpPr>
        <p:spPr>
          <a:xfrm>
            <a:off x="798661" y="11404600"/>
            <a:ext cx="22552857" cy="1041400"/>
          </a:xfrm>
          <a:prstGeom prst="rect">
            <a:avLst/>
          </a:prstGeom>
          <a:ln w="12700">
            <a:miter lim="400000"/>
          </a:ln>
          <a:effectLst>
            <a:outerShdw blurRad="50800" dist="38100" dir="5400000" rotWithShape="0">
              <a:srgbClr val="000000">
                <a:alpha val="40000"/>
              </a:srgbClr>
            </a:outerShdw>
          </a:effectLst>
          <a:extLst>
            <a:ext uri="{C572A759-6A51-4108-AA02-DFA0A04FC94B}">
              <ma14:wrappingTextBoxFlag xmlns:ma14="http://schemas.microsoft.com/office/mac/drawingml/2011/main" val="1"/>
            </a:ext>
          </a:extLst>
        </p:spPr>
        <p:txBody>
          <a:bodyPr lIns="0" tIns="0" rIns="0" bIns="0" anchor="b"/>
          <a:lstStyle/>
          <a:p>
            <a:pPr>
              <a:defRPr sz="7200" b="1">
                <a:solidFill>
                  <a:srgbClr val="FFFFFF"/>
                </a:solidFill>
                <a:effectLst>
                  <a:outerShdw blurRad="50800" dist="38100" dir="5400000" rotWithShape="0">
                    <a:srgbClr val="000000">
                      <a:alpha val="40000"/>
                    </a:srgbClr>
                  </a:outerShdw>
                </a:effectLst>
                <a:latin typeface="+mn-lt"/>
                <a:ea typeface="+mn-ea"/>
                <a:cs typeface="+mn-cs"/>
                <a:sym typeface="DejaVu Sans Condensed"/>
              </a:defRPr>
            </a:pPr>
            <a:r>
              <a:rPr>
                <a:solidFill>
                  <a:srgbClr val="F4EDB7"/>
                </a:solidFill>
              </a:rPr>
              <a:t>Vârsta reală</a:t>
            </a:r>
            <a:r>
              <a:t> </a:t>
            </a:r>
            <a:r>
              <a:rPr>
                <a:solidFill>
                  <a:srgbClr val="F4EBB3"/>
                </a:solidFill>
              </a:rPr>
              <a:t>a rocilor</a:t>
            </a:r>
            <a:r>
              <a:t> &lt;50 de ani </a:t>
            </a:r>
            <a:r>
              <a:rPr>
                <a:solidFill>
                  <a:srgbClr val="F4EBB3"/>
                </a:solidFill>
              </a:rPr>
              <a:t>de la datare</a:t>
            </a:r>
            <a:r>
              <a:rPr>
                <a:solidFill>
                  <a:srgbClr val="F4EDB7"/>
                </a:solidFill>
              </a:rPr>
              <a:t>!!!</a:t>
            </a:r>
          </a:p>
        </p:txBody>
      </p:sp>
      <p:pic>
        <p:nvPicPr>
          <p:cNvPr id="1659" name="144276051_Thinkstock2012_MtNgauruhoeNewZealand.jpg" descr="144276051_Thinkstock2012_MtNgauruhoeNewZealand.jpg"/>
          <p:cNvPicPr>
            <a:picLocks noChangeAspect="1"/>
          </p:cNvPicPr>
          <p:nvPr/>
        </p:nvPicPr>
        <p:blipFill>
          <a:blip r:embed="rId3">
            <a:extLst/>
          </a:blip>
          <a:stretch>
            <a:fillRect/>
          </a:stretch>
        </p:blipFill>
        <p:spPr>
          <a:xfrm>
            <a:off x="7137400" y="3403600"/>
            <a:ext cx="10096500" cy="6705600"/>
          </a:xfrm>
          <a:prstGeom prst="rect">
            <a:avLst/>
          </a:prstGeom>
          <a:ln w="25400">
            <a:solidFill>
              <a:srgbClr val="FFFFFF"/>
            </a:solidFill>
            <a:miter lim="400000"/>
          </a:ln>
        </p:spPr>
      </p:pic>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65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16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7" grpId="1" animBg="1" advAuto="0"/>
      <p:bldP spid="1658" grpId="2" animBg="1" advAuto="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3" name="Roci din Eră…"/>
          <p:cNvSpPr/>
          <p:nvPr/>
        </p:nvSpPr>
        <p:spPr>
          <a:xfrm>
            <a:off x="2443733" y="1371600"/>
            <a:ext cx="7531101" cy="2946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9600" b="1">
                <a:solidFill>
                  <a:srgbClr val="D9FBFE"/>
                </a:solidFill>
                <a:latin typeface="+mn-lt"/>
                <a:ea typeface="+mn-ea"/>
                <a:cs typeface="+mn-cs"/>
                <a:sym typeface="DejaVu Sans Condensed"/>
              </a:defRPr>
            </a:pPr>
            <a:r>
              <a:t>Roci din Eră</a:t>
            </a:r>
          </a:p>
          <a:p>
            <a:pPr>
              <a:defRPr sz="9600" b="1">
                <a:solidFill>
                  <a:srgbClr val="D9FBFE"/>
                </a:solidFill>
                <a:latin typeface="+mn-lt"/>
                <a:ea typeface="+mn-ea"/>
                <a:cs typeface="+mn-cs"/>
                <a:sym typeface="DejaVu Sans Condensed"/>
              </a:defRPr>
            </a:pPr>
            <a:r>
              <a:t>Cunoscută</a:t>
            </a:r>
          </a:p>
        </p:txBody>
      </p:sp>
      <p:sp>
        <p:nvSpPr>
          <p:cNvPr id="1664" name="Roci din Eră…"/>
          <p:cNvSpPr/>
          <p:nvPr/>
        </p:nvSpPr>
        <p:spPr>
          <a:xfrm>
            <a:off x="13206387" y="1371600"/>
            <a:ext cx="8724901" cy="2946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9600" b="1">
                <a:solidFill>
                  <a:srgbClr val="D9FBFE"/>
                </a:solidFill>
                <a:latin typeface="+mn-lt"/>
                <a:ea typeface="+mn-ea"/>
                <a:cs typeface="+mn-cs"/>
                <a:sym typeface="DejaVu Sans Condensed"/>
              </a:defRPr>
            </a:pPr>
            <a:r>
              <a:t>Roci din Eră</a:t>
            </a:r>
          </a:p>
          <a:p>
            <a:pPr>
              <a:defRPr sz="9600" b="1">
                <a:solidFill>
                  <a:srgbClr val="D9FBFE"/>
                </a:solidFill>
                <a:latin typeface="+mn-lt"/>
                <a:ea typeface="+mn-ea"/>
                <a:cs typeface="+mn-cs"/>
                <a:sym typeface="DejaVu Sans Condensed"/>
              </a:defRPr>
            </a:pPr>
            <a:r>
              <a:t>Necunoscută</a:t>
            </a:r>
          </a:p>
        </p:txBody>
      </p:sp>
      <p:grpSp>
        <p:nvGrpSpPr>
          <p:cNvPr id="1667" name="Group"/>
          <p:cNvGrpSpPr/>
          <p:nvPr/>
        </p:nvGrpSpPr>
        <p:grpSpPr>
          <a:xfrm>
            <a:off x="2438400" y="4686299"/>
            <a:ext cx="7531100" cy="7308852"/>
            <a:chOff x="0" y="0"/>
            <a:chExt cx="7531100" cy="7308850"/>
          </a:xfrm>
        </p:grpSpPr>
        <p:sp>
          <p:nvSpPr>
            <p:cNvPr id="1665" name="Metodele de datare nu funcționează"/>
            <p:cNvSpPr/>
            <p:nvPr/>
          </p:nvSpPr>
          <p:spPr>
            <a:xfrm>
              <a:off x="0" y="3663950"/>
              <a:ext cx="7531100" cy="36449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defRPr sz="8000" b="1">
                  <a:solidFill>
                    <a:srgbClr val="FFFFFF"/>
                  </a:solidFill>
                  <a:latin typeface="+mn-lt"/>
                  <a:ea typeface="+mn-ea"/>
                  <a:cs typeface="+mn-cs"/>
                  <a:sym typeface="DejaVu Sans Condensed"/>
                </a:defRPr>
              </a:pPr>
              <a:r>
                <a:t>Metodele de datare </a:t>
              </a:r>
              <a:r>
                <a:rPr>
                  <a:solidFill>
                    <a:srgbClr val="FFFB00"/>
                  </a:solidFill>
                </a:rPr>
                <a:t>nu </a:t>
              </a:r>
              <a:r>
                <a:t>funcționează</a:t>
              </a:r>
            </a:p>
          </p:txBody>
        </p:sp>
        <p:sp>
          <p:nvSpPr>
            <p:cNvPr id="1666" name="Arrow"/>
            <p:cNvSpPr/>
            <p:nvPr/>
          </p:nvSpPr>
          <p:spPr>
            <a:xfrm rot="5400000">
              <a:off x="2305047" y="69850"/>
              <a:ext cx="2921001" cy="2781300"/>
            </a:xfrm>
            <a:prstGeom prst="rightArrow">
              <a:avLst>
                <a:gd name="adj1" fmla="val 30460"/>
                <a:gd name="adj2" fmla="val 48958"/>
              </a:avLst>
            </a:prstGeom>
            <a:solidFill>
              <a:srgbClr val="FF9300"/>
            </a:solidFill>
            <a:ln w="25400" cap="flat">
              <a:solidFill>
                <a:srgbClr val="000000"/>
              </a:solidFill>
              <a:prstDash val="solid"/>
              <a:miter lim="400000"/>
            </a:ln>
            <a:effectLst/>
          </p:spPr>
          <p:txBody>
            <a:bodyPr wrap="square" lIns="50800" tIns="50800" rIns="50800" bIns="50800" numCol="1" anchor="ctr">
              <a:noAutofit/>
            </a:bodyPr>
            <a:lstStyle/>
            <a:p>
              <a:pPr defTabSz="584200">
                <a:defRPr sz="4000">
                  <a:solidFill>
                    <a:srgbClr val="FFFFFF"/>
                  </a:solidFill>
                  <a:effectLst>
                    <a:outerShdw blurRad="38100" dist="12700" dir="5400000" rotWithShape="0">
                      <a:srgbClr val="000000">
                        <a:alpha val="50000"/>
                      </a:srgbClr>
                    </a:outerShdw>
                  </a:effectLst>
                </a:defRPr>
              </a:pPr>
              <a:endParaRPr/>
            </a:p>
          </p:txBody>
        </p:sp>
      </p:grpSp>
      <p:grpSp>
        <p:nvGrpSpPr>
          <p:cNvPr id="1670" name="Group"/>
          <p:cNvGrpSpPr/>
          <p:nvPr/>
        </p:nvGrpSpPr>
        <p:grpSpPr>
          <a:xfrm>
            <a:off x="13208000" y="4686299"/>
            <a:ext cx="9144000" cy="7308851"/>
            <a:chOff x="0" y="0"/>
            <a:chExt cx="9144000" cy="7308850"/>
          </a:xfrm>
        </p:grpSpPr>
        <p:sp>
          <p:nvSpPr>
            <p:cNvPr id="1668" name="Arrow"/>
            <p:cNvSpPr/>
            <p:nvPr/>
          </p:nvSpPr>
          <p:spPr>
            <a:xfrm rot="5400000">
              <a:off x="2901950" y="69850"/>
              <a:ext cx="2921000" cy="2781300"/>
            </a:xfrm>
            <a:prstGeom prst="rightArrow">
              <a:avLst>
                <a:gd name="adj1" fmla="val 30460"/>
                <a:gd name="adj2" fmla="val 48958"/>
              </a:avLst>
            </a:prstGeom>
            <a:solidFill>
              <a:srgbClr val="FF9300"/>
            </a:solidFill>
            <a:ln w="25400" cap="flat">
              <a:solidFill>
                <a:srgbClr val="000000"/>
              </a:solidFill>
              <a:prstDash val="solid"/>
              <a:miter lim="400000"/>
            </a:ln>
            <a:effectLst/>
          </p:spPr>
          <p:txBody>
            <a:bodyPr wrap="square" lIns="50800" tIns="50800" rIns="50800" bIns="50800" numCol="1" anchor="ctr">
              <a:noAutofit/>
            </a:bodyP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1669" name="Metodele de datare pretind că funționează"/>
            <p:cNvSpPr/>
            <p:nvPr/>
          </p:nvSpPr>
          <p:spPr>
            <a:xfrm>
              <a:off x="0" y="3663949"/>
              <a:ext cx="9144000" cy="36449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defRPr sz="8000" b="1">
                  <a:solidFill>
                    <a:srgbClr val="FFFFFF"/>
                  </a:solidFill>
                  <a:latin typeface="+mn-lt"/>
                  <a:ea typeface="+mn-ea"/>
                  <a:cs typeface="+mn-cs"/>
                  <a:sym typeface="DejaVu Sans Condensed"/>
                </a:defRPr>
              </a:pPr>
              <a:r>
                <a:t>Metodele de datare </a:t>
              </a:r>
              <a:r>
                <a:rPr>
                  <a:solidFill>
                    <a:srgbClr val="FFFB00"/>
                  </a:solidFill>
                </a:rPr>
                <a:t>pretind</a:t>
              </a:r>
              <a:r>
                <a:t> că funționează</a:t>
              </a:r>
            </a:p>
          </p:txBody>
        </p:sp>
      </p:gr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1" fill="hold" grpId="1" nodeType="clickEffect">
                                  <p:stCondLst>
                                    <p:cond delay="0"/>
                                  </p:stCondLst>
                                  <p:iterate>
                                    <p:tmAbs val="0"/>
                                  </p:iterate>
                                  <p:childTnLst>
                                    <p:set>
                                      <p:cBhvr>
                                        <p:cTn id="6" fill="hold"/>
                                        <p:tgtEl>
                                          <p:spTgt spid="1667"/>
                                        </p:tgtEl>
                                        <p:attrNameLst>
                                          <p:attrName>style.visibility</p:attrName>
                                        </p:attrNameLst>
                                      </p:cBhvr>
                                      <p:to>
                                        <p:strVal val="visible"/>
                                      </p:to>
                                    </p:set>
                                    <p:animEffect transition="in" filter="wipe(up)">
                                      <p:cBhvr>
                                        <p:cTn id="7" dur="500"/>
                                        <p:tgtEl>
                                          <p:spTgt spid="166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2" nodeType="clickEffect">
                                  <p:stCondLst>
                                    <p:cond delay="0"/>
                                  </p:stCondLst>
                                  <p:iterate>
                                    <p:tmAbs val="0"/>
                                  </p:iterate>
                                  <p:childTnLst>
                                    <p:set>
                                      <p:cBhvr>
                                        <p:cTn id="11" fill="hold"/>
                                        <p:tgtEl>
                                          <p:spTgt spid="1670"/>
                                        </p:tgtEl>
                                        <p:attrNameLst>
                                          <p:attrName>style.visibility</p:attrName>
                                        </p:attrNameLst>
                                      </p:cBhvr>
                                      <p:to>
                                        <p:strVal val="visible"/>
                                      </p:to>
                                    </p:set>
                                    <p:animEffect transition="in" filter="wipe(up)">
                                      <p:cBhvr>
                                        <p:cTn id="12" dur="500"/>
                                        <p:tgtEl>
                                          <p:spTgt spid="16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67" grpId="1" animBg="1" advAuto="0"/>
      <p:bldP spid="1670" grpId="2" animBg="1" advAuto="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2" name="droppedImage.pdf" descr="droppedImage.pdf"/>
          <p:cNvPicPr>
            <a:picLocks noChangeAspect="1"/>
          </p:cNvPicPr>
          <p:nvPr/>
        </p:nvPicPr>
        <p:blipFill>
          <a:blip r:embed="rId2">
            <a:extLst/>
          </a:blip>
          <a:stretch>
            <a:fillRect/>
          </a:stretch>
        </p:blipFill>
        <p:spPr>
          <a:xfrm>
            <a:off x="2997200" y="2641600"/>
            <a:ext cx="18376900" cy="7128503"/>
          </a:xfrm>
          <a:prstGeom prst="rect">
            <a:avLst/>
          </a:prstGeom>
          <a:ln w="12700">
            <a:miter lim="400000"/>
          </a:ln>
        </p:spPr>
      </p:pic>
      <p:sp>
        <p:nvSpPr>
          <p:cNvPr id="1673" name="Rectangle"/>
          <p:cNvSpPr/>
          <p:nvPr/>
        </p:nvSpPr>
        <p:spPr>
          <a:xfrm>
            <a:off x="2997200" y="9728200"/>
            <a:ext cx="18376900" cy="800100"/>
          </a:xfrm>
          <a:prstGeom prst="rect">
            <a:avLst/>
          </a:prstGeom>
          <a:solidFill>
            <a:srgbClr val="FFFFFF"/>
          </a:solidFill>
          <a:ln w="12700">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1674" name="Presupunerile datării radiometrice"/>
          <p:cNvSpPr/>
          <p:nvPr/>
        </p:nvSpPr>
        <p:spPr>
          <a:xfrm>
            <a:off x="3058514" y="1054100"/>
            <a:ext cx="18265732" cy="14986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8100">
                <a:solidFill>
                  <a:srgbClr val="D9FBFE"/>
                </a:solidFill>
                <a:latin typeface="DejaVu Serif"/>
                <a:ea typeface="DejaVu Serif"/>
                <a:cs typeface="DejaVu Serif"/>
                <a:sym typeface="DejaVu Serif"/>
              </a:defRPr>
            </a:lvl1pPr>
          </a:lstStyle>
          <a:p>
            <a:r>
              <a:t>Presupunerile datării radiometrice</a:t>
            </a:r>
          </a:p>
        </p:txBody>
      </p:sp>
      <p:sp>
        <p:nvSpPr>
          <p:cNvPr id="1675" name="?"/>
          <p:cNvSpPr/>
          <p:nvPr/>
        </p:nvSpPr>
        <p:spPr>
          <a:xfrm>
            <a:off x="10020820" y="4812233"/>
            <a:ext cx="548731" cy="903834"/>
          </a:xfrm>
          <a:prstGeom prst="rect">
            <a:avLst/>
          </a:prstGeom>
          <a:ln w="12700">
            <a:miter lim="400000"/>
          </a:ln>
          <a:effectLst>
            <a:outerShdw blurRad="50800" dist="38100" dir="5400000" rotWithShape="0">
              <a:srgbClr val="000000">
                <a:alpha val="40000"/>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a:solidFill>
                  <a:srgbClr val="FF2600"/>
                </a:solidFill>
                <a:latin typeface="Arial"/>
                <a:ea typeface="Arial"/>
                <a:cs typeface="Arial"/>
                <a:sym typeface="Arial"/>
              </a:defRPr>
            </a:lvl1pPr>
          </a:lstStyle>
          <a:p>
            <a:r>
              <a:t>?</a:t>
            </a:r>
          </a:p>
        </p:txBody>
      </p:sp>
      <p:sp>
        <p:nvSpPr>
          <p:cNvPr id="1676" name="?"/>
          <p:cNvSpPr/>
          <p:nvPr/>
        </p:nvSpPr>
        <p:spPr>
          <a:xfrm>
            <a:off x="10541000" y="8025333"/>
            <a:ext cx="548730" cy="903834"/>
          </a:xfrm>
          <a:prstGeom prst="rect">
            <a:avLst/>
          </a:prstGeom>
          <a:ln w="12700">
            <a:miter lim="400000"/>
          </a:ln>
          <a:effectLst>
            <a:outerShdw blurRad="50800" dist="38100" dir="5400000" rotWithShape="0">
              <a:srgbClr val="000000">
                <a:alpha val="40000"/>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a:solidFill>
                  <a:srgbClr val="FF2600"/>
                </a:solidFill>
                <a:latin typeface="Arial"/>
                <a:ea typeface="Arial"/>
                <a:cs typeface="Arial"/>
                <a:sym typeface="Arial"/>
              </a:defRPr>
            </a:lvl1pPr>
          </a:lstStyle>
          <a:p>
            <a:r>
              <a:t>?</a:t>
            </a:r>
          </a:p>
        </p:txBody>
      </p:sp>
      <p:sp>
        <p:nvSpPr>
          <p:cNvPr id="1677" name="?"/>
          <p:cNvSpPr/>
          <p:nvPr/>
        </p:nvSpPr>
        <p:spPr>
          <a:xfrm>
            <a:off x="14871700" y="6348933"/>
            <a:ext cx="548730" cy="903834"/>
          </a:xfrm>
          <a:prstGeom prst="rect">
            <a:avLst/>
          </a:prstGeom>
          <a:ln w="12700">
            <a:miter lim="400000"/>
          </a:ln>
          <a:effectLst>
            <a:outerShdw blurRad="50800" dist="38100" dir="5400000" rotWithShape="0">
              <a:srgbClr val="000000">
                <a:alpha val="40000"/>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a:solidFill>
                  <a:srgbClr val="FF2600"/>
                </a:solidFill>
                <a:latin typeface="Arial"/>
                <a:ea typeface="Arial"/>
                <a:cs typeface="Arial"/>
                <a:sym typeface="Arial"/>
              </a:defRPr>
            </a:lvl1pPr>
          </a:lstStyle>
          <a:p>
            <a:r>
              <a:t>?</a:t>
            </a:r>
          </a:p>
        </p:txBody>
      </p:sp>
      <p:sp>
        <p:nvSpPr>
          <p:cNvPr id="1678" name="?"/>
          <p:cNvSpPr/>
          <p:nvPr/>
        </p:nvSpPr>
        <p:spPr>
          <a:xfrm>
            <a:off x="18859500" y="9358833"/>
            <a:ext cx="548730" cy="903834"/>
          </a:xfrm>
          <a:prstGeom prst="rect">
            <a:avLst/>
          </a:prstGeom>
          <a:ln w="12700">
            <a:miter lim="400000"/>
          </a:ln>
          <a:effectLst>
            <a:outerShdw blurRad="50800" dist="38100" dir="5400000" rotWithShape="0">
              <a:srgbClr val="000000">
                <a:alpha val="40000"/>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a:solidFill>
                  <a:srgbClr val="FF2600"/>
                </a:solidFill>
                <a:latin typeface="Arial"/>
                <a:ea typeface="Arial"/>
                <a:cs typeface="Arial"/>
                <a:sym typeface="Arial"/>
              </a:defRPr>
            </a:lvl1pPr>
          </a:lstStyle>
          <a:p>
            <a:r>
              <a:t>?</a:t>
            </a:r>
          </a:p>
        </p:txBody>
      </p:sp>
      <p:sp>
        <p:nvSpPr>
          <p:cNvPr id="1679" name="?"/>
          <p:cNvSpPr/>
          <p:nvPr/>
        </p:nvSpPr>
        <p:spPr>
          <a:xfrm>
            <a:off x="19519900" y="3897833"/>
            <a:ext cx="548730" cy="903834"/>
          </a:xfrm>
          <a:prstGeom prst="rect">
            <a:avLst/>
          </a:prstGeom>
          <a:ln w="12700">
            <a:miter lim="400000"/>
          </a:ln>
          <a:effectLst>
            <a:outerShdw blurRad="50800" dist="38100" dir="5400000" rotWithShape="0">
              <a:srgbClr val="000000">
                <a:alpha val="40000"/>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a:solidFill>
                  <a:srgbClr val="FF2600"/>
                </a:solidFill>
                <a:latin typeface="Arial"/>
                <a:ea typeface="Arial"/>
                <a:cs typeface="Arial"/>
                <a:sym typeface="Arial"/>
              </a:defRPr>
            </a:lvl1pPr>
          </a:lstStyle>
          <a:p>
            <a:r>
              <a:t>?</a:t>
            </a:r>
          </a:p>
        </p:txBody>
      </p:sp>
      <p:sp>
        <p:nvSpPr>
          <p:cNvPr id="1680" name="Părinte"/>
          <p:cNvSpPr/>
          <p:nvPr/>
        </p:nvSpPr>
        <p:spPr>
          <a:xfrm>
            <a:off x="4375497" y="3650183"/>
            <a:ext cx="2525366" cy="903834"/>
          </a:xfrm>
          <a:prstGeom prst="rect">
            <a:avLst/>
          </a:prstGeom>
          <a:ln w="12700">
            <a:miter lim="400000"/>
          </a:ln>
          <a:effectLst>
            <a:outerShdw blurRad="50800" dist="38100" dir="5400000" rotWithShape="0">
              <a:srgbClr val="000000">
                <a:alpha val="40000"/>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a:solidFill>
                  <a:srgbClr val="096CFF"/>
                </a:solidFill>
                <a:latin typeface="Arial"/>
                <a:ea typeface="Arial"/>
                <a:cs typeface="Arial"/>
                <a:sym typeface="Arial"/>
              </a:defRPr>
            </a:lvl1pPr>
          </a:lstStyle>
          <a:p>
            <a:r>
              <a:t>Părinte</a:t>
            </a:r>
          </a:p>
        </p:txBody>
      </p:sp>
      <p:sp>
        <p:nvSpPr>
          <p:cNvPr id="1681" name="Fiică"/>
          <p:cNvSpPr/>
          <p:nvPr/>
        </p:nvSpPr>
        <p:spPr>
          <a:xfrm>
            <a:off x="4016350" y="9473133"/>
            <a:ext cx="3235871" cy="903834"/>
          </a:xfrm>
          <a:prstGeom prst="rect">
            <a:avLst/>
          </a:prstGeom>
          <a:ln w="12700">
            <a:miter lim="400000"/>
          </a:ln>
          <a:effectLst>
            <a:outerShdw blurRad="50800" dist="38100" dir="5400000" rotWithShape="0">
              <a:srgbClr val="000000">
                <a:alpha val="40000"/>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a:solidFill>
                  <a:srgbClr val="FF2600"/>
                </a:solidFill>
                <a:latin typeface="Arial"/>
                <a:ea typeface="Arial"/>
                <a:cs typeface="Arial"/>
                <a:sym typeface="Arial"/>
              </a:defRPr>
            </a:lvl1pPr>
          </a:lstStyle>
          <a:p>
            <a:r>
              <a:t>Fiică</a:t>
            </a:r>
          </a:p>
        </p:txBody>
      </p:sp>
      <p:sp>
        <p:nvSpPr>
          <p:cNvPr id="1682" name="Raport…"/>
          <p:cNvSpPr/>
          <p:nvPr/>
        </p:nvSpPr>
        <p:spPr>
          <a:xfrm>
            <a:off x="7777557" y="10783340"/>
            <a:ext cx="3238501" cy="1651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nSpc>
                <a:spcPct val="90000"/>
              </a:lnSpc>
              <a:defRPr b="1">
                <a:solidFill>
                  <a:srgbClr val="FFFB00"/>
                </a:solidFill>
                <a:latin typeface="Arial"/>
                <a:ea typeface="Arial"/>
                <a:cs typeface="Arial"/>
                <a:sym typeface="Arial"/>
              </a:defRPr>
            </a:pPr>
            <a:r>
              <a:t>Raport</a:t>
            </a:r>
          </a:p>
          <a:p>
            <a:pPr>
              <a:lnSpc>
                <a:spcPct val="90000"/>
              </a:lnSpc>
              <a:defRPr b="1">
                <a:solidFill>
                  <a:srgbClr val="FFFB00"/>
                </a:solidFill>
                <a:latin typeface="Arial"/>
                <a:ea typeface="Arial"/>
                <a:cs typeface="Arial"/>
                <a:sym typeface="Arial"/>
              </a:defRPr>
            </a:pPr>
            <a:r>
              <a:t>original?</a:t>
            </a:r>
          </a:p>
        </p:txBody>
      </p:sp>
      <p:sp>
        <p:nvSpPr>
          <p:cNvPr id="1683" name="Adăugat sau scos?"/>
          <p:cNvSpPr/>
          <p:nvPr/>
        </p:nvSpPr>
        <p:spPr>
          <a:xfrm>
            <a:off x="17710229" y="11051080"/>
            <a:ext cx="3594101" cy="1651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nSpc>
                <a:spcPct val="90000"/>
              </a:lnSpc>
              <a:defRPr b="1">
                <a:solidFill>
                  <a:srgbClr val="FFFB00"/>
                </a:solidFill>
                <a:latin typeface="Arial"/>
                <a:ea typeface="Arial"/>
                <a:cs typeface="Arial"/>
                <a:sym typeface="Arial"/>
              </a:defRPr>
            </a:lvl1pPr>
          </a:lstStyle>
          <a:p>
            <a:r>
              <a:t>Adăugat sau scos?</a:t>
            </a:r>
          </a:p>
        </p:txBody>
      </p:sp>
      <p:sp>
        <p:nvSpPr>
          <p:cNvPr id="1684" name="Rata de descompunere?"/>
          <p:cNvSpPr/>
          <p:nvPr/>
        </p:nvSpPr>
        <p:spPr>
          <a:xfrm>
            <a:off x="11602890" y="11036300"/>
            <a:ext cx="5864520" cy="164911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nSpc>
                <a:spcPct val="90000"/>
              </a:lnSpc>
              <a:defRPr b="1">
                <a:solidFill>
                  <a:srgbClr val="FFFB00"/>
                </a:solidFill>
                <a:latin typeface="Arial"/>
                <a:ea typeface="Arial"/>
                <a:cs typeface="Arial"/>
                <a:sym typeface="Arial"/>
              </a:defRPr>
            </a:lvl1pPr>
          </a:lstStyle>
          <a:p>
            <a:r>
              <a:t>Rata de descompunere?</a:t>
            </a: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1" nodeType="afterEffect">
                                  <p:stCondLst>
                                    <p:cond delay="0"/>
                                  </p:stCondLst>
                                  <p:iterate>
                                    <p:tmAbs val="0"/>
                                  </p:iterate>
                                  <p:childTnLst>
                                    <p:set>
                                      <p:cBhvr>
                                        <p:cTn id="6" fill="hold"/>
                                        <p:tgtEl>
                                          <p:spTgt spid="1682"/>
                                        </p:tgtEl>
                                        <p:attrNameLst>
                                          <p:attrName>style.visibility</p:attrName>
                                        </p:attrNameLst>
                                      </p:cBhvr>
                                      <p:to>
                                        <p:strVal val="visible"/>
                                      </p:to>
                                    </p:set>
                                    <p:animEffect transition="in" filter="dissolve">
                                      <p:cBhvr>
                                        <p:cTn id="7" dur="499"/>
                                        <p:tgtEl>
                                          <p:spTgt spid="1682"/>
                                        </p:tgtEl>
                                      </p:cBhvr>
                                    </p:animEffect>
                                  </p:childTnLst>
                                </p:cTn>
                              </p:par>
                            </p:childTnLst>
                          </p:cTn>
                        </p:par>
                        <p:par>
                          <p:cTn id="8" fill="hold">
                            <p:stCondLst>
                              <p:cond delay="499"/>
                            </p:stCondLst>
                            <p:childTnLst>
                              <p:par>
                                <p:cTn id="9" presetID="9" presetClass="entr" fill="hold" grpId="2" nodeType="afterEffect">
                                  <p:stCondLst>
                                    <p:cond delay="0"/>
                                  </p:stCondLst>
                                  <p:iterate>
                                    <p:tmAbs val="0"/>
                                  </p:iterate>
                                  <p:childTnLst>
                                    <p:set>
                                      <p:cBhvr>
                                        <p:cTn id="10" fill="hold"/>
                                        <p:tgtEl>
                                          <p:spTgt spid="1684"/>
                                        </p:tgtEl>
                                        <p:attrNameLst>
                                          <p:attrName>style.visibility</p:attrName>
                                        </p:attrNameLst>
                                      </p:cBhvr>
                                      <p:to>
                                        <p:strVal val="visible"/>
                                      </p:to>
                                    </p:set>
                                    <p:animEffect transition="in" filter="dissolve">
                                      <p:cBhvr>
                                        <p:cTn id="11" dur="1000"/>
                                        <p:tgtEl>
                                          <p:spTgt spid="1684"/>
                                        </p:tgtEl>
                                      </p:cBhvr>
                                    </p:animEffect>
                                  </p:childTnLst>
                                </p:cTn>
                              </p:par>
                            </p:childTnLst>
                          </p:cTn>
                        </p:par>
                        <p:par>
                          <p:cTn id="12" fill="hold">
                            <p:stCondLst>
                              <p:cond delay="1499"/>
                            </p:stCondLst>
                            <p:childTnLst>
                              <p:par>
                                <p:cTn id="13" presetID="9" presetClass="entr" fill="hold" grpId="3" nodeType="afterEffect">
                                  <p:stCondLst>
                                    <p:cond delay="0"/>
                                  </p:stCondLst>
                                  <p:iterate>
                                    <p:tmAbs val="0"/>
                                  </p:iterate>
                                  <p:childTnLst>
                                    <p:set>
                                      <p:cBhvr>
                                        <p:cTn id="14" fill="hold"/>
                                        <p:tgtEl>
                                          <p:spTgt spid="1683"/>
                                        </p:tgtEl>
                                        <p:attrNameLst>
                                          <p:attrName>style.visibility</p:attrName>
                                        </p:attrNameLst>
                                      </p:cBhvr>
                                      <p:to>
                                        <p:strVal val="visible"/>
                                      </p:to>
                                    </p:set>
                                    <p:animEffect transition="in" filter="dissolve">
                                      <p:cBhvr>
                                        <p:cTn id="15" dur="499"/>
                                        <p:tgtEl>
                                          <p:spTgt spid="16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82" grpId="1" animBg="1" advAuto="0"/>
      <p:bldP spid="1683" grpId="3" animBg="1" advAuto="0"/>
      <p:bldP spid="1684" grpId="2" animBg="1" advAuto="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6" name="121088266.jpg" descr="121088266.jpg"/>
          <p:cNvPicPr>
            <a:picLocks noChangeAspect="1"/>
          </p:cNvPicPr>
          <p:nvPr/>
        </p:nvPicPr>
        <p:blipFill>
          <a:blip r:embed="rId3">
            <a:extLst/>
          </a:blip>
          <a:stretch>
            <a:fillRect/>
          </a:stretch>
        </p:blipFill>
        <p:spPr>
          <a:xfrm>
            <a:off x="3901247" y="1903952"/>
            <a:ext cx="16586201" cy="10936808"/>
          </a:xfrm>
          <a:prstGeom prst="rect">
            <a:avLst/>
          </a:prstGeom>
          <a:ln w="25400">
            <a:solidFill>
              <a:srgbClr val="FFFFFF"/>
            </a:solidFill>
            <a:miter lim="400000"/>
          </a:ln>
        </p:spPr>
      </p:pic>
      <p:sp>
        <p:nvSpPr>
          <p:cNvPr id="1687" name="Milioane de ani?"/>
          <p:cNvSpPr/>
          <p:nvPr/>
        </p:nvSpPr>
        <p:spPr>
          <a:xfrm>
            <a:off x="6718300" y="-673100"/>
            <a:ext cx="10947400" cy="2489200"/>
          </a:xfrm>
          <a:prstGeom prst="rect">
            <a:avLst/>
          </a:prstGeom>
          <a:ln w="12700">
            <a:miter lim="400000"/>
          </a:ln>
          <a:effectLst>
            <a:outerShdw blurRad="50800" dist="38100" dir="5400000" rotWithShape="0">
              <a:srgbClr val="000000">
                <a:alpha val="40000"/>
              </a:srgbClr>
            </a:outerShdw>
          </a:effectLst>
          <a:extLst>
            <a:ext uri="{C572A759-6A51-4108-AA02-DFA0A04FC94B}">
              <ma14:wrappingTextBoxFlag xmlns:ma14="http://schemas.microsoft.com/office/mac/drawingml/2011/main" val="1"/>
            </a:ext>
          </a:extLst>
        </p:spPr>
        <p:txBody>
          <a:bodyPr lIns="0" tIns="0" rIns="0" bIns="0" anchor="b"/>
          <a:lstStyle>
            <a:lvl1pPr>
              <a:defRPr sz="9600">
                <a:solidFill>
                  <a:srgbClr val="FFFFFF"/>
                </a:solidFill>
                <a:effectLst>
                  <a:outerShdw blurRad="50800" dist="38100" dir="5400000" rotWithShape="0">
                    <a:srgbClr val="000000">
                      <a:alpha val="40000"/>
                    </a:srgbClr>
                  </a:outerShdw>
                </a:effectLst>
                <a:latin typeface="Quicksand"/>
                <a:ea typeface="Quicksand"/>
                <a:cs typeface="Quicksand"/>
                <a:sym typeface="Quicksand"/>
              </a:defRPr>
            </a:lvl1pPr>
          </a:lstStyle>
          <a:p>
            <a:r>
              <a:t>Milioane de ani?</a:t>
            </a:r>
          </a:p>
        </p:txBody>
      </p:sp>
      <p:sp>
        <p:nvSpPr>
          <p:cNvPr id="1688" name="Potopul lui Noe!!!"/>
          <p:cNvSpPr/>
          <p:nvPr/>
        </p:nvSpPr>
        <p:spPr>
          <a:xfrm>
            <a:off x="5972773" y="-673100"/>
            <a:ext cx="12438454" cy="2489200"/>
          </a:xfrm>
          <a:prstGeom prst="rect">
            <a:avLst/>
          </a:prstGeom>
          <a:ln w="12700">
            <a:miter lim="400000"/>
          </a:ln>
          <a:effectLst>
            <a:outerShdw blurRad="50800" dist="38100" dir="5400000" rotWithShape="0">
              <a:srgbClr val="000000">
                <a:alpha val="40000"/>
              </a:srgbClr>
            </a:outerShdw>
          </a:effectLst>
          <a:extLst>
            <a:ext uri="{C572A759-6A51-4108-AA02-DFA0A04FC94B}">
              <ma14:wrappingTextBoxFlag xmlns:ma14="http://schemas.microsoft.com/office/mac/drawingml/2011/main" val="1"/>
            </a:ext>
          </a:extLst>
        </p:spPr>
        <p:txBody>
          <a:bodyPr lIns="0" tIns="0" rIns="0" bIns="0" anchor="b"/>
          <a:lstStyle>
            <a:lvl1pPr>
              <a:defRPr sz="9600">
                <a:solidFill>
                  <a:srgbClr val="FFFFFF"/>
                </a:solidFill>
                <a:effectLst>
                  <a:outerShdw blurRad="50800" dist="38100" dir="5400000" rotWithShape="0">
                    <a:srgbClr val="000000">
                      <a:alpha val="40000"/>
                    </a:srgbClr>
                  </a:outerShdw>
                </a:effectLst>
                <a:latin typeface="Quicksand"/>
                <a:ea typeface="Quicksand"/>
                <a:cs typeface="Quicksand"/>
                <a:sym typeface="Quicksand"/>
              </a:defRPr>
            </a:lvl1pPr>
          </a:lstStyle>
          <a:p>
            <a:r>
              <a:t>Potopul lui Noe!!!</a:t>
            </a: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68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xit" fill="hold" grpId="2" nodeType="clickEffect">
                                  <p:stCondLst>
                                    <p:cond delay="0"/>
                                  </p:stCondLst>
                                  <p:iterate>
                                    <p:tmAbs val="0"/>
                                  </p:iterate>
                                  <p:childTnLst>
                                    <p:animEffect transition="out" filter="dissolve">
                                      <p:cBhvr>
                                        <p:cTn id="10" dur="500" fill="hold"/>
                                        <p:tgtEl>
                                          <p:spTgt spid="1687"/>
                                        </p:tgtEl>
                                      </p:cBhvr>
                                    </p:animEffect>
                                    <p:set>
                                      <p:cBhvr>
                                        <p:cTn id="11" fill="hold">
                                          <p:stCondLst>
                                            <p:cond delay="499"/>
                                          </p:stCondLst>
                                        </p:cTn>
                                        <p:tgtEl>
                                          <p:spTgt spid="1687"/>
                                        </p:tgtEl>
                                        <p:attrNameLst>
                                          <p:attrName>style.visibility</p:attrName>
                                        </p:attrNameLst>
                                      </p:cBhvr>
                                      <p:to>
                                        <p:strVal val="hidden"/>
                                      </p:to>
                                    </p:set>
                                  </p:childTnLst>
                                </p:cTn>
                              </p:par>
                            </p:childTnLst>
                          </p:cTn>
                        </p:par>
                        <p:par>
                          <p:cTn id="12" fill="hold">
                            <p:stCondLst>
                              <p:cond delay="500"/>
                            </p:stCondLst>
                            <p:childTnLst>
                              <p:par>
                                <p:cTn id="13" presetID="9" presetClass="entr" fill="hold" grpId="3" nodeType="afterEffect">
                                  <p:stCondLst>
                                    <p:cond delay="0"/>
                                  </p:stCondLst>
                                  <p:iterate>
                                    <p:tmAbs val="0"/>
                                  </p:iterate>
                                  <p:childTnLst>
                                    <p:set>
                                      <p:cBhvr>
                                        <p:cTn id="14" fill="hold"/>
                                        <p:tgtEl>
                                          <p:spTgt spid="1688"/>
                                        </p:tgtEl>
                                        <p:attrNameLst>
                                          <p:attrName>style.visibility</p:attrName>
                                        </p:attrNameLst>
                                      </p:cBhvr>
                                      <p:to>
                                        <p:strVal val="visible"/>
                                      </p:to>
                                    </p:set>
                                    <p:animEffect transition="in" filter="dissolve">
                                      <p:cBhvr>
                                        <p:cTn id="15" dur="500"/>
                                        <p:tgtEl>
                                          <p:spTgt spid="16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87" grpId="1" animBg="1" advAuto="0"/>
      <p:bldP spid="1687" grpId="2" animBg="1" advAuto="0"/>
      <p:bldP spid="1688" grpId="3" animBg="1" advAuto="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94" name="Grand Canyon Cutaway.jpg"/>
          <p:cNvGrpSpPr/>
          <p:nvPr/>
        </p:nvGrpSpPr>
        <p:grpSpPr>
          <a:xfrm>
            <a:off x="1945937" y="1908727"/>
            <a:ext cx="20489466" cy="8140701"/>
            <a:chOff x="0" y="0"/>
            <a:chExt cx="20489465" cy="8140700"/>
          </a:xfrm>
        </p:grpSpPr>
        <p:pic>
          <p:nvPicPr>
            <p:cNvPr id="1693" name="Grand Canyon Cutaway.jpg" descr="Grand Canyon Cutaway.jpg"/>
            <p:cNvPicPr>
              <a:picLocks noChangeAspect="1"/>
            </p:cNvPicPr>
            <p:nvPr/>
          </p:nvPicPr>
          <p:blipFill>
            <a:blip r:embed="rId3">
              <a:extLst/>
            </a:blip>
            <a:srcRect l="3333" t="22895" r="3335" b="16990"/>
            <a:stretch>
              <a:fillRect/>
            </a:stretch>
          </p:blipFill>
          <p:spPr>
            <a:xfrm>
              <a:off x="127000" y="127000"/>
              <a:ext cx="20235448" cy="7886700"/>
            </a:xfrm>
            <a:prstGeom prst="rect">
              <a:avLst/>
            </a:prstGeom>
            <a:ln>
              <a:noFill/>
            </a:ln>
            <a:effectLst/>
          </p:spPr>
        </p:pic>
        <p:pic>
          <p:nvPicPr>
            <p:cNvPr id="1692" name="Grand Canyon Cutaway.jpg" descr="Grand Canyon Cutaway.jpg"/>
            <p:cNvPicPr>
              <a:picLocks/>
            </p:cNvPicPr>
            <p:nvPr/>
          </p:nvPicPr>
          <p:blipFill>
            <a:blip r:embed="rId4">
              <a:extLst/>
            </a:blip>
            <a:stretch>
              <a:fillRect/>
            </a:stretch>
          </p:blipFill>
          <p:spPr>
            <a:xfrm>
              <a:off x="0" y="0"/>
              <a:ext cx="20489466" cy="8140700"/>
            </a:xfrm>
            <a:prstGeom prst="rect">
              <a:avLst/>
            </a:prstGeom>
            <a:effectLst/>
          </p:spPr>
        </p:pic>
      </p:grpSp>
      <p:sp>
        <p:nvSpPr>
          <p:cNvPr id="1695" name="Line"/>
          <p:cNvSpPr/>
          <p:nvPr/>
        </p:nvSpPr>
        <p:spPr>
          <a:xfrm>
            <a:off x="3267372" y="6766917"/>
            <a:ext cx="17758868" cy="212298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11950" y="14609"/>
                  <a:pt x="12610" y="13104"/>
                  <a:pt x="12610" y="13104"/>
                </a:cubicBezTo>
                <a:lnTo>
                  <a:pt x="13286" y="11755"/>
                </a:lnTo>
                <a:lnTo>
                  <a:pt x="13928" y="10159"/>
                </a:lnTo>
                <a:lnTo>
                  <a:pt x="14500" y="7889"/>
                </a:lnTo>
                <a:lnTo>
                  <a:pt x="14982" y="5686"/>
                </a:lnTo>
                <a:lnTo>
                  <a:pt x="15549" y="4103"/>
                </a:lnTo>
                <a:lnTo>
                  <a:pt x="16065" y="2855"/>
                </a:lnTo>
                <a:lnTo>
                  <a:pt x="16616" y="2057"/>
                </a:lnTo>
                <a:lnTo>
                  <a:pt x="17210" y="1079"/>
                </a:lnTo>
                <a:lnTo>
                  <a:pt x="17793" y="810"/>
                </a:lnTo>
                <a:lnTo>
                  <a:pt x="18408" y="192"/>
                </a:lnTo>
                <a:lnTo>
                  <a:pt x="18971" y="0"/>
                </a:lnTo>
                <a:lnTo>
                  <a:pt x="19269" y="258"/>
                </a:lnTo>
                <a:lnTo>
                  <a:pt x="19674" y="247"/>
                </a:lnTo>
                <a:lnTo>
                  <a:pt x="20297" y="787"/>
                </a:lnTo>
                <a:lnTo>
                  <a:pt x="20864" y="799"/>
                </a:lnTo>
                <a:lnTo>
                  <a:pt x="21307" y="1326"/>
                </a:lnTo>
                <a:lnTo>
                  <a:pt x="21600" y="1765"/>
                </a:lnTo>
              </a:path>
            </a:pathLst>
          </a:custGeom>
          <a:ln w="152400">
            <a:solidFill>
              <a:srgbClr val="D81E00"/>
            </a:solidFill>
            <a:miter lim="400000"/>
          </a:ln>
        </p:spPr>
        <p:txBody>
          <a:bodyPr lIns="50800" tIns="50800" rIns="50800" bIns="50800" anchor="ctr"/>
          <a:lstStyle/>
          <a:p>
            <a:endParaRPr/>
          </a:p>
        </p:txBody>
      </p:sp>
      <p:sp>
        <p:nvSpPr>
          <p:cNvPr id="1696" name="Line"/>
          <p:cNvSpPr/>
          <p:nvPr/>
        </p:nvSpPr>
        <p:spPr>
          <a:xfrm>
            <a:off x="3574062" y="8966200"/>
            <a:ext cx="2022372" cy="2250778"/>
          </a:xfrm>
          <a:prstGeom prst="line">
            <a:avLst/>
          </a:prstGeom>
          <a:ln w="381000">
            <a:solidFill>
              <a:srgbClr val="D81E00"/>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1697" name="Începutul depozitărilor de la Potop"/>
          <p:cNvSpPr/>
          <p:nvPr/>
        </p:nvSpPr>
        <p:spPr>
          <a:xfrm>
            <a:off x="5882679" y="10426700"/>
            <a:ext cx="15735301" cy="1168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7200">
                <a:solidFill>
                  <a:srgbClr val="FFFFFF"/>
                </a:solidFill>
                <a:latin typeface="+mn-lt"/>
                <a:ea typeface="+mn-ea"/>
                <a:cs typeface="+mn-cs"/>
                <a:sym typeface="DejaVu Sans Condensed"/>
              </a:defRPr>
            </a:lvl1pPr>
          </a:lstStyle>
          <a:p>
            <a:r>
              <a:t>Începutul depozitărilor de la Potop</a:t>
            </a:r>
          </a:p>
        </p:txBody>
      </p:sp>
      <p:sp>
        <p:nvSpPr>
          <p:cNvPr id="1698" name="Evidența Potopului"/>
          <p:cNvSpPr/>
          <p:nvPr/>
        </p:nvSpPr>
        <p:spPr>
          <a:xfrm rot="21065085">
            <a:off x="5929764" y="5816600"/>
            <a:ext cx="10186430" cy="1422400"/>
          </a:xfrm>
          <a:prstGeom prst="rect">
            <a:avLst/>
          </a:prstGeom>
          <a:solidFill>
            <a:srgbClr val="FFFB00"/>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7800">
                <a:solidFill>
                  <a:srgbClr val="D81E00"/>
                </a:solidFill>
                <a:latin typeface="Geneva"/>
                <a:ea typeface="Geneva"/>
                <a:cs typeface="Geneva"/>
                <a:sym typeface="Geneva"/>
              </a:defRPr>
            </a:lvl1pPr>
          </a:lstStyle>
          <a:p>
            <a:pPr>
              <a:defRPr>
                <a:solidFill>
                  <a:srgbClr val="000000"/>
                </a:solidFill>
              </a:defRPr>
            </a:pPr>
            <a:r>
              <a:rPr>
                <a:solidFill>
                  <a:srgbClr val="D81E00"/>
                </a:solidFill>
              </a:rPr>
              <a:t>Evidența Potopului</a:t>
            </a:r>
          </a:p>
        </p:txBody>
      </p:sp>
      <p:sp>
        <p:nvSpPr>
          <p:cNvPr id="1699" name="Marele Canion SUA"/>
          <p:cNvSpPr/>
          <p:nvPr/>
        </p:nvSpPr>
        <p:spPr>
          <a:xfrm>
            <a:off x="7988779" y="879961"/>
            <a:ext cx="8406442" cy="1168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7200">
                <a:solidFill>
                  <a:srgbClr val="FFFFFF"/>
                </a:solidFill>
                <a:latin typeface="+mn-lt"/>
                <a:ea typeface="+mn-ea"/>
                <a:cs typeface="+mn-cs"/>
                <a:sym typeface="DejaVu Sans Condensed"/>
              </a:defRPr>
            </a:lvl1pPr>
          </a:lstStyle>
          <a:p>
            <a:r>
              <a:t>Marele Canion SUA</a:t>
            </a: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1" nodeType="afterEffect">
                                  <p:stCondLst>
                                    <p:cond delay="0"/>
                                  </p:stCondLst>
                                  <p:iterate>
                                    <p:tmAbs val="0"/>
                                  </p:iterate>
                                  <p:childTnLst>
                                    <p:set>
                                      <p:cBhvr>
                                        <p:cTn id="6" fill="hold"/>
                                        <p:tgtEl>
                                          <p:spTgt spid="1699"/>
                                        </p:tgtEl>
                                        <p:attrNameLst>
                                          <p:attrName>style.visibility</p:attrName>
                                        </p:attrNameLst>
                                      </p:cBhvr>
                                      <p:to>
                                        <p:strVal val="visible"/>
                                      </p:to>
                                    </p:set>
                                    <p:animEffect transition="in" filter="wipe(left)">
                                      <p:cBhvr>
                                        <p:cTn id="7" dur="499"/>
                                        <p:tgtEl>
                                          <p:spTgt spid="169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2" nodeType="clickEffect">
                                  <p:stCondLst>
                                    <p:cond delay="0"/>
                                  </p:stCondLst>
                                  <p:iterate>
                                    <p:tmAbs val="0"/>
                                  </p:iterate>
                                  <p:childTnLst>
                                    <p:set>
                                      <p:cBhvr>
                                        <p:cTn id="11" fill="hold"/>
                                        <p:tgtEl>
                                          <p:spTgt spid="1696"/>
                                        </p:tgtEl>
                                        <p:attrNameLst>
                                          <p:attrName>style.visibility</p:attrName>
                                        </p:attrNameLst>
                                      </p:cBhvr>
                                      <p:to>
                                        <p:strVal val="visible"/>
                                      </p:to>
                                    </p:set>
                                    <p:animEffect transition="in" filter="wipe(down)">
                                      <p:cBhvr>
                                        <p:cTn id="12" dur="500"/>
                                        <p:tgtEl>
                                          <p:spTgt spid="1696"/>
                                        </p:tgtEl>
                                      </p:cBhvr>
                                    </p:animEffect>
                                  </p:childTnLst>
                                </p:cTn>
                              </p:par>
                            </p:childTnLst>
                          </p:cTn>
                        </p:par>
                        <p:par>
                          <p:cTn id="13" fill="hold">
                            <p:stCondLst>
                              <p:cond delay="500"/>
                            </p:stCondLst>
                            <p:childTnLst>
                              <p:par>
                                <p:cTn id="14" presetID="22" presetClass="entr" presetSubtype="8" fill="hold" grpId="3" nodeType="afterEffect">
                                  <p:stCondLst>
                                    <p:cond delay="0"/>
                                  </p:stCondLst>
                                  <p:iterate>
                                    <p:tmAbs val="0"/>
                                  </p:iterate>
                                  <p:childTnLst>
                                    <p:set>
                                      <p:cBhvr>
                                        <p:cTn id="15" fill="hold"/>
                                        <p:tgtEl>
                                          <p:spTgt spid="1697"/>
                                        </p:tgtEl>
                                        <p:attrNameLst>
                                          <p:attrName>style.visibility</p:attrName>
                                        </p:attrNameLst>
                                      </p:cBhvr>
                                      <p:to>
                                        <p:strVal val="visible"/>
                                      </p:to>
                                    </p:set>
                                    <p:animEffect transition="in" filter="wipe(left)">
                                      <p:cBhvr>
                                        <p:cTn id="16" dur="499"/>
                                        <p:tgtEl>
                                          <p:spTgt spid="1697"/>
                                        </p:tgtEl>
                                      </p:cBhvr>
                                    </p:animEffect>
                                  </p:childTnLst>
                                </p:cTn>
                              </p:par>
                            </p:childTnLst>
                          </p:cTn>
                        </p:par>
                        <p:par>
                          <p:cTn id="17" fill="hold">
                            <p:stCondLst>
                              <p:cond delay="999"/>
                            </p:stCondLst>
                            <p:childTnLst>
                              <p:par>
                                <p:cTn id="18" presetID="22" presetClass="entr" presetSubtype="8" fill="hold" grpId="4" nodeType="afterEffect">
                                  <p:stCondLst>
                                    <p:cond delay="0"/>
                                  </p:stCondLst>
                                  <p:iterate>
                                    <p:tmAbs val="0"/>
                                  </p:iterate>
                                  <p:childTnLst>
                                    <p:set>
                                      <p:cBhvr>
                                        <p:cTn id="19" fill="hold"/>
                                        <p:tgtEl>
                                          <p:spTgt spid="1695"/>
                                        </p:tgtEl>
                                        <p:attrNameLst>
                                          <p:attrName>style.visibility</p:attrName>
                                        </p:attrNameLst>
                                      </p:cBhvr>
                                      <p:to>
                                        <p:strVal val="visible"/>
                                      </p:to>
                                    </p:set>
                                    <p:animEffect transition="in" filter="wipe(left)">
                                      <p:cBhvr>
                                        <p:cTn id="20" dur="500"/>
                                        <p:tgtEl>
                                          <p:spTgt spid="1695"/>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fill="hold" grpId="5" nodeType="clickEffect">
                                  <p:stCondLst>
                                    <p:cond delay="0"/>
                                  </p:stCondLst>
                                  <p:iterate>
                                    <p:tmAbs val="0"/>
                                  </p:iterate>
                                  <p:childTnLst>
                                    <p:set>
                                      <p:cBhvr>
                                        <p:cTn id="24" fill="hold"/>
                                        <p:tgtEl>
                                          <p:spTgt spid="1698"/>
                                        </p:tgtEl>
                                        <p:attrNameLst>
                                          <p:attrName>style.visibility</p:attrName>
                                        </p:attrNameLst>
                                      </p:cBhvr>
                                      <p:to>
                                        <p:strVal val="visible"/>
                                      </p:to>
                                    </p:set>
                                    <p:animEffect transition="in" filter="dissolve">
                                      <p:cBhvr>
                                        <p:cTn id="25" dur="1000"/>
                                        <p:tgtEl>
                                          <p:spTgt spid="16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95" grpId="4" animBg="1" advAuto="0"/>
      <p:bldP spid="1696" grpId="2" animBg="1" advAuto="0"/>
      <p:bldP spid="1697" grpId="3" animBg="1" advAuto="0"/>
      <p:bldP spid="1698" grpId="5" animBg="1" advAuto="0"/>
      <p:bldP spid="1699" grpId="1" animBg="1" advAuto="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5" name="Geneza 7:1–3"/>
          <p:cNvSpPr>
            <a:spLocks noGrp="1"/>
          </p:cNvSpPr>
          <p:nvPr>
            <p:ph type="title"/>
          </p:nvPr>
        </p:nvSpPr>
        <p:spPr>
          <a:prstGeom prst="rect">
            <a:avLst/>
          </a:prstGeom>
        </p:spPr>
        <p:txBody>
          <a:bodyPr/>
          <a:lstStyle/>
          <a:p>
            <a:r>
              <a:t>Geneza 7:1</a:t>
            </a:r>
            <a:r>
              <a:rPr sz="9500"/>
              <a:t>–3</a:t>
            </a:r>
          </a:p>
        </p:txBody>
      </p:sp>
      <p:sp>
        <p:nvSpPr>
          <p:cNvPr id="866" name="1 Domnul a zis lui Noe: „Intră în corabie, tu şi toată casa ta, căci te-am văzut fără prihană înaintea Mea în neamul acesta de oameni. 2 Ia cu tine câte şapte perechi din toate dobitoacele curate, câte o parte bărbătească şi câte o parte femeiască; o pereche din dobitoacele care nu sunt curate, câte o parte bărbătească şi câte o parte femeiască, 3 şi câte şapte perechi, de asemenea, din păsările cerului, câte o parte bărbătească şi câte o parte femeiască, pentru ca să le ţii vie sămânţa pe toată faţa pământului."/>
          <p:cNvSpPr>
            <a:spLocks noGrp="1"/>
          </p:cNvSpPr>
          <p:nvPr>
            <p:ph type="body" idx="1"/>
          </p:nvPr>
        </p:nvSpPr>
        <p:spPr>
          <a:prstGeom prst="rect">
            <a:avLst/>
          </a:prstGeom>
        </p:spPr>
        <p:txBody>
          <a:bodyPr/>
          <a:lstStyle/>
          <a:p>
            <a:pPr defTabSz="701675">
              <a:defRPr sz="6120">
                <a:effectLst>
                  <a:outerShdw blurRad="43180" dist="32385" dir="5400000" rotWithShape="0">
                    <a:srgbClr val="000000">
                      <a:alpha val="40000"/>
                    </a:srgbClr>
                  </a:outerShdw>
                </a:effectLst>
              </a:defRPr>
            </a:pPr>
            <a:r>
              <a:rPr sz="3060"/>
              <a:t>1</a:t>
            </a:r>
            <a:r>
              <a:t> Domnul a zis lui Noe: „Intră în corabie, tu şi toată casa ta, căci te-am văzut fără prihană înaintea Mea în neamul acesta de oameni. </a:t>
            </a:r>
            <a:r>
              <a:rPr sz="3060" b="1">
                <a:latin typeface="Arial"/>
                <a:ea typeface="Arial"/>
                <a:cs typeface="Arial"/>
                <a:sym typeface="Arial"/>
              </a:rPr>
              <a:t>2 </a:t>
            </a:r>
            <a:r>
              <a:t>Ia cu tine câte şapte perechi din toate dobitoacele curate, câte o parte bărbătească şi câte o parte femeiască; o pereche din dobitoacele care nu sunt curate, câte o parte bărbătească şi câte o parte femeiască, </a:t>
            </a:r>
            <a:r>
              <a:rPr sz="3060" b="1">
                <a:latin typeface="Arial"/>
                <a:ea typeface="Arial"/>
                <a:cs typeface="Arial"/>
                <a:sym typeface="Arial"/>
              </a:rPr>
              <a:t>3 </a:t>
            </a:r>
            <a:r>
              <a:t>şi câte şapte perechi, de asemenea, din păsările cerului, câte o parte bărbătească şi câte o parte femeiască, </a:t>
            </a:r>
            <a:r>
              <a:rPr>
                <a:solidFill>
                  <a:srgbClr val="FFFC79"/>
                </a:solidFill>
              </a:rPr>
              <a:t>pentru ca să le ţii vie sămânţa pe toată faţa pământului.</a:t>
            </a:r>
          </a:p>
        </p:txBody>
      </p:sp>
    </p:spTree>
  </p:cSld>
  <p:clrMapOvr>
    <a:masterClrMapping/>
  </p:clrMapOvr>
  <p:transition xmlns:p14="http://schemas.microsoft.com/office/powerpoint/2010/main" spd="med"/>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40" name="Group"/>
          <p:cNvGrpSpPr/>
          <p:nvPr/>
        </p:nvGrpSpPr>
        <p:grpSpPr>
          <a:xfrm>
            <a:off x="-140648" y="-1"/>
            <a:ext cx="24665296" cy="13716002"/>
            <a:chOff x="0" y="0"/>
            <a:chExt cx="24665295" cy="13716000"/>
          </a:xfrm>
        </p:grpSpPr>
        <p:pic>
          <p:nvPicPr>
            <p:cNvPr id="1703" name="Screen Shot 2012-10-17 at 12.32.12 AM.png" descr="Screen Shot 2012-10-17 at 12.32.12 AM.png"/>
            <p:cNvPicPr>
              <a:picLocks noChangeAspect="1"/>
            </p:cNvPicPr>
            <p:nvPr/>
          </p:nvPicPr>
          <p:blipFill>
            <a:blip r:embed="rId2">
              <a:extLst/>
            </a:blip>
            <a:srcRect l="12569" t="19248" r="21041" b="18192"/>
            <a:stretch>
              <a:fillRect/>
            </a:stretch>
          </p:blipFill>
          <p:spPr>
            <a:xfrm>
              <a:off x="0" y="2005613"/>
              <a:ext cx="20797215" cy="11595101"/>
            </a:xfrm>
            <a:prstGeom prst="rect">
              <a:avLst/>
            </a:prstGeom>
            <a:ln w="12700" cap="flat">
              <a:noFill/>
              <a:miter lim="400000"/>
            </a:ln>
            <a:effectLst/>
          </p:spPr>
        </p:pic>
        <p:pic>
          <p:nvPicPr>
            <p:cNvPr id="1704" name="Geologic TimescaleBlueBackground.jpg" descr="Geologic TimescaleBlueBackground.jpg"/>
            <p:cNvPicPr>
              <a:picLocks noChangeAspect="1"/>
            </p:cNvPicPr>
            <p:nvPr/>
          </p:nvPicPr>
          <p:blipFill>
            <a:blip r:embed="rId3">
              <a:extLst/>
            </a:blip>
            <a:srcRect/>
            <a:stretch>
              <a:fillRect/>
            </a:stretch>
          </p:blipFill>
          <p:spPr>
            <a:xfrm>
              <a:off x="57246" y="0"/>
              <a:ext cx="24384001" cy="13716001"/>
            </a:xfrm>
            <a:prstGeom prst="rect">
              <a:avLst/>
            </a:prstGeom>
            <a:ln w="12700" cap="flat">
              <a:noFill/>
              <a:miter lim="400000"/>
            </a:ln>
            <a:effectLst/>
          </p:spPr>
        </p:pic>
        <p:pic>
          <p:nvPicPr>
            <p:cNvPr id="1705" name="background!.png" descr="background!.png"/>
            <p:cNvPicPr>
              <a:picLocks noChangeAspect="1"/>
            </p:cNvPicPr>
            <p:nvPr/>
          </p:nvPicPr>
          <p:blipFill>
            <a:blip r:embed="rId4">
              <a:extLst/>
            </a:blip>
            <a:srcRect/>
            <a:stretch>
              <a:fillRect/>
            </a:stretch>
          </p:blipFill>
          <p:spPr>
            <a:xfrm>
              <a:off x="281295" y="0"/>
              <a:ext cx="24384001" cy="13716000"/>
            </a:xfrm>
            <a:prstGeom prst="rect">
              <a:avLst/>
            </a:prstGeom>
            <a:ln w="12700" cap="flat">
              <a:noFill/>
              <a:miter lim="400000"/>
            </a:ln>
            <a:effectLst/>
          </p:spPr>
        </p:pic>
        <p:sp>
          <p:nvSpPr>
            <p:cNvPr id="1706" name="ERA"/>
            <p:cNvSpPr/>
            <p:nvPr/>
          </p:nvSpPr>
          <p:spPr>
            <a:xfrm>
              <a:off x="1435196" y="1389743"/>
              <a:ext cx="1384301" cy="81122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5000">
                  <a:solidFill>
                    <a:srgbClr val="FFCD8A"/>
                  </a:solidFill>
                  <a:latin typeface="Times New Roman"/>
                  <a:ea typeface="Times New Roman"/>
                  <a:cs typeface="Times New Roman"/>
                  <a:sym typeface="Times New Roman"/>
                </a:defRPr>
              </a:lvl1pPr>
            </a:lstStyle>
            <a:p>
              <a:r>
                <a:t>ERA</a:t>
              </a:r>
            </a:p>
          </p:txBody>
        </p:sp>
        <p:sp>
          <p:nvSpPr>
            <p:cNvPr id="1707" name="CENOZOICĂ…"/>
            <p:cNvSpPr/>
            <p:nvPr/>
          </p:nvSpPr>
          <p:spPr>
            <a:xfrm>
              <a:off x="221448" y="2222500"/>
              <a:ext cx="4030346" cy="1473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defRPr sz="5000">
                  <a:solidFill>
                    <a:srgbClr val="FFFFFF"/>
                  </a:solidFill>
                  <a:latin typeface="Helvetica Light"/>
                  <a:ea typeface="Helvetica Light"/>
                  <a:cs typeface="Helvetica Light"/>
                  <a:sym typeface="Helvetica Light"/>
                </a:defRPr>
              </a:pPr>
              <a:r>
                <a:t>CENOZOICĂ</a:t>
              </a:r>
            </a:p>
            <a:p>
              <a:pPr>
                <a:defRPr sz="4000">
                  <a:solidFill>
                    <a:srgbClr val="FFFFFF"/>
                  </a:solidFill>
                  <a:latin typeface="Helvetica Light"/>
                  <a:ea typeface="Helvetica Light"/>
                  <a:cs typeface="Helvetica Light"/>
                  <a:sym typeface="Helvetica Light"/>
                </a:defRPr>
              </a:pPr>
              <a:r>
                <a:t>viață recentă</a:t>
              </a:r>
            </a:p>
          </p:txBody>
        </p:sp>
        <p:sp>
          <p:nvSpPr>
            <p:cNvPr id="1708" name="MESOZOICĂ…"/>
            <p:cNvSpPr/>
            <p:nvPr/>
          </p:nvSpPr>
          <p:spPr>
            <a:xfrm>
              <a:off x="208748" y="4381933"/>
              <a:ext cx="4030346" cy="1625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defRPr sz="5000">
                  <a:solidFill>
                    <a:srgbClr val="FFFFFF"/>
                  </a:solidFill>
                  <a:latin typeface="Helvetica Light"/>
                  <a:ea typeface="Helvetica Light"/>
                  <a:cs typeface="Helvetica Light"/>
                  <a:sym typeface="Helvetica Light"/>
                </a:defRPr>
              </a:pPr>
              <a:r>
                <a:t>MESOZOICĂ</a:t>
              </a:r>
            </a:p>
            <a:p>
              <a:pPr>
                <a:defRPr sz="5000">
                  <a:solidFill>
                    <a:srgbClr val="FFFFFF"/>
                  </a:solidFill>
                  <a:latin typeface="Helvetica Light"/>
                  <a:ea typeface="Helvetica Light"/>
                  <a:cs typeface="Helvetica Light"/>
                  <a:sym typeface="Helvetica Light"/>
                </a:defRPr>
              </a:pPr>
              <a:r>
                <a:t>viață medie</a:t>
              </a:r>
            </a:p>
          </p:txBody>
        </p:sp>
        <p:sp>
          <p:nvSpPr>
            <p:cNvPr id="1709" name="PALEOZOICĂ…"/>
            <p:cNvSpPr/>
            <p:nvPr/>
          </p:nvSpPr>
          <p:spPr>
            <a:xfrm>
              <a:off x="197318" y="10863895"/>
              <a:ext cx="4231006" cy="1473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defRPr sz="5000">
                  <a:solidFill>
                    <a:srgbClr val="FFFFFF"/>
                  </a:solidFill>
                  <a:latin typeface="Helvetica Light"/>
                  <a:ea typeface="Helvetica Light"/>
                  <a:cs typeface="Helvetica Light"/>
                  <a:sym typeface="Helvetica Light"/>
                </a:defRPr>
              </a:pPr>
              <a:r>
                <a:t>PALEOZOICĂ</a:t>
              </a:r>
            </a:p>
            <a:p>
              <a:pPr>
                <a:defRPr sz="4000">
                  <a:solidFill>
                    <a:srgbClr val="FFFFFF"/>
                  </a:solidFill>
                  <a:latin typeface="Helvetica Light"/>
                  <a:ea typeface="Helvetica Light"/>
                  <a:cs typeface="Helvetica Light"/>
                  <a:sym typeface="Helvetica Light"/>
                </a:defRPr>
              </a:pPr>
              <a:r>
                <a:t>viață medie</a:t>
              </a:r>
            </a:p>
          </p:txBody>
        </p:sp>
        <p:sp>
          <p:nvSpPr>
            <p:cNvPr id="1710" name="PERIOADA"/>
            <p:cNvSpPr/>
            <p:nvPr/>
          </p:nvSpPr>
          <p:spPr>
            <a:xfrm>
              <a:off x="6596586" y="1389743"/>
              <a:ext cx="3324648" cy="81122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5000">
                  <a:solidFill>
                    <a:srgbClr val="FFCD8A"/>
                  </a:solidFill>
                  <a:latin typeface="Times New Roman"/>
                  <a:ea typeface="Times New Roman"/>
                  <a:cs typeface="Times New Roman"/>
                  <a:sym typeface="Times New Roman"/>
                </a:defRPr>
              </a:lvl1pPr>
            </a:lstStyle>
            <a:p>
              <a:r>
                <a:t>PERIOADA</a:t>
              </a:r>
            </a:p>
          </p:txBody>
        </p:sp>
        <p:sp>
          <p:nvSpPr>
            <p:cNvPr id="1711" name="EPOCA"/>
            <p:cNvSpPr/>
            <p:nvPr/>
          </p:nvSpPr>
          <p:spPr>
            <a:xfrm>
              <a:off x="12465366" y="1389743"/>
              <a:ext cx="2196034" cy="81122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5000">
                  <a:solidFill>
                    <a:srgbClr val="FFCD8A"/>
                  </a:solidFill>
                  <a:latin typeface="Times New Roman"/>
                  <a:ea typeface="Times New Roman"/>
                  <a:cs typeface="Times New Roman"/>
                  <a:sym typeface="Times New Roman"/>
                </a:defRPr>
              </a:lvl1pPr>
            </a:lstStyle>
            <a:p>
              <a:r>
                <a:t>EPOCA</a:t>
              </a:r>
            </a:p>
          </p:txBody>
        </p:sp>
        <p:sp>
          <p:nvSpPr>
            <p:cNvPr id="1712" name="SUCCESIUNEA VIEȚII"/>
            <p:cNvSpPr/>
            <p:nvPr/>
          </p:nvSpPr>
          <p:spPr>
            <a:xfrm>
              <a:off x="16175073" y="1389743"/>
              <a:ext cx="6470192" cy="81122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5000">
                  <a:solidFill>
                    <a:srgbClr val="FFCD8A"/>
                  </a:solidFill>
                  <a:latin typeface="Times New Roman"/>
                  <a:ea typeface="Times New Roman"/>
                  <a:cs typeface="Times New Roman"/>
                  <a:sym typeface="Times New Roman"/>
                </a:defRPr>
              </a:lvl1pPr>
            </a:lstStyle>
            <a:p>
              <a:r>
                <a:t>SUCCESIUNEA VIEȚII</a:t>
              </a:r>
            </a:p>
          </p:txBody>
        </p:sp>
        <p:sp>
          <p:nvSpPr>
            <p:cNvPr id="1713" name="CUARTENARĂ"/>
            <p:cNvSpPr/>
            <p:nvPr/>
          </p:nvSpPr>
          <p:spPr>
            <a:xfrm>
              <a:off x="4678931" y="2271790"/>
              <a:ext cx="3545739" cy="1295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3900">
                  <a:solidFill>
                    <a:srgbClr val="FFFFFF"/>
                  </a:solidFill>
                  <a:latin typeface="Helvetica Light"/>
                  <a:ea typeface="Helvetica Light"/>
                  <a:cs typeface="Helvetica Light"/>
                  <a:sym typeface="Helvetica Light"/>
                </a:defRPr>
              </a:lvl1pPr>
            </a:lstStyle>
            <a:p>
              <a:r>
                <a:t>CUARTENARĂ</a:t>
              </a:r>
            </a:p>
          </p:txBody>
        </p:sp>
        <p:sp>
          <p:nvSpPr>
            <p:cNvPr id="1714" name="TERȚIARĂ"/>
            <p:cNvSpPr/>
            <p:nvPr/>
          </p:nvSpPr>
          <p:spPr>
            <a:xfrm>
              <a:off x="4856666" y="2984933"/>
              <a:ext cx="2426857" cy="6985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3900">
                  <a:solidFill>
                    <a:srgbClr val="FFFFFF"/>
                  </a:solidFill>
                  <a:latin typeface="Helvetica Light"/>
                  <a:ea typeface="Helvetica Light"/>
                  <a:cs typeface="Helvetica Light"/>
                  <a:sym typeface="Helvetica Light"/>
                </a:defRPr>
              </a:lvl1pPr>
            </a:lstStyle>
            <a:p>
              <a:r>
                <a:t>TERȚIARĂ</a:t>
              </a:r>
            </a:p>
          </p:txBody>
        </p:sp>
        <p:sp>
          <p:nvSpPr>
            <p:cNvPr id="1715" name="0-1 Milion de ani"/>
            <p:cNvSpPr/>
            <p:nvPr/>
          </p:nvSpPr>
          <p:spPr>
            <a:xfrm>
              <a:off x="8525583" y="2246390"/>
              <a:ext cx="3912756" cy="1295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3900">
                  <a:solidFill>
                    <a:srgbClr val="FFFFFF"/>
                  </a:solidFill>
                  <a:latin typeface="Helvetica Light"/>
                  <a:ea typeface="Helvetica Light"/>
                  <a:cs typeface="Helvetica Light"/>
                  <a:sym typeface="Helvetica Light"/>
                </a:defRPr>
              </a:lvl1pPr>
            </a:lstStyle>
            <a:p>
              <a:r>
                <a:t>0-1 Milion de ani</a:t>
              </a:r>
            </a:p>
          </p:txBody>
        </p:sp>
        <p:sp>
          <p:nvSpPr>
            <p:cNvPr id="1716" name="62 Milioane de ani"/>
            <p:cNvSpPr/>
            <p:nvPr/>
          </p:nvSpPr>
          <p:spPr>
            <a:xfrm>
              <a:off x="8332663" y="2984933"/>
              <a:ext cx="4298596" cy="1295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3900">
                  <a:solidFill>
                    <a:srgbClr val="FFFFFF"/>
                  </a:solidFill>
                  <a:latin typeface="Helvetica Light"/>
                  <a:ea typeface="Helvetica Light"/>
                  <a:cs typeface="Helvetica Light"/>
                  <a:sym typeface="Helvetica Light"/>
                </a:defRPr>
              </a:lvl1pPr>
            </a:lstStyle>
            <a:p>
              <a:r>
                <a:t>62 Milioane de ani</a:t>
              </a:r>
            </a:p>
          </p:txBody>
        </p:sp>
        <p:sp>
          <p:nvSpPr>
            <p:cNvPr id="1717" name="CRETACICĂ"/>
            <p:cNvSpPr/>
            <p:nvPr/>
          </p:nvSpPr>
          <p:spPr>
            <a:xfrm>
              <a:off x="5030468" y="4279024"/>
              <a:ext cx="2848357" cy="6985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3900">
                  <a:solidFill>
                    <a:srgbClr val="FFFFFF"/>
                  </a:solidFill>
                  <a:latin typeface="Helvetica Light"/>
                  <a:ea typeface="Helvetica Light"/>
                  <a:cs typeface="Helvetica Light"/>
                  <a:sym typeface="Helvetica Light"/>
                </a:defRPr>
              </a:lvl1pPr>
            </a:lstStyle>
            <a:p>
              <a:r>
                <a:t>CRETACICĂ</a:t>
              </a:r>
            </a:p>
          </p:txBody>
        </p:sp>
        <p:sp>
          <p:nvSpPr>
            <p:cNvPr id="1718" name="JURASICĂ"/>
            <p:cNvSpPr/>
            <p:nvPr/>
          </p:nvSpPr>
          <p:spPr>
            <a:xfrm>
              <a:off x="4914672" y="5138858"/>
              <a:ext cx="2646274" cy="1295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3900">
                  <a:solidFill>
                    <a:srgbClr val="FFFFFF"/>
                  </a:solidFill>
                  <a:latin typeface="Helvetica Light"/>
                  <a:ea typeface="Helvetica Light"/>
                  <a:cs typeface="Helvetica Light"/>
                  <a:sym typeface="Helvetica Light"/>
                </a:defRPr>
              </a:lvl1pPr>
            </a:lstStyle>
            <a:p>
              <a:r>
                <a:t>JURASICĂ</a:t>
              </a:r>
            </a:p>
          </p:txBody>
        </p:sp>
        <p:sp>
          <p:nvSpPr>
            <p:cNvPr id="1719" name="72 Milioane de ani"/>
            <p:cNvSpPr/>
            <p:nvPr/>
          </p:nvSpPr>
          <p:spPr>
            <a:xfrm>
              <a:off x="8340856" y="4225525"/>
              <a:ext cx="4298595" cy="1295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3900">
                  <a:solidFill>
                    <a:srgbClr val="FFFFFF"/>
                  </a:solidFill>
                  <a:latin typeface="Helvetica Light"/>
                  <a:ea typeface="Helvetica Light"/>
                  <a:cs typeface="Helvetica Light"/>
                  <a:sym typeface="Helvetica Light"/>
                </a:defRPr>
              </a:lvl1pPr>
            </a:lstStyle>
            <a:p>
              <a:r>
                <a:t>72 Milioane de ani</a:t>
              </a:r>
            </a:p>
          </p:txBody>
        </p:sp>
        <p:sp>
          <p:nvSpPr>
            <p:cNvPr id="1720" name="46 Milioane de ani"/>
            <p:cNvSpPr/>
            <p:nvPr/>
          </p:nvSpPr>
          <p:spPr>
            <a:xfrm>
              <a:off x="8340856" y="5068367"/>
              <a:ext cx="4160902" cy="6985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3900">
                  <a:solidFill>
                    <a:srgbClr val="FFFFFF"/>
                  </a:solidFill>
                  <a:latin typeface="Helvetica Light"/>
                  <a:ea typeface="Helvetica Light"/>
                  <a:cs typeface="Helvetica Light"/>
                  <a:sym typeface="Helvetica Light"/>
                </a:defRPr>
              </a:lvl1pPr>
            </a:lstStyle>
            <a:p>
              <a:r>
                <a:t>46 Milioane de ani</a:t>
              </a:r>
            </a:p>
          </p:txBody>
        </p:sp>
        <p:sp>
          <p:nvSpPr>
            <p:cNvPr id="1721" name="TRIASICĂ"/>
            <p:cNvSpPr/>
            <p:nvPr/>
          </p:nvSpPr>
          <p:spPr>
            <a:xfrm>
              <a:off x="4979258" y="5929867"/>
              <a:ext cx="2316405" cy="6985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3900">
                  <a:solidFill>
                    <a:srgbClr val="FFFFFF"/>
                  </a:solidFill>
                  <a:latin typeface="Helvetica Light"/>
                  <a:ea typeface="Helvetica Light"/>
                  <a:cs typeface="Helvetica Light"/>
                  <a:sym typeface="Helvetica Light"/>
                </a:defRPr>
              </a:lvl1pPr>
            </a:lstStyle>
            <a:p>
              <a:r>
                <a:t>TRIASICĂ</a:t>
              </a:r>
            </a:p>
          </p:txBody>
        </p:sp>
        <p:sp>
          <p:nvSpPr>
            <p:cNvPr id="1722" name="49 Milioane de ani"/>
            <p:cNvSpPr/>
            <p:nvPr/>
          </p:nvSpPr>
          <p:spPr>
            <a:xfrm>
              <a:off x="8236524" y="5857211"/>
              <a:ext cx="4298596" cy="1295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3900">
                  <a:solidFill>
                    <a:srgbClr val="FFFFFF"/>
                  </a:solidFill>
                  <a:latin typeface="Helvetica Light"/>
                  <a:ea typeface="Helvetica Light"/>
                  <a:cs typeface="Helvetica Light"/>
                  <a:sym typeface="Helvetica Light"/>
                </a:defRPr>
              </a:lvl1pPr>
            </a:lstStyle>
            <a:p>
              <a:r>
                <a:t>49 Milioane de ani</a:t>
              </a:r>
            </a:p>
          </p:txBody>
        </p:sp>
        <p:sp>
          <p:nvSpPr>
            <p:cNvPr id="1723" name="PERMIANĂ"/>
            <p:cNvSpPr/>
            <p:nvPr/>
          </p:nvSpPr>
          <p:spPr>
            <a:xfrm>
              <a:off x="5023791" y="6761517"/>
              <a:ext cx="2756231" cy="1295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3900">
                  <a:solidFill>
                    <a:srgbClr val="FFFFFF"/>
                  </a:solidFill>
                  <a:latin typeface="Helvetica Light"/>
                  <a:ea typeface="Helvetica Light"/>
                  <a:cs typeface="Helvetica Light"/>
                  <a:sym typeface="Helvetica Light"/>
                </a:defRPr>
              </a:lvl1pPr>
            </a:lstStyle>
            <a:p>
              <a:r>
                <a:t>PERMIANĂ</a:t>
              </a:r>
            </a:p>
          </p:txBody>
        </p:sp>
        <p:sp>
          <p:nvSpPr>
            <p:cNvPr id="1724" name="50 Milioane de ani"/>
            <p:cNvSpPr/>
            <p:nvPr/>
          </p:nvSpPr>
          <p:spPr>
            <a:xfrm>
              <a:off x="8236524" y="6633744"/>
              <a:ext cx="4298596" cy="1295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3900">
                  <a:solidFill>
                    <a:srgbClr val="FFFFFF"/>
                  </a:solidFill>
                  <a:latin typeface="Helvetica Light"/>
                  <a:ea typeface="Helvetica Light"/>
                  <a:cs typeface="Helvetica Light"/>
                  <a:sym typeface="Helvetica Light"/>
                </a:defRPr>
              </a:lvl1pPr>
            </a:lstStyle>
            <a:p>
              <a:r>
                <a:t>50 Milioane de ani</a:t>
              </a:r>
            </a:p>
          </p:txBody>
        </p:sp>
        <p:sp>
          <p:nvSpPr>
            <p:cNvPr id="1725" name="PENNSYLVANIAN"/>
            <p:cNvSpPr/>
            <p:nvPr/>
          </p:nvSpPr>
          <p:spPr>
            <a:xfrm>
              <a:off x="5460783" y="7683048"/>
              <a:ext cx="3247264" cy="10160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3000">
                  <a:solidFill>
                    <a:srgbClr val="FFFFFF"/>
                  </a:solidFill>
                  <a:latin typeface="Helvetica Light"/>
                  <a:ea typeface="Helvetica Light"/>
                  <a:cs typeface="Helvetica Light"/>
                  <a:sym typeface="Helvetica Light"/>
                </a:defRPr>
              </a:lvl1pPr>
            </a:lstStyle>
            <a:p>
              <a:r>
                <a:t>PENNSYLVANIAN</a:t>
              </a:r>
            </a:p>
          </p:txBody>
        </p:sp>
        <p:sp>
          <p:nvSpPr>
            <p:cNvPr id="1726" name="30 Milioane de ani"/>
            <p:cNvSpPr/>
            <p:nvPr/>
          </p:nvSpPr>
          <p:spPr>
            <a:xfrm>
              <a:off x="9107182" y="7683048"/>
              <a:ext cx="3332989" cy="10160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3000">
                  <a:solidFill>
                    <a:srgbClr val="FFFFFF"/>
                  </a:solidFill>
                  <a:latin typeface="Helvetica Light"/>
                  <a:ea typeface="Helvetica Light"/>
                  <a:cs typeface="Helvetica Light"/>
                  <a:sym typeface="Helvetica Light"/>
                </a:defRPr>
              </a:lvl1pPr>
            </a:lstStyle>
            <a:p>
              <a:r>
                <a:t>30 Milioane de ani</a:t>
              </a:r>
            </a:p>
          </p:txBody>
        </p:sp>
        <p:sp>
          <p:nvSpPr>
            <p:cNvPr id="1727" name="MISSISSIPPIAN"/>
            <p:cNvSpPr/>
            <p:nvPr/>
          </p:nvSpPr>
          <p:spPr>
            <a:xfrm>
              <a:off x="5446274" y="8548371"/>
              <a:ext cx="2887219" cy="10160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3000">
                  <a:solidFill>
                    <a:srgbClr val="FFFFFF"/>
                  </a:solidFill>
                  <a:latin typeface="Helvetica Light"/>
                  <a:ea typeface="Helvetica Light"/>
                  <a:cs typeface="Helvetica Light"/>
                  <a:sym typeface="Helvetica Light"/>
                </a:defRPr>
              </a:lvl1pPr>
            </a:lstStyle>
            <a:p>
              <a:r>
                <a:t>MISSISSIPPIAN</a:t>
              </a:r>
            </a:p>
          </p:txBody>
        </p:sp>
        <p:sp>
          <p:nvSpPr>
            <p:cNvPr id="1728" name="35 Milioane de ani"/>
            <p:cNvSpPr/>
            <p:nvPr/>
          </p:nvSpPr>
          <p:spPr>
            <a:xfrm>
              <a:off x="9065713" y="8540736"/>
              <a:ext cx="3227071" cy="5588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3000">
                  <a:solidFill>
                    <a:srgbClr val="FFFFFF"/>
                  </a:solidFill>
                  <a:latin typeface="Helvetica Light"/>
                  <a:ea typeface="Helvetica Light"/>
                  <a:cs typeface="Helvetica Light"/>
                  <a:sym typeface="Helvetica Light"/>
                </a:defRPr>
              </a:lvl1pPr>
            </a:lstStyle>
            <a:p>
              <a:r>
                <a:t>35 Milioane de ani</a:t>
              </a:r>
            </a:p>
          </p:txBody>
        </p:sp>
        <p:sp>
          <p:nvSpPr>
            <p:cNvPr id="1729" name="DEVONIANĂ"/>
            <p:cNvSpPr/>
            <p:nvPr/>
          </p:nvSpPr>
          <p:spPr>
            <a:xfrm>
              <a:off x="4495968" y="9594584"/>
              <a:ext cx="2976144" cy="6985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3900">
                  <a:solidFill>
                    <a:srgbClr val="FFFFFF"/>
                  </a:solidFill>
                  <a:latin typeface="Helvetica Light"/>
                  <a:ea typeface="Helvetica Light"/>
                  <a:cs typeface="Helvetica Light"/>
                  <a:sym typeface="Helvetica Light"/>
                </a:defRPr>
              </a:lvl1pPr>
            </a:lstStyle>
            <a:p>
              <a:r>
                <a:t>DEVONIANĂ</a:t>
              </a:r>
            </a:p>
          </p:txBody>
        </p:sp>
        <p:sp>
          <p:nvSpPr>
            <p:cNvPr id="1730" name="60 Milioane de ani"/>
            <p:cNvSpPr/>
            <p:nvPr/>
          </p:nvSpPr>
          <p:spPr>
            <a:xfrm>
              <a:off x="8332663" y="9566796"/>
              <a:ext cx="4298596" cy="1295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3900">
                  <a:solidFill>
                    <a:srgbClr val="FFFFFF"/>
                  </a:solidFill>
                  <a:latin typeface="Helvetica Light"/>
                  <a:ea typeface="Helvetica Light"/>
                  <a:cs typeface="Helvetica Light"/>
                  <a:sym typeface="Helvetica Light"/>
                </a:defRPr>
              </a:lvl1pPr>
            </a:lstStyle>
            <a:p>
              <a:r>
                <a:t>60 Milioane de ani</a:t>
              </a:r>
            </a:p>
          </p:txBody>
        </p:sp>
        <p:sp>
          <p:nvSpPr>
            <p:cNvPr id="1731" name="SILURIANĂ"/>
            <p:cNvSpPr/>
            <p:nvPr/>
          </p:nvSpPr>
          <p:spPr>
            <a:xfrm>
              <a:off x="4537242" y="10316778"/>
              <a:ext cx="2811705" cy="1295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3900">
                  <a:solidFill>
                    <a:srgbClr val="FFFFFF"/>
                  </a:solidFill>
                  <a:latin typeface="Helvetica Light"/>
                  <a:ea typeface="Helvetica Light"/>
                  <a:cs typeface="Helvetica Light"/>
                  <a:sym typeface="Helvetica Light"/>
                </a:defRPr>
              </a:lvl1pPr>
            </a:lstStyle>
            <a:p>
              <a:r>
                <a:t>SILURIANĂ</a:t>
              </a:r>
            </a:p>
          </p:txBody>
        </p:sp>
        <p:sp>
          <p:nvSpPr>
            <p:cNvPr id="1732" name="20 Milioane de ani"/>
            <p:cNvSpPr/>
            <p:nvPr/>
          </p:nvSpPr>
          <p:spPr>
            <a:xfrm>
              <a:off x="8305371" y="10357267"/>
              <a:ext cx="4160902" cy="6985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3900">
                  <a:solidFill>
                    <a:srgbClr val="FFFFFF"/>
                  </a:solidFill>
                  <a:latin typeface="Helvetica Light"/>
                  <a:ea typeface="Helvetica Light"/>
                  <a:cs typeface="Helvetica Light"/>
                  <a:sym typeface="Helvetica Light"/>
                </a:defRPr>
              </a:lvl1pPr>
            </a:lstStyle>
            <a:p>
              <a:r>
                <a:t>20 Milioane de ani</a:t>
              </a:r>
            </a:p>
          </p:txBody>
        </p:sp>
        <p:sp>
          <p:nvSpPr>
            <p:cNvPr id="1733" name="ORDOVICIANĂ"/>
            <p:cNvSpPr/>
            <p:nvPr/>
          </p:nvSpPr>
          <p:spPr>
            <a:xfrm>
              <a:off x="4306635" y="11251245"/>
              <a:ext cx="3526918" cy="6985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3900">
                  <a:solidFill>
                    <a:srgbClr val="FFFFFF"/>
                  </a:solidFill>
                  <a:latin typeface="Helvetica Light"/>
                  <a:ea typeface="Helvetica Light"/>
                  <a:cs typeface="Helvetica Light"/>
                  <a:sym typeface="Helvetica Light"/>
                </a:defRPr>
              </a:lvl1pPr>
            </a:lstStyle>
            <a:p>
              <a:r>
                <a:t>ORDOVICIANĂ</a:t>
              </a:r>
            </a:p>
          </p:txBody>
        </p:sp>
        <p:sp>
          <p:nvSpPr>
            <p:cNvPr id="1734" name="75 Milioane de ani"/>
            <p:cNvSpPr/>
            <p:nvPr/>
          </p:nvSpPr>
          <p:spPr>
            <a:xfrm>
              <a:off x="8290056" y="11251245"/>
              <a:ext cx="4160902" cy="6985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3900">
                  <a:solidFill>
                    <a:srgbClr val="FFFFFF"/>
                  </a:solidFill>
                  <a:latin typeface="Helvetica Light"/>
                  <a:ea typeface="Helvetica Light"/>
                  <a:cs typeface="Helvetica Light"/>
                  <a:sym typeface="Helvetica Light"/>
                </a:defRPr>
              </a:lvl1pPr>
            </a:lstStyle>
            <a:p>
              <a:r>
                <a:t>75 Milioane de ani</a:t>
              </a:r>
            </a:p>
          </p:txBody>
        </p:sp>
        <p:sp>
          <p:nvSpPr>
            <p:cNvPr id="1735" name="CAMBRIANĂ"/>
            <p:cNvSpPr/>
            <p:nvPr/>
          </p:nvSpPr>
          <p:spPr>
            <a:xfrm>
              <a:off x="4485438" y="12101762"/>
              <a:ext cx="3169312" cy="1295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3900">
                  <a:solidFill>
                    <a:srgbClr val="FFFFFF"/>
                  </a:solidFill>
                  <a:latin typeface="Helvetica Light"/>
                  <a:ea typeface="Helvetica Light"/>
                  <a:cs typeface="Helvetica Light"/>
                  <a:sym typeface="Helvetica Light"/>
                </a:defRPr>
              </a:lvl1pPr>
            </a:lstStyle>
            <a:p>
              <a:r>
                <a:t>CAMBRIANĂ</a:t>
              </a:r>
            </a:p>
          </p:txBody>
        </p:sp>
        <p:sp>
          <p:nvSpPr>
            <p:cNvPr id="1736" name="100 Milioane de ani"/>
            <p:cNvSpPr/>
            <p:nvPr/>
          </p:nvSpPr>
          <p:spPr>
            <a:xfrm>
              <a:off x="8152362" y="12104088"/>
              <a:ext cx="4436289" cy="6985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3900">
                  <a:solidFill>
                    <a:srgbClr val="FFFFFF"/>
                  </a:solidFill>
                  <a:latin typeface="Helvetica Light"/>
                  <a:ea typeface="Helvetica Light"/>
                  <a:cs typeface="Helvetica Light"/>
                  <a:sym typeface="Helvetica Light"/>
                </a:defRPr>
              </a:lvl1pPr>
            </a:lstStyle>
            <a:p>
              <a:r>
                <a:t>100 Milioane de ani</a:t>
              </a:r>
            </a:p>
          </p:txBody>
        </p:sp>
        <p:sp>
          <p:nvSpPr>
            <p:cNvPr id="1737" name="CARBONIFERĂ"/>
            <p:cNvSpPr/>
            <p:nvPr/>
          </p:nvSpPr>
          <p:spPr>
            <a:xfrm rot="16200000">
              <a:off x="4129571" y="8003962"/>
              <a:ext cx="2158958" cy="736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100" b="1">
                  <a:solidFill>
                    <a:srgbClr val="FFFFFF"/>
                  </a:solidFill>
                  <a:latin typeface="Helvetica"/>
                  <a:ea typeface="Helvetica"/>
                  <a:cs typeface="Helvetica"/>
                  <a:sym typeface="Helvetica"/>
                </a:defRPr>
              </a:lvl1pPr>
            </a:lstStyle>
            <a:p>
              <a:r>
                <a:t>CARBONIFERĂ</a:t>
              </a:r>
            </a:p>
          </p:txBody>
        </p:sp>
        <p:sp>
          <p:nvSpPr>
            <p:cNvPr id="1738" name="PRECAMBRIANĂ"/>
            <p:cNvSpPr/>
            <p:nvPr/>
          </p:nvSpPr>
          <p:spPr>
            <a:xfrm>
              <a:off x="4086474" y="12902910"/>
              <a:ext cx="3967240" cy="6985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3900">
                  <a:solidFill>
                    <a:srgbClr val="FFFFFF"/>
                  </a:solidFill>
                  <a:latin typeface="Helvetica Light"/>
                  <a:ea typeface="Helvetica Light"/>
                  <a:cs typeface="Helvetica Light"/>
                  <a:sym typeface="Helvetica Light"/>
                </a:defRPr>
              </a:lvl1pPr>
            </a:lstStyle>
            <a:p>
              <a:r>
                <a:t>PRECAMBRIANĂ</a:t>
              </a:r>
            </a:p>
          </p:txBody>
        </p:sp>
        <p:sp>
          <p:nvSpPr>
            <p:cNvPr id="1739" name="TABLA DE PERIOADE GEOLOGICE"/>
            <p:cNvSpPr/>
            <p:nvPr/>
          </p:nvSpPr>
          <p:spPr>
            <a:xfrm>
              <a:off x="4192640" y="235918"/>
              <a:ext cx="16113212" cy="120198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7900">
                  <a:solidFill>
                    <a:srgbClr val="FFFFFF"/>
                  </a:solidFill>
                  <a:latin typeface="Times New Roman"/>
                  <a:ea typeface="Times New Roman"/>
                  <a:cs typeface="Times New Roman"/>
                  <a:sym typeface="Times New Roman"/>
                </a:defRPr>
              </a:lvl1pPr>
            </a:lstStyle>
            <a:p>
              <a:r>
                <a:t>TABLA DE PERIOADE GEOLOGICE</a:t>
              </a:r>
            </a:p>
          </p:txBody>
        </p:sp>
      </p:grpSp>
      <p:grpSp>
        <p:nvGrpSpPr>
          <p:cNvPr id="1745" name="Group"/>
          <p:cNvGrpSpPr/>
          <p:nvPr/>
        </p:nvGrpSpPr>
        <p:grpSpPr>
          <a:xfrm>
            <a:off x="12725543" y="2186138"/>
            <a:ext cx="11878134" cy="11637516"/>
            <a:chOff x="25400" y="0"/>
            <a:chExt cx="11878132" cy="11637514"/>
          </a:xfrm>
        </p:grpSpPr>
        <p:sp>
          <p:nvSpPr>
            <p:cNvPr id="1741" name="Rectangle"/>
            <p:cNvSpPr/>
            <p:nvPr/>
          </p:nvSpPr>
          <p:spPr>
            <a:xfrm>
              <a:off x="25400" y="0"/>
              <a:ext cx="11776767" cy="1264619"/>
            </a:xfrm>
            <a:prstGeom prst="rect">
              <a:avLst/>
            </a:prstGeom>
            <a:solidFill>
              <a:srgbClr val="F4EDB7"/>
            </a:solidFill>
            <a:ln w="25400" cap="flat">
              <a:solidFill>
                <a:srgbClr val="000000"/>
              </a:solidFill>
              <a:prstDash val="solid"/>
              <a:miter lim="400000"/>
            </a:ln>
            <a:effectLst/>
          </p:spPr>
          <p:txBody>
            <a:bodyPr wrap="square" lIns="50800" tIns="50800" rIns="50800" bIns="50800" numCol="1" anchor="ctr">
              <a:noAutofit/>
            </a:bodyP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1742" name="Depuneri de după Potop"/>
            <p:cNvSpPr/>
            <p:nvPr/>
          </p:nvSpPr>
          <p:spPr>
            <a:xfrm>
              <a:off x="1013758" y="10744"/>
              <a:ext cx="9749250" cy="116693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noAutofit/>
            </a:bodyPr>
            <a:lstStyle>
              <a:lvl1pPr>
                <a:defRPr sz="6300">
                  <a:solidFill>
                    <a:srgbClr val="071E2E"/>
                  </a:solidFill>
                  <a:latin typeface="Avenir Book"/>
                  <a:ea typeface="Avenir Book"/>
                  <a:cs typeface="Avenir Book"/>
                  <a:sym typeface="Avenir Book"/>
                </a:defRPr>
              </a:lvl1pPr>
            </a:lstStyle>
            <a:p>
              <a:r>
                <a:t>Depuneri de după Potop</a:t>
              </a:r>
            </a:p>
          </p:txBody>
        </p:sp>
        <p:sp>
          <p:nvSpPr>
            <p:cNvPr id="1743" name="Rectangle"/>
            <p:cNvSpPr/>
            <p:nvPr/>
          </p:nvSpPr>
          <p:spPr>
            <a:xfrm>
              <a:off x="56103" y="10342114"/>
              <a:ext cx="11847430" cy="1295401"/>
            </a:xfrm>
            <a:prstGeom prst="rect">
              <a:avLst/>
            </a:prstGeom>
            <a:solidFill>
              <a:srgbClr val="FFC785"/>
            </a:solidFill>
            <a:ln w="12700" cap="flat">
              <a:noFill/>
              <a:miter lim="400000"/>
            </a:ln>
            <a:effectLst/>
          </p:spPr>
          <p:txBody>
            <a:bodyPr wrap="square" lIns="50800" tIns="50800" rIns="50800" bIns="50800" numCol="1" anchor="ctr">
              <a:noAutofit/>
            </a:bodyP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1744" name="Depuneri înainte de Potop"/>
            <p:cNvSpPr/>
            <p:nvPr/>
          </p:nvSpPr>
          <p:spPr>
            <a:xfrm>
              <a:off x="668303" y="10423478"/>
              <a:ext cx="10440161" cy="108187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b">
              <a:noAutofit/>
            </a:bodyPr>
            <a:lstStyle>
              <a:lvl1pPr>
                <a:defRPr sz="6300">
                  <a:solidFill>
                    <a:srgbClr val="071E2E"/>
                  </a:solidFill>
                  <a:latin typeface="Avenir Book"/>
                  <a:ea typeface="Avenir Book"/>
                  <a:cs typeface="Avenir Book"/>
                  <a:sym typeface="Avenir Book"/>
                </a:defRPr>
              </a:lvl1pPr>
            </a:lstStyle>
            <a:p>
              <a:pPr>
                <a:defRPr sz="7200"/>
              </a:pPr>
              <a:r>
                <a:rPr sz="6300"/>
                <a:t>Depuneri înainte de Potop</a:t>
              </a:r>
            </a:p>
          </p:txBody>
        </p:sp>
      </p:grpSp>
      <p:grpSp>
        <p:nvGrpSpPr>
          <p:cNvPr id="1748" name="Group"/>
          <p:cNvGrpSpPr/>
          <p:nvPr/>
        </p:nvGrpSpPr>
        <p:grpSpPr>
          <a:xfrm>
            <a:off x="12741330" y="3335395"/>
            <a:ext cx="11643593" cy="9259668"/>
            <a:chOff x="0" y="0"/>
            <a:chExt cx="11643591" cy="9259667"/>
          </a:xfrm>
        </p:grpSpPr>
        <p:sp>
          <p:nvSpPr>
            <p:cNvPr id="1746" name="Rectangle"/>
            <p:cNvSpPr/>
            <p:nvPr/>
          </p:nvSpPr>
          <p:spPr>
            <a:xfrm>
              <a:off x="0" y="0"/>
              <a:ext cx="11643592" cy="9259668"/>
            </a:xfrm>
            <a:prstGeom prst="rect">
              <a:avLst/>
            </a:prstGeom>
            <a:solidFill>
              <a:srgbClr val="3D515C"/>
            </a:solidFill>
            <a:ln w="12700" cap="flat">
              <a:noFill/>
              <a:miter lim="400000"/>
            </a:ln>
            <a:effectLst/>
          </p:spPr>
          <p:txBody>
            <a:bodyPr wrap="square" lIns="50800" tIns="50800" rIns="50800" bIns="50800" numCol="1" anchor="ctr">
              <a:noAutofit/>
            </a:bodyP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1747" name="Depuneri raportate la Potop"/>
            <p:cNvSpPr/>
            <p:nvPr/>
          </p:nvSpPr>
          <p:spPr>
            <a:xfrm>
              <a:off x="1480542" y="2885804"/>
              <a:ext cx="8682507" cy="2459208"/>
            </a:xfrm>
            <a:prstGeom prst="rect">
              <a:avLst/>
            </a:prstGeom>
            <a:noFill/>
            <a:ln w="12700" cap="flat">
              <a:noFill/>
              <a:miter lim="400000"/>
            </a:ln>
            <a:effectLst>
              <a:outerShdw blurRad="50800" dist="38100" dir="5400000" rotWithShape="0">
                <a:srgbClr val="000000">
                  <a:alpha val="40000"/>
                </a:srgbClr>
              </a:outerShdw>
            </a:effectLst>
            <a:extLst>
              <a:ext uri="{C572A759-6A51-4108-AA02-DFA0A04FC94B}">
                <ma14:wrappingTextBoxFlag xmlns:ma14="http://schemas.microsoft.com/office/mac/drawingml/2011/main" val="1"/>
              </a:ext>
            </a:extLst>
          </p:spPr>
          <p:txBody>
            <a:bodyPr wrap="square" lIns="0" tIns="0" rIns="0" bIns="0" numCol="1" anchor="b">
              <a:noAutofit/>
            </a:bodyPr>
            <a:lstStyle>
              <a:lvl1pPr>
                <a:defRPr sz="7400">
                  <a:solidFill>
                    <a:srgbClr val="FFFFFF"/>
                  </a:solidFill>
                  <a:effectLst>
                    <a:outerShdw blurRad="50800" dist="38100" dir="5400000" rotWithShape="0">
                      <a:srgbClr val="000000">
                        <a:alpha val="40000"/>
                      </a:srgbClr>
                    </a:outerShdw>
                  </a:effectLst>
                  <a:latin typeface="Quicksand"/>
                  <a:ea typeface="Quicksand"/>
                  <a:cs typeface="Quicksand"/>
                  <a:sym typeface="Quicksand"/>
                </a:defRPr>
              </a:lvl1pPr>
            </a:lstStyle>
            <a:p>
              <a:r>
                <a:t>Depuneri raportate la Potop</a:t>
              </a:r>
            </a:p>
          </p:txBody>
        </p:sp>
      </p:grpSp>
      <p:grpSp>
        <p:nvGrpSpPr>
          <p:cNvPr id="1751" name="Group"/>
          <p:cNvGrpSpPr/>
          <p:nvPr/>
        </p:nvGrpSpPr>
        <p:grpSpPr>
          <a:xfrm>
            <a:off x="18415000" y="3864943"/>
            <a:ext cx="1" cy="8415524"/>
            <a:chOff x="0" y="0"/>
            <a:chExt cx="0" cy="8415523"/>
          </a:xfrm>
        </p:grpSpPr>
        <p:sp>
          <p:nvSpPr>
            <p:cNvPr id="1749" name="Line"/>
            <p:cNvSpPr/>
            <p:nvPr/>
          </p:nvSpPr>
          <p:spPr>
            <a:xfrm flipH="1">
              <a:off x="0" y="0"/>
              <a:ext cx="1" cy="2558266"/>
            </a:xfrm>
            <a:prstGeom prst="line">
              <a:avLst/>
            </a:prstGeom>
            <a:noFill/>
            <a:ln w="190500" cap="flat">
              <a:solidFill>
                <a:srgbClr val="FFFFFF"/>
              </a:solidFill>
              <a:prstDash val="solid"/>
              <a:miter lim="400000"/>
              <a:headEnd type="triangle" w="med" len="med"/>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1750" name="Line"/>
            <p:cNvSpPr/>
            <p:nvPr/>
          </p:nvSpPr>
          <p:spPr>
            <a:xfrm flipV="1">
              <a:off x="-1" y="5072726"/>
              <a:ext cx="2" cy="3342798"/>
            </a:xfrm>
            <a:prstGeom prst="line">
              <a:avLst/>
            </a:prstGeom>
            <a:noFill/>
            <a:ln w="190500" cap="flat">
              <a:solidFill>
                <a:srgbClr val="FFFFFF"/>
              </a:solidFill>
              <a:prstDash val="solid"/>
              <a:miter lim="400000"/>
              <a:headEnd type="triangle" w="med" len="med"/>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grpSp>
      <p:pic>
        <p:nvPicPr>
          <p:cNvPr id="1752" name="Screen Shot 2012-10-17 at 12.32.12 AM.png" descr="Screen Shot 2012-10-17 at 12.32.12 AM.png"/>
          <p:cNvPicPr>
            <a:picLocks noChangeAspect="1"/>
          </p:cNvPicPr>
          <p:nvPr/>
        </p:nvPicPr>
        <p:blipFill>
          <a:blip r:embed="rId2">
            <a:extLst/>
          </a:blip>
          <a:srcRect l="12569" t="19248" r="21041" b="18192"/>
          <a:stretch>
            <a:fillRect/>
          </a:stretch>
        </p:blipFill>
        <p:spPr>
          <a:xfrm>
            <a:off x="-8063726" y="2198955"/>
            <a:ext cx="20797215" cy="11595101"/>
          </a:xfrm>
          <a:prstGeom prst="rect">
            <a:avLst/>
          </a:prstGeom>
          <a:ln w="12700">
            <a:miter lim="400000"/>
          </a:ln>
        </p:spPr>
      </p:pic>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1" nodeType="clickEffect">
                                  <p:stCondLst>
                                    <p:cond delay="0"/>
                                  </p:stCondLst>
                                  <p:iterate>
                                    <p:tmAbs val="0"/>
                                  </p:iterate>
                                  <p:childTnLst>
                                    <p:set>
                                      <p:cBhvr>
                                        <p:cTn id="6" fill="hold"/>
                                        <p:tgtEl>
                                          <p:spTgt spid="1748"/>
                                        </p:tgtEl>
                                        <p:attrNameLst>
                                          <p:attrName>style.visibility</p:attrName>
                                        </p:attrNameLst>
                                      </p:cBhvr>
                                      <p:to>
                                        <p:strVal val="visible"/>
                                      </p:to>
                                    </p:set>
                                    <p:animEffect transition="in" filter="wipe(left)">
                                      <p:cBhvr>
                                        <p:cTn id="7" dur="499"/>
                                        <p:tgtEl>
                                          <p:spTgt spid="1748"/>
                                        </p:tgtEl>
                                      </p:cBhvr>
                                    </p:animEffect>
                                  </p:childTnLst>
                                </p:cTn>
                              </p:par>
                            </p:childTnLst>
                          </p:cTn>
                        </p:par>
                        <p:par>
                          <p:cTn id="8" fill="hold">
                            <p:stCondLst>
                              <p:cond delay="499"/>
                            </p:stCondLst>
                            <p:childTnLst>
                              <p:par>
                                <p:cTn id="9" presetID="22" presetClass="entr" presetSubtype="8" fill="hold" grpId="2" nodeType="afterEffect">
                                  <p:stCondLst>
                                    <p:cond delay="0"/>
                                  </p:stCondLst>
                                  <p:iterate>
                                    <p:tmAbs val="0"/>
                                  </p:iterate>
                                  <p:childTnLst>
                                    <p:set>
                                      <p:cBhvr>
                                        <p:cTn id="10" fill="hold"/>
                                        <p:tgtEl>
                                          <p:spTgt spid="1751"/>
                                        </p:tgtEl>
                                        <p:attrNameLst>
                                          <p:attrName>style.visibility</p:attrName>
                                        </p:attrNameLst>
                                      </p:cBhvr>
                                      <p:to>
                                        <p:strVal val="visible"/>
                                      </p:to>
                                    </p:set>
                                    <p:animEffect transition="in" filter="wipe(left)">
                                      <p:cBhvr>
                                        <p:cTn id="11" dur="499"/>
                                        <p:tgtEl>
                                          <p:spTgt spid="1751"/>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3" nodeType="clickEffect">
                                  <p:stCondLst>
                                    <p:cond delay="0"/>
                                  </p:stCondLst>
                                  <p:iterate>
                                    <p:tmAbs val="0"/>
                                  </p:iterate>
                                  <p:childTnLst>
                                    <p:set>
                                      <p:cBhvr>
                                        <p:cTn id="15" fill="hold"/>
                                        <p:tgtEl>
                                          <p:spTgt spid="1745"/>
                                        </p:tgtEl>
                                        <p:attrNameLst>
                                          <p:attrName>style.visibility</p:attrName>
                                        </p:attrNameLst>
                                      </p:cBhvr>
                                      <p:to>
                                        <p:strVal val="visible"/>
                                      </p:to>
                                    </p:set>
                                    <p:animEffect transition="in" filter="wipe(left)">
                                      <p:cBhvr>
                                        <p:cTn id="16" dur="500"/>
                                        <p:tgtEl>
                                          <p:spTgt spid="174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4" nodeType="clickEffect">
                                  <p:stCondLst>
                                    <p:cond delay="0"/>
                                  </p:stCondLst>
                                  <p:iterate>
                                    <p:tmAbs val="0"/>
                                  </p:iterate>
                                  <p:childTnLst>
                                    <p:set>
                                      <p:cBhvr>
                                        <p:cTn id="20" fill="hold"/>
                                        <p:tgtEl>
                                          <p:spTgt spid="1752"/>
                                        </p:tgtEl>
                                        <p:attrNameLst>
                                          <p:attrName>style.visibility</p:attrName>
                                        </p:attrNameLst>
                                      </p:cBhvr>
                                      <p:to>
                                        <p:strVal val="visible"/>
                                      </p:to>
                                    </p:set>
                                    <p:animEffect transition="in" filter="wipe(left)">
                                      <p:cBhvr>
                                        <p:cTn id="21" dur="750"/>
                                        <p:tgtEl>
                                          <p:spTgt spid="17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5" grpId="3" animBg="1" advAuto="0"/>
      <p:bldP spid="1748" grpId="1" animBg="1" advAuto="0"/>
      <p:bldP spid="1751" grpId="2" animBg="1" advAuto="0"/>
      <p:bldP spid="1752" grpId="4" animBg="1" advAuto="0"/>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4" name="droppedImage.pdf" descr="droppedImage.pdf"/>
          <p:cNvPicPr>
            <a:picLocks noChangeAspect="1"/>
          </p:cNvPicPr>
          <p:nvPr/>
        </p:nvPicPr>
        <p:blipFill>
          <a:blip r:embed="rId2">
            <a:extLst/>
          </a:blip>
          <a:stretch>
            <a:fillRect/>
          </a:stretch>
        </p:blipFill>
        <p:spPr>
          <a:xfrm>
            <a:off x="3200400" y="901700"/>
            <a:ext cx="8003641" cy="5499101"/>
          </a:xfrm>
          <a:prstGeom prst="rect">
            <a:avLst/>
          </a:prstGeom>
          <a:ln w="12700">
            <a:miter lim="400000"/>
          </a:ln>
        </p:spPr>
      </p:pic>
      <p:sp>
        <p:nvSpPr>
          <p:cNvPr id="1755" name="Triangle"/>
          <p:cNvSpPr/>
          <p:nvPr/>
        </p:nvSpPr>
        <p:spPr>
          <a:xfrm rot="10800000">
            <a:off x="13931900" y="6096000"/>
            <a:ext cx="927100" cy="100330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10800" y="0"/>
                </a:lnTo>
                <a:close/>
              </a:path>
            </a:pathLst>
          </a:custGeom>
          <a:solidFill>
            <a:srgbClr val="000000"/>
          </a:solidFill>
          <a:ln w="25400">
            <a:solidFill>
              <a:srgbClr val="000000"/>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1756" name="Rectangle"/>
          <p:cNvSpPr/>
          <p:nvPr/>
        </p:nvSpPr>
        <p:spPr>
          <a:xfrm>
            <a:off x="13766800" y="2933700"/>
            <a:ext cx="850900" cy="3289300"/>
          </a:xfrm>
          <a:prstGeom prst="rect">
            <a:avLst/>
          </a:prstGeom>
          <a:solidFill>
            <a:srgbClr val="000000"/>
          </a:solidFill>
          <a:ln w="25400">
            <a:solidFill>
              <a:srgbClr val="000000"/>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1757" name="Rectangle"/>
          <p:cNvSpPr/>
          <p:nvPr/>
        </p:nvSpPr>
        <p:spPr>
          <a:xfrm>
            <a:off x="12941300" y="1016000"/>
            <a:ext cx="2514600" cy="711200"/>
          </a:xfrm>
          <a:prstGeom prst="rect">
            <a:avLst/>
          </a:prstGeom>
          <a:solidFill>
            <a:srgbClr val="000000"/>
          </a:solidFill>
          <a:ln w="25400">
            <a:solidFill>
              <a:srgbClr val="000000"/>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1758" name="Rectangle"/>
          <p:cNvSpPr/>
          <p:nvPr/>
        </p:nvSpPr>
        <p:spPr>
          <a:xfrm>
            <a:off x="13639800" y="1714500"/>
            <a:ext cx="1536700" cy="1270000"/>
          </a:xfrm>
          <a:prstGeom prst="rect">
            <a:avLst/>
          </a:prstGeom>
          <a:solidFill>
            <a:srgbClr val="000000"/>
          </a:solidFill>
          <a:ln w="25400">
            <a:solidFill>
              <a:srgbClr val="000000"/>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pic>
        <p:nvPicPr>
          <p:cNvPr id="1759" name="1702_Bones.png" descr="1702_Bones.png"/>
          <p:cNvPicPr>
            <a:picLocks noChangeAspect="1"/>
          </p:cNvPicPr>
          <p:nvPr/>
        </p:nvPicPr>
        <p:blipFill>
          <a:blip r:embed="rId3">
            <a:extLst/>
          </a:blip>
          <a:stretch>
            <a:fillRect/>
          </a:stretch>
        </p:blipFill>
        <p:spPr>
          <a:xfrm>
            <a:off x="4444608" y="6435105"/>
            <a:ext cx="5482848" cy="6332112"/>
          </a:xfrm>
          <a:prstGeom prst="rect">
            <a:avLst/>
          </a:prstGeom>
          <a:ln>
            <a:solidFill>
              <a:srgbClr val="FFFFFF"/>
            </a:solidFill>
            <a:miter lim="400000"/>
          </a:ln>
        </p:spPr>
      </p:pic>
      <p:sp>
        <p:nvSpPr>
          <p:cNvPr id="1760" name="MOARTE…"/>
          <p:cNvSpPr/>
          <p:nvPr/>
        </p:nvSpPr>
        <p:spPr>
          <a:xfrm>
            <a:off x="5594907" y="6394433"/>
            <a:ext cx="3619501" cy="6388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4600" b="1">
                <a:solidFill>
                  <a:srgbClr val="B01601"/>
                </a:solidFill>
                <a:latin typeface="Helvetica"/>
                <a:ea typeface="Helvetica"/>
                <a:cs typeface="Helvetica"/>
                <a:sym typeface="Helvetica"/>
              </a:defRPr>
            </a:pPr>
            <a:r>
              <a:t>MOARTE</a:t>
            </a:r>
          </a:p>
          <a:p>
            <a:pPr>
              <a:defRPr sz="4600" b="1">
                <a:solidFill>
                  <a:srgbClr val="B01601"/>
                </a:solidFill>
                <a:latin typeface="Helvetica"/>
                <a:ea typeface="Helvetica"/>
                <a:cs typeface="Helvetica"/>
                <a:sym typeface="Helvetica"/>
              </a:defRPr>
            </a:pPr>
            <a:r>
              <a:t>DURERE</a:t>
            </a:r>
          </a:p>
          <a:p>
            <a:pPr>
              <a:defRPr sz="4600" b="1">
                <a:solidFill>
                  <a:srgbClr val="B01601"/>
                </a:solidFill>
                <a:latin typeface="Helvetica"/>
                <a:ea typeface="Helvetica"/>
                <a:cs typeface="Helvetica"/>
                <a:sym typeface="Helvetica"/>
              </a:defRPr>
            </a:pPr>
            <a:r>
              <a:t>OMORURI</a:t>
            </a:r>
          </a:p>
          <a:p>
            <a:pPr>
              <a:defRPr sz="4600" b="1">
                <a:solidFill>
                  <a:srgbClr val="B01601"/>
                </a:solidFill>
                <a:latin typeface="Helvetica"/>
                <a:ea typeface="Helvetica"/>
                <a:cs typeface="Helvetica"/>
                <a:sym typeface="Helvetica"/>
              </a:defRPr>
            </a:pPr>
            <a:r>
              <a:t>BOLI</a:t>
            </a:r>
          </a:p>
          <a:p>
            <a:pPr>
              <a:defRPr sz="4600" b="1">
                <a:solidFill>
                  <a:srgbClr val="B01601"/>
                </a:solidFill>
                <a:latin typeface="Helvetica"/>
                <a:ea typeface="Helvetica"/>
                <a:cs typeface="Helvetica"/>
                <a:sym typeface="Helvetica"/>
              </a:defRPr>
            </a:pPr>
            <a:r>
              <a:t>SPINI</a:t>
            </a:r>
          </a:p>
          <a:p>
            <a:pPr>
              <a:defRPr sz="4600" b="1">
                <a:solidFill>
                  <a:srgbClr val="B01601"/>
                </a:solidFill>
                <a:latin typeface="Helvetica"/>
                <a:ea typeface="Helvetica"/>
                <a:cs typeface="Helvetica"/>
                <a:sym typeface="Helvetica"/>
              </a:defRPr>
            </a:pPr>
            <a:r>
              <a:t>LUPTE</a:t>
            </a:r>
          </a:p>
          <a:p>
            <a:pPr>
              <a:defRPr sz="4600" b="1">
                <a:solidFill>
                  <a:srgbClr val="B01601"/>
                </a:solidFill>
                <a:latin typeface="Helvetica"/>
                <a:ea typeface="Helvetica"/>
                <a:cs typeface="Helvetica"/>
                <a:sym typeface="Helvetica"/>
              </a:defRPr>
            </a:pPr>
            <a:r>
              <a:t>SUFERINȚĂ</a:t>
            </a:r>
          </a:p>
          <a:p>
            <a:pPr>
              <a:defRPr sz="4600" b="1">
                <a:solidFill>
                  <a:srgbClr val="B01601"/>
                </a:solidFill>
                <a:latin typeface="Helvetica"/>
                <a:ea typeface="Helvetica"/>
                <a:cs typeface="Helvetica"/>
                <a:sym typeface="Helvetica"/>
              </a:defRPr>
            </a:pPr>
            <a:r>
              <a:t>EXTINCȚIE</a:t>
            </a:r>
          </a:p>
        </p:txBody>
      </p:sp>
      <p:pic>
        <p:nvPicPr>
          <p:cNvPr id="1761" name="1702_Bones.png" descr="1702_Bones.png"/>
          <p:cNvPicPr>
            <a:picLocks noChangeAspect="1"/>
          </p:cNvPicPr>
          <p:nvPr/>
        </p:nvPicPr>
        <p:blipFill>
          <a:blip r:embed="rId3">
            <a:extLst/>
          </a:blip>
          <a:stretch>
            <a:fillRect/>
          </a:stretch>
        </p:blipFill>
        <p:spPr>
          <a:xfrm>
            <a:off x="14925704" y="891572"/>
            <a:ext cx="5482848" cy="6332112"/>
          </a:xfrm>
          <a:prstGeom prst="rect">
            <a:avLst/>
          </a:prstGeom>
          <a:ln>
            <a:solidFill>
              <a:srgbClr val="FFFFFF"/>
            </a:solidFill>
            <a:miter lim="400000"/>
          </a:ln>
        </p:spPr>
      </p:pic>
      <p:sp>
        <p:nvSpPr>
          <p:cNvPr id="1762" name="MOARTE…"/>
          <p:cNvSpPr/>
          <p:nvPr/>
        </p:nvSpPr>
        <p:spPr>
          <a:xfrm>
            <a:off x="16076003" y="863600"/>
            <a:ext cx="3619501" cy="6388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4600" b="1">
                <a:solidFill>
                  <a:srgbClr val="B01601"/>
                </a:solidFill>
                <a:latin typeface="Helvetica"/>
                <a:ea typeface="Helvetica"/>
                <a:cs typeface="Helvetica"/>
                <a:sym typeface="Helvetica"/>
              </a:defRPr>
            </a:pPr>
            <a:r>
              <a:t>MOARTE</a:t>
            </a:r>
          </a:p>
          <a:p>
            <a:pPr>
              <a:defRPr sz="4600" b="1">
                <a:solidFill>
                  <a:srgbClr val="B01601"/>
                </a:solidFill>
                <a:latin typeface="Helvetica"/>
                <a:ea typeface="Helvetica"/>
                <a:cs typeface="Helvetica"/>
                <a:sym typeface="Helvetica"/>
              </a:defRPr>
            </a:pPr>
            <a:r>
              <a:t>DURERE</a:t>
            </a:r>
          </a:p>
          <a:p>
            <a:pPr>
              <a:defRPr sz="4600" b="1">
                <a:solidFill>
                  <a:srgbClr val="B01601"/>
                </a:solidFill>
                <a:latin typeface="Helvetica"/>
                <a:ea typeface="Helvetica"/>
                <a:cs typeface="Helvetica"/>
                <a:sym typeface="Helvetica"/>
              </a:defRPr>
            </a:pPr>
            <a:r>
              <a:t> OMORURI</a:t>
            </a:r>
          </a:p>
          <a:p>
            <a:pPr>
              <a:defRPr sz="4600" b="1">
                <a:solidFill>
                  <a:srgbClr val="B01601"/>
                </a:solidFill>
                <a:latin typeface="Helvetica"/>
                <a:ea typeface="Helvetica"/>
                <a:cs typeface="Helvetica"/>
                <a:sym typeface="Helvetica"/>
              </a:defRPr>
            </a:pPr>
            <a:r>
              <a:t>BOLI</a:t>
            </a:r>
          </a:p>
          <a:p>
            <a:pPr>
              <a:defRPr sz="4600" b="1">
                <a:solidFill>
                  <a:srgbClr val="B01601"/>
                </a:solidFill>
                <a:latin typeface="Helvetica"/>
                <a:ea typeface="Helvetica"/>
                <a:cs typeface="Helvetica"/>
                <a:sym typeface="Helvetica"/>
              </a:defRPr>
            </a:pPr>
            <a:r>
              <a:t>SPINI</a:t>
            </a:r>
          </a:p>
          <a:p>
            <a:pPr>
              <a:defRPr sz="4600" b="1">
                <a:solidFill>
                  <a:srgbClr val="B01601"/>
                </a:solidFill>
                <a:latin typeface="Helvetica"/>
                <a:ea typeface="Helvetica"/>
                <a:cs typeface="Helvetica"/>
                <a:sym typeface="Helvetica"/>
              </a:defRPr>
            </a:pPr>
            <a:r>
              <a:t>LUPTE</a:t>
            </a:r>
          </a:p>
          <a:p>
            <a:pPr>
              <a:defRPr sz="4600" b="1">
                <a:solidFill>
                  <a:srgbClr val="B01601"/>
                </a:solidFill>
                <a:latin typeface="Helvetica"/>
                <a:ea typeface="Helvetica"/>
                <a:cs typeface="Helvetica"/>
                <a:sym typeface="Helvetica"/>
              </a:defRPr>
            </a:pPr>
            <a:r>
              <a:t>SUFERINȚĂ</a:t>
            </a:r>
          </a:p>
          <a:p>
            <a:pPr>
              <a:defRPr sz="4600" b="1">
                <a:solidFill>
                  <a:srgbClr val="B01601"/>
                </a:solidFill>
                <a:latin typeface="Helvetica"/>
                <a:ea typeface="Helvetica"/>
                <a:cs typeface="Helvetica"/>
                <a:sym typeface="Helvetica"/>
              </a:defRPr>
            </a:pPr>
            <a:r>
              <a:t>EXTINCȚIE</a:t>
            </a:r>
          </a:p>
        </p:txBody>
      </p:sp>
      <p:sp>
        <p:nvSpPr>
          <p:cNvPr id="1763" name="MILIOANE DE ANI"/>
          <p:cNvSpPr/>
          <p:nvPr/>
        </p:nvSpPr>
        <p:spPr>
          <a:xfrm rot="16200000">
            <a:off x="771223" y="9423400"/>
            <a:ext cx="5091126" cy="800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600" b="1">
                <a:solidFill>
                  <a:srgbClr val="E8A433"/>
                </a:solidFill>
                <a:latin typeface="Helvetica"/>
                <a:ea typeface="Helvetica"/>
                <a:cs typeface="Helvetica"/>
                <a:sym typeface="Helvetica"/>
              </a:defRPr>
            </a:lvl1pPr>
          </a:lstStyle>
          <a:p>
            <a:r>
              <a:t>MILIOANE DE ANI</a:t>
            </a:r>
          </a:p>
        </p:txBody>
      </p:sp>
      <p:sp>
        <p:nvSpPr>
          <p:cNvPr id="1764" name="POTOPUL LUI NOE"/>
          <p:cNvSpPr/>
          <p:nvPr/>
        </p:nvSpPr>
        <p:spPr>
          <a:xfrm rot="20460000">
            <a:off x="16118169" y="2437599"/>
            <a:ext cx="3535168" cy="2427302"/>
          </a:xfrm>
          <a:prstGeom prst="rect">
            <a:avLst/>
          </a:prstGeom>
          <a:blipFill>
            <a:blip r:embed="rId4"/>
          </a:blipFill>
          <a:ln w="12700">
            <a:miter lim="400000"/>
          </a:ln>
          <a:extLst>
            <a:ext uri="{C572A759-6A51-4108-AA02-DFA0A04FC94B}">
              <ma14:wrappingTextBoxFlag xmlns:ma14="http://schemas.microsoft.com/office/mac/drawingml/2011/main" val="1"/>
            </a:ext>
          </a:extLst>
        </p:spPr>
        <p:txBody>
          <a:bodyPr lIns="50800" tIns="50800" rIns="50800" bIns="50800" anchor="ctr"/>
          <a:lstStyle>
            <a:lvl1pPr defTabSz="584200">
              <a:defRPr sz="5400" b="1">
                <a:solidFill>
                  <a:srgbClr val="FFFFFF"/>
                </a:solidFill>
                <a:effectLst>
                  <a:outerShdw blurRad="38100" dist="12700" dir="5400000" rotWithShape="0">
                    <a:srgbClr val="000000">
                      <a:alpha val="50000"/>
                    </a:srgbClr>
                  </a:outerShdw>
                </a:effectLst>
                <a:latin typeface="Arial"/>
                <a:ea typeface="Arial"/>
                <a:cs typeface="Arial"/>
                <a:sym typeface="Arial"/>
              </a:defRPr>
            </a:lvl1pPr>
          </a:lstStyle>
          <a:p>
            <a:r>
              <a:t>POTOPUL LUI NOE</a:t>
            </a:r>
          </a:p>
        </p:txBody>
      </p:sp>
      <p:pic>
        <p:nvPicPr>
          <p:cNvPr id="1765" name="droppedImage.pdf" descr="droppedImage.pdf"/>
          <p:cNvPicPr>
            <a:picLocks noChangeAspect="1"/>
          </p:cNvPicPr>
          <p:nvPr/>
        </p:nvPicPr>
        <p:blipFill>
          <a:blip r:embed="rId5">
            <a:extLst/>
          </a:blip>
          <a:stretch>
            <a:fillRect/>
          </a:stretch>
        </p:blipFill>
        <p:spPr>
          <a:xfrm>
            <a:off x="14821813" y="850900"/>
            <a:ext cx="6127879" cy="6413501"/>
          </a:xfrm>
          <a:prstGeom prst="rect">
            <a:avLst/>
          </a:prstGeom>
          <a:ln w="12700">
            <a:miter lim="400000"/>
          </a:ln>
        </p:spPr>
      </p:pic>
      <p:sp>
        <p:nvSpPr>
          <p:cNvPr id="1766" name="Foarte…"/>
          <p:cNvSpPr/>
          <p:nvPr/>
        </p:nvSpPr>
        <p:spPr>
          <a:xfrm rot="20460000">
            <a:off x="5434637" y="8078827"/>
            <a:ext cx="3535167" cy="2427301"/>
          </a:xfrm>
          <a:prstGeom prst="rect">
            <a:avLst/>
          </a:prstGeom>
          <a:blipFill>
            <a:blip r:embed="rId6"/>
          </a:blipFill>
          <a:ln w="12700">
            <a:miter lim="400000"/>
          </a:ln>
          <a:extLst>
            <a:ext uri="{C572A759-6A51-4108-AA02-DFA0A04FC94B}">
              <ma14:wrappingTextBoxFlag xmlns:ma14="http://schemas.microsoft.com/office/mac/drawingml/2011/main" val="1"/>
            </a:ext>
          </a:extLst>
        </p:spPr>
        <p:txBody>
          <a:bodyPr lIns="50800" tIns="50800" rIns="50800" bIns="50800" anchor="ctr"/>
          <a:lstStyle/>
          <a:p>
            <a:pPr defTabSz="584200">
              <a:defRPr sz="6500" b="1">
                <a:effectLst>
                  <a:outerShdw blurRad="38100" dist="12700" dir="5400000" rotWithShape="0">
                    <a:srgbClr val="000000">
                      <a:alpha val="50000"/>
                    </a:srgbClr>
                  </a:outerShdw>
                </a:effectLst>
                <a:latin typeface="Arial"/>
                <a:ea typeface="Arial"/>
                <a:cs typeface="Arial"/>
                <a:sym typeface="Arial"/>
              </a:defRPr>
            </a:pPr>
            <a:r>
              <a:t>Foarte</a:t>
            </a:r>
          </a:p>
          <a:p>
            <a:pPr defTabSz="584200">
              <a:defRPr sz="6500" b="1">
                <a:effectLst>
                  <a:outerShdw blurRad="38100" dist="12700" dir="5400000" rotWithShape="0">
                    <a:srgbClr val="000000">
                      <a:alpha val="50000"/>
                    </a:srgbClr>
                  </a:outerShdw>
                </a:effectLst>
                <a:latin typeface="Arial"/>
                <a:ea typeface="Arial"/>
                <a:cs typeface="Arial"/>
                <a:sym typeface="Arial"/>
              </a:defRPr>
            </a:pPr>
            <a:r>
              <a:t>bune</a:t>
            </a:r>
          </a:p>
        </p:txBody>
      </p:sp>
      <p:pic>
        <p:nvPicPr>
          <p:cNvPr id="1767" name="droppedImage.pdf" descr="droppedImage.pdf"/>
          <p:cNvPicPr>
            <a:picLocks noChangeAspect="1"/>
          </p:cNvPicPr>
          <p:nvPr/>
        </p:nvPicPr>
        <p:blipFill>
          <a:blip r:embed="rId7">
            <a:extLst/>
          </a:blip>
          <a:stretch>
            <a:fillRect/>
          </a:stretch>
        </p:blipFill>
        <p:spPr>
          <a:xfrm>
            <a:off x="4109206" y="6407133"/>
            <a:ext cx="6153437" cy="6388101"/>
          </a:xfrm>
          <a:prstGeom prst="rect">
            <a:avLst/>
          </a:prstGeom>
          <a:ln w="12700">
            <a:miter lim="400000"/>
          </a:ln>
        </p:spPr>
      </p:pic>
      <p:pic>
        <p:nvPicPr>
          <p:cNvPr id="1768" name="image53.jpg" descr="image53.jpg"/>
          <p:cNvPicPr>
            <a:picLocks noChangeAspect="1"/>
          </p:cNvPicPr>
          <p:nvPr/>
        </p:nvPicPr>
        <p:blipFill>
          <a:blip r:embed="rId8">
            <a:extLst/>
          </a:blip>
          <a:srcRect l="4977" t="9151" r="13595" b="19557"/>
          <a:stretch>
            <a:fillRect/>
          </a:stretch>
        </p:blipFill>
        <p:spPr>
          <a:xfrm>
            <a:off x="13898493" y="7239000"/>
            <a:ext cx="7536886" cy="5498967"/>
          </a:xfrm>
          <a:prstGeom prst="rect">
            <a:avLst/>
          </a:prstGeom>
          <a:ln w="12700">
            <a:miter lim="400000"/>
          </a:ln>
        </p:spPr>
      </p:pic>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1766"/>
                                        </p:tgtEl>
                                        <p:attrNameLst>
                                          <p:attrName>style.visibility</p:attrName>
                                        </p:attrNameLst>
                                      </p:cBhvr>
                                      <p:to>
                                        <p:strVal val="visible"/>
                                      </p:to>
                                    </p:set>
                                    <p:animEffect transition="in" filter="dissolve">
                                      <p:cBhvr>
                                        <p:cTn id="7" dur="499"/>
                                        <p:tgtEl>
                                          <p:spTgt spid="176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fill="hold" grpId="2" nodeType="clickEffect">
                                  <p:stCondLst>
                                    <p:cond delay="0"/>
                                  </p:stCondLst>
                                  <p:iterate>
                                    <p:tmAbs val="0"/>
                                  </p:iterate>
                                  <p:childTnLst>
                                    <p:set>
                                      <p:cBhvr>
                                        <p:cTn id="11" fill="hold"/>
                                        <p:tgtEl>
                                          <p:spTgt spid="1764"/>
                                        </p:tgtEl>
                                        <p:attrNameLst>
                                          <p:attrName>style.visibility</p:attrName>
                                        </p:attrNameLst>
                                      </p:cBhvr>
                                      <p:to>
                                        <p:strVal val="visible"/>
                                      </p:to>
                                    </p:set>
                                    <p:animEffect transition="in" filter="dissolve">
                                      <p:cBhvr>
                                        <p:cTn id="12" dur="499"/>
                                        <p:tgtEl>
                                          <p:spTgt spid="176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grpId="3" nodeType="clickEffect">
                                  <p:stCondLst>
                                    <p:cond delay="0"/>
                                  </p:stCondLst>
                                  <p:iterate>
                                    <p:tmAbs val="0"/>
                                  </p:iterate>
                                  <p:childTnLst>
                                    <p:set>
                                      <p:cBhvr>
                                        <p:cTn id="16" fill="hold"/>
                                        <p:tgtEl>
                                          <p:spTgt spid="1765"/>
                                        </p:tgtEl>
                                        <p:attrNameLst>
                                          <p:attrName>style.visibility</p:attrName>
                                        </p:attrNameLst>
                                      </p:cBhvr>
                                      <p:to>
                                        <p:strVal val="visible"/>
                                      </p:to>
                                    </p:set>
                                    <p:anim calcmode="lin" valueType="num">
                                      <p:cBhvr>
                                        <p:cTn id="17" dur="2000" fill="hold"/>
                                        <p:tgtEl>
                                          <p:spTgt spid="1765"/>
                                        </p:tgtEl>
                                        <p:attrNameLst>
                                          <p:attrName>ppt_x</p:attrName>
                                        </p:attrNameLst>
                                      </p:cBhvr>
                                      <p:tavLst>
                                        <p:tav tm="0">
                                          <p:val>
                                            <p:strVal val="#ppt_x"/>
                                          </p:val>
                                        </p:tav>
                                        <p:tav tm="100000">
                                          <p:val>
                                            <p:strVal val="#ppt_x"/>
                                          </p:val>
                                        </p:tav>
                                      </p:tavLst>
                                    </p:anim>
                                    <p:anim calcmode="lin" valueType="num">
                                      <p:cBhvr>
                                        <p:cTn id="18" dur="2000" fill="hold"/>
                                        <p:tgtEl>
                                          <p:spTgt spid="1765"/>
                                        </p:tgtEl>
                                        <p:attrNameLst>
                                          <p:attrName>ppt_y</p:attrName>
                                        </p:attrNameLst>
                                      </p:cBhvr>
                                      <p:tavLst>
                                        <p:tav tm="0">
                                          <p:val>
                                            <p:strVal val="0-#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9" presetClass="exit" fill="hold" grpId="4" nodeType="clickEffect">
                                  <p:stCondLst>
                                    <p:cond delay="0"/>
                                  </p:stCondLst>
                                  <p:iterate>
                                    <p:tmAbs val="0"/>
                                  </p:iterate>
                                  <p:childTnLst>
                                    <p:animEffect transition="out" filter="dissolve">
                                      <p:cBhvr>
                                        <p:cTn id="22" dur="500" fill="hold"/>
                                        <p:tgtEl>
                                          <p:spTgt spid="1765"/>
                                        </p:tgtEl>
                                      </p:cBhvr>
                                    </p:animEffect>
                                    <p:set>
                                      <p:cBhvr>
                                        <p:cTn id="23" fill="hold">
                                          <p:stCondLst>
                                            <p:cond delay="499"/>
                                          </p:stCondLst>
                                        </p:cTn>
                                        <p:tgtEl>
                                          <p:spTgt spid="1765"/>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 presetClass="entr" presetSubtype="1" fill="hold" grpId="5" nodeType="clickEffect">
                                  <p:stCondLst>
                                    <p:cond delay="0"/>
                                  </p:stCondLst>
                                  <p:iterate>
                                    <p:tmAbs val="0"/>
                                  </p:iterate>
                                  <p:childTnLst>
                                    <p:set>
                                      <p:cBhvr>
                                        <p:cTn id="27" fill="hold"/>
                                        <p:tgtEl>
                                          <p:spTgt spid="1767"/>
                                        </p:tgtEl>
                                        <p:attrNameLst>
                                          <p:attrName>style.visibility</p:attrName>
                                        </p:attrNameLst>
                                      </p:cBhvr>
                                      <p:to>
                                        <p:strVal val="visible"/>
                                      </p:to>
                                    </p:set>
                                    <p:anim calcmode="lin" valueType="num">
                                      <p:cBhvr>
                                        <p:cTn id="28" dur="2000" fill="hold"/>
                                        <p:tgtEl>
                                          <p:spTgt spid="1767"/>
                                        </p:tgtEl>
                                        <p:attrNameLst>
                                          <p:attrName>ppt_x</p:attrName>
                                        </p:attrNameLst>
                                      </p:cBhvr>
                                      <p:tavLst>
                                        <p:tav tm="0">
                                          <p:val>
                                            <p:strVal val="#ppt_x"/>
                                          </p:val>
                                        </p:tav>
                                        <p:tav tm="100000">
                                          <p:val>
                                            <p:strVal val="#ppt_x"/>
                                          </p:val>
                                        </p:tav>
                                      </p:tavLst>
                                    </p:anim>
                                    <p:anim calcmode="lin" valueType="num">
                                      <p:cBhvr>
                                        <p:cTn id="29" dur="2000" fill="hold"/>
                                        <p:tgtEl>
                                          <p:spTgt spid="176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64" grpId="2" animBg="1" advAuto="0"/>
      <p:bldP spid="1765" grpId="3" animBg="1" advAuto="0"/>
      <p:bldP spid="1765" grpId="4" animBg="1" advAuto="0"/>
      <p:bldP spid="1766" grpId="1" animBg="1" advAuto="0"/>
      <p:bldP spid="1767" grpId="5" animBg="1" advAuto="0"/>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0" name="Roman1 1:21–22"/>
          <p:cNvSpPr>
            <a:spLocks noGrp="1"/>
          </p:cNvSpPr>
          <p:nvPr>
            <p:ph type="title"/>
          </p:nvPr>
        </p:nvSpPr>
        <p:spPr>
          <a:prstGeom prst="rect">
            <a:avLst/>
          </a:prstGeom>
        </p:spPr>
        <p:txBody>
          <a:bodyPr/>
          <a:lstStyle/>
          <a:p>
            <a:r>
              <a:t>Roman1 1:21</a:t>
            </a:r>
            <a:r>
              <a:rPr sz="9500"/>
              <a:t>–22</a:t>
            </a:r>
          </a:p>
        </p:txBody>
      </p:sp>
      <p:sp>
        <p:nvSpPr>
          <p:cNvPr id="1771" name="21 fiindcă, măcar că au cunoscut pe Dumnezeu, nu L-au proslăvit ca Dumnezeu, nici nu I-au mulţumit, ci s-au dedat la gândiri deşarte şi inima lor fără pricepere s-a întunecat.…"/>
          <p:cNvSpPr>
            <a:spLocks noGrp="1"/>
          </p:cNvSpPr>
          <p:nvPr>
            <p:ph type="body" idx="1"/>
          </p:nvPr>
        </p:nvSpPr>
        <p:spPr>
          <a:xfrm>
            <a:off x="2413000" y="3073400"/>
            <a:ext cx="19519900" cy="8839200"/>
          </a:xfrm>
          <a:prstGeom prst="rect">
            <a:avLst/>
          </a:prstGeom>
        </p:spPr>
        <p:txBody>
          <a:bodyPr/>
          <a:lstStyle/>
          <a:p>
            <a:r>
              <a:rPr sz="3600"/>
              <a:t>21</a:t>
            </a:r>
            <a:r>
              <a:t> fiindcă, măcar că au cunoscut pe Dumnezeu, nu L-au proslăvit ca Dumnezeu, nici nu I-au mulţumit, ci s-au dedat la </a:t>
            </a:r>
            <a:r>
              <a:rPr b="1">
                <a:solidFill>
                  <a:srgbClr val="FFFC79"/>
                </a:solidFill>
              </a:rPr>
              <a:t>gândiri deşarte</a:t>
            </a:r>
            <a:r>
              <a:t> şi </a:t>
            </a:r>
            <a:r>
              <a:rPr b="1">
                <a:solidFill>
                  <a:srgbClr val="FFFC79"/>
                </a:solidFill>
              </a:rPr>
              <a:t>inima lor fără pricepere s-a întunecat</a:t>
            </a:r>
            <a:r>
              <a:t>. </a:t>
            </a:r>
          </a:p>
          <a:p>
            <a:r>
              <a:rPr sz="3500" b="1">
                <a:latin typeface="Arial"/>
                <a:ea typeface="Arial"/>
                <a:cs typeface="Arial"/>
                <a:sym typeface="Arial"/>
              </a:rPr>
              <a:t>22 </a:t>
            </a:r>
            <a:r>
              <a:t>S-au fălit că sunt înţelepţi şi </a:t>
            </a:r>
            <a:r>
              <a:rPr b="1">
                <a:solidFill>
                  <a:srgbClr val="FFFC79"/>
                </a:solidFill>
              </a:rPr>
              <a:t>au înnebunit</a:t>
            </a:r>
            <a:r>
              <a:t>. </a:t>
            </a:r>
          </a:p>
        </p:txBody>
      </p:sp>
    </p:spTree>
  </p:cSld>
  <p:clrMapOvr>
    <a:masterClrMapping/>
  </p:clrMapOvr>
  <p:transition xmlns:p14="http://schemas.microsoft.com/office/powerpoint/2010/main" spd="med"/>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5" name="“Noi am permis să fim îndoctrinați forțat (spălați pe creier)”"/>
          <p:cNvSpPr>
            <a:spLocks noGrp="1"/>
          </p:cNvSpPr>
          <p:nvPr>
            <p:ph type="ctrTitle"/>
          </p:nvPr>
        </p:nvSpPr>
        <p:spPr>
          <a:xfrm>
            <a:off x="4887510" y="3970461"/>
            <a:ext cx="9936491" cy="5526888"/>
          </a:xfrm>
          <a:prstGeom prst="rect">
            <a:avLst/>
          </a:prstGeom>
        </p:spPr>
        <p:txBody>
          <a:bodyPr/>
          <a:lstStyle>
            <a:lvl1pPr>
              <a:defRPr sz="8400"/>
            </a:lvl1pPr>
          </a:lstStyle>
          <a:p>
            <a:r>
              <a:t>“Noi am permis să fim îndoctrinați forțat (spălați pe creier)”</a:t>
            </a:r>
          </a:p>
        </p:txBody>
      </p:sp>
      <p:sp>
        <p:nvSpPr>
          <p:cNvPr id="1776" name="Dr. Derek Ager"/>
          <p:cNvSpPr/>
          <p:nvPr/>
        </p:nvSpPr>
        <p:spPr>
          <a:xfrm>
            <a:off x="14886370" y="9446045"/>
            <a:ext cx="5153026" cy="1016001"/>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lvl1pPr marL="40640" marR="40640" defTabSz="914400">
              <a:spcBef>
                <a:spcPts val="2700"/>
              </a:spcBef>
              <a:buFont typeface="Arial"/>
              <a:defRPr sz="6000">
                <a:solidFill>
                  <a:srgbClr val="FFFFFF"/>
                </a:solidFill>
                <a:uFill>
                  <a:solidFill>
                    <a:srgbClr val="FFFFFF"/>
                  </a:solidFill>
                </a:uFill>
                <a:latin typeface="+mn-lt"/>
                <a:ea typeface="+mn-ea"/>
                <a:cs typeface="+mn-cs"/>
                <a:sym typeface="DejaVu Sans Condensed"/>
              </a:defRPr>
            </a:lvl1pPr>
          </a:lstStyle>
          <a:p>
            <a:r>
              <a:t>Dr. Derek Ager</a:t>
            </a:r>
          </a:p>
        </p:txBody>
      </p:sp>
      <p:pic>
        <p:nvPicPr>
          <p:cNvPr id="1777" name="Ager, Derek.jpg" descr="Ager, Derek.jpg"/>
          <p:cNvPicPr>
            <a:picLocks/>
          </p:cNvPicPr>
          <p:nvPr/>
        </p:nvPicPr>
        <p:blipFill>
          <a:blip r:embed="rId3">
            <a:extLst/>
          </a:blip>
          <a:stretch>
            <a:fillRect/>
          </a:stretch>
        </p:blipFill>
        <p:spPr>
          <a:xfrm>
            <a:off x="14891132" y="3707348"/>
            <a:ext cx="5143501" cy="5613400"/>
          </a:xfrm>
          <a:prstGeom prst="rect">
            <a:avLst/>
          </a:prstGeom>
          <a:ln>
            <a:solidFill>
              <a:srgbClr val="FFFFFF"/>
            </a:solidFill>
            <a:miter lim="400000"/>
          </a:ln>
          <a:effectLst>
            <a:reflection stA="16917" endPos="40000" dir="5400000" sy="-100000" algn="bl" rotWithShape="0"/>
          </a:effectLst>
        </p:spPr>
      </p:pic>
    </p:spTree>
  </p:cSld>
  <p:clrMapOvr>
    <a:masterClrMapping/>
  </p:clrMapOvr>
  <p:transition xmlns:p14="http://schemas.microsoft.com/office/powerpoint/2010/main" spd="med"/>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 name="“Dintr-o citire superficială a Genezei 1, am avea impresia că întreg procesul de creație a avut loc în 6 zile de 24 ore.  Dacă acesta a fost adevărul intenționat de autorul evreu,"/>
          <p:cNvSpPr>
            <a:spLocks noGrp="1"/>
          </p:cNvSpPr>
          <p:nvPr>
            <p:ph type="ctrTitle"/>
          </p:nvPr>
        </p:nvSpPr>
        <p:spPr>
          <a:xfrm>
            <a:off x="2089107" y="1384300"/>
            <a:ext cx="16382916" cy="5832582"/>
          </a:xfrm>
          <a:prstGeom prst="rect">
            <a:avLst/>
          </a:prstGeom>
        </p:spPr>
        <p:txBody>
          <a:bodyPr/>
          <a:lstStyle>
            <a:lvl1pPr>
              <a:defRPr sz="6400"/>
            </a:lvl1pPr>
          </a:lstStyle>
          <a:p>
            <a:r>
              <a:t>“Dintr-o citire superficială a Genezei 1, am avea impresia că întreg procesul de creație a avut loc în 6 zile de 24 ore.  Dacă acesta a fost adevărul intenționat de autorul evreu, </a:t>
            </a:r>
          </a:p>
        </p:txBody>
      </p:sp>
      <p:sp>
        <p:nvSpPr>
          <p:cNvPr id="1782" name="Gleason Archer, A Survey of Old Testament Introduction (Chicago, IL: Moody Press, 1994), p. 196."/>
          <p:cNvSpPr>
            <a:spLocks noGrp="1"/>
          </p:cNvSpPr>
          <p:nvPr>
            <p:ph type="subTitle" sz="quarter" idx="1"/>
          </p:nvPr>
        </p:nvSpPr>
        <p:spPr>
          <a:xfrm>
            <a:off x="2089107" y="11252200"/>
            <a:ext cx="19519901" cy="1689100"/>
          </a:xfrm>
          <a:prstGeom prst="rect">
            <a:avLst/>
          </a:prstGeom>
        </p:spPr>
        <p:txBody>
          <a:bodyPr anchor="t"/>
          <a:lstStyle/>
          <a:p>
            <a:pPr>
              <a:defRPr sz="4400"/>
            </a:pPr>
            <a:r>
              <a:t>Gleason Archer, </a:t>
            </a:r>
            <a:r>
              <a:rPr>
                <a:latin typeface="DejaVu Sans Condensed Oblique"/>
                <a:ea typeface="DejaVu Sans Condensed Oblique"/>
                <a:cs typeface="DejaVu Sans Condensed Oblique"/>
                <a:sym typeface="DejaVu Sans Condensed Oblique"/>
              </a:rPr>
              <a:t>A Survey of Old Testament Introduction</a:t>
            </a:r>
            <a:r>
              <a:t> (Chicago, IL: Moody Press, 1994), p. 196. </a:t>
            </a:r>
          </a:p>
        </p:txBody>
      </p:sp>
      <p:sp>
        <p:nvSpPr>
          <p:cNvPr id="1783" name="acesta pare să meargă împotriva cercetării științifice moderne, care indică faptul că planeta Pământ a fost creată acum câteva miliarde de ani..”"/>
          <p:cNvSpPr/>
          <p:nvPr/>
        </p:nvSpPr>
        <p:spPr>
          <a:xfrm>
            <a:off x="2122752" y="5260072"/>
            <a:ext cx="16711685" cy="500888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40640" marR="40640" algn="l" defTabSz="914400">
              <a:lnSpc>
                <a:spcPct val="90000"/>
              </a:lnSpc>
              <a:spcBef>
                <a:spcPts val="700"/>
              </a:spcBef>
              <a:buClr>
                <a:srgbClr val="FFFB00"/>
              </a:buClr>
              <a:buFont typeface="Arial"/>
              <a:defRPr sz="7200">
                <a:solidFill>
                  <a:srgbClr val="F4EDB7"/>
                </a:solidFill>
                <a:uFill>
                  <a:solidFill>
                    <a:srgbClr val="F4EDB7"/>
                  </a:solidFill>
                </a:uFill>
                <a:latin typeface="DejaVu Sans"/>
                <a:ea typeface="DejaVu Sans"/>
                <a:cs typeface="DejaVu Sans"/>
                <a:sym typeface="DejaVu Sans"/>
              </a:defRPr>
            </a:pPr>
            <a:r>
              <a:rPr>
                <a:solidFill>
                  <a:srgbClr val="FFFB00"/>
                </a:solidFill>
                <a:uFill>
                  <a:solidFill>
                    <a:srgbClr val="FFFB00"/>
                  </a:solidFill>
                </a:uFill>
              </a:rPr>
              <a:t>acesta pare să meargă împotriva cercetării științifice moderne, care indică faptul că planeta Pământ a fost creată acum câteva miliarde de ani.</a:t>
            </a:r>
            <a:r>
              <a:t>.”</a:t>
            </a:r>
          </a:p>
        </p:txBody>
      </p:sp>
      <p:sp>
        <p:nvSpPr>
          <p:cNvPr id="1784" name="cercetării"/>
          <p:cNvSpPr/>
          <p:nvPr/>
        </p:nvSpPr>
        <p:spPr>
          <a:xfrm>
            <a:off x="2119816" y="6210300"/>
            <a:ext cx="4444316" cy="11684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40640" marR="40640" algn="l" defTabSz="914400">
              <a:lnSpc>
                <a:spcPct val="90000"/>
              </a:lnSpc>
              <a:spcBef>
                <a:spcPts val="700"/>
              </a:spcBef>
              <a:buClr>
                <a:srgbClr val="FFFB00"/>
              </a:buClr>
              <a:buFont typeface="Arial"/>
              <a:defRPr sz="7200">
                <a:solidFill>
                  <a:srgbClr val="F6A029"/>
                </a:solidFill>
                <a:uFill>
                  <a:solidFill>
                    <a:srgbClr val="F6A029"/>
                  </a:solidFill>
                </a:uFill>
                <a:latin typeface="DejaVu Sans"/>
                <a:ea typeface="DejaVu Sans"/>
                <a:cs typeface="DejaVu Sans"/>
                <a:sym typeface="DejaVu Sans"/>
              </a:defRPr>
            </a:lvl1pPr>
          </a:lstStyle>
          <a:p>
            <a:r>
              <a:t>cercetării</a:t>
            </a:r>
          </a:p>
        </p:txBody>
      </p:sp>
      <p:sp>
        <p:nvSpPr>
          <p:cNvPr id="1785" name="Line"/>
          <p:cNvSpPr/>
          <p:nvPr/>
        </p:nvSpPr>
        <p:spPr>
          <a:xfrm flipV="1">
            <a:off x="2216676" y="7252914"/>
            <a:ext cx="4309731" cy="1"/>
          </a:xfrm>
          <a:prstGeom prst="line">
            <a:avLst/>
          </a:prstGeom>
          <a:ln w="101600">
            <a:solidFill>
              <a:srgbClr val="FFFFFF"/>
            </a:solidFill>
            <a:miter lim="400000"/>
          </a:ln>
        </p:spPr>
        <p:txBody>
          <a:bodyPr lIns="50800" tIns="50800" rIns="50800" bIns="50800" anchor="ctr"/>
          <a:lstStyle/>
          <a:p>
            <a:pPr algn="l" defTabSz="457200">
              <a:defRPr sz="1200">
                <a:latin typeface="Helvetica"/>
                <a:ea typeface="Helvetica"/>
                <a:cs typeface="Helvetica"/>
                <a:sym typeface="Helvetica"/>
              </a:defRPr>
            </a:pPr>
            <a:endParaRPr/>
          </a:p>
        </p:txBody>
      </p:sp>
      <p:pic>
        <p:nvPicPr>
          <p:cNvPr id="1786" name="Archer, Gleason.jpg" descr="Archer, Gleason.jpg"/>
          <p:cNvPicPr>
            <a:picLocks/>
          </p:cNvPicPr>
          <p:nvPr/>
        </p:nvPicPr>
        <p:blipFill>
          <a:blip r:embed="rId3">
            <a:extLst/>
          </a:blip>
          <a:stretch>
            <a:fillRect/>
          </a:stretch>
        </p:blipFill>
        <p:spPr>
          <a:xfrm>
            <a:off x="19283962" y="1601840"/>
            <a:ext cx="3949701" cy="5397501"/>
          </a:xfrm>
          <a:prstGeom prst="rect">
            <a:avLst/>
          </a:prstGeom>
          <a:ln w="25400">
            <a:solidFill>
              <a:srgbClr val="FFFFFF"/>
            </a:solidFill>
            <a:miter lim="400000"/>
          </a:ln>
        </p:spPr>
      </p:pic>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1783"/>
                                        </p:tgtEl>
                                        <p:attrNameLst>
                                          <p:attrName>style.visibility</p:attrName>
                                        </p:attrNameLst>
                                      </p:cBhvr>
                                      <p:to>
                                        <p:strVal val="visible"/>
                                      </p:to>
                                    </p:set>
                                    <p:animEffect transition="in" filter="dissolve">
                                      <p:cBhvr>
                                        <p:cTn id="7" dur="500"/>
                                        <p:tgtEl>
                                          <p:spTgt spid="178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2" nodeType="clickEffect">
                                  <p:stCondLst>
                                    <p:cond delay="0"/>
                                  </p:stCondLst>
                                  <p:iterate>
                                    <p:tmAbs val="0"/>
                                  </p:iterate>
                                  <p:childTnLst>
                                    <p:set>
                                      <p:cBhvr>
                                        <p:cTn id="11" fill="hold"/>
                                        <p:tgtEl>
                                          <p:spTgt spid="1784"/>
                                        </p:tgtEl>
                                        <p:attrNameLst>
                                          <p:attrName>style.visibility</p:attrName>
                                        </p:attrNameLst>
                                      </p:cBhvr>
                                      <p:to>
                                        <p:strVal val="visible"/>
                                      </p:to>
                                    </p:set>
                                    <p:animEffect transition="in" filter="wipe(left)">
                                      <p:cBhvr>
                                        <p:cTn id="12" dur="500"/>
                                        <p:tgtEl>
                                          <p:spTgt spid="1784"/>
                                        </p:tgtEl>
                                      </p:cBhvr>
                                    </p:animEffect>
                                  </p:childTnLst>
                                </p:cTn>
                              </p:par>
                            </p:childTnLst>
                          </p:cTn>
                        </p:par>
                        <p:par>
                          <p:cTn id="13" fill="hold">
                            <p:stCondLst>
                              <p:cond delay="500"/>
                            </p:stCondLst>
                            <p:childTnLst>
                              <p:par>
                                <p:cTn id="14" presetID="22" presetClass="entr" presetSubtype="8" fill="hold" grpId="3" nodeType="afterEffect">
                                  <p:stCondLst>
                                    <p:cond delay="0"/>
                                  </p:stCondLst>
                                  <p:iterate>
                                    <p:tmAbs val="0"/>
                                  </p:iterate>
                                  <p:childTnLst>
                                    <p:set>
                                      <p:cBhvr>
                                        <p:cTn id="15" fill="hold"/>
                                        <p:tgtEl>
                                          <p:spTgt spid="1785"/>
                                        </p:tgtEl>
                                        <p:attrNameLst>
                                          <p:attrName>style.visibility</p:attrName>
                                        </p:attrNameLst>
                                      </p:cBhvr>
                                      <p:to>
                                        <p:strVal val="visible"/>
                                      </p:to>
                                    </p:set>
                                    <p:animEffect transition="in" filter="wipe(left)">
                                      <p:cBhvr>
                                        <p:cTn id="16" dur="500"/>
                                        <p:tgtEl>
                                          <p:spTgt spid="17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83" grpId="1" animBg="1" advAuto="0"/>
      <p:bldP spid="1784" grpId="2" animBg="1" advAuto="0"/>
      <p:bldP spid="1785" grpId="3" animBg="1" advAuto="0"/>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0" name="rocklayers.png" descr="rocklayers.png"/>
          <p:cNvPicPr>
            <a:picLocks noChangeAspect="1"/>
          </p:cNvPicPr>
          <p:nvPr/>
        </p:nvPicPr>
        <p:blipFill>
          <a:blip r:embed="rId2">
            <a:extLst/>
          </a:blip>
          <a:stretch>
            <a:fillRect/>
          </a:stretch>
        </p:blipFill>
        <p:spPr>
          <a:xfrm>
            <a:off x="4191000" y="838200"/>
            <a:ext cx="16002000" cy="12039600"/>
          </a:xfrm>
          <a:prstGeom prst="rect">
            <a:avLst/>
          </a:prstGeom>
          <a:ln w="12700">
            <a:miter lim="400000"/>
          </a:ln>
        </p:spPr>
      </p:pic>
      <p:sp>
        <p:nvSpPr>
          <p:cNvPr id="1791" name="STRATURI…"/>
          <p:cNvSpPr/>
          <p:nvPr/>
        </p:nvSpPr>
        <p:spPr>
          <a:xfrm>
            <a:off x="9914997" y="2335296"/>
            <a:ext cx="4554006" cy="5689601"/>
          </a:xfrm>
          <a:prstGeom prst="rect">
            <a:avLst/>
          </a:prstGeom>
          <a:ln w="12700">
            <a:miter lim="400000"/>
          </a:ln>
          <a:effectLst>
            <a:outerShdw blurRad="38100" dist="106284" dir="2700000" rotWithShape="0">
              <a:srgbClr val="000000"/>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p>
            <a:pPr>
              <a:defRPr sz="7700" b="1">
                <a:solidFill>
                  <a:srgbClr val="FFFFFF"/>
                </a:solidFill>
                <a:latin typeface="Arial Narrow"/>
                <a:ea typeface="Arial Narrow"/>
                <a:cs typeface="Arial Narrow"/>
                <a:sym typeface="Arial Narrow"/>
              </a:defRPr>
            </a:pPr>
            <a:r>
              <a:t>STRATURI </a:t>
            </a:r>
          </a:p>
          <a:p>
            <a:pPr>
              <a:defRPr sz="7700" b="1">
                <a:solidFill>
                  <a:srgbClr val="FFFFFF"/>
                </a:solidFill>
                <a:latin typeface="Arial Narrow"/>
                <a:ea typeface="Arial Narrow"/>
                <a:cs typeface="Arial Narrow"/>
                <a:sym typeface="Arial Narrow"/>
              </a:defRPr>
            </a:pPr>
            <a:r>
              <a:t>DE ROCĂ</a:t>
            </a:r>
          </a:p>
          <a:p>
            <a:pPr>
              <a:defRPr sz="7700" b="1">
                <a:solidFill>
                  <a:srgbClr val="FFFFFF"/>
                </a:solidFill>
                <a:latin typeface="Arial Narrow"/>
                <a:ea typeface="Arial Narrow"/>
                <a:cs typeface="Arial Narrow"/>
                <a:sym typeface="Arial Narrow"/>
              </a:defRPr>
            </a:pPr>
            <a:endParaRPr/>
          </a:p>
          <a:p>
            <a:pPr>
              <a:defRPr sz="7700" b="1">
                <a:solidFill>
                  <a:srgbClr val="FFFFFF"/>
                </a:solidFill>
                <a:latin typeface="Arial Narrow"/>
                <a:ea typeface="Arial Narrow"/>
                <a:cs typeface="Arial Narrow"/>
                <a:sym typeface="Arial Narrow"/>
              </a:defRPr>
            </a:pPr>
            <a:r>
              <a:t>MILIOANE</a:t>
            </a:r>
          </a:p>
          <a:p>
            <a:pPr>
              <a:defRPr sz="7700" b="1">
                <a:solidFill>
                  <a:srgbClr val="FFFFFF"/>
                </a:solidFill>
                <a:latin typeface="Arial Narrow"/>
                <a:ea typeface="Arial Narrow"/>
                <a:cs typeface="Arial Narrow"/>
                <a:sym typeface="Arial Narrow"/>
              </a:defRPr>
            </a:pPr>
            <a:r>
              <a:t>DE ANI</a:t>
            </a:r>
          </a:p>
        </p:txBody>
      </p:sp>
      <p:sp>
        <p:nvSpPr>
          <p:cNvPr id="1792" name="VOI…"/>
          <p:cNvSpPr/>
          <p:nvPr/>
        </p:nvSpPr>
        <p:spPr>
          <a:xfrm>
            <a:off x="15993819" y="1497660"/>
            <a:ext cx="3471665" cy="2451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3200" b="1">
                <a:latin typeface="Arial Narrow"/>
                <a:ea typeface="Arial Narrow"/>
                <a:cs typeface="Arial Narrow"/>
                <a:sym typeface="Arial Narrow"/>
              </a:defRPr>
            </a:pPr>
            <a:r>
              <a:t>VOI </a:t>
            </a:r>
          </a:p>
          <a:p>
            <a:pPr>
              <a:defRPr sz="3200" b="1">
                <a:latin typeface="Arial Narrow"/>
                <a:ea typeface="Arial Narrow"/>
                <a:cs typeface="Arial Narrow"/>
                <a:sym typeface="Arial Narrow"/>
              </a:defRPr>
            </a:pPr>
            <a:r>
              <a:t>ACCEPTA DOAR</a:t>
            </a:r>
          </a:p>
          <a:p>
            <a:pPr>
              <a:defRPr sz="3200" b="1">
                <a:latin typeface="Arial Narrow"/>
                <a:ea typeface="Arial Narrow"/>
                <a:cs typeface="Arial Narrow"/>
                <a:sym typeface="Arial Narrow"/>
              </a:defRPr>
            </a:pPr>
            <a:r>
              <a:t>MILIOANELE DE ANI</a:t>
            </a:r>
          </a:p>
          <a:p>
            <a:pPr>
              <a:defRPr sz="3200" b="1">
                <a:latin typeface="Arial Narrow"/>
                <a:ea typeface="Arial Narrow"/>
                <a:cs typeface="Arial Narrow"/>
                <a:sym typeface="Arial Narrow"/>
              </a:defRPr>
            </a:pPr>
            <a:r>
              <a:t>ȘI LE VOI ADĂUGA</a:t>
            </a:r>
          </a:p>
          <a:p>
            <a:pPr>
              <a:defRPr sz="3200" b="1">
                <a:latin typeface="Arial Narrow"/>
                <a:ea typeface="Arial Narrow"/>
                <a:cs typeface="Arial Narrow"/>
                <a:sym typeface="Arial Narrow"/>
              </a:defRPr>
            </a:pPr>
            <a:r>
              <a:t>LA BIBLIE</a:t>
            </a:r>
          </a:p>
        </p:txBody>
      </p:sp>
      <p:sp>
        <p:nvSpPr>
          <p:cNvPr id="1793" name="BIBLIA NU-I…"/>
          <p:cNvSpPr/>
          <p:nvPr/>
        </p:nvSpPr>
        <p:spPr>
          <a:xfrm>
            <a:off x="4576983" y="1338910"/>
            <a:ext cx="4779963" cy="2921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3200" b="1">
                <a:latin typeface="Arial Narrow"/>
                <a:ea typeface="Arial Narrow"/>
                <a:cs typeface="Arial Narrow"/>
                <a:sym typeface="Arial Narrow"/>
              </a:defRPr>
            </a:pPr>
            <a:r>
              <a:t>BIBLIA NU-I </a:t>
            </a:r>
          </a:p>
          <a:p>
            <a:pPr>
              <a:defRPr sz="3200" b="1">
                <a:latin typeface="Arial Narrow"/>
                <a:ea typeface="Arial Narrow"/>
                <a:cs typeface="Arial Narrow"/>
                <a:sym typeface="Arial Narrow"/>
              </a:defRPr>
            </a:pPr>
            <a:r>
              <a:t>ADEVĂRATĂ! ACESTE </a:t>
            </a:r>
          </a:p>
          <a:p>
            <a:pPr>
              <a:defRPr sz="3200" b="1">
                <a:latin typeface="Arial Narrow"/>
                <a:ea typeface="Arial Narrow"/>
                <a:cs typeface="Arial Narrow"/>
                <a:sym typeface="Arial Narrow"/>
              </a:defRPr>
            </a:pPr>
            <a:r>
              <a:t>PIETRE SUNT DE MILIOANE </a:t>
            </a:r>
          </a:p>
          <a:p>
            <a:pPr>
              <a:defRPr sz="3200" b="1">
                <a:latin typeface="Arial Narrow"/>
                <a:ea typeface="Arial Narrow"/>
                <a:cs typeface="Arial Narrow"/>
                <a:sym typeface="Arial Narrow"/>
              </a:defRPr>
            </a:pPr>
            <a:r>
              <a:t>DE ANI. TREBUIE SĂMĂ </a:t>
            </a:r>
          </a:p>
          <a:p>
            <a:pPr>
              <a:defRPr sz="3200" b="1">
                <a:latin typeface="Arial Narrow"/>
                <a:ea typeface="Arial Narrow"/>
                <a:cs typeface="Arial Narrow"/>
                <a:sym typeface="Arial Narrow"/>
              </a:defRPr>
            </a:pPr>
            <a:r>
              <a:t>CREZI PENTRU CĂ SUNT </a:t>
            </a:r>
          </a:p>
          <a:p>
            <a:pPr>
              <a:defRPr sz="3200" b="1">
                <a:latin typeface="Arial Narrow"/>
                <a:ea typeface="Arial Narrow"/>
                <a:cs typeface="Arial Narrow"/>
                <a:sym typeface="Arial Narrow"/>
              </a:defRPr>
            </a:pPr>
            <a:r>
              <a:t>OM DE ȘTIINȚĂ</a:t>
            </a:r>
          </a:p>
        </p:txBody>
      </p:sp>
      <p:sp>
        <p:nvSpPr>
          <p:cNvPr id="1794" name="Line"/>
          <p:cNvSpPr/>
          <p:nvPr/>
        </p:nvSpPr>
        <p:spPr>
          <a:xfrm>
            <a:off x="10399479" y="5180096"/>
            <a:ext cx="3585043" cy="1"/>
          </a:xfrm>
          <a:prstGeom prst="line">
            <a:avLst/>
          </a:prstGeom>
          <a:ln w="177800">
            <a:solidFill>
              <a:srgbClr val="FFFFFF"/>
            </a:solidFill>
            <a:miter lim="400000"/>
          </a:ln>
          <a:effectLst>
            <a:outerShdw dist="80884" dir="5400000" rotWithShape="0">
              <a:srgbClr val="000000"/>
            </a:outerShdw>
          </a:effectLst>
        </p:spPr>
        <p:txBody>
          <a:bodyPr lIns="50800" tIns="50800" rIns="50800" bIns="50800" anchor="ctr"/>
          <a:lstStyle/>
          <a:p>
            <a:pPr>
              <a:defRPr sz="3200">
                <a:latin typeface="Helvetica Light"/>
                <a:ea typeface="Helvetica Light"/>
                <a:cs typeface="Helvetica Light"/>
                <a:sym typeface="Helvetica Light"/>
              </a:defRPr>
            </a:pPr>
            <a:endParaRPr/>
          </a:p>
        </p:txBody>
      </p:sp>
      <p:sp>
        <p:nvSpPr>
          <p:cNvPr id="1795" name="OM DE ȘTIINȚĂ"/>
          <p:cNvSpPr/>
          <p:nvPr/>
        </p:nvSpPr>
        <p:spPr>
          <a:xfrm>
            <a:off x="4476624" y="11472495"/>
            <a:ext cx="5881428" cy="1028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6100" b="1">
                <a:latin typeface="Helvetica"/>
                <a:ea typeface="Helvetica"/>
                <a:cs typeface="Helvetica"/>
                <a:sym typeface="Helvetica"/>
              </a:defRPr>
            </a:lvl1pPr>
          </a:lstStyle>
          <a:p>
            <a:r>
              <a:t>OM DE ȘTIINȚĂ</a:t>
            </a:r>
          </a:p>
        </p:txBody>
      </p:sp>
      <p:sp>
        <p:nvSpPr>
          <p:cNvPr id="1796" name="TEOLOG"/>
          <p:cNvSpPr/>
          <p:nvPr/>
        </p:nvSpPr>
        <p:spPr>
          <a:xfrm>
            <a:off x="14467203" y="11472495"/>
            <a:ext cx="3385215" cy="1028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6100" b="1">
                <a:latin typeface="Helvetica"/>
                <a:ea typeface="Helvetica"/>
                <a:cs typeface="Helvetica"/>
                <a:sym typeface="Helvetica"/>
              </a:defRPr>
            </a:lvl1pPr>
          </a:lstStyle>
          <a:p>
            <a:r>
              <a:t>TEOLOG</a:t>
            </a:r>
          </a:p>
        </p:txBody>
      </p:sp>
    </p:spTree>
  </p:cSld>
  <p:clrMapOvr>
    <a:masterClrMapping/>
  </p:clrMapOvr>
  <p:transition xmlns:p14="http://schemas.microsoft.com/office/powerpoint/2010/main" spd="med"/>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8" name="professor.png" descr="professor.png"/>
          <p:cNvPicPr>
            <a:picLocks noChangeAspect="1"/>
          </p:cNvPicPr>
          <p:nvPr/>
        </p:nvPicPr>
        <p:blipFill>
          <a:blip r:embed="rId2">
            <a:extLst/>
          </a:blip>
          <a:stretch>
            <a:fillRect/>
          </a:stretch>
        </p:blipFill>
        <p:spPr>
          <a:xfrm>
            <a:off x="4953000" y="920750"/>
            <a:ext cx="14478000" cy="11874500"/>
          </a:xfrm>
          <a:prstGeom prst="rect">
            <a:avLst/>
          </a:prstGeom>
          <a:ln w="12700">
            <a:miter lim="400000"/>
          </a:ln>
        </p:spPr>
      </p:pic>
      <p:sp>
        <p:nvSpPr>
          <p:cNvPr id="1799" name="Această situație…"/>
          <p:cNvSpPr/>
          <p:nvPr/>
        </p:nvSpPr>
        <p:spPr>
          <a:xfrm>
            <a:off x="5047352" y="1764467"/>
            <a:ext cx="11251252" cy="389432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nSpc>
                <a:spcPct val="70000"/>
              </a:lnSpc>
              <a:defRPr sz="10700">
                <a:solidFill>
                  <a:srgbClr val="FFFFFF"/>
                </a:solidFill>
                <a:latin typeface="Myriad Pro"/>
                <a:ea typeface="Myriad Pro"/>
                <a:cs typeface="Myriad Pro"/>
                <a:sym typeface="Myriad Pro"/>
              </a:defRPr>
            </a:pPr>
            <a:r>
              <a:t>Această situație</a:t>
            </a:r>
          </a:p>
          <a:p>
            <a:pPr>
              <a:lnSpc>
                <a:spcPct val="70000"/>
              </a:lnSpc>
              <a:defRPr sz="10700">
                <a:solidFill>
                  <a:srgbClr val="FFFFFF"/>
                </a:solidFill>
                <a:latin typeface="Myriad Pro"/>
                <a:ea typeface="Myriad Pro"/>
                <a:cs typeface="Myriad Pro"/>
                <a:sym typeface="Myriad Pro"/>
              </a:defRPr>
            </a:pPr>
            <a:r>
              <a:t>desigur NU este</a:t>
            </a:r>
          </a:p>
          <a:p>
            <a:pPr>
              <a:lnSpc>
                <a:spcPct val="70000"/>
              </a:lnSpc>
              <a:defRPr sz="10700">
                <a:solidFill>
                  <a:srgbClr val="FFFFFF"/>
                </a:solidFill>
                <a:latin typeface="Myriad Pro"/>
                <a:ea typeface="Myriad Pro"/>
                <a:cs typeface="Myriad Pro"/>
                <a:sym typeface="Myriad Pro"/>
              </a:defRPr>
            </a:pPr>
            <a:r>
              <a:t>de știință!</a:t>
            </a:r>
          </a:p>
        </p:txBody>
      </p:sp>
    </p:spTree>
  </p:cSld>
  <p:clrMapOvr>
    <a:masterClrMapping/>
  </p:clrMapOvr>
  <p:transition xmlns:p14="http://schemas.microsoft.com/office/powerpoint/2010/main" spd="med"/>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1" name="pic2.png" descr="pic2.png"/>
          <p:cNvPicPr>
            <a:picLocks noChangeAspect="1"/>
          </p:cNvPicPr>
          <p:nvPr/>
        </p:nvPicPr>
        <p:blipFill>
          <a:blip r:embed="rId2">
            <a:extLst/>
          </a:blip>
          <a:stretch>
            <a:fillRect/>
          </a:stretch>
        </p:blipFill>
        <p:spPr>
          <a:xfrm>
            <a:off x="4229100" y="6927338"/>
            <a:ext cx="15925800" cy="6172201"/>
          </a:xfrm>
          <a:prstGeom prst="rect">
            <a:avLst/>
          </a:prstGeom>
          <a:ln w="12700">
            <a:miter lim="400000"/>
          </a:ln>
        </p:spPr>
      </p:pic>
      <p:pic>
        <p:nvPicPr>
          <p:cNvPr id="1802" name="pic1.png" descr="pic1.png"/>
          <p:cNvPicPr>
            <a:picLocks noChangeAspect="1"/>
          </p:cNvPicPr>
          <p:nvPr/>
        </p:nvPicPr>
        <p:blipFill>
          <a:blip r:embed="rId3">
            <a:extLst/>
          </a:blip>
          <a:stretch>
            <a:fillRect/>
          </a:stretch>
        </p:blipFill>
        <p:spPr>
          <a:xfrm>
            <a:off x="-1" y="-2990978"/>
            <a:ext cx="24384001" cy="13716001"/>
          </a:xfrm>
          <a:prstGeom prst="rect">
            <a:avLst/>
          </a:prstGeom>
          <a:ln w="12700">
            <a:miter lim="400000"/>
          </a:ln>
        </p:spPr>
      </p:pic>
      <p:sp>
        <p:nvSpPr>
          <p:cNvPr id="1803" name="Cuvântul lui Dumnezeu…"/>
          <p:cNvSpPr/>
          <p:nvPr/>
        </p:nvSpPr>
        <p:spPr>
          <a:xfrm>
            <a:off x="7089194" y="965916"/>
            <a:ext cx="10970675" cy="2133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6700" b="1">
                <a:latin typeface="Helvetica"/>
                <a:ea typeface="Helvetica"/>
                <a:cs typeface="Helvetica"/>
                <a:sym typeface="Helvetica"/>
              </a:defRPr>
            </a:pPr>
            <a:r>
              <a:t>Cuvântul lui Dumnezeu</a:t>
            </a:r>
          </a:p>
          <a:p>
            <a:pPr>
              <a:defRPr sz="6700" b="1">
                <a:latin typeface="Helvetica"/>
                <a:ea typeface="Helvetica"/>
                <a:cs typeface="Helvetica"/>
                <a:sym typeface="Helvetica"/>
              </a:defRPr>
            </a:pPr>
            <a:r>
              <a:t>este Adevărul</a:t>
            </a:r>
          </a:p>
        </p:txBody>
      </p:sp>
      <p:sp>
        <p:nvSpPr>
          <p:cNvPr id="1804" name="Ochelarii biblici"/>
          <p:cNvSpPr/>
          <p:nvPr/>
        </p:nvSpPr>
        <p:spPr>
          <a:xfrm>
            <a:off x="8713641" y="5666757"/>
            <a:ext cx="6450764" cy="1117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6700" b="1">
                <a:latin typeface="Helvetica"/>
                <a:ea typeface="Helvetica"/>
                <a:cs typeface="Helvetica"/>
                <a:sym typeface="Helvetica"/>
              </a:defRPr>
            </a:lvl1pPr>
          </a:lstStyle>
          <a:p>
            <a:r>
              <a:t>Ochelarii biblici</a:t>
            </a:r>
          </a:p>
        </p:txBody>
      </p:sp>
      <p:sp>
        <p:nvSpPr>
          <p:cNvPr id="1805" name="Omul decide…"/>
          <p:cNvSpPr/>
          <p:nvPr/>
        </p:nvSpPr>
        <p:spPr>
          <a:xfrm>
            <a:off x="8041992" y="7107651"/>
            <a:ext cx="8300016" cy="2133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6700" b="1">
                <a:latin typeface="Helvetica"/>
                <a:ea typeface="Helvetica"/>
                <a:cs typeface="Helvetica"/>
                <a:sym typeface="Helvetica"/>
              </a:defRPr>
            </a:pPr>
            <a:r>
              <a:t>Omul decide</a:t>
            </a:r>
          </a:p>
          <a:p>
            <a:pPr>
              <a:defRPr sz="6700" b="1">
                <a:latin typeface="Helvetica"/>
                <a:ea typeface="Helvetica"/>
                <a:cs typeface="Helvetica"/>
                <a:sym typeface="Helvetica"/>
              </a:defRPr>
            </a:pPr>
            <a:r>
              <a:t>„adevărul”</a:t>
            </a:r>
          </a:p>
        </p:txBody>
      </p:sp>
      <p:sp>
        <p:nvSpPr>
          <p:cNvPr id="1806" name="Milioane…"/>
          <p:cNvSpPr/>
          <p:nvPr/>
        </p:nvSpPr>
        <p:spPr>
          <a:xfrm>
            <a:off x="13401118" y="9564544"/>
            <a:ext cx="2831034" cy="1625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5000" b="1">
                <a:solidFill>
                  <a:srgbClr val="FFFFFF"/>
                </a:solidFill>
                <a:latin typeface="Helvetica"/>
                <a:ea typeface="Helvetica"/>
                <a:cs typeface="Helvetica"/>
                <a:sym typeface="Helvetica"/>
              </a:defRPr>
            </a:pPr>
            <a:r>
              <a:t>Milioane</a:t>
            </a:r>
          </a:p>
          <a:p>
            <a:pPr>
              <a:defRPr sz="5000" b="1">
                <a:solidFill>
                  <a:srgbClr val="FFFFFF"/>
                </a:solidFill>
                <a:latin typeface="Helvetica"/>
                <a:ea typeface="Helvetica"/>
                <a:cs typeface="Helvetica"/>
                <a:sym typeface="Helvetica"/>
              </a:defRPr>
            </a:pPr>
            <a:r>
              <a:t>de ani</a:t>
            </a:r>
          </a:p>
        </p:txBody>
      </p:sp>
      <p:sp>
        <p:nvSpPr>
          <p:cNvPr id="1807" name="Milioane…"/>
          <p:cNvSpPr/>
          <p:nvPr/>
        </p:nvSpPr>
        <p:spPr>
          <a:xfrm>
            <a:off x="8246716" y="9564544"/>
            <a:ext cx="2831034" cy="1625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5000" b="1">
                <a:solidFill>
                  <a:srgbClr val="FFFFFF"/>
                </a:solidFill>
                <a:latin typeface="Helvetica"/>
                <a:ea typeface="Helvetica"/>
                <a:cs typeface="Helvetica"/>
                <a:sym typeface="Helvetica"/>
              </a:defRPr>
            </a:pPr>
            <a:r>
              <a:t>Milioane</a:t>
            </a:r>
          </a:p>
          <a:p>
            <a:pPr>
              <a:defRPr sz="5000" b="1">
                <a:solidFill>
                  <a:srgbClr val="FFFFFF"/>
                </a:solidFill>
                <a:latin typeface="Helvetica"/>
                <a:ea typeface="Helvetica"/>
                <a:cs typeface="Helvetica"/>
                <a:sym typeface="Helvetica"/>
              </a:defRPr>
            </a:pPr>
            <a:r>
              <a:t> de ani</a:t>
            </a:r>
          </a:p>
        </p:txBody>
      </p:sp>
      <p:sp>
        <p:nvSpPr>
          <p:cNvPr id="1808" name="Ochelarii Evoluționari"/>
          <p:cNvSpPr/>
          <p:nvPr/>
        </p:nvSpPr>
        <p:spPr>
          <a:xfrm>
            <a:off x="7737425" y="11692517"/>
            <a:ext cx="8909150" cy="1117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6700" b="1">
                <a:latin typeface="Helvetica"/>
                <a:ea typeface="Helvetica"/>
                <a:cs typeface="Helvetica"/>
                <a:sym typeface="Helvetica"/>
              </a:defRPr>
            </a:lvl1pPr>
          </a:lstStyle>
          <a:p>
            <a:r>
              <a:t>Ochelarii Evoluționari</a:t>
            </a:r>
          </a:p>
        </p:txBody>
      </p:sp>
    </p:spTree>
  </p:cSld>
  <p:clrMapOvr>
    <a:masterClrMapping/>
  </p:clrMapOvr>
  <p:transition xmlns:p14="http://schemas.microsoft.com/office/powerpoint/2010/main" spd="med"/>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0" name="Care este autoritatea noastră finală?"/>
          <p:cNvSpPr>
            <a:spLocks noGrp="1"/>
          </p:cNvSpPr>
          <p:nvPr>
            <p:ph type="title"/>
          </p:nvPr>
        </p:nvSpPr>
        <p:spPr>
          <a:xfrm>
            <a:off x="1765316" y="885771"/>
            <a:ext cx="20828001" cy="2351796"/>
          </a:xfrm>
          <a:prstGeom prst="rect">
            <a:avLst/>
          </a:prstGeom>
        </p:spPr>
        <p:txBody>
          <a:bodyPr anchor="ctr"/>
          <a:lstStyle>
            <a:lvl1pPr>
              <a:defRPr sz="9800">
                <a:latin typeface="+mn-lt"/>
                <a:ea typeface="+mn-ea"/>
                <a:cs typeface="+mn-cs"/>
                <a:sym typeface="DejaVu Sans Condensed"/>
              </a:defRPr>
            </a:lvl1pPr>
          </a:lstStyle>
          <a:p>
            <a:r>
              <a:t>Care este autoritatea noastră finală?</a:t>
            </a:r>
          </a:p>
        </p:txBody>
      </p:sp>
      <p:sp>
        <p:nvSpPr>
          <p:cNvPr id="1811" name="Cuvântul infailibil…"/>
          <p:cNvSpPr>
            <a:spLocks noGrp="1"/>
          </p:cNvSpPr>
          <p:nvPr>
            <p:ph type="body" sz="quarter" idx="1"/>
          </p:nvPr>
        </p:nvSpPr>
        <p:spPr>
          <a:xfrm>
            <a:off x="798116" y="3354481"/>
            <a:ext cx="10108821" cy="3124201"/>
          </a:xfrm>
          <a:prstGeom prst="rect">
            <a:avLst/>
          </a:prstGeom>
        </p:spPr>
        <p:txBody>
          <a:bodyPr/>
          <a:lstStyle/>
          <a:p>
            <a:pPr algn="ctr" defTabSz="775969">
              <a:lnSpc>
                <a:spcPct val="80000"/>
              </a:lnSpc>
              <a:buSzTx/>
              <a:buNone/>
              <a:defRPr sz="8083">
                <a:effectLst>
                  <a:outerShdw blurRad="47752" dist="35814" dir="5400000" rotWithShape="0">
                    <a:srgbClr val="000000">
                      <a:alpha val="40000"/>
                    </a:srgbClr>
                  </a:outerShdw>
                </a:effectLst>
              </a:defRPr>
            </a:pPr>
            <a:r>
              <a:rPr>
                <a:solidFill>
                  <a:srgbClr val="FFFB00"/>
                </a:solidFill>
              </a:rPr>
              <a:t>Cuvântul infailibil</a:t>
            </a:r>
          </a:p>
          <a:p>
            <a:pPr algn="ctr" defTabSz="775969">
              <a:lnSpc>
                <a:spcPct val="80000"/>
              </a:lnSpc>
              <a:buSzTx/>
              <a:buNone/>
              <a:defRPr sz="8083">
                <a:effectLst>
                  <a:outerShdw blurRad="47752" dist="35814" dir="5400000" rotWithShape="0">
                    <a:srgbClr val="000000">
                      <a:alpha val="40000"/>
                    </a:srgbClr>
                  </a:outerShdw>
                </a:effectLst>
              </a:defRPr>
            </a:pPr>
            <a:r>
              <a:rPr>
                <a:solidFill>
                  <a:srgbClr val="FFFB00"/>
                </a:solidFill>
              </a:rPr>
              <a:t>al Dumnezeului </a:t>
            </a:r>
          </a:p>
          <a:p>
            <a:pPr algn="ctr" defTabSz="775969">
              <a:lnSpc>
                <a:spcPct val="80000"/>
              </a:lnSpc>
              <a:buSzTx/>
              <a:buNone/>
              <a:defRPr sz="8083">
                <a:effectLst>
                  <a:outerShdw blurRad="47752" dist="35814" dir="5400000" rotWithShape="0">
                    <a:srgbClr val="000000">
                      <a:alpha val="40000"/>
                    </a:srgbClr>
                  </a:outerShdw>
                </a:effectLst>
              </a:defRPr>
            </a:pPr>
            <a:r>
              <a:rPr>
                <a:solidFill>
                  <a:srgbClr val="FFFB00"/>
                </a:solidFill>
              </a:rPr>
              <a:t>celui Sfânt</a:t>
            </a:r>
          </a:p>
        </p:txBody>
      </p:sp>
      <p:grpSp>
        <p:nvGrpSpPr>
          <p:cNvPr id="1815" name="Group"/>
          <p:cNvGrpSpPr/>
          <p:nvPr/>
        </p:nvGrpSpPr>
        <p:grpSpPr>
          <a:xfrm>
            <a:off x="10358762" y="3327399"/>
            <a:ext cx="12699139" cy="9694867"/>
            <a:chOff x="338462" y="-634805"/>
            <a:chExt cx="12699137" cy="9694865"/>
          </a:xfrm>
        </p:grpSpPr>
        <p:sp>
          <p:nvSpPr>
            <p:cNvPr id="1812" name="Opiniile failibile…"/>
            <p:cNvSpPr/>
            <p:nvPr/>
          </p:nvSpPr>
          <p:spPr>
            <a:xfrm>
              <a:off x="1347999" y="-634806"/>
              <a:ext cx="11689602" cy="35941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p>
              <a:pPr>
                <a:lnSpc>
                  <a:spcPct val="80000"/>
                </a:lnSpc>
                <a:defRPr sz="8600">
                  <a:solidFill>
                    <a:srgbClr val="FFFFFF"/>
                  </a:solidFill>
                  <a:effectLst>
                    <a:outerShdw blurRad="50800" dist="38100" dir="5400000" rotWithShape="0">
                      <a:srgbClr val="000000">
                        <a:alpha val="40000"/>
                      </a:srgbClr>
                    </a:outerShdw>
                  </a:effectLst>
                  <a:latin typeface="+mn-lt"/>
                  <a:ea typeface="+mn-ea"/>
                  <a:cs typeface="+mn-cs"/>
                  <a:sym typeface="DejaVu Sans Condensed"/>
                </a:defRPr>
              </a:pPr>
              <a:r>
                <a:rPr>
                  <a:solidFill>
                    <a:srgbClr val="F6A029"/>
                  </a:solidFill>
                </a:rPr>
                <a:t>Opiniile failibile</a:t>
              </a:r>
            </a:p>
            <a:p>
              <a:pPr>
                <a:lnSpc>
                  <a:spcPct val="80000"/>
                </a:lnSpc>
                <a:defRPr sz="8600">
                  <a:solidFill>
                    <a:srgbClr val="FFFFFF"/>
                  </a:solidFill>
                  <a:effectLst>
                    <a:outerShdw blurRad="50800" dist="38100" dir="5400000" rotWithShape="0">
                      <a:srgbClr val="000000">
                        <a:alpha val="40000"/>
                      </a:srgbClr>
                    </a:outerShdw>
                  </a:effectLst>
                  <a:latin typeface="+mn-lt"/>
                  <a:ea typeface="+mn-ea"/>
                  <a:cs typeface="+mn-cs"/>
                  <a:sym typeface="DejaVu Sans Condensed"/>
                </a:defRPr>
              </a:pPr>
              <a:r>
                <a:rPr>
                  <a:solidFill>
                    <a:srgbClr val="F6A029"/>
                  </a:solidFill>
                </a:rPr>
                <a:t>ale oamenilor păcătoși</a:t>
              </a:r>
            </a:p>
          </p:txBody>
        </p:sp>
        <p:sp>
          <p:nvSpPr>
            <p:cNvPr id="1813" name="sau"/>
            <p:cNvSpPr/>
            <p:nvPr/>
          </p:nvSpPr>
          <p:spPr>
            <a:xfrm>
              <a:off x="338462" y="3688508"/>
              <a:ext cx="2844801" cy="2489201"/>
            </a:xfrm>
            <a:prstGeom prst="rect">
              <a:avLst/>
            </a:prstGeom>
            <a:noFill/>
            <a:ln w="12700" cap="flat">
              <a:noFill/>
              <a:miter lim="400000"/>
            </a:ln>
            <a:effectLst>
              <a:outerShdw blurRad="50800" dist="38100" dir="5400000" rotWithShape="0">
                <a:srgbClr val="000000">
                  <a:alpha val="40000"/>
                </a:srgbClr>
              </a:outerShdw>
            </a:effectLst>
            <a:extLst>
              <a:ext uri="{C572A759-6A51-4108-AA02-DFA0A04FC94B}">
                <ma14:wrappingTextBoxFlag xmlns:ma14="http://schemas.microsoft.com/office/mac/drawingml/2011/main" val="1"/>
              </a:ext>
            </a:extLst>
          </p:spPr>
          <p:txBody>
            <a:bodyPr wrap="square" lIns="0" tIns="0" rIns="0" bIns="0" numCol="1" anchor="b">
              <a:noAutofit/>
            </a:bodyPr>
            <a:lstStyle>
              <a:lvl1pPr>
                <a:defRPr sz="10400">
                  <a:solidFill>
                    <a:srgbClr val="F4EDB7"/>
                  </a:solidFill>
                  <a:effectLst>
                    <a:outerShdw blurRad="50800" dist="38100" dir="5400000" rotWithShape="0">
                      <a:srgbClr val="000000">
                        <a:alpha val="40000"/>
                      </a:srgbClr>
                    </a:outerShdw>
                  </a:effectLst>
                  <a:latin typeface="+mn-lt"/>
                  <a:ea typeface="+mn-ea"/>
                  <a:cs typeface="+mn-cs"/>
                  <a:sym typeface="DejaVu Sans Condensed"/>
                </a:defRPr>
              </a:lvl1pPr>
            </a:lstStyle>
            <a:p>
              <a:r>
                <a:t>sau</a:t>
              </a:r>
            </a:p>
          </p:txBody>
        </p:sp>
        <p:pic>
          <p:nvPicPr>
            <p:cNvPr id="1814" name="Geology textbook.jpg" descr="Geology textbook.jpg"/>
            <p:cNvPicPr>
              <a:picLocks noChangeAspect="1"/>
            </p:cNvPicPr>
            <p:nvPr/>
          </p:nvPicPr>
          <p:blipFill>
            <a:blip r:embed="rId2">
              <a:extLst/>
            </a:blip>
            <a:stretch>
              <a:fillRect/>
            </a:stretch>
          </p:blipFill>
          <p:spPr>
            <a:xfrm>
              <a:off x="5262416" y="2948169"/>
              <a:ext cx="4815430" cy="6111892"/>
            </a:xfrm>
            <a:prstGeom prst="rect">
              <a:avLst/>
            </a:prstGeom>
            <a:ln w="25400" cap="flat">
              <a:solidFill>
                <a:srgbClr val="FFFFFF"/>
              </a:solidFill>
              <a:prstDash val="solid"/>
              <a:miter lim="400000"/>
            </a:ln>
            <a:effectLst/>
          </p:spPr>
        </p:pic>
      </p:grpSp>
      <p:pic>
        <p:nvPicPr>
          <p:cNvPr id="1816" name="HolyBible.tiff" descr="HolyBible.tiff"/>
          <p:cNvPicPr>
            <a:picLocks noChangeAspect="1"/>
          </p:cNvPicPr>
          <p:nvPr/>
        </p:nvPicPr>
        <p:blipFill>
          <a:blip r:embed="rId3">
            <a:extLst/>
          </a:blip>
          <a:srcRect l="11877" t="5933" r="11877" b="16139"/>
          <a:stretch>
            <a:fillRect/>
          </a:stretch>
        </p:blipFill>
        <p:spPr>
          <a:xfrm>
            <a:off x="4163785" y="6925796"/>
            <a:ext cx="3980153" cy="6101947"/>
          </a:xfrm>
          <a:prstGeom prst="rect">
            <a:avLst/>
          </a:prstGeom>
          <a:ln w="25400">
            <a:solidFill>
              <a:srgbClr val="FFFFFF"/>
            </a:solidFill>
            <a:miter lim="400000"/>
          </a:ln>
        </p:spPr>
      </p:pic>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2" fill="hold" grpId="1" nodeType="clickEffect">
                                  <p:stCondLst>
                                    <p:cond delay="0"/>
                                  </p:stCondLst>
                                  <p:iterate>
                                    <p:tmAbs val="0"/>
                                  </p:iterate>
                                  <p:childTnLst>
                                    <p:set>
                                      <p:cBhvr>
                                        <p:cTn id="6" fill="hold"/>
                                        <p:tgtEl>
                                          <p:spTgt spid="1815"/>
                                        </p:tgtEl>
                                        <p:attrNameLst>
                                          <p:attrName>style.visibility</p:attrName>
                                        </p:attrNameLst>
                                      </p:cBhvr>
                                      <p:to>
                                        <p:strVal val="visible"/>
                                      </p:to>
                                    </p:set>
                                    <p:anim calcmode="lin" valueType="num">
                                      <p:cBhvr>
                                        <p:cTn id="7" dur="499" fill="hold"/>
                                        <p:tgtEl>
                                          <p:spTgt spid="1815"/>
                                        </p:tgtEl>
                                        <p:attrNameLst>
                                          <p:attrName>ppt_x</p:attrName>
                                        </p:attrNameLst>
                                      </p:cBhvr>
                                      <p:tavLst>
                                        <p:tav tm="0">
                                          <p:val>
                                            <p:strVal val="1+#ppt_w/2"/>
                                          </p:val>
                                        </p:tav>
                                        <p:tav tm="100000">
                                          <p:val>
                                            <p:strVal val="#ppt_x"/>
                                          </p:val>
                                        </p:tav>
                                      </p:tavLst>
                                    </p:anim>
                                    <p:anim calcmode="lin" valueType="num">
                                      <p:cBhvr>
                                        <p:cTn id="8" dur="499" fill="hold"/>
                                        <p:tgtEl>
                                          <p:spTgt spid="18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15" grpId="1" animBg="1" advAuto="0"/>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8" name="37 Cum s-a întâmplat în zilele lui Noe, aidoma se va întâmpla şi la venirea Fiului omului.…"/>
          <p:cNvSpPr>
            <a:spLocks noGrp="1"/>
          </p:cNvSpPr>
          <p:nvPr>
            <p:ph type="body" idx="1"/>
          </p:nvPr>
        </p:nvSpPr>
        <p:spPr>
          <a:xfrm>
            <a:off x="2457450" y="3633522"/>
            <a:ext cx="19469100" cy="8839201"/>
          </a:xfrm>
          <a:prstGeom prst="rect">
            <a:avLst/>
          </a:prstGeom>
        </p:spPr>
        <p:txBody>
          <a:bodyPr/>
          <a:lstStyle/>
          <a:p>
            <a:r>
              <a:rPr sz="3600"/>
              <a:t>37</a:t>
            </a:r>
            <a:r>
              <a:t> </a:t>
            </a:r>
            <a:r>
              <a:rPr>
                <a:solidFill>
                  <a:srgbClr val="FFFB00"/>
                </a:solidFill>
              </a:rPr>
              <a:t>Cum s-a întâmplat în zilele lui Noe</a:t>
            </a:r>
            <a:r>
              <a:t>, aidoma se va întâmpla şi la venirea Fiului omului. </a:t>
            </a:r>
          </a:p>
          <a:p>
            <a:r>
              <a:rPr sz="3500" b="1">
                <a:latin typeface="Arial"/>
                <a:ea typeface="Arial"/>
                <a:cs typeface="Arial"/>
                <a:sym typeface="Arial"/>
              </a:rPr>
              <a:t>38  </a:t>
            </a:r>
            <a:r>
              <a:rPr sz="1200" b="1">
                <a:latin typeface="Arial"/>
                <a:ea typeface="Arial"/>
                <a:cs typeface="Arial"/>
                <a:sym typeface="Arial"/>
              </a:rPr>
              <a:t> </a:t>
            </a:r>
            <a:r>
              <a:t>În adevăr, cum era în zilele dinainte de potop, când mâncau şi beau, se însurau şi se măritau până în ziua când a intrat Noe în corabie </a:t>
            </a:r>
            <a:r>
              <a:rPr sz="1200" b="1">
                <a:latin typeface="Arial"/>
                <a:ea typeface="Arial"/>
                <a:cs typeface="Arial"/>
                <a:sym typeface="Arial"/>
              </a:rPr>
              <a:t>39 </a:t>
            </a:r>
            <a:r>
              <a:t>şi n-au ştiut nimic, până când a venit potopul şi i-a luat pe toţi, </a:t>
            </a:r>
            <a:r>
              <a:rPr>
                <a:solidFill>
                  <a:srgbClr val="FFFC79"/>
                </a:solidFill>
              </a:rPr>
              <a:t>tot aşa va fi şi la venirea Fiului omului. </a:t>
            </a:r>
          </a:p>
        </p:txBody>
      </p:sp>
      <p:sp>
        <p:nvSpPr>
          <p:cNvPr id="1819" name="Matei 24:37-39"/>
          <p:cNvSpPr/>
          <p:nvPr/>
        </p:nvSpPr>
        <p:spPr>
          <a:xfrm>
            <a:off x="1727200" y="1155700"/>
            <a:ext cx="20828000" cy="20955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lstStyle>
            <a:lvl1pPr>
              <a:defRPr sz="9600">
                <a:solidFill>
                  <a:srgbClr val="FFFFFF"/>
                </a:solidFill>
                <a:effectLst>
                  <a:outerShdw blurRad="50800" dist="38100" dir="5400000" rotWithShape="0">
                    <a:srgbClr val="000000">
                      <a:alpha val="40000"/>
                    </a:srgbClr>
                  </a:outerShdw>
                </a:effectLst>
                <a:latin typeface="+mn-lt"/>
                <a:ea typeface="+mn-ea"/>
                <a:cs typeface="+mn-cs"/>
                <a:sym typeface="DejaVu Sans Condensed"/>
              </a:defRPr>
            </a:lvl1pPr>
          </a:lstStyle>
          <a:p>
            <a:r>
              <a:t>Matei 24:37-39</a:t>
            </a:r>
          </a:p>
        </p:txBody>
      </p:sp>
    </p:spTree>
  </p:cSld>
  <p:clrMapOvr>
    <a:masterClrMapping/>
  </p:clrMapOvr>
  <p:transition xmlns:p14="http://schemas.microsoft.com/office/powerpoint/2010/mai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 name="New Silly Ark.jpg" descr="New Silly Ark.jpg"/>
          <p:cNvPicPr>
            <a:picLocks noChangeAspect="1"/>
          </p:cNvPicPr>
          <p:nvPr/>
        </p:nvPicPr>
        <p:blipFill>
          <a:blip r:embed="rId2">
            <a:extLst/>
          </a:blip>
          <a:stretch>
            <a:fillRect/>
          </a:stretch>
        </p:blipFill>
        <p:spPr>
          <a:xfrm>
            <a:off x="0" y="3386"/>
            <a:ext cx="24384000" cy="13709228"/>
          </a:xfrm>
          <a:prstGeom prst="rect">
            <a:avLst/>
          </a:prstGeom>
          <a:ln w="12700">
            <a:miter lim="400000"/>
          </a:ln>
        </p:spPr>
      </p:pic>
      <p:pic>
        <p:nvPicPr>
          <p:cNvPr id="871" name="image.png" descr="image.png"/>
          <p:cNvPicPr>
            <a:picLocks noChangeAspect="1"/>
          </p:cNvPicPr>
          <p:nvPr/>
        </p:nvPicPr>
        <p:blipFill>
          <a:blip r:embed="rId3">
            <a:extLst/>
          </a:blip>
          <a:stretch>
            <a:fillRect/>
          </a:stretch>
        </p:blipFill>
        <p:spPr>
          <a:xfrm>
            <a:off x="4362578" y="-8508960"/>
            <a:ext cx="12382501" cy="26263520"/>
          </a:xfrm>
          <a:prstGeom prst="rect">
            <a:avLst/>
          </a:prstGeom>
          <a:ln w="12700">
            <a:miter lim="400000"/>
          </a:ln>
        </p:spPr>
      </p:pic>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1" nodeType="clickEffect">
                                  <p:stCondLst>
                                    <p:cond delay="0"/>
                                  </p:stCondLst>
                                  <p:iterate>
                                    <p:tmAbs val="0"/>
                                  </p:iterate>
                                  <p:childTnLst>
                                    <p:set>
                                      <p:cBhvr>
                                        <p:cTn id="6" fill="hold"/>
                                        <p:tgtEl>
                                          <p:spTgt spid="871"/>
                                        </p:tgtEl>
                                        <p:attrNameLst>
                                          <p:attrName>style.visibility</p:attrName>
                                        </p:attrNameLst>
                                      </p:cBhvr>
                                      <p:to>
                                        <p:strVal val="visible"/>
                                      </p:to>
                                    </p:set>
                                    <p:anim calcmode="lin" valueType="num">
                                      <p:cBhvr>
                                        <p:cTn id="7" dur="500" fill="hold"/>
                                        <p:tgtEl>
                                          <p:spTgt spid="871"/>
                                        </p:tgtEl>
                                        <p:attrNameLst>
                                          <p:attrName>ppt_w</p:attrName>
                                        </p:attrNameLst>
                                      </p:cBhvr>
                                      <p:tavLst>
                                        <p:tav tm="0">
                                          <p:val>
                                            <p:fltVal val="0"/>
                                          </p:val>
                                        </p:tav>
                                        <p:tav tm="100000">
                                          <p:val>
                                            <p:strVal val="#ppt_w"/>
                                          </p:val>
                                        </p:tav>
                                      </p:tavLst>
                                    </p:anim>
                                    <p:anim calcmode="lin" valueType="num">
                                      <p:cBhvr>
                                        <p:cTn id="8" dur="500" fill="hold"/>
                                        <p:tgtEl>
                                          <p:spTgt spid="87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1" grpId="1" animBg="1" advAuto="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3" name="2 Petru 3:3–4"/>
          <p:cNvSpPr>
            <a:spLocks noGrp="1"/>
          </p:cNvSpPr>
          <p:nvPr>
            <p:ph type="title"/>
          </p:nvPr>
        </p:nvSpPr>
        <p:spPr>
          <a:prstGeom prst="rect">
            <a:avLst/>
          </a:prstGeom>
        </p:spPr>
        <p:txBody>
          <a:bodyPr/>
          <a:lstStyle>
            <a:lvl1pPr>
              <a:defRPr>
                <a:latin typeface="+mn-lt"/>
                <a:ea typeface="+mn-ea"/>
                <a:cs typeface="+mn-cs"/>
                <a:sym typeface="DejaVu Sans Condensed"/>
              </a:defRPr>
            </a:lvl1pPr>
          </a:lstStyle>
          <a:p>
            <a:r>
              <a:t>2 Petru 3:3–4</a:t>
            </a:r>
          </a:p>
        </p:txBody>
      </p:sp>
      <p:sp>
        <p:nvSpPr>
          <p:cNvPr id="1824" name="3 Înainte de toate, să ştiţi că în zilele din urmă vor veni batjocoritori plini de batjocuri, care vor trăi după poftele lor, 4 şi vor zice: „Unde este făgăduinţa venirii Lui? Căci de când au adormit părinţii noştri, toate rămân aşa cum erau de la începutul zidirii!”"/>
          <p:cNvSpPr/>
          <p:nvPr/>
        </p:nvSpPr>
        <p:spPr>
          <a:xfrm>
            <a:off x="2437779" y="3175000"/>
            <a:ext cx="19494501" cy="7569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defRPr sz="7200">
                <a:solidFill>
                  <a:srgbClr val="FFFFFF"/>
                </a:solidFill>
                <a:latin typeface="+mn-lt"/>
                <a:ea typeface="+mn-ea"/>
                <a:cs typeface="+mn-cs"/>
                <a:sym typeface="DejaVu Sans Condensed"/>
              </a:defRPr>
            </a:pPr>
            <a:r>
              <a:rPr baseline="31999"/>
              <a:t>3</a:t>
            </a:r>
            <a:r>
              <a:t> Înainte de toate, să ştiţi că î</a:t>
            </a:r>
            <a:r>
              <a:rPr>
                <a:solidFill>
                  <a:srgbClr val="FFFB00"/>
                </a:solidFill>
              </a:rPr>
              <a:t>n zilele din urmă vor veni batjocoritori</a:t>
            </a:r>
            <a:r>
              <a:t> plini de batjocuri, care vor trăi după poftele lor, </a:t>
            </a:r>
            <a:r>
              <a:rPr baseline="31999"/>
              <a:t>4</a:t>
            </a:r>
            <a:r>
              <a:t> şi vor zice: „Unde este făgăduinţa venirii Lui? Căci de când au adormit părinţii noştri, </a:t>
            </a:r>
            <a:r>
              <a:rPr>
                <a:solidFill>
                  <a:srgbClr val="FFFB00"/>
                </a:solidFill>
              </a:rPr>
              <a:t>toate rămân aşa cum erau de la începutul zidirii!</a:t>
            </a:r>
            <a:r>
              <a:t>”</a:t>
            </a:r>
          </a:p>
        </p:txBody>
      </p:sp>
    </p:spTree>
  </p:cSld>
  <p:clrMapOvr>
    <a:masterClrMapping/>
  </p:clrMapOvr>
  <p:transition xmlns:p14="http://schemas.microsoft.com/office/powerpoint/2010/main" spd="med"/>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6" name="2 Petru 3:5–7"/>
          <p:cNvSpPr>
            <a:spLocks noGrp="1"/>
          </p:cNvSpPr>
          <p:nvPr>
            <p:ph type="title"/>
          </p:nvPr>
        </p:nvSpPr>
        <p:spPr>
          <a:prstGeom prst="rect">
            <a:avLst/>
          </a:prstGeom>
        </p:spPr>
        <p:txBody>
          <a:bodyPr/>
          <a:lstStyle>
            <a:lvl1pPr>
              <a:defRPr>
                <a:latin typeface="+mn-lt"/>
                <a:ea typeface="+mn-ea"/>
                <a:cs typeface="+mn-cs"/>
                <a:sym typeface="DejaVu Sans Condensed"/>
              </a:defRPr>
            </a:lvl1pPr>
          </a:lstStyle>
          <a:p>
            <a:r>
              <a:t>2 Petru 3:5–7</a:t>
            </a:r>
          </a:p>
        </p:txBody>
      </p:sp>
      <p:sp>
        <p:nvSpPr>
          <p:cNvPr id="1827" name="5 Căci înadins se fac că nu ştiu că odinioară erau ceruri şi un pământ scos prin Cuvântul lui Dumnezeu din apă şi cu ajutorul apei 6  şi că lumea de atunci a pierit tot prin ele, înecată de apă. 7  Iar cerurile şi pământul de acum sunt păzite şi păstrate, prin acelaşi Cuvânt, pentru focul din ziua de judecată şi de pieire a oamenilor nelegiuiţi."/>
          <p:cNvSpPr/>
          <p:nvPr/>
        </p:nvSpPr>
        <p:spPr>
          <a:xfrm>
            <a:off x="2437779" y="3779614"/>
            <a:ext cx="20111943" cy="864597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defRPr sz="7200">
                <a:solidFill>
                  <a:srgbClr val="FFFFFF"/>
                </a:solidFill>
                <a:latin typeface="+mn-lt"/>
                <a:ea typeface="+mn-ea"/>
                <a:cs typeface="+mn-cs"/>
                <a:sym typeface="DejaVu Sans Condensed"/>
              </a:defRPr>
            </a:pPr>
            <a:r>
              <a:rPr sz="7000" baseline="31999"/>
              <a:t>5</a:t>
            </a:r>
            <a:r>
              <a:rPr sz="7000"/>
              <a:t> </a:t>
            </a:r>
            <a:r>
              <a:rPr>
                <a:solidFill>
                  <a:srgbClr val="FFFB00"/>
                </a:solidFill>
              </a:rPr>
              <a:t>Căci înadins se fac că nu ştiu</a:t>
            </a:r>
            <a:r>
              <a:t> că odinioară erau ceruri şi un pământ scos prin Cuvântul lui Dumnezeu din apă şi cu ajutorul apei </a:t>
            </a:r>
            <a:r>
              <a:rPr baseline="31999"/>
              <a:t>6</a:t>
            </a:r>
            <a:r>
              <a:t> </a:t>
            </a:r>
            <a:r>
              <a:rPr sz="1200" b="1">
                <a:latin typeface="Arial"/>
                <a:ea typeface="Arial"/>
                <a:cs typeface="Arial"/>
                <a:sym typeface="Arial"/>
              </a:rPr>
              <a:t> </a:t>
            </a:r>
            <a:r>
              <a:t>şi că </a:t>
            </a:r>
            <a:r>
              <a:rPr>
                <a:solidFill>
                  <a:srgbClr val="FFFB00"/>
                </a:solidFill>
              </a:rPr>
              <a:t>lumea de atunci a pierit tot prin ele</a:t>
            </a:r>
            <a:r>
              <a:t>, înecată de apă. </a:t>
            </a:r>
            <a:r>
              <a:rPr baseline="31999"/>
              <a:t>7</a:t>
            </a:r>
            <a:r>
              <a:t> </a:t>
            </a:r>
            <a:r>
              <a:rPr sz="1200" b="1">
                <a:latin typeface="Arial"/>
                <a:ea typeface="Arial"/>
                <a:cs typeface="Arial"/>
                <a:sym typeface="Arial"/>
              </a:rPr>
              <a:t> </a:t>
            </a:r>
            <a:r>
              <a:t>Iar </a:t>
            </a:r>
            <a:r>
              <a:rPr>
                <a:solidFill>
                  <a:srgbClr val="FFFB00"/>
                </a:solidFill>
              </a:rPr>
              <a:t>cerurile şi pământul de acum</a:t>
            </a:r>
            <a:r>
              <a:t> sunt păzite şi păstrate, prin acelaşi Cuvânt, pentru focul din ziua de judecată şi de pieire a oamenilor nelegiuiţi.</a:t>
            </a:r>
          </a:p>
        </p:txBody>
      </p:sp>
    </p:spTree>
  </p:cSld>
  <p:clrMapOvr>
    <a:masterClrMapping/>
  </p:clrMapOvr>
  <p:transition xmlns:p14="http://schemas.microsoft.com/office/powerpoint/2010/main" spd="med"/>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9" name="pic.png" descr="pic.png"/>
          <p:cNvPicPr>
            <a:picLocks/>
          </p:cNvPicPr>
          <p:nvPr/>
        </p:nvPicPr>
        <p:blipFill>
          <a:blip r:embed="rId3">
            <a:extLst/>
          </a:blip>
          <a:srcRect t="1699"/>
          <a:stretch>
            <a:fillRect/>
          </a:stretch>
        </p:blipFill>
        <p:spPr>
          <a:xfrm>
            <a:off x="235861" y="509407"/>
            <a:ext cx="23290084" cy="12878041"/>
          </a:xfrm>
          <a:prstGeom prst="rect">
            <a:avLst/>
          </a:prstGeom>
          <a:ln w="12700">
            <a:miter lim="400000"/>
          </a:ln>
        </p:spPr>
      </p:pic>
      <p:sp>
        <p:nvSpPr>
          <p:cNvPr id="1830" name="Quote Bubble"/>
          <p:cNvSpPr/>
          <p:nvPr/>
        </p:nvSpPr>
        <p:spPr>
          <a:xfrm>
            <a:off x="8015684" y="727784"/>
            <a:ext cx="5119492" cy="3642279"/>
          </a:xfrm>
          <a:prstGeom prst="wedgeEllipseCallout">
            <a:avLst>
              <a:gd name="adj1" fmla="val -49347"/>
              <a:gd name="adj2" fmla="val 64689"/>
            </a:avLst>
          </a:prstGeom>
          <a:solidFill>
            <a:srgbClr val="11DBE3"/>
          </a:solidFill>
          <a:ln w="12700">
            <a:miter lim="400000"/>
          </a:ln>
        </p:spPr>
        <p:txBody>
          <a:bodyPr lIns="50800" tIns="50800" rIns="50800" bIns="50800" anchor="ctr"/>
          <a:lstStyle/>
          <a:p>
            <a:pPr>
              <a:defRPr sz="3600">
                <a:solidFill>
                  <a:srgbClr val="FFFFFF"/>
                </a:solidFill>
                <a:latin typeface="Helvetica Light"/>
                <a:ea typeface="Helvetica Light"/>
                <a:cs typeface="Helvetica Light"/>
                <a:sym typeface="Helvetica Light"/>
              </a:defRPr>
            </a:pPr>
            <a:endParaRPr/>
          </a:p>
        </p:txBody>
      </p:sp>
      <p:sp>
        <p:nvSpPr>
          <p:cNvPr id="1831" name="The earth is billions of years old &amp; Noah’s Flood never happened.…"/>
          <p:cNvSpPr/>
          <p:nvPr/>
        </p:nvSpPr>
        <p:spPr>
          <a:xfrm>
            <a:off x="8414239" y="845047"/>
            <a:ext cx="4322578" cy="352105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nSpc>
                <a:spcPct val="90000"/>
              </a:lnSpc>
              <a:defRPr sz="3800">
                <a:latin typeface="Chalkboard"/>
                <a:ea typeface="Chalkboard"/>
                <a:cs typeface="Chalkboard"/>
                <a:sym typeface="Chalkboard"/>
              </a:defRPr>
            </a:pPr>
            <a:r>
              <a:t>The earth is billions of years old &amp; Noah’s Flood never happened.</a:t>
            </a:r>
          </a:p>
          <a:p>
            <a:pPr>
              <a:lnSpc>
                <a:spcPct val="90000"/>
              </a:lnSpc>
              <a:defRPr sz="3800">
                <a:latin typeface="Chalkboard"/>
                <a:ea typeface="Chalkboard"/>
                <a:cs typeface="Chalkboard"/>
                <a:sym typeface="Chalkboard"/>
              </a:defRPr>
            </a:pPr>
            <a:r>
              <a:t>Take my word </a:t>
            </a:r>
          </a:p>
          <a:p>
            <a:pPr>
              <a:lnSpc>
                <a:spcPct val="90000"/>
              </a:lnSpc>
              <a:defRPr sz="3800">
                <a:latin typeface="Chalkboard"/>
                <a:ea typeface="Chalkboard"/>
                <a:cs typeface="Chalkboard"/>
                <a:sym typeface="Chalkboard"/>
              </a:defRPr>
            </a:pPr>
            <a:r>
              <a:t>for it!</a:t>
            </a:r>
          </a:p>
        </p:txBody>
      </p:sp>
      <p:sp>
        <p:nvSpPr>
          <p:cNvPr id="1832" name="Quote Bubble"/>
          <p:cNvSpPr/>
          <p:nvPr/>
        </p:nvSpPr>
        <p:spPr>
          <a:xfrm rot="4449229">
            <a:off x="14828054" y="322704"/>
            <a:ext cx="4433888" cy="6387308"/>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35" y="21600"/>
                  <a:pt x="0" y="17087"/>
                  <a:pt x="0" y="11519"/>
                </a:cubicBezTo>
                <a:cubicBezTo>
                  <a:pt x="0" y="8896"/>
                  <a:pt x="1083" y="6515"/>
                  <a:pt x="2842" y="4722"/>
                </a:cubicBezTo>
                <a:lnTo>
                  <a:pt x="130" y="0"/>
                </a:lnTo>
                <a:lnTo>
                  <a:pt x="4621" y="3259"/>
                </a:lnTo>
                <a:cubicBezTo>
                  <a:pt x="6372" y="2115"/>
                  <a:pt x="8500" y="1439"/>
                  <a:pt x="10800" y="1439"/>
                </a:cubicBezTo>
                <a:cubicBezTo>
                  <a:pt x="16765" y="1439"/>
                  <a:pt x="21600" y="5952"/>
                  <a:pt x="21600" y="11519"/>
                </a:cubicBezTo>
                <a:cubicBezTo>
                  <a:pt x="21600" y="17087"/>
                  <a:pt x="16765" y="21600"/>
                  <a:pt x="10800" y="21600"/>
                </a:cubicBezTo>
                <a:close/>
              </a:path>
            </a:pathLst>
          </a:custGeom>
          <a:solidFill>
            <a:srgbClr val="302B71"/>
          </a:solidFill>
          <a:ln w="12700">
            <a:miter lim="400000"/>
          </a:ln>
        </p:spPr>
        <p:txBody>
          <a:bodyPr lIns="50800" tIns="50800" rIns="50800" bIns="50800" anchor="ctr"/>
          <a:lstStyle/>
          <a:p>
            <a:pPr>
              <a:defRPr sz="3600">
                <a:solidFill>
                  <a:srgbClr val="FFFFFF"/>
                </a:solidFill>
                <a:latin typeface="Helvetica Light"/>
                <a:ea typeface="Helvetica Light"/>
                <a:cs typeface="Helvetica Light"/>
                <a:sym typeface="Helvetica Light"/>
              </a:defRPr>
            </a:pPr>
            <a:endParaRPr/>
          </a:p>
        </p:txBody>
      </p:sp>
      <p:sp>
        <p:nvSpPr>
          <p:cNvPr id="1833" name="Eu am creat…"/>
          <p:cNvSpPr/>
          <p:nvPr/>
        </p:nvSpPr>
        <p:spPr>
          <a:xfrm>
            <a:off x="14151421" y="1627731"/>
            <a:ext cx="5377871" cy="4064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3900" b="1">
                <a:solidFill>
                  <a:srgbClr val="FFFFFF"/>
                </a:solidFill>
                <a:latin typeface="Chalkboard"/>
                <a:ea typeface="Chalkboard"/>
                <a:cs typeface="Chalkboard"/>
                <a:sym typeface="Chalkboard"/>
              </a:defRPr>
            </a:pPr>
            <a:r>
              <a:t>   Eu am creat </a:t>
            </a:r>
          </a:p>
          <a:p>
            <a:pPr>
              <a:defRPr sz="3900" b="1">
                <a:solidFill>
                  <a:srgbClr val="FFFFFF"/>
                </a:solidFill>
                <a:latin typeface="Chalkboard"/>
                <a:ea typeface="Chalkboard"/>
                <a:cs typeface="Chalkboard"/>
                <a:sym typeface="Chalkboard"/>
              </a:defRPr>
            </a:pPr>
            <a:r>
              <a:t> totul acum 6000 de ani în urmă și am trimis unPotop global.</a:t>
            </a:r>
          </a:p>
          <a:p>
            <a:pPr>
              <a:defRPr sz="3900" b="1">
                <a:solidFill>
                  <a:srgbClr val="FFFFFF"/>
                </a:solidFill>
                <a:latin typeface="Chalkboard"/>
                <a:ea typeface="Chalkboard"/>
                <a:cs typeface="Chalkboard"/>
                <a:sym typeface="Chalkboard"/>
              </a:defRPr>
            </a:pPr>
            <a:r>
              <a:t>Pe Cuvântul </a:t>
            </a:r>
          </a:p>
          <a:p>
            <a:pPr>
              <a:defRPr sz="3900" b="1">
                <a:solidFill>
                  <a:srgbClr val="FFFFFF"/>
                </a:solidFill>
                <a:latin typeface="Chalkboard"/>
                <a:ea typeface="Chalkboard"/>
                <a:cs typeface="Chalkboard"/>
                <a:sym typeface="Chalkboard"/>
              </a:defRPr>
            </a:pPr>
            <a:r>
              <a:t>Meu!</a:t>
            </a:r>
          </a:p>
        </p:txBody>
      </p:sp>
      <p:sp>
        <p:nvSpPr>
          <p:cNvPr id="1834" name="Confirmat…"/>
          <p:cNvSpPr/>
          <p:nvPr/>
        </p:nvSpPr>
        <p:spPr>
          <a:xfrm>
            <a:off x="14280512" y="6224177"/>
            <a:ext cx="5119689" cy="2235201"/>
          </a:xfrm>
          <a:prstGeom prst="rect">
            <a:avLst/>
          </a:prstGeom>
          <a:solidFill>
            <a:srgbClr val="7A4300"/>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4800" b="1">
                <a:solidFill>
                  <a:srgbClr val="FFFB00"/>
                </a:solidFill>
                <a:latin typeface="DejaVu Sans"/>
                <a:ea typeface="DejaVu Sans"/>
                <a:cs typeface="DejaVu Sans"/>
                <a:sym typeface="DejaVu Sans"/>
              </a:defRPr>
            </a:pPr>
            <a:r>
              <a:t>Confirmat</a:t>
            </a:r>
          </a:p>
          <a:p>
            <a:pPr>
              <a:defRPr sz="4800" b="1">
                <a:solidFill>
                  <a:srgbClr val="FFFB00"/>
                </a:solidFill>
                <a:latin typeface="DejaVu Sans"/>
                <a:ea typeface="DejaVu Sans"/>
                <a:cs typeface="DejaVu Sans"/>
                <a:sym typeface="DejaVu Sans"/>
              </a:defRPr>
            </a:pPr>
            <a:r>
              <a:t>de adevărata</a:t>
            </a:r>
          </a:p>
          <a:p>
            <a:pPr>
              <a:defRPr sz="4800" b="1">
                <a:solidFill>
                  <a:srgbClr val="FFFB00"/>
                </a:solidFill>
                <a:latin typeface="DejaVu Sans"/>
                <a:ea typeface="DejaVu Sans"/>
                <a:cs typeface="DejaVu Sans"/>
                <a:sym typeface="DejaVu Sans"/>
              </a:defRPr>
            </a:pPr>
            <a:r>
              <a:t>știință</a:t>
            </a:r>
          </a:p>
        </p:txBody>
      </p:sp>
      <p:grpSp>
        <p:nvGrpSpPr>
          <p:cNvPr id="1840" name="Group"/>
          <p:cNvGrpSpPr/>
          <p:nvPr/>
        </p:nvGrpSpPr>
        <p:grpSpPr>
          <a:xfrm>
            <a:off x="4021985" y="548778"/>
            <a:ext cx="9202141" cy="12567644"/>
            <a:chOff x="0" y="0"/>
            <a:chExt cx="9202139" cy="12567642"/>
          </a:xfrm>
        </p:grpSpPr>
        <p:sp>
          <p:nvSpPr>
            <p:cNvPr id="1835" name="Rectangle"/>
            <p:cNvSpPr/>
            <p:nvPr/>
          </p:nvSpPr>
          <p:spPr>
            <a:xfrm>
              <a:off x="0" y="0"/>
              <a:ext cx="9202140" cy="12567643"/>
            </a:xfrm>
            <a:prstGeom prst="rect">
              <a:avLst/>
            </a:prstGeom>
            <a:solidFill>
              <a:srgbClr val="3D505E"/>
            </a:solidFill>
            <a:ln w="12700" cap="flat">
              <a:noFill/>
              <a:miter lim="400000"/>
            </a:ln>
            <a:effectLst/>
          </p:spPr>
          <p:txBody>
            <a:bodyPr wrap="square" lIns="50800" tIns="50800" rIns="50800" bIns="50800" numCol="1" anchor="ctr">
              <a:noAutofit/>
            </a:bodyPr>
            <a:lstStyle/>
            <a:p>
              <a:pPr defTabSz="584200">
                <a:defRPr sz="4000">
                  <a:solidFill>
                    <a:srgbClr val="FFFFFF"/>
                  </a:solidFill>
                  <a:effectLst>
                    <a:outerShdw blurRad="38100" dist="12700" dir="5400000" rotWithShape="0">
                      <a:srgbClr val="000000">
                        <a:alpha val="50000"/>
                      </a:srgbClr>
                    </a:outerShdw>
                  </a:effectLst>
                </a:defRPr>
              </a:pPr>
              <a:endParaRPr/>
            </a:p>
          </p:txBody>
        </p:sp>
        <p:grpSp>
          <p:nvGrpSpPr>
            <p:cNvPr id="1838" name="Archer, Gleason.jpg"/>
            <p:cNvGrpSpPr/>
            <p:nvPr/>
          </p:nvGrpSpPr>
          <p:grpSpPr>
            <a:xfrm>
              <a:off x="2544156" y="669352"/>
              <a:ext cx="4113828" cy="5612480"/>
              <a:chOff x="0" y="0"/>
              <a:chExt cx="4113827" cy="5612479"/>
            </a:xfrm>
          </p:grpSpPr>
          <p:pic>
            <p:nvPicPr>
              <p:cNvPr id="1837" name="Archer, Gleason.jpg" descr="Archer, Gleason.jpg"/>
              <p:cNvPicPr>
                <a:picLocks/>
              </p:cNvPicPr>
              <p:nvPr/>
            </p:nvPicPr>
            <p:blipFill>
              <a:blip r:embed="rId4">
                <a:extLst/>
              </a:blip>
              <a:stretch>
                <a:fillRect/>
              </a:stretch>
            </p:blipFill>
            <p:spPr>
              <a:xfrm>
                <a:off x="12700" y="12700"/>
                <a:ext cx="4088428" cy="5587080"/>
              </a:xfrm>
              <a:prstGeom prst="rect">
                <a:avLst/>
              </a:prstGeom>
              <a:ln>
                <a:noFill/>
              </a:ln>
              <a:effectLst/>
            </p:spPr>
          </p:pic>
          <p:pic>
            <p:nvPicPr>
              <p:cNvPr id="1836" name="Archer, Gleason.jpg" descr="Archer, Gleason.jpg"/>
              <p:cNvPicPr>
                <a:picLocks/>
              </p:cNvPicPr>
              <p:nvPr/>
            </p:nvPicPr>
            <p:blipFill>
              <a:blip r:embed="rId5">
                <a:extLst/>
              </a:blip>
              <a:stretch>
                <a:fillRect/>
              </a:stretch>
            </p:blipFill>
            <p:spPr>
              <a:xfrm>
                <a:off x="0" y="0"/>
                <a:ext cx="4113828" cy="5612480"/>
              </a:xfrm>
              <a:prstGeom prst="rect">
                <a:avLst/>
              </a:prstGeom>
              <a:effectLst/>
            </p:spPr>
          </p:pic>
        </p:grpSp>
        <p:sp>
          <p:nvSpPr>
            <p:cNvPr id="1839" name="Dr. Gleason Archer și alți oameni de știință creștini, care au dat crezare geologilor laici (seculari)"/>
            <p:cNvSpPr/>
            <p:nvPr/>
          </p:nvSpPr>
          <p:spPr>
            <a:xfrm>
              <a:off x="604664" y="6412424"/>
              <a:ext cx="7992812" cy="575929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lvl1pPr marL="40640" marR="40640" defTabSz="914400">
                <a:spcBef>
                  <a:spcPts val="2700"/>
                </a:spcBef>
                <a:buFont typeface="Arial"/>
                <a:defRPr sz="6400">
                  <a:solidFill>
                    <a:srgbClr val="FFFFFF"/>
                  </a:solidFill>
                  <a:uFill>
                    <a:solidFill>
                      <a:srgbClr val="FFFFFF"/>
                    </a:solidFill>
                  </a:uFill>
                  <a:latin typeface="Avenir Book"/>
                  <a:ea typeface="Avenir Book"/>
                  <a:cs typeface="Avenir Book"/>
                  <a:sym typeface="Avenir Book"/>
                </a:defRPr>
              </a:lvl1pPr>
            </a:lstStyle>
            <a:p>
              <a:r>
                <a:t>Dr. Gleason Archer și alți oameni de știință creștini, care au dat crezare geologilor laici (seculari)</a:t>
              </a:r>
            </a:p>
          </p:txBody>
        </p:sp>
      </p:grpSp>
      <p:sp>
        <p:nvSpPr>
          <p:cNvPr id="1841" name="BIBLIA"/>
          <p:cNvSpPr/>
          <p:nvPr/>
        </p:nvSpPr>
        <p:spPr>
          <a:xfrm>
            <a:off x="14917734" y="8825755"/>
            <a:ext cx="1988679" cy="992419"/>
          </a:xfrm>
          <a:prstGeom prst="rect">
            <a:avLst/>
          </a:prstGeom>
          <a:solidFill>
            <a:srgbClr val="000000"/>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defTabSz="584200">
              <a:defRPr sz="4000">
                <a:solidFill>
                  <a:srgbClr val="FFFFFF"/>
                </a:solidFill>
                <a:effectLst>
                  <a:outerShdw blurRad="38100" dist="12700" dir="5400000" rotWithShape="0">
                    <a:srgbClr val="000000">
                      <a:alpha val="50000"/>
                    </a:srgbClr>
                  </a:outerShdw>
                </a:effectLst>
              </a:defRPr>
            </a:lvl1pPr>
          </a:lstStyle>
          <a:p>
            <a:r>
              <a:t>BIBLIA</a:t>
            </a: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1840"/>
                                        </p:tgtEl>
                                        <p:attrNameLst>
                                          <p:attrName>style.visibility</p:attrName>
                                        </p:attrNameLst>
                                      </p:cBhvr>
                                      <p:to>
                                        <p:strVal val="visible"/>
                                      </p:to>
                                    </p:set>
                                    <p:animEffect transition="in" filter="dissolve">
                                      <p:cBhvr>
                                        <p:cTn id="7" dur="499"/>
                                        <p:tgtEl>
                                          <p:spTgt spid="184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fill="hold" grpId="2" nodeType="clickEffect">
                                  <p:stCondLst>
                                    <p:cond delay="0"/>
                                  </p:stCondLst>
                                  <p:iterate>
                                    <p:tmAbs val="0"/>
                                  </p:iterate>
                                  <p:childTnLst>
                                    <p:set>
                                      <p:cBhvr>
                                        <p:cTn id="11" fill="hold"/>
                                        <p:tgtEl>
                                          <p:spTgt spid="1834"/>
                                        </p:tgtEl>
                                        <p:attrNameLst>
                                          <p:attrName>style.visibility</p:attrName>
                                        </p:attrNameLst>
                                      </p:cBhvr>
                                      <p:to>
                                        <p:strVal val="visible"/>
                                      </p:to>
                                    </p:set>
                                    <p:animEffect transition="in" filter="dissolve">
                                      <p:cBhvr>
                                        <p:cTn id="12" dur="500"/>
                                        <p:tgtEl>
                                          <p:spTgt spid="18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34" grpId="2" animBg="1" advAuto="0"/>
      <p:bldP spid="1840" grpId="1" animBg="1" advAuto="0"/>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5" name="2 Corinteni 10:4–5"/>
          <p:cNvSpPr>
            <a:spLocks noGrp="1"/>
          </p:cNvSpPr>
          <p:nvPr>
            <p:ph type="title"/>
          </p:nvPr>
        </p:nvSpPr>
        <p:spPr>
          <a:xfrm>
            <a:off x="1727200" y="1155700"/>
            <a:ext cx="20828000" cy="2095500"/>
          </a:xfrm>
          <a:prstGeom prst="rect">
            <a:avLst/>
          </a:prstGeom>
        </p:spPr>
        <p:txBody>
          <a:bodyPr anchor="ctr"/>
          <a:lstStyle>
            <a:lvl1pPr>
              <a:defRPr>
                <a:latin typeface="+mn-lt"/>
                <a:ea typeface="+mn-ea"/>
                <a:cs typeface="+mn-cs"/>
                <a:sym typeface="DejaVu Sans Condensed"/>
              </a:defRPr>
            </a:lvl1pPr>
          </a:lstStyle>
          <a:p>
            <a:r>
              <a:t>2 Corinteni 10:4–5</a:t>
            </a:r>
          </a:p>
        </p:txBody>
      </p:sp>
      <p:sp>
        <p:nvSpPr>
          <p:cNvPr id="1846" name="4 Căci armele cu care ne luptăm noi nu sunt supuse firii pământeşti, ci sunt puternice, întărite de Dumnezeu ca să surpe întăriturile. 5 Noi răsturnăm izvodirile minţii şi orice înălţime care se ridică împotriva cunoştinţei lui Dumnezeu, şi orice gând îl facem rob ascultării de Hristos."/>
          <p:cNvSpPr>
            <a:spLocks noGrp="1"/>
          </p:cNvSpPr>
          <p:nvPr>
            <p:ph type="body" idx="1"/>
          </p:nvPr>
        </p:nvSpPr>
        <p:spPr>
          <a:xfrm>
            <a:off x="2489200" y="3073400"/>
            <a:ext cx="19431000" cy="8839200"/>
          </a:xfrm>
          <a:prstGeom prst="rect">
            <a:avLst/>
          </a:prstGeom>
        </p:spPr>
        <p:txBody>
          <a:bodyPr/>
          <a:lstStyle/>
          <a:p>
            <a:r>
              <a:rPr sz="3600"/>
              <a:t>4</a:t>
            </a:r>
            <a:r>
              <a:t> Căci armele cu care ne </a:t>
            </a:r>
            <a:r>
              <a:rPr b="1">
                <a:solidFill>
                  <a:srgbClr val="FFFC79"/>
                </a:solidFill>
              </a:rPr>
              <a:t>luptăm</a:t>
            </a:r>
            <a:r>
              <a:t> noi nu sunt supuse firii pământeşti, ci sunt puternice, întărite de Dumnezeu ca să surpe întăriturile. </a:t>
            </a:r>
            <a:r>
              <a:rPr sz="3500" b="1">
                <a:latin typeface="Arial"/>
                <a:ea typeface="Arial"/>
                <a:cs typeface="Arial"/>
                <a:sym typeface="Arial"/>
              </a:rPr>
              <a:t>5 </a:t>
            </a:r>
            <a:r>
              <a:t>Noi răsturnăm </a:t>
            </a:r>
            <a:r>
              <a:rPr>
                <a:solidFill>
                  <a:srgbClr val="FFFC79"/>
                </a:solidFill>
              </a:rPr>
              <a:t>izvodirile minţii</a:t>
            </a:r>
            <a:r>
              <a:t> şi orice </a:t>
            </a:r>
            <a:r>
              <a:rPr>
                <a:solidFill>
                  <a:srgbClr val="FFFC79"/>
                </a:solidFill>
              </a:rPr>
              <a:t>înălţime care se ridică împotriva cunoştinţei lui Dumnezeu</a:t>
            </a:r>
            <a:r>
              <a:t>, şi </a:t>
            </a:r>
            <a:r>
              <a:rPr>
                <a:solidFill>
                  <a:srgbClr val="FFFC79"/>
                </a:solidFill>
              </a:rPr>
              <a:t>orice gând</a:t>
            </a:r>
            <a:r>
              <a:t> îl facem rob ascultării de Hristos.</a:t>
            </a:r>
          </a:p>
        </p:txBody>
      </p:sp>
    </p:spTree>
  </p:cSld>
  <p:clrMapOvr>
    <a:masterClrMapping/>
  </p:clrMapOvr>
  <p:transition xmlns:p14="http://schemas.microsoft.com/office/powerpoint/2010/main" spd="med"/>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0" name="Title"/>
          <p:cNvSpPr>
            <a:spLocks noGrp="1"/>
          </p:cNvSpPr>
          <p:nvPr>
            <p:ph type="title"/>
          </p:nvPr>
        </p:nvSpPr>
        <p:spPr>
          <a:prstGeom prst="rect">
            <a:avLst/>
          </a:prstGeom>
        </p:spPr>
        <p:txBody>
          <a:bodyPr/>
          <a:lstStyle/>
          <a:p>
            <a:pPr>
              <a:defRPr>
                <a:effectLst/>
              </a:defRPr>
            </a:pPr>
            <a:endParaRPr/>
          </a:p>
        </p:txBody>
      </p:sp>
      <p:pic>
        <p:nvPicPr>
          <p:cNvPr id="1851" name="IMG_0212.JPG" descr="IMG_0212.JPG"/>
          <p:cNvPicPr>
            <a:picLocks noChangeAspect="1"/>
          </p:cNvPicPr>
          <p:nvPr/>
        </p:nvPicPr>
        <p:blipFill>
          <a:blip r:embed="rId2">
            <a:extLst/>
          </a:blip>
          <a:stretch>
            <a:fillRect/>
          </a:stretch>
        </p:blipFill>
        <p:spPr>
          <a:xfrm rot="16200000">
            <a:off x="-627605" y="1952119"/>
            <a:ext cx="6211662" cy="4658746"/>
          </a:xfrm>
          <a:prstGeom prst="rect">
            <a:avLst/>
          </a:prstGeom>
          <a:ln w="12700">
            <a:miter lim="400000"/>
          </a:ln>
          <a:effectLst>
            <a:outerShdw blurRad="190500" dist="8455" dir="5400000" rotWithShape="0">
              <a:srgbClr val="000000"/>
            </a:outerShdw>
          </a:effectLst>
        </p:spPr>
      </p:pic>
      <p:pic>
        <p:nvPicPr>
          <p:cNvPr id="1852" name="IMG_0213.JPG" descr="IMG_0213.JPG"/>
          <p:cNvPicPr>
            <a:picLocks noChangeAspect="1"/>
          </p:cNvPicPr>
          <p:nvPr/>
        </p:nvPicPr>
        <p:blipFill>
          <a:blip r:embed="rId3">
            <a:extLst/>
          </a:blip>
          <a:stretch>
            <a:fillRect/>
          </a:stretch>
        </p:blipFill>
        <p:spPr>
          <a:xfrm rot="16200000">
            <a:off x="4215931" y="7550053"/>
            <a:ext cx="6211662" cy="4658746"/>
          </a:xfrm>
          <a:prstGeom prst="rect">
            <a:avLst/>
          </a:prstGeom>
          <a:ln w="12700">
            <a:miter lim="400000"/>
          </a:ln>
          <a:effectLst>
            <a:outerShdw blurRad="190500" dist="8455" dir="5400000" rotWithShape="0">
              <a:srgbClr val="000000"/>
            </a:outerShdw>
          </a:effectLst>
        </p:spPr>
      </p:pic>
      <p:pic>
        <p:nvPicPr>
          <p:cNvPr id="1853" name="IMG_0214.JPG" descr="IMG_0214.JPG"/>
          <p:cNvPicPr>
            <a:picLocks noChangeAspect="1"/>
          </p:cNvPicPr>
          <p:nvPr/>
        </p:nvPicPr>
        <p:blipFill>
          <a:blip r:embed="rId4">
            <a:extLst/>
          </a:blip>
          <a:stretch>
            <a:fillRect/>
          </a:stretch>
        </p:blipFill>
        <p:spPr>
          <a:xfrm rot="16200000">
            <a:off x="9059467" y="1952119"/>
            <a:ext cx="6211663" cy="4658746"/>
          </a:xfrm>
          <a:prstGeom prst="rect">
            <a:avLst/>
          </a:prstGeom>
          <a:ln w="12700">
            <a:miter lim="400000"/>
          </a:ln>
          <a:effectLst>
            <a:outerShdw blurRad="190500" dist="8455" dir="5400000" rotWithShape="0">
              <a:srgbClr val="000000"/>
            </a:outerShdw>
          </a:effectLst>
        </p:spPr>
      </p:pic>
      <p:pic>
        <p:nvPicPr>
          <p:cNvPr id="1854" name="IMG_0210.JPG" descr="IMG_0210.JPG"/>
          <p:cNvPicPr>
            <a:picLocks noChangeAspect="1"/>
          </p:cNvPicPr>
          <p:nvPr/>
        </p:nvPicPr>
        <p:blipFill>
          <a:blip r:embed="rId5">
            <a:extLst/>
          </a:blip>
          <a:stretch>
            <a:fillRect/>
          </a:stretch>
        </p:blipFill>
        <p:spPr>
          <a:xfrm>
            <a:off x="14679462" y="7036666"/>
            <a:ext cx="4658746" cy="6211663"/>
          </a:xfrm>
          <a:prstGeom prst="rect">
            <a:avLst/>
          </a:prstGeom>
          <a:ln w="12700">
            <a:miter lim="400000"/>
          </a:ln>
          <a:effectLst>
            <a:outerShdw blurRad="190500" dist="8455" dir="5400000" rotWithShape="0">
              <a:srgbClr val="000000"/>
            </a:outerShdw>
          </a:effectLst>
        </p:spPr>
      </p:pic>
      <p:pic>
        <p:nvPicPr>
          <p:cNvPr id="1855" name="IMG_0211.JPG" descr="IMG_0211.JPG"/>
          <p:cNvPicPr>
            <a:picLocks noChangeAspect="1"/>
          </p:cNvPicPr>
          <p:nvPr/>
        </p:nvPicPr>
        <p:blipFill>
          <a:blip r:embed="rId6">
            <a:extLst/>
          </a:blip>
          <a:stretch>
            <a:fillRect/>
          </a:stretch>
        </p:blipFill>
        <p:spPr>
          <a:xfrm>
            <a:off x="19522999" y="1175661"/>
            <a:ext cx="4658746" cy="6211662"/>
          </a:xfrm>
          <a:prstGeom prst="rect">
            <a:avLst/>
          </a:prstGeom>
          <a:ln w="12700">
            <a:miter lim="400000"/>
          </a:ln>
          <a:effectLst>
            <a:outerShdw blurRad="190500" dist="8455" dir="5400000" rotWithShape="0">
              <a:srgbClr val="000000"/>
            </a:outerShdw>
          </a:effectLst>
        </p:spPr>
      </p:pic>
    </p:spTree>
  </p:cSld>
  <p:clrMapOvr>
    <a:masterClrMapping/>
  </p:clrMapOvr>
  <p:transition xmlns:p14="http://schemas.microsoft.com/office/powerpoint/2010/main" spd="med"/>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7" name="Line"/>
          <p:cNvSpPr/>
          <p:nvPr/>
        </p:nvSpPr>
        <p:spPr>
          <a:xfrm>
            <a:off x="-50800" y="12700"/>
            <a:ext cx="24409400" cy="0"/>
          </a:xfrm>
          <a:prstGeom prst="line">
            <a:avLst/>
          </a:prstGeom>
          <a:ln w="63500">
            <a:solidFill>
              <a:srgbClr val="7A7A7A"/>
            </a:solidFill>
            <a:miter lim="400000"/>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1858" name="Line"/>
          <p:cNvSpPr/>
          <p:nvPr/>
        </p:nvSpPr>
        <p:spPr>
          <a:xfrm>
            <a:off x="-12700" y="13690600"/>
            <a:ext cx="24409400" cy="0"/>
          </a:xfrm>
          <a:prstGeom prst="line">
            <a:avLst/>
          </a:prstGeom>
          <a:ln w="63500">
            <a:solidFill>
              <a:srgbClr val="7A7A7A"/>
            </a:solidFill>
            <a:miter lim="400000"/>
          </a:ln>
        </p:spPr>
        <p:txBody>
          <a:bodyPr lIns="50800" tIns="50800" rIns="50800" bIns="50800" anchor="ctr"/>
          <a:lstStyle/>
          <a:p>
            <a:pPr algn="l" defTabSz="457200">
              <a:defRPr sz="1200">
                <a:latin typeface="Helvetica"/>
                <a:ea typeface="Helvetica"/>
                <a:cs typeface="Helvetica"/>
                <a:sym typeface="Helvetica"/>
              </a:defRPr>
            </a:pPr>
            <a:endParaRPr/>
          </a:p>
        </p:txBody>
      </p:sp>
      <p:pic>
        <p:nvPicPr>
          <p:cNvPr id="1859" name="1400_Website_MobileFriendly_Slide.jpg" descr="1400_Website_MobileFriendly_Slide.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1860" name="Răspunsuri biblice…"/>
          <p:cNvSpPr/>
          <p:nvPr/>
        </p:nvSpPr>
        <p:spPr>
          <a:xfrm>
            <a:off x="1452428" y="3325338"/>
            <a:ext cx="13364271" cy="4241422"/>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50800" tIns="50800" rIns="50800" bIns="50800" anchor="ctr"/>
          <a:lstStyle/>
          <a:p>
            <a:pPr defTabSz="584200">
              <a:defRPr sz="9800">
                <a:solidFill>
                  <a:srgbClr val="12BCDB"/>
                </a:solidFill>
                <a:effectLst>
                  <a:outerShdw blurRad="38100" dist="12700" dir="5400000" rotWithShape="0">
                    <a:srgbClr val="000000">
                      <a:alpha val="50000"/>
                    </a:srgbClr>
                  </a:outerShdw>
                </a:effectLst>
                <a:latin typeface="Geneva"/>
                <a:ea typeface="Geneva"/>
                <a:cs typeface="Geneva"/>
                <a:sym typeface="Geneva"/>
              </a:defRPr>
            </a:pPr>
            <a:r>
              <a:t>Răspunsuri biblice</a:t>
            </a:r>
          </a:p>
          <a:p>
            <a:pPr defTabSz="584200">
              <a:defRPr sz="6900">
                <a:solidFill>
                  <a:srgbClr val="12BCDB"/>
                </a:solidFill>
                <a:effectLst>
                  <a:outerShdw blurRad="38100" dist="12700" dir="5400000" rotWithShape="0">
                    <a:srgbClr val="000000">
                      <a:alpha val="50000"/>
                    </a:srgbClr>
                  </a:outerShdw>
                </a:effectLst>
                <a:latin typeface="Geneva"/>
                <a:ea typeface="Geneva"/>
                <a:cs typeface="Geneva"/>
                <a:sym typeface="Geneva"/>
              </a:defRPr>
            </a:pPr>
            <a:r>
              <a:t>la vârful degetelor tale</a:t>
            </a:r>
          </a:p>
        </p:txBody>
      </p:sp>
      <p:sp>
        <p:nvSpPr>
          <p:cNvPr id="1861" name="ACUM MAI UȘOR PE TELEFONUL MOBIL"/>
          <p:cNvSpPr/>
          <p:nvPr/>
        </p:nvSpPr>
        <p:spPr>
          <a:xfrm>
            <a:off x="17173201" y="1458263"/>
            <a:ext cx="6213520" cy="2032293"/>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defTabSz="584200">
              <a:defRPr sz="4900">
                <a:solidFill>
                  <a:srgbClr val="444444"/>
                </a:solidFill>
                <a:effectLst>
                  <a:outerShdw blurRad="38100" dist="12700" dir="5400000" rotWithShape="0">
                    <a:srgbClr val="000000">
                      <a:alpha val="50000"/>
                    </a:srgbClr>
                  </a:outerShdw>
                </a:effectLst>
              </a:defRPr>
            </a:lvl1pPr>
          </a:lstStyle>
          <a:p>
            <a:r>
              <a:t>ACUM MAI UȘOR PE TELEFONUL MOBIL</a:t>
            </a:r>
          </a:p>
        </p:txBody>
      </p:sp>
    </p:spTree>
  </p:cSld>
  <p:clrMapOvr>
    <a:masterClrMapping/>
  </p:clrMapOvr>
  <p:transition xmlns:p14="http://schemas.microsoft.com/office/powerpoint/2010/main" spd="med"/>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ransition xmlns:p14="http://schemas.microsoft.com/office/powerpoint/2010/main" spd="med"/>
</p:sld>
</file>

<file path=ppt/slides/slide1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64" name="Rectangle"/>
          <p:cNvSpPr/>
          <p:nvPr/>
        </p:nvSpPr>
        <p:spPr>
          <a:xfrm>
            <a:off x="12700" y="12700"/>
            <a:ext cx="24396700" cy="13716000"/>
          </a:xfrm>
          <a:prstGeom prst="rect">
            <a:avLst/>
          </a:prstGeom>
          <a:solidFill>
            <a:srgbClr val="000000"/>
          </a:solidFill>
          <a:ln w="25400">
            <a:solidFill>
              <a:srgbClr val="000000"/>
            </a:solidFill>
            <a:miter lim="400000"/>
          </a:ln>
        </p:spPr>
        <p:txBody>
          <a:bodyPr lIns="38100" tIns="38100" rIns="38100" bIns="38100"/>
          <a:lstStyle/>
          <a:p>
            <a:pPr defTabSz="914400">
              <a:buClr>
                <a:srgbClr val="000000"/>
              </a:buClr>
              <a:defRPr>
                <a:uFill>
                  <a:solidFill>
                    <a:srgbClr val="000000"/>
                  </a:solidFill>
                </a:uFill>
              </a:defRPr>
            </a:pPr>
            <a:endParaRPr/>
          </a:p>
        </p:txBody>
      </p:sp>
      <p:grpSp>
        <p:nvGrpSpPr>
          <p:cNvPr id="1867" name="2008-08-18, Walkaround publicity shots 021.jpg"/>
          <p:cNvGrpSpPr/>
          <p:nvPr/>
        </p:nvGrpSpPr>
        <p:grpSpPr>
          <a:xfrm>
            <a:off x="2527300" y="673100"/>
            <a:ext cx="19685000" cy="11455400"/>
            <a:chOff x="0" y="0"/>
            <a:chExt cx="19685000" cy="11455400"/>
          </a:xfrm>
        </p:grpSpPr>
        <p:pic>
          <p:nvPicPr>
            <p:cNvPr id="1866" name="2008-08-18, Walkaround publicity shots 021.jpg" descr="2008-08-18, Walkaround publicity shots 021.jpg"/>
            <p:cNvPicPr>
              <a:picLocks noChangeAspect="1"/>
            </p:cNvPicPr>
            <p:nvPr/>
          </p:nvPicPr>
          <p:blipFill>
            <a:blip r:embed="rId2">
              <a:extLst/>
            </a:blip>
            <a:srcRect l="391" t="7770" r="652" b="8194"/>
            <a:stretch>
              <a:fillRect/>
            </a:stretch>
          </p:blipFill>
          <p:spPr>
            <a:xfrm>
              <a:off x="215900" y="139700"/>
              <a:ext cx="19253200" cy="10896600"/>
            </a:xfrm>
            <a:prstGeom prst="rect">
              <a:avLst/>
            </a:prstGeom>
            <a:ln>
              <a:noFill/>
            </a:ln>
            <a:effectLst/>
          </p:spPr>
        </p:pic>
        <p:pic>
          <p:nvPicPr>
            <p:cNvPr id="1865" name="2008-08-18, Walkaround publicity shots 021.jpg" descr="2008-08-18, Walkaround publicity shots 021.jpg"/>
            <p:cNvPicPr>
              <a:picLocks/>
            </p:cNvPicPr>
            <p:nvPr/>
          </p:nvPicPr>
          <p:blipFill>
            <a:blip r:embed="rId3">
              <a:extLst/>
            </a:blip>
            <a:stretch>
              <a:fillRect/>
            </a:stretch>
          </p:blipFill>
          <p:spPr>
            <a:xfrm>
              <a:off x="0" y="0"/>
              <a:ext cx="19685000" cy="11455400"/>
            </a:xfrm>
            <a:prstGeom prst="rect">
              <a:avLst/>
            </a:prstGeom>
            <a:effectLst/>
          </p:spPr>
        </p:pic>
      </p:grpSp>
      <p:sp>
        <p:nvSpPr>
          <p:cNvPr id="1868" name="Slide Number"/>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127</a:t>
            </a:fld>
            <a:endParaRPr/>
          </a:p>
        </p:txBody>
      </p:sp>
      <p:sp>
        <p:nvSpPr>
          <p:cNvPr id="1869" name="Muzeul Creației, Petersburg, KY SUA"/>
          <p:cNvSpPr/>
          <p:nvPr/>
        </p:nvSpPr>
        <p:spPr>
          <a:xfrm>
            <a:off x="3775094" y="11899900"/>
            <a:ext cx="16834208" cy="1168400"/>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spAutoFit/>
          </a:bodyPr>
          <a:lstStyle>
            <a:lvl1pPr defTabSz="914400">
              <a:buClr>
                <a:srgbClr val="000000"/>
              </a:buClr>
              <a:defRPr sz="7200" spc="431">
                <a:solidFill>
                  <a:srgbClr val="FFFFFF"/>
                </a:solidFill>
                <a:uFill>
                  <a:solidFill>
                    <a:srgbClr val="FFFFFF"/>
                  </a:solidFill>
                </a:uFill>
                <a:latin typeface="+mn-lt"/>
                <a:ea typeface="+mn-ea"/>
                <a:cs typeface="+mn-cs"/>
                <a:sym typeface="DejaVu Sans Condensed"/>
              </a:defRPr>
            </a:lvl1pPr>
          </a:lstStyle>
          <a:p>
            <a:r>
              <a:t>Muzeul Creației, Petersburg, KY SUA</a:t>
            </a:r>
          </a:p>
        </p:txBody>
      </p:sp>
    </p:spTree>
  </p:cSld>
  <p:clrMapOvr>
    <a:masterClrMapping/>
  </p:clrMapOvr>
  <p:transition xmlns:p14="http://schemas.microsoft.com/office/powerpoint/2010/main" spd="med"/>
</p:sld>
</file>

<file path=ppt/slides/slide1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1873" name="160830_ArkEncounter_Front-2B.jpg"/>
          <p:cNvGrpSpPr/>
          <p:nvPr/>
        </p:nvGrpSpPr>
        <p:grpSpPr>
          <a:xfrm>
            <a:off x="1486979" y="761935"/>
            <a:ext cx="21410042" cy="12446130"/>
            <a:chOff x="0" y="0"/>
            <a:chExt cx="21410040" cy="12446128"/>
          </a:xfrm>
        </p:grpSpPr>
        <p:pic>
          <p:nvPicPr>
            <p:cNvPr id="1872" name="160830_ArkEncounter_Front-2B.jpg" descr="160830_ArkEncounter_Front-2B.jpg"/>
            <p:cNvPicPr>
              <a:picLocks noChangeAspect="1"/>
            </p:cNvPicPr>
            <p:nvPr/>
          </p:nvPicPr>
          <p:blipFill>
            <a:blip r:embed="rId2">
              <a:extLst/>
            </a:blip>
            <a:stretch>
              <a:fillRect/>
            </a:stretch>
          </p:blipFill>
          <p:spPr>
            <a:xfrm>
              <a:off x="215900" y="139700"/>
              <a:ext cx="20978241" cy="11887329"/>
            </a:xfrm>
            <a:prstGeom prst="rect">
              <a:avLst/>
            </a:prstGeom>
            <a:ln>
              <a:noFill/>
            </a:ln>
            <a:effectLst/>
          </p:spPr>
        </p:pic>
        <p:pic>
          <p:nvPicPr>
            <p:cNvPr id="1871" name="160830_ArkEncounter_Front-2B.jpg" descr="160830_ArkEncounter_Front-2B.jpg"/>
            <p:cNvPicPr>
              <a:picLocks/>
            </p:cNvPicPr>
            <p:nvPr/>
          </p:nvPicPr>
          <p:blipFill>
            <a:blip r:embed="rId3">
              <a:extLst/>
            </a:blip>
            <a:stretch>
              <a:fillRect/>
            </a:stretch>
          </p:blipFill>
          <p:spPr>
            <a:xfrm>
              <a:off x="0" y="0"/>
              <a:ext cx="21410041" cy="12446129"/>
            </a:xfrm>
            <a:prstGeom prst="rect">
              <a:avLst/>
            </a:prstGeom>
            <a:effectLst/>
          </p:spPr>
        </p:pic>
      </p:grpSp>
      <p:sp>
        <p:nvSpPr>
          <p:cNvPr id="1874" name="Întâlnirea cu Arca, Williamstown, KY USA"/>
          <p:cNvSpPr/>
          <p:nvPr/>
        </p:nvSpPr>
        <p:spPr>
          <a:xfrm>
            <a:off x="3779118" y="1219098"/>
            <a:ext cx="16825765" cy="1168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7200">
                <a:solidFill>
                  <a:srgbClr val="FFFFFF"/>
                </a:solidFill>
                <a:latin typeface="+mn-lt"/>
                <a:ea typeface="+mn-ea"/>
                <a:cs typeface="+mn-cs"/>
                <a:sym typeface="DejaVu Sans Condensed"/>
              </a:defRPr>
            </a:lvl1pPr>
          </a:lstStyle>
          <a:p>
            <a:r>
              <a:t>Întâlnirea cu Arca, Williamstown, KY USA</a:t>
            </a:r>
          </a:p>
        </p:txBody>
      </p:sp>
    </p:spTree>
  </p:cSld>
  <p:clrMapOvr>
    <a:masterClrMapping/>
  </p:clrMapOvr>
  <p:transition xmlns:p14="http://schemas.microsoft.com/office/powerpoint/2010/main" spd="med"/>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84000" y="2835289"/>
            <a:ext cx="7143664" cy="5044302"/>
          </a:xfrm>
        </p:spPr>
        <p:txBody>
          <a:bodyPr/>
          <a:lstStyle/>
          <a:p>
            <a:pPr algn="r"/>
            <a:r>
              <a:rPr lang="en-US" dirty="0" smtClean="0"/>
              <a:t>Black</a:t>
            </a:r>
            <a:endParaRPr lang="en-US" dirty="0"/>
          </a:p>
        </p:txBody>
      </p:sp>
    </p:spTree>
    <p:extLst>
      <p:ext uri="{BB962C8B-B14F-4D97-AF65-F5344CB8AC3E}">
        <p14:creationId xmlns:p14="http://schemas.microsoft.com/office/powerpoint/2010/main" val="95271900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75" name="FootballField_Ark.jpg"/>
          <p:cNvGrpSpPr/>
          <p:nvPr/>
        </p:nvGrpSpPr>
        <p:grpSpPr>
          <a:xfrm>
            <a:off x="1693048" y="1657325"/>
            <a:ext cx="20997904" cy="7018312"/>
            <a:chOff x="0" y="0"/>
            <a:chExt cx="20997902" cy="7018311"/>
          </a:xfrm>
        </p:grpSpPr>
        <p:pic>
          <p:nvPicPr>
            <p:cNvPr id="874" name="FootballField_Ark.jpg" descr="FootballField_Ark.jpg"/>
            <p:cNvPicPr>
              <a:picLocks noChangeAspect="1"/>
            </p:cNvPicPr>
            <p:nvPr/>
          </p:nvPicPr>
          <p:blipFill>
            <a:blip r:embed="rId3">
              <a:extLst/>
            </a:blip>
            <a:stretch>
              <a:fillRect/>
            </a:stretch>
          </p:blipFill>
          <p:spPr>
            <a:xfrm>
              <a:off x="215900" y="139700"/>
              <a:ext cx="20566103" cy="6459511"/>
            </a:xfrm>
            <a:prstGeom prst="rect">
              <a:avLst/>
            </a:prstGeom>
            <a:ln>
              <a:noFill/>
            </a:ln>
            <a:effectLst/>
          </p:spPr>
        </p:pic>
        <p:pic>
          <p:nvPicPr>
            <p:cNvPr id="873" name="FootballField_Ark.jpg" descr="FootballField_Ark.jpg"/>
            <p:cNvPicPr>
              <a:picLocks/>
            </p:cNvPicPr>
            <p:nvPr/>
          </p:nvPicPr>
          <p:blipFill>
            <a:blip r:embed="rId4">
              <a:extLst/>
            </a:blip>
            <a:stretch>
              <a:fillRect/>
            </a:stretch>
          </p:blipFill>
          <p:spPr>
            <a:xfrm>
              <a:off x="0" y="-1"/>
              <a:ext cx="20997903" cy="7018312"/>
            </a:xfrm>
            <a:prstGeom prst="rect">
              <a:avLst/>
            </a:prstGeom>
            <a:effectLst/>
          </p:spPr>
        </p:pic>
      </p:grpSp>
      <p:sp>
        <p:nvSpPr>
          <p:cNvPr id="876" name="ÎNTÂLNIREA CU ARCA"/>
          <p:cNvSpPr>
            <a:spLocks noGrp="1"/>
          </p:cNvSpPr>
          <p:nvPr>
            <p:ph type="title"/>
          </p:nvPr>
        </p:nvSpPr>
        <p:spPr>
          <a:prstGeom prst="rect">
            <a:avLst/>
          </a:prstGeom>
        </p:spPr>
        <p:txBody>
          <a:bodyPr/>
          <a:lstStyle/>
          <a:p>
            <a:pPr>
              <a:defRPr>
                <a:effectLst/>
              </a:defRPr>
            </a:pPr>
            <a:r>
              <a:t>ÎNTÂLNIREA CU ARCA</a:t>
            </a:r>
          </a:p>
        </p:txBody>
      </p:sp>
      <p:sp>
        <p:nvSpPr>
          <p:cNvPr id="877" name="Williamstown, KY"/>
          <p:cNvSpPr>
            <a:spLocks noGrp="1"/>
          </p:cNvSpPr>
          <p:nvPr>
            <p:ph type="body" sz="quarter" idx="1"/>
          </p:nvPr>
        </p:nvSpPr>
        <p:spPr>
          <a:xfrm>
            <a:off x="2324100" y="11747500"/>
            <a:ext cx="19659600" cy="1146637"/>
          </a:xfrm>
          <a:prstGeom prst="rect">
            <a:avLst/>
          </a:prstGeom>
        </p:spPr>
        <p:txBody>
          <a:bodyPr/>
          <a:lstStyle/>
          <a:p>
            <a:pPr>
              <a:defRPr>
                <a:effectLst/>
              </a:defRPr>
            </a:pPr>
            <a:r>
              <a:t>Williamstown,</a:t>
            </a:r>
            <a:r>
              <a:rPr sz="5500"/>
              <a:t> </a:t>
            </a:r>
            <a:r>
              <a:t>KY</a:t>
            </a:r>
          </a:p>
        </p:txBody>
      </p:sp>
    </p:spTree>
  </p:cSld>
  <p:clrMapOvr>
    <a:masterClrMapping/>
  </p:clrMapOvr>
  <p:transition xmlns:p14="http://schemas.microsoft.com/office/powerpoint/2010/main" spd="med"/>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1" name="Rectangle 1026"/>
          <p:cNvSpPr txBox="1">
            <a:spLocks noChangeArrowheads="1"/>
          </p:cNvSpPr>
          <p:nvPr/>
        </p:nvSpPr>
        <p:spPr bwMode="auto">
          <a:xfrm>
            <a:off x="-33867" y="0"/>
            <a:ext cx="243840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217681" tIns="108840" rIns="217681" bIns="108840"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2176809" eaLnBrk="1" fontAlgn="base" hangingPunct="1">
              <a:spcBef>
                <a:spcPct val="0"/>
              </a:spcBef>
              <a:spcAft>
                <a:spcPct val="0"/>
              </a:spcAft>
            </a:pPr>
            <a:r>
              <a:rPr lang="en-US" sz="9500" b="1" kern="1200">
                <a:solidFill>
                  <a:srgbClr val="FFFFFF"/>
                </a:solidFill>
                <a:latin typeface="Arial" charset="0"/>
                <a:cs typeface="Arial" charset="0"/>
              </a:rPr>
              <a:t>Get this presentation for free!</a:t>
            </a:r>
            <a:endParaRPr lang="en-US" sz="3300" b="1" kern="1200">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117791" y="1273965"/>
            <a:ext cx="24619592" cy="11300090"/>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19262" y="4444680"/>
            <a:ext cx="16408565" cy="6967188"/>
          </a:xfrm>
          <a:prstGeom prst="rect">
            <a:avLst/>
          </a:prstGeom>
        </p:spPr>
      </p:pic>
      <p:sp>
        <p:nvSpPr>
          <p:cNvPr id="7" name="Rectangle 1026"/>
          <p:cNvSpPr txBox="1">
            <a:spLocks noChangeArrowheads="1"/>
          </p:cNvSpPr>
          <p:nvPr/>
        </p:nvSpPr>
        <p:spPr bwMode="auto">
          <a:xfrm>
            <a:off x="0" y="12344400"/>
            <a:ext cx="24384000" cy="1371600"/>
          </a:xfrm>
          <a:prstGeom prst="rect">
            <a:avLst/>
          </a:prstGeom>
          <a:noFill/>
          <a:ln w="9525">
            <a:noFill/>
            <a:miter lim="800000"/>
            <a:headEnd/>
            <a:tailEnd/>
          </a:ln>
          <a:effectLst/>
        </p:spPr>
        <p:txBody>
          <a:bodyPr vert="horz" wrap="square" lIns="217681" tIns="108840" rIns="217681" bIns="108840" numCol="1" anchor="ctr" anchorCtr="1"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defTabSz="1088405" eaLnBrk="1" hangingPunct="1">
              <a:defRPr/>
            </a:pPr>
            <a:r>
              <a:rPr lang="en-US" sz="5700" b="1" kern="1200" dirty="0">
                <a:solidFill>
                  <a:srgbClr val="FFFFFF"/>
                </a:solidFill>
                <a:latin typeface="Arial" charset="0"/>
                <a:ea typeface="ＭＳ Ｐゴシック" charset="0"/>
              </a:rPr>
              <a:t>Creația • BibleStudyDownloads.org</a:t>
            </a:r>
            <a:endParaRPr lang="en-US" sz="2400" b="1" kern="1200" dirty="0">
              <a:solidFill>
                <a:srgbClr val="FFFFFF"/>
              </a:solidFill>
              <a:latin typeface="Arial" charset="0"/>
              <a:ea typeface="ＭＳ Ｐゴシック" charset="0"/>
            </a:endParaRPr>
          </a:p>
        </p:txBody>
      </p:sp>
    </p:spTree>
    <p:extLst>
      <p:ext uri="{BB962C8B-B14F-4D97-AF65-F5344CB8AC3E}">
        <p14:creationId xmlns:p14="http://schemas.microsoft.com/office/powerpoint/2010/main" val="1501705517"/>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83" name="Two Arks Comparison 1 01810.jpg"/>
          <p:cNvGrpSpPr/>
          <p:nvPr/>
        </p:nvGrpSpPr>
        <p:grpSpPr>
          <a:xfrm>
            <a:off x="3911600" y="787400"/>
            <a:ext cx="16560800" cy="6223000"/>
            <a:chOff x="0" y="0"/>
            <a:chExt cx="16560800" cy="6223000"/>
          </a:xfrm>
        </p:grpSpPr>
        <p:pic>
          <p:nvPicPr>
            <p:cNvPr id="882" name="Two Arks Comparison 1 01810.jpg" descr="Two Arks Comparison 1 01810.jpg"/>
            <p:cNvPicPr>
              <a:picLocks/>
            </p:cNvPicPr>
            <p:nvPr/>
          </p:nvPicPr>
          <p:blipFill>
            <a:blip r:embed="rId3">
              <a:extLst/>
            </a:blip>
            <a:srcRect l="155" t="51295" r="77"/>
            <a:stretch>
              <a:fillRect/>
            </a:stretch>
          </p:blipFill>
          <p:spPr>
            <a:xfrm>
              <a:off x="127000" y="127000"/>
              <a:ext cx="16306800" cy="5969000"/>
            </a:xfrm>
            <a:prstGeom prst="rect">
              <a:avLst/>
            </a:prstGeom>
            <a:ln>
              <a:noFill/>
            </a:ln>
            <a:effectLst/>
          </p:spPr>
        </p:pic>
        <p:pic>
          <p:nvPicPr>
            <p:cNvPr id="881" name="Two Arks Comparison 1 01810.jpg" descr="Two Arks Comparison 1 01810.jpg"/>
            <p:cNvPicPr>
              <a:picLocks/>
            </p:cNvPicPr>
            <p:nvPr/>
          </p:nvPicPr>
          <p:blipFill>
            <a:blip r:embed="rId4">
              <a:extLst/>
            </a:blip>
            <a:stretch>
              <a:fillRect/>
            </a:stretch>
          </p:blipFill>
          <p:spPr>
            <a:xfrm>
              <a:off x="0" y="0"/>
              <a:ext cx="16560800" cy="6223000"/>
            </a:xfrm>
            <a:prstGeom prst="rect">
              <a:avLst/>
            </a:prstGeom>
            <a:effectLst/>
          </p:spPr>
        </p:pic>
      </p:grpSp>
      <p:grpSp>
        <p:nvGrpSpPr>
          <p:cNvPr id="886" name="Two Arks Comparison 1 01810.jpg"/>
          <p:cNvGrpSpPr/>
          <p:nvPr/>
        </p:nvGrpSpPr>
        <p:grpSpPr>
          <a:xfrm>
            <a:off x="3911600" y="787400"/>
            <a:ext cx="16560800" cy="6223000"/>
            <a:chOff x="0" y="0"/>
            <a:chExt cx="16560800" cy="6223000"/>
          </a:xfrm>
        </p:grpSpPr>
        <p:pic>
          <p:nvPicPr>
            <p:cNvPr id="885" name="Two Arks Comparison 1 01810.jpg" descr="Two Arks Comparison 1 01810.jpg"/>
            <p:cNvPicPr>
              <a:picLocks/>
            </p:cNvPicPr>
            <p:nvPr/>
          </p:nvPicPr>
          <p:blipFill>
            <a:blip r:embed="rId3">
              <a:extLst/>
            </a:blip>
            <a:srcRect l="155" t="103" r="77" b="51191"/>
            <a:stretch>
              <a:fillRect/>
            </a:stretch>
          </p:blipFill>
          <p:spPr>
            <a:xfrm>
              <a:off x="127000" y="127000"/>
              <a:ext cx="16306800" cy="5969000"/>
            </a:xfrm>
            <a:prstGeom prst="rect">
              <a:avLst/>
            </a:prstGeom>
            <a:ln>
              <a:noFill/>
            </a:ln>
            <a:effectLst/>
          </p:spPr>
        </p:pic>
        <p:pic>
          <p:nvPicPr>
            <p:cNvPr id="884" name="Two Arks Comparison 1 01810.jpg" descr="Two Arks Comparison 1 01810.jpg"/>
            <p:cNvPicPr>
              <a:picLocks/>
            </p:cNvPicPr>
            <p:nvPr/>
          </p:nvPicPr>
          <p:blipFill>
            <a:blip r:embed="rId4">
              <a:extLst/>
            </a:blip>
            <a:stretch>
              <a:fillRect/>
            </a:stretch>
          </p:blipFill>
          <p:spPr>
            <a:xfrm>
              <a:off x="0" y="0"/>
              <a:ext cx="16560800" cy="6223000"/>
            </a:xfrm>
            <a:prstGeom prst="rect">
              <a:avLst/>
            </a:prstGeom>
            <a:effectLst/>
          </p:spPr>
        </p:pic>
      </p:grpSp>
      <p:grpSp>
        <p:nvGrpSpPr>
          <p:cNvPr id="889" name="Group"/>
          <p:cNvGrpSpPr/>
          <p:nvPr/>
        </p:nvGrpSpPr>
        <p:grpSpPr>
          <a:xfrm>
            <a:off x="444498" y="6909900"/>
            <a:ext cx="23495001" cy="6756401"/>
            <a:chOff x="0" y="0"/>
            <a:chExt cx="23495000" cy="6756400"/>
          </a:xfrm>
        </p:grpSpPr>
        <p:pic>
          <p:nvPicPr>
            <p:cNvPr id="887" name="104447884[1].png" descr="104447884[1].png"/>
            <p:cNvPicPr>
              <a:picLocks noChangeAspect="1"/>
            </p:cNvPicPr>
            <p:nvPr/>
          </p:nvPicPr>
          <p:blipFill>
            <a:blip r:embed="rId5">
              <a:extLst/>
            </a:blip>
            <a:stretch>
              <a:fillRect/>
            </a:stretch>
          </p:blipFill>
          <p:spPr>
            <a:xfrm>
              <a:off x="0" y="0"/>
              <a:ext cx="23495000" cy="6756400"/>
            </a:xfrm>
            <a:prstGeom prst="rect">
              <a:avLst/>
            </a:prstGeom>
            <a:ln w="12700" cap="flat">
              <a:noFill/>
              <a:miter lim="400000"/>
            </a:ln>
            <a:effectLst/>
          </p:spPr>
        </p:pic>
        <p:sp>
          <p:nvSpPr>
            <p:cNvPr id="888" name="5000"/>
            <p:cNvSpPr/>
            <p:nvPr/>
          </p:nvSpPr>
          <p:spPr>
            <a:xfrm>
              <a:off x="2681734" y="181161"/>
              <a:ext cx="13091096" cy="4521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sz="32500" b="1">
                  <a:solidFill>
                    <a:srgbClr val="373E4F"/>
                  </a:solidFill>
                </a:defRPr>
              </a:lvl1pPr>
            </a:lstStyle>
            <a:p>
              <a:r>
                <a:t>5000</a:t>
              </a:r>
            </a:p>
          </p:txBody>
        </p:sp>
      </p:gr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xit" fill="hold" grpId="1" nodeType="clickEffect">
                                  <p:stCondLst>
                                    <p:cond delay="0"/>
                                  </p:stCondLst>
                                  <p:iterate>
                                    <p:tmAbs val="0"/>
                                  </p:iterate>
                                  <p:childTnLst>
                                    <p:animEffect transition="out" filter="dissolve">
                                      <p:cBhvr>
                                        <p:cTn id="6" dur="1000" fill="hold"/>
                                        <p:tgtEl>
                                          <p:spTgt spid="886"/>
                                        </p:tgtEl>
                                      </p:cBhvr>
                                    </p:animEffect>
                                    <p:set>
                                      <p:cBhvr>
                                        <p:cTn id="7" fill="hold">
                                          <p:stCondLst>
                                            <p:cond delay="999"/>
                                          </p:stCondLst>
                                        </p:cTn>
                                        <p:tgtEl>
                                          <p:spTgt spid="88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2" nodeType="clickEffect">
                                  <p:stCondLst>
                                    <p:cond delay="0"/>
                                  </p:stCondLst>
                                  <p:iterate>
                                    <p:tmAbs val="0"/>
                                  </p:iterate>
                                  <p:childTnLst>
                                    <p:set>
                                      <p:cBhvr>
                                        <p:cTn id="11" fill="hold"/>
                                        <p:tgtEl>
                                          <p:spTgt spid="889"/>
                                        </p:tgtEl>
                                        <p:attrNameLst>
                                          <p:attrName>style.visibility</p:attrName>
                                        </p:attrNameLst>
                                      </p:cBhvr>
                                      <p:to>
                                        <p:strVal val="visible"/>
                                      </p:to>
                                    </p:set>
                                    <p:anim calcmode="lin" valueType="num">
                                      <p:cBhvr>
                                        <p:cTn id="12" dur="750" fill="hold"/>
                                        <p:tgtEl>
                                          <p:spTgt spid="889"/>
                                        </p:tgtEl>
                                        <p:attrNameLst>
                                          <p:attrName>ppt_x</p:attrName>
                                        </p:attrNameLst>
                                      </p:cBhvr>
                                      <p:tavLst>
                                        <p:tav tm="0">
                                          <p:val>
                                            <p:strVal val="0-#ppt_w/2"/>
                                          </p:val>
                                        </p:tav>
                                        <p:tav tm="100000">
                                          <p:val>
                                            <p:strVal val="#ppt_x"/>
                                          </p:val>
                                        </p:tav>
                                      </p:tavLst>
                                    </p:anim>
                                    <p:anim calcmode="lin" valueType="num">
                                      <p:cBhvr>
                                        <p:cTn id="13" dur="750" fill="hold"/>
                                        <p:tgtEl>
                                          <p:spTgt spid="88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6" grpId="1" animBg="1" advAuto="0"/>
      <p:bldP spid="889" grpId="2" animBg="1" advAuto="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3" name="CARACTERUL"/>
          <p:cNvSpPr>
            <a:spLocks noGrp="1"/>
          </p:cNvSpPr>
          <p:nvPr>
            <p:ph type="title" idx="4294967295"/>
          </p:nvPr>
        </p:nvSpPr>
        <p:spPr>
          <a:xfrm>
            <a:off x="2413000" y="8966200"/>
            <a:ext cx="20828000" cy="2489200"/>
          </a:xfrm>
          <a:prstGeom prst="rect">
            <a:avLst/>
          </a:prstGeom>
          <a:effectLst>
            <a:outerShdw blurRad="50800" dist="38100" dir="5400000" rotWithShape="0">
              <a:srgbClr val="000000">
                <a:alpha val="40000"/>
              </a:srgbClr>
            </a:outerShdw>
          </a:effectLst>
        </p:spPr>
        <p:txBody>
          <a:bodyPr anchor="b"/>
          <a:lstStyle>
            <a:lvl1pPr algn="l">
              <a:defRPr sz="18500"/>
            </a:lvl1pPr>
          </a:lstStyle>
          <a:p>
            <a:r>
              <a:t>CARACTERUL</a:t>
            </a:r>
          </a:p>
        </p:txBody>
      </p:sp>
      <p:sp>
        <p:nvSpPr>
          <p:cNvPr id="894" name="Potopului"/>
          <p:cNvSpPr/>
          <p:nvPr/>
        </p:nvSpPr>
        <p:spPr>
          <a:xfrm>
            <a:off x="7810500" y="10718800"/>
            <a:ext cx="8509000" cy="1940611"/>
          </a:xfrm>
          <a:prstGeom prst="rect">
            <a:avLst/>
          </a:prstGeom>
          <a:ln w="12700">
            <a:miter lim="400000"/>
          </a:ln>
          <a:effectLst>
            <a:outerShdw blurRad="50800" dist="38100" dir="5400000" rotWithShape="0">
              <a:srgbClr val="000000">
                <a:alpha val="40000"/>
              </a:srgbClr>
            </a:outerShdw>
          </a:effectLst>
          <a:extLst>
            <a:ext uri="{C572A759-6A51-4108-AA02-DFA0A04FC94B}">
              <ma14:wrappingTextBoxFlag xmlns:ma14="http://schemas.microsoft.com/office/mac/drawingml/2011/main" val="1"/>
            </a:ext>
          </a:extLst>
        </p:spPr>
        <p:txBody>
          <a:bodyPr lIns="0" tIns="0" rIns="0" bIns="0" anchor="ctr"/>
          <a:lstStyle>
            <a:lvl1pPr algn="r">
              <a:defRPr sz="8600">
                <a:solidFill>
                  <a:srgbClr val="FFFFFF"/>
                </a:solidFill>
                <a:effectLst>
                  <a:outerShdw blurRad="50800" dist="38100" dir="5400000" rotWithShape="0">
                    <a:srgbClr val="000000">
                      <a:alpha val="40000"/>
                    </a:srgbClr>
                  </a:outerShdw>
                </a:effectLst>
                <a:latin typeface="DejaVu Sans"/>
                <a:ea typeface="DejaVu Sans"/>
                <a:cs typeface="DejaVu Sans"/>
                <a:sym typeface="DejaVu Sans"/>
              </a:defRPr>
            </a:lvl1pPr>
          </a:lstStyle>
          <a:p>
            <a:r>
              <a:t>Potopului</a:t>
            </a:r>
          </a:p>
        </p:txBody>
      </p:sp>
    </p:spTree>
  </p:cSld>
  <p:clrMapOvr>
    <a:masterClrMapping/>
  </p:clrMapOvr>
  <p:transition xmlns:p14="http://schemas.microsoft.com/office/powerpoint/2010/mai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00" name="Ark Diorama storming.jpg"/>
          <p:cNvGrpSpPr/>
          <p:nvPr/>
        </p:nvGrpSpPr>
        <p:grpSpPr>
          <a:xfrm>
            <a:off x="2133600" y="952500"/>
            <a:ext cx="20104100" cy="11798697"/>
            <a:chOff x="0" y="0"/>
            <a:chExt cx="20104100" cy="11798696"/>
          </a:xfrm>
        </p:grpSpPr>
        <p:pic>
          <p:nvPicPr>
            <p:cNvPr id="899" name="Ark Diorama storming.jpg" descr="Ark Diorama storming.jpg"/>
            <p:cNvPicPr>
              <a:picLocks noChangeAspect="1"/>
            </p:cNvPicPr>
            <p:nvPr/>
          </p:nvPicPr>
          <p:blipFill>
            <a:blip r:embed="rId2">
              <a:extLst/>
            </a:blip>
            <a:srcRect l="3201" t="12324" r="3735" b="9081"/>
            <a:stretch>
              <a:fillRect/>
            </a:stretch>
          </p:blipFill>
          <p:spPr>
            <a:xfrm>
              <a:off x="127000" y="127000"/>
              <a:ext cx="19850100" cy="11544818"/>
            </a:xfrm>
            <a:prstGeom prst="rect">
              <a:avLst/>
            </a:prstGeom>
            <a:ln>
              <a:noFill/>
            </a:ln>
            <a:effectLst/>
          </p:spPr>
        </p:pic>
        <p:pic>
          <p:nvPicPr>
            <p:cNvPr id="898" name="Ark Diorama storming.jpg" descr="Ark Diorama storming.jpg"/>
            <p:cNvPicPr>
              <a:picLocks/>
            </p:cNvPicPr>
            <p:nvPr/>
          </p:nvPicPr>
          <p:blipFill>
            <a:blip r:embed="rId3">
              <a:extLst/>
            </a:blip>
            <a:stretch>
              <a:fillRect/>
            </a:stretch>
          </p:blipFill>
          <p:spPr>
            <a:xfrm>
              <a:off x="0" y="0"/>
              <a:ext cx="20104100" cy="11798697"/>
            </a:xfrm>
            <a:prstGeom prst="rect">
              <a:avLst/>
            </a:prstGeom>
            <a:effectLst/>
          </p:spPr>
        </p:pic>
      </p:grpSp>
    </p:spTree>
  </p:cSld>
  <p:clrMapOvr>
    <a:masterClrMapping/>
  </p:clrMapOvr>
  <p:transition xmlns:p14="http://schemas.microsoft.com/office/powerpoint/2010/mai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2" name="Geneza 7:11"/>
          <p:cNvSpPr>
            <a:spLocks noGrp="1"/>
          </p:cNvSpPr>
          <p:nvPr>
            <p:ph type="title"/>
          </p:nvPr>
        </p:nvSpPr>
        <p:spPr>
          <a:prstGeom prst="rect">
            <a:avLst/>
          </a:prstGeom>
        </p:spPr>
        <p:txBody>
          <a:bodyPr/>
          <a:lstStyle/>
          <a:p>
            <a:r>
              <a:t>Geneza 7:11</a:t>
            </a:r>
          </a:p>
        </p:txBody>
      </p:sp>
      <p:sp>
        <p:nvSpPr>
          <p:cNvPr id="903" name="În anul al şase sutelea al vieţii lui Noe, în luna a doua, în ziua a şaptesprezecea a lunii, în ziua aceea, s-au rupt toate izvoarele Adâncului celui mare şi s-au deschis stăvilarele cerurilor."/>
          <p:cNvSpPr>
            <a:spLocks noGrp="1"/>
          </p:cNvSpPr>
          <p:nvPr>
            <p:ph type="body" sz="half" idx="1"/>
          </p:nvPr>
        </p:nvSpPr>
        <p:spPr>
          <a:xfrm>
            <a:off x="2425700" y="2895600"/>
            <a:ext cx="19494500" cy="6108700"/>
          </a:xfrm>
          <a:prstGeom prst="rect">
            <a:avLst/>
          </a:prstGeom>
        </p:spPr>
        <p:txBody>
          <a:bodyPr/>
          <a:lstStyle/>
          <a:p>
            <a:r>
              <a:t>În anul al şase sutelea al vieţii lui Noe, în luna a doua, în ziua a şaptesprezecea a lunii, în ziua aceea, s-au rupt toate </a:t>
            </a:r>
            <a:r>
              <a:rPr>
                <a:solidFill>
                  <a:srgbClr val="FFFC79"/>
                </a:solidFill>
              </a:rPr>
              <a:t>izvoarele Adâncului celui mare</a:t>
            </a:r>
            <a:r>
              <a:t> şi s-au deschis </a:t>
            </a:r>
            <a:r>
              <a:rPr>
                <a:solidFill>
                  <a:srgbClr val="FFFC79"/>
                </a:solidFill>
              </a:rPr>
              <a:t>stăvilarele cerurilor.</a:t>
            </a:r>
          </a:p>
        </p:txBody>
      </p:sp>
    </p:spTree>
  </p:cSld>
  <p:clrMapOvr>
    <a:masterClrMapping/>
  </p:clrMapOvr>
  <p:transition xmlns:p14="http://schemas.microsoft.com/office/powerpoint/2010/mai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7" name="mudslide 1.jpg" descr="mudslide 1.jpg"/>
          <p:cNvPicPr>
            <a:picLocks/>
          </p:cNvPicPr>
          <p:nvPr/>
        </p:nvPicPr>
        <p:blipFill>
          <a:blip r:embed="rId3">
            <a:extLst/>
          </a:blip>
          <a:stretch>
            <a:fillRect/>
          </a:stretch>
        </p:blipFill>
        <p:spPr>
          <a:xfrm>
            <a:off x="4238230" y="1011200"/>
            <a:ext cx="15907540" cy="11693600"/>
          </a:xfrm>
          <a:prstGeom prst="rect">
            <a:avLst/>
          </a:prstGeom>
          <a:ln w="25400">
            <a:solidFill>
              <a:srgbClr val="FFFFFF"/>
            </a:solidFill>
            <a:miter lim="400000"/>
          </a:ln>
        </p:spPr>
      </p:pic>
    </p:spTree>
  </p:cSld>
  <p:clrMapOvr>
    <a:masterClrMapping/>
  </p:clrMapOvr>
  <p:transition xmlns:p14="http://schemas.microsoft.com/office/powerpoint/2010/mai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 name="Geneza 7:11"/>
          <p:cNvSpPr>
            <a:spLocks noGrp="1"/>
          </p:cNvSpPr>
          <p:nvPr>
            <p:ph type="title"/>
          </p:nvPr>
        </p:nvSpPr>
        <p:spPr>
          <a:prstGeom prst="rect">
            <a:avLst/>
          </a:prstGeom>
        </p:spPr>
        <p:txBody>
          <a:bodyPr/>
          <a:lstStyle/>
          <a:p>
            <a:r>
              <a:t>Geneza 7:11</a:t>
            </a:r>
          </a:p>
        </p:txBody>
      </p:sp>
      <p:sp>
        <p:nvSpPr>
          <p:cNvPr id="912" name="În anul al şase sutelea al vieţii lui Noe, în luna a doua, în ziua a şaptesprezecea a lunii, în ziua aceea, s-au rupt toate izvoarele Adâncului celui mare şi s-au deschis stăvilarele cerurilor."/>
          <p:cNvSpPr>
            <a:spLocks noGrp="1"/>
          </p:cNvSpPr>
          <p:nvPr>
            <p:ph type="body" idx="1"/>
          </p:nvPr>
        </p:nvSpPr>
        <p:spPr>
          <a:xfrm>
            <a:off x="1752600" y="3073400"/>
            <a:ext cx="20751800" cy="8839200"/>
          </a:xfrm>
          <a:prstGeom prst="rect">
            <a:avLst/>
          </a:prstGeom>
        </p:spPr>
        <p:txBody>
          <a:bodyPr/>
          <a:lstStyle/>
          <a:p>
            <a:r>
              <a:t>În anul al şase sutelea al vieţii lui Noe, în luna a doua, în ziua a şaptesprezecea a lunii, în ziua aceea, s-au rupt toate </a:t>
            </a:r>
            <a:r>
              <a:rPr>
                <a:solidFill>
                  <a:srgbClr val="FFFC79"/>
                </a:solidFill>
              </a:rPr>
              <a:t>izvoarele Adâncului celui mare</a:t>
            </a:r>
            <a:r>
              <a:t> şi s-au deschis stăvilarele cerurilor.</a:t>
            </a:r>
          </a:p>
        </p:txBody>
      </p:sp>
    </p:spTree>
  </p:cSld>
  <p:clrMapOvr>
    <a:masterClrMapping/>
  </p:clrMapOvr>
  <p:transition xmlns:p14="http://schemas.microsoft.com/office/powerpoint/2010/main" spd="med"/>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40" name="Rectangle"/>
          <p:cNvSpPr/>
          <p:nvPr/>
        </p:nvSpPr>
        <p:spPr>
          <a:xfrm>
            <a:off x="-76200" y="-76200"/>
            <a:ext cx="24536400" cy="13868400"/>
          </a:xfrm>
          <a:prstGeom prst="rect">
            <a:avLst/>
          </a:prstGeom>
          <a:solidFill>
            <a:srgbClr val="072639"/>
          </a:solidFill>
          <a:ln w="12700">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pic>
        <p:nvPicPr>
          <p:cNvPr id="741" name="1600_AiGLogo_Slide_Navy-small.png" descr="1600_AiGLogo_Slide_Navy-small.png"/>
          <p:cNvPicPr>
            <a:picLocks noChangeAspect="1"/>
          </p:cNvPicPr>
          <p:nvPr/>
        </p:nvPicPr>
        <p:blipFill>
          <a:blip r:embed="rId3">
            <a:extLst/>
          </a:blip>
          <a:stretch>
            <a:fillRect/>
          </a:stretch>
        </p:blipFill>
        <p:spPr>
          <a:xfrm>
            <a:off x="68405" y="0"/>
            <a:ext cx="24247189" cy="13716000"/>
          </a:xfrm>
          <a:prstGeom prst="rect">
            <a:avLst/>
          </a:prstGeom>
          <a:ln w="12700">
            <a:miter lim="400000"/>
          </a:ln>
        </p:spPr>
      </p:pic>
      <p:sp>
        <p:nvSpPr>
          <p:cNvPr id="742" name="Răspunsuri în Geneza"/>
          <p:cNvSpPr/>
          <p:nvPr/>
        </p:nvSpPr>
        <p:spPr>
          <a:xfrm>
            <a:off x="6641185" y="1463243"/>
            <a:ext cx="12583720" cy="1270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defTabSz="584200">
              <a:defRPr sz="7500">
                <a:solidFill>
                  <a:srgbClr val="79E0F6"/>
                </a:solidFill>
                <a:effectLst>
                  <a:outerShdw blurRad="38100" dist="12700" dir="5400000" rotWithShape="0">
                    <a:srgbClr val="000000">
                      <a:alpha val="50000"/>
                    </a:srgbClr>
                  </a:outerShdw>
                </a:effectLst>
                <a:latin typeface="Century Gothic"/>
                <a:ea typeface="Century Gothic"/>
                <a:cs typeface="Century Gothic"/>
                <a:sym typeface="Century Gothic"/>
              </a:defRPr>
            </a:lvl1pPr>
          </a:lstStyle>
          <a:p>
            <a:r>
              <a:t>Răspunsuri în Geneza</a:t>
            </a:r>
          </a:p>
        </p:txBody>
      </p:sp>
    </p:spTree>
  </p:cSld>
  <p:clrMapOvr>
    <a:masterClrMapping/>
  </p:clrMapOvr>
  <p:transition xmlns:p14="http://schemas.microsoft.com/office/powerpoint/2010/mai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6" name="135412113_Thinkstock2012_Volcano.jpg" descr="135412113_Thinkstock2012_Volcano.jpg"/>
          <p:cNvPicPr>
            <a:picLocks noChangeAspect="1"/>
          </p:cNvPicPr>
          <p:nvPr/>
        </p:nvPicPr>
        <p:blipFill>
          <a:blip r:embed="rId3">
            <a:extLst/>
          </a:blip>
          <a:stretch>
            <a:fillRect/>
          </a:stretch>
        </p:blipFill>
        <p:spPr>
          <a:xfrm>
            <a:off x="3841750" y="1295400"/>
            <a:ext cx="16687800" cy="11125200"/>
          </a:xfrm>
          <a:prstGeom prst="rect">
            <a:avLst/>
          </a:prstGeom>
          <a:ln w="25400">
            <a:solidFill>
              <a:srgbClr val="FFFFFF"/>
            </a:solidFill>
            <a:miter lim="400000"/>
          </a:ln>
        </p:spPr>
      </p:pic>
    </p:spTree>
  </p:cSld>
  <p:clrMapOvr>
    <a:masterClrMapping/>
  </p:clrMapOvr>
  <p:transition xmlns:p14="http://schemas.microsoft.com/office/powerpoint/2010/mai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0" name="Tsunamiul  din Japonia, Martie 2011"/>
          <p:cNvSpPr>
            <a:spLocks noGrp="1"/>
          </p:cNvSpPr>
          <p:nvPr>
            <p:ph type="title" idx="4294967295"/>
          </p:nvPr>
        </p:nvSpPr>
        <p:spPr>
          <a:xfrm>
            <a:off x="1778000" y="11822394"/>
            <a:ext cx="20828000" cy="1171696"/>
          </a:xfrm>
          <a:prstGeom prst="rect">
            <a:avLst/>
          </a:prstGeom>
          <a:effectLst>
            <a:outerShdw blurRad="50800" dist="38100" dir="5400000" rotWithShape="0">
              <a:srgbClr val="000000">
                <a:alpha val="40000"/>
              </a:srgbClr>
            </a:outerShdw>
          </a:effectLst>
        </p:spPr>
        <p:txBody>
          <a:bodyPr anchor="b"/>
          <a:lstStyle>
            <a:lvl1pPr>
              <a:defRPr sz="7200"/>
            </a:lvl1pPr>
          </a:lstStyle>
          <a:p>
            <a:r>
              <a:t>Tsunamiul  din Japonia, Martie 2011</a:t>
            </a:r>
          </a:p>
        </p:txBody>
      </p:sp>
      <p:pic>
        <p:nvPicPr>
          <p:cNvPr id="921" name="Japan tsunami 2011 wave over wall.jpg" descr="Japan tsunami 2011 wave over wall.jpg"/>
          <p:cNvPicPr>
            <a:picLocks noChangeAspect="1"/>
          </p:cNvPicPr>
          <p:nvPr/>
        </p:nvPicPr>
        <p:blipFill>
          <a:blip r:embed="rId3">
            <a:extLst/>
          </a:blip>
          <a:stretch>
            <a:fillRect/>
          </a:stretch>
        </p:blipFill>
        <p:spPr>
          <a:xfrm>
            <a:off x="3771900" y="723900"/>
            <a:ext cx="16827500" cy="11190287"/>
          </a:xfrm>
          <a:prstGeom prst="rect">
            <a:avLst/>
          </a:prstGeom>
          <a:ln w="25400">
            <a:solidFill>
              <a:srgbClr val="FFFFFF"/>
            </a:solidFill>
            <a:miter lim="400000"/>
          </a:ln>
        </p:spPr>
      </p:pic>
    </p:spTree>
  </p:cSld>
  <p:clrMapOvr>
    <a:masterClrMapping/>
  </p:clrMapOvr>
  <p:transition xmlns:p14="http://schemas.microsoft.com/office/powerpoint/2010/mai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5" name="japan tsunami 2011 houses debrie.jpg" descr="japan tsunami 2011 houses debrie.jpg"/>
          <p:cNvPicPr>
            <a:picLocks/>
          </p:cNvPicPr>
          <p:nvPr/>
        </p:nvPicPr>
        <p:blipFill>
          <a:blip r:embed="rId3">
            <a:extLst/>
          </a:blip>
          <a:stretch>
            <a:fillRect/>
          </a:stretch>
        </p:blipFill>
        <p:spPr>
          <a:xfrm>
            <a:off x="3771900" y="762000"/>
            <a:ext cx="16827500" cy="11087100"/>
          </a:xfrm>
          <a:prstGeom prst="rect">
            <a:avLst/>
          </a:prstGeom>
          <a:ln w="25400">
            <a:solidFill>
              <a:srgbClr val="FFFFFF"/>
            </a:solidFill>
            <a:miter lim="400000"/>
          </a:ln>
        </p:spPr>
      </p:pic>
      <p:sp>
        <p:nvSpPr>
          <p:cNvPr id="926" name="Tsunamiul  din Japonia, Martie 2011"/>
          <p:cNvSpPr>
            <a:spLocks noGrp="1"/>
          </p:cNvSpPr>
          <p:nvPr>
            <p:ph type="title" idx="4294967295"/>
          </p:nvPr>
        </p:nvSpPr>
        <p:spPr>
          <a:xfrm>
            <a:off x="1778000" y="11822394"/>
            <a:ext cx="20828000" cy="1171696"/>
          </a:xfrm>
          <a:prstGeom prst="rect">
            <a:avLst/>
          </a:prstGeom>
          <a:effectLst>
            <a:outerShdw blurRad="50800" dist="38100" dir="5400000" rotWithShape="0">
              <a:srgbClr val="000000">
                <a:alpha val="40000"/>
              </a:srgbClr>
            </a:outerShdw>
          </a:effectLst>
        </p:spPr>
        <p:txBody>
          <a:bodyPr anchor="b"/>
          <a:lstStyle>
            <a:lvl1pPr algn="r">
              <a:defRPr sz="7200"/>
            </a:lvl1pPr>
          </a:lstStyle>
          <a:p>
            <a:r>
              <a:t>Tsunamiul  din Japonia, Martie 2011</a:t>
            </a:r>
          </a:p>
        </p:txBody>
      </p:sp>
    </p:spTree>
  </p:cSld>
  <p:clrMapOvr>
    <a:masterClrMapping/>
  </p:clrMapOvr>
  <mc:AlternateContent xmlns:mc="http://schemas.openxmlformats.org/markup-compatibility/2006" xmlns:p14="http://schemas.microsoft.com/office/powerpoint/2010/main">
    <mc:Choice Requires="p14">
      <p:transition spd="med">
        <p:dissolve/>
      </p:transition>
    </mc:Choice>
    <mc:Fallback xmlns="">
      <p:transition spd="fast">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0" name="119 GDM flood.jpg" descr="119 GDM flood.jpg"/>
          <p:cNvPicPr>
            <a:picLocks/>
          </p:cNvPicPr>
          <p:nvPr/>
        </p:nvPicPr>
        <p:blipFill>
          <a:blip r:embed="rId3">
            <a:extLst/>
          </a:blip>
          <a:srcRect t="7778" b="12202"/>
          <a:stretch>
            <a:fillRect/>
          </a:stretch>
        </p:blipFill>
        <p:spPr>
          <a:xfrm>
            <a:off x="2298700" y="927100"/>
            <a:ext cx="19773900" cy="11861800"/>
          </a:xfrm>
          <a:prstGeom prst="rect">
            <a:avLst/>
          </a:prstGeom>
          <a:ln w="25400">
            <a:solidFill>
              <a:srgbClr val="FFFFFF"/>
            </a:solidFill>
            <a:miter lim="400000"/>
          </a:ln>
        </p:spPr>
      </p:pic>
    </p:spTree>
  </p:cSld>
  <p:clrMapOvr>
    <a:masterClrMapping/>
  </p:clrMapOvr>
  <p:transition xmlns:p14="http://schemas.microsoft.com/office/powerpoint/2010/mai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4" name="ADÂNCIMEA"/>
          <p:cNvSpPr>
            <a:spLocks noGrp="1"/>
          </p:cNvSpPr>
          <p:nvPr>
            <p:ph type="title" idx="4294967295"/>
          </p:nvPr>
        </p:nvSpPr>
        <p:spPr>
          <a:xfrm>
            <a:off x="2844800" y="8661400"/>
            <a:ext cx="20828000" cy="2489200"/>
          </a:xfrm>
          <a:prstGeom prst="rect">
            <a:avLst/>
          </a:prstGeom>
          <a:effectLst>
            <a:outerShdw blurRad="50800" dist="38100" dir="5400000" rotWithShape="0">
              <a:srgbClr val="000000">
                <a:alpha val="40000"/>
              </a:srgbClr>
            </a:outerShdw>
          </a:effectLst>
        </p:spPr>
        <p:txBody>
          <a:bodyPr anchor="b"/>
          <a:lstStyle>
            <a:lvl1pPr algn="l">
              <a:defRPr sz="18500"/>
            </a:lvl1pPr>
          </a:lstStyle>
          <a:p>
            <a:r>
              <a:t>ADÂNCIMEA</a:t>
            </a:r>
          </a:p>
        </p:txBody>
      </p:sp>
      <p:sp>
        <p:nvSpPr>
          <p:cNvPr id="935" name="Potopului"/>
          <p:cNvSpPr/>
          <p:nvPr/>
        </p:nvSpPr>
        <p:spPr>
          <a:xfrm>
            <a:off x="3454400" y="10591800"/>
            <a:ext cx="7061200" cy="1549400"/>
          </a:xfrm>
          <a:prstGeom prst="rect">
            <a:avLst/>
          </a:prstGeom>
          <a:ln w="12700">
            <a:miter lim="400000"/>
          </a:ln>
          <a:effectLst>
            <a:outerShdw blurRad="50800" dist="38100" dir="5400000" rotWithShape="0">
              <a:srgbClr val="000000">
                <a:alpha val="40000"/>
              </a:srgbClr>
            </a:outerShdw>
          </a:effectLst>
          <a:extLst>
            <a:ext uri="{C572A759-6A51-4108-AA02-DFA0A04FC94B}">
              <ma14:wrappingTextBoxFlag xmlns:ma14="http://schemas.microsoft.com/office/mac/drawingml/2011/main" val="1"/>
            </a:ext>
          </a:extLst>
        </p:spPr>
        <p:txBody>
          <a:bodyPr lIns="0" tIns="0" rIns="0" bIns="0" anchor="b"/>
          <a:lstStyle>
            <a:lvl1pPr>
              <a:defRPr sz="8600">
                <a:solidFill>
                  <a:srgbClr val="FFFFFF"/>
                </a:solidFill>
                <a:effectLst>
                  <a:outerShdw blurRad="50800" dist="38100" dir="5400000" rotWithShape="0">
                    <a:srgbClr val="000000">
                      <a:alpha val="40000"/>
                    </a:srgbClr>
                  </a:outerShdw>
                </a:effectLst>
                <a:latin typeface="DejaVu Sans"/>
                <a:ea typeface="DejaVu Sans"/>
                <a:cs typeface="DejaVu Sans"/>
                <a:sym typeface="DejaVu Sans"/>
              </a:defRPr>
            </a:lvl1pPr>
          </a:lstStyle>
          <a:p>
            <a:r>
              <a:t>Potopului</a:t>
            </a:r>
          </a:p>
        </p:txBody>
      </p:sp>
    </p:spTree>
  </p:cSld>
  <p:clrMapOvr>
    <a:masterClrMapping/>
  </p:clrMapOvr>
  <p:transition xmlns:p14="http://schemas.microsoft.com/office/powerpoint/2010/mai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9" name="Genesis 7:19–20"/>
          <p:cNvSpPr>
            <a:spLocks noGrp="1"/>
          </p:cNvSpPr>
          <p:nvPr>
            <p:ph type="title"/>
          </p:nvPr>
        </p:nvSpPr>
        <p:spPr>
          <a:prstGeom prst="rect">
            <a:avLst/>
          </a:prstGeom>
        </p:spPr>
        <p:txBody>
          <a:bodyPr/>
          <a:lstStyle/>
          <a:p>
            <a:r>
              <a:t>Genesis 7:19–20</a:t>
            </a:r>
          </a:p>
        </p:txBody>
      </p:sp>
      <p:sp>
        <p:nvSpPr>
          <p:cNvPr id="940" name="19 Apele au ajuns din ce în ce mai mari şi toţi munţii înalţi, care sunt sub cerul întreg, au fost acoperiţi. 20 Cu cincisprezece coţi s-au înălţat apele deasupra munţilor, care au fost acoperiţi."/>
          <p:cNvSpPr>
            <a:spLocks noGrp="1"/>
          </p:cNvSpPr>
          <p:nvPr>
            <p:ph type="body" idx="1"/>
          </p:nvPr>
        </p:nvSpPr>
        <p:spPr>
          <a:xfrm>
            <a:off x="1752600" y="3073400"/>
            <a:ext cx="21564600" cy="8839200"/>
          </a:xfrm>
          <a:prstGeom prst="rect">
            <a:avLst/>
          </a:prstGeom>
        </p:spPr>
        <p:txBody>
          <a:bodyPr/>
          <a:lstStyle/>
          <a:p>
            <a:r>
              <a:rPr sz="3600"/>
              <a:t>19</a:t>
            </a:r>
            <a:r>
              <a:t> Apele au ajuns din ce în ce mai mari şi </a:t>
            </a:r>
            <a:r>
              <a:rPr>
                <a:solidFill>
                  <a:srgbClr val="FFFC79"/>
                </a:solidFill>
              </a:rPr>
              <a:t>toţi munţii înalţi, care sunt sub cerul întreg, au fost acoperiţi. </a:t>
            </a:r>
            <a:r>
              <a:rPr sz="3500" b="1">
                <a:latin typeface="Arial"/>
                <a:ea typeface="Arial"/>
                <a:cs typeface="Arial"/>
                <a:sym typeface="Arial"/>
              </a:rPr>
              <a:t>20 </a:t>
            </a:r>
            <a:r>
              <a:t>Cu cincisprezece coţi s-au înălţat apele </a:t>
            </a:r>
            <a:r>
              <a:rPr>
                <a:solidFill>
                  <a:srgbClr val="FFFC79"/>
                </a:solidFill>
              </a:rPr>
              <a:t>deasupra munţilor, care au fost acoperiţi. </a:t>
            </a:r>
          </a:p>
        </p:txBody>
      </p:sp>
    </p:spTree>
  </p:cSld>
  <p:clrMapOvr>
    <a:masterClrMapping/>
  </p:clrMapOvr>
  <p:transition xmlns:p14="http://schemas.microsoft.com/office/powerpoint/2010/mai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4" name="LOCAL FLOOD pic102 MASTER.jpg" descr="LOCAL FLOOD pic102 MASTER.jpg"/>
          <p:cNvPicPr>
            <a:picLocks/>
          </p:cNvPicPr>
          <p:nvPr/>
        </p:nvPicPr>
        <p:blipFill>
          <a:blip r:embed="rId2">
            <a:extLst/>
          </a:blip>
          <a:stretch>
            <a:fillRect/>
          </a:stretch>
        </p:blipFill>
        <p:spPr>
          <a:xfrm>
            <a:off x="4279900" y="914400"/>
            <a:ext cx="15824200" cy="11874500"/>
          </a:xfrm>
          <a:prstGeom prst="rect">
            <a:avLst/>
          </a:prstGeom>
          <a:ln w="25400">
            <a:solidFill>
              <a:srgbClr val="FFFFFF"/>
            </a:solidFill>
            <a:miter lim="400000"/>
          </a:ln>
        </p:spPr>
      </p:pic>
      <p:pic>
        <p:nvPicPr>
          <p:cNvPr id="945" name="X--big red.png" descr="X--big red.png"/>
          <p:cNvPicPr>
            <a:picLocks noChangeAspect="1"/>
          </p:cNvPicPr>
          <p:nvPr/>
        </p:nvPicPr>
        <p:blipFill>
          <a:blip r:embed="rId3">
            <a:extLst/>
          </a:blip>
          <a:stretch>
            <a:fillRect/>
          </a:stretch>
        </p:blipFill>
        <p:spPr>
          <a:xfrm>
            <a:off x="6070600" y="1054100"/>
            <a:ext cx="12242800" cy="11595100"/>
          </a:xfrm>
          <a:prstGeom prst="rect">
            <a:avLst/>
          </a:prstGeom>
          <a:ln w="12700">
            <a:miter lim="400000"/>
          </a:ln>
        </p:spPr>
      </p:pic>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945"/>
                                        </p:tgtEl>
                                        <p:attrNameLst>
                                          <p:attrName>style.visibility</p:attrName>
                                        </p:attrNameLst>
                                      </p:cBhvr>
                                      <p:to>
                                        <p:strVal val="visible"/>
                                      </p:to>
                                    </p:set>
                                    <p:animEffect transition="in" filter="dissolve">
                                      <p:cBhvr>
                                        <p:cTn id="7" dur="500"/>
                                        <p:tgtEl>
                                          <p:spTgt spid="9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5" grpId="1" animBg="1" advAuto="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7" name="146953200_Thinkstock2012_GrandCanyon_Rainbow.jpg" descr="146953200_Thinkstock2012_GrandCanyon_Rainbow.jpg"/>
          <p:cNvPicPr>
            <a:picLocks noChangeAspect="1"/>
          </p:cNvPicPr>
          <p:nvPr/>
        </p:nvPicPr>
        <p:blipFill>
          <a:blip r:embed="rId3">
            <a:extLst/>
          </a:blip>
          <a:stretch>
            <a:fillRect/>
          </a:stretch>
        </p:blipFill>
        <p:spPr>
          <a:xfrm>
            <a:off x="4025750" y="738177"/>
            <a:ext cx="16332500" cy="10845801"/>
          </a:xfrm>
          <a:prstGeom prst="rect">
            <a:avLst/>
          </a:prstGeom>
          <a:ln w="25400">
            <a:solidFill>
              <a:srgbClr val="FFFFFF"/>
            </a:solidFill>
            <a:miter lim="400000"/>
          </a:ln>
        </p:spPr>
      </p:pic>
      <p:sp>
        <p:nvSpPr>
          <p:cNvPr id="948" name="Promisiunea Curcubeului"/>
          <p:cNvSpPr>
            <a:spLocks noGrp="1"/>
          </p:cNvSpPr>
          <p:nvPr>
            <p:ph type="title" idx="4294967295"/>
          </p:nvPr>
        </p:nvSpPr>
        <p:spPr>
          <a:xfrm>
            <a:off x="-317500" y="10389058"/>
            <a:ext cx="20828000" cy="2489201"/>
          </a:xfrm>
          <a:prstGeom prst="rect">
            <a:avLst/>
          </a:prstGeom>
          <a:effectLst>
            <a:outerShdw blurRad="50800" dist="38100" dir="5400000" rotWithShape="0">
              <a:srgbClr val="000000">
                <a:alpha val="40000"/>
              </a:srgbClr>
            </a:outerShdw>
          </a:effectLst>
        </p:spPr>
        <p:txBody>
          <a:bodyPr anchor="b"/>
          <a:lstStyle>
            <a:lvl1pPr algn="r">
              <a:defRPr sz="8600"/>
            </a:lvl1pPr>
          </a:lstStyle>
          <a:p>
            <a:r>
              <a:t>Promisiunea Curcubeului</a:t>
            </a: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fill="hold" grpId="1" nodeType="afterEffect">
                                  <p:stCondLst>
                                    <p:cond delay="0"/>
                                  </p:stCondLst>
                                  <p:iterate>
                                    <p:tmAbs val="0"/>
                                  </p:iterate>
                                  <p:childTnLst>
                                    <p:set>
                                      <p:cBhvr>
                                        <p:cTn id="6" fill="hold"/>
                                        <p:tgtEl>
                                          <p:spTgt spid="948"/>
                                        </p:tgtEl>
                                        <p:attrNameLst>
                                          <p:attrName>style.visibility</p:attrName>
                                        </p:attrNameLst>
                                      </p:cBhvr>
                                      <p:to>
                                        <p:strVal val="visible"/>
                                      </p:to>
                                    </p:set>
                                    <p:animEffect transition="in" filter="fade">
                                      <p:cBhvr>
                                        <p:cTn id="7" dur="500"/>
                                        <p:tgtEl>
                                          <p:spTgt spid="9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8" grpId="1" animBg="1" advAuto="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 name="Billions of Dead Things 00058.jpg" descr="Billions of Dead Things 00058.jpg"/>
          <p:cNvPicPr>
            <a:picLocks noChangeAspect="1"/>
          </p:cNvPicPr>
          <p:nvPr/>
        </p:nvPicPr>
        <p:blipFill>
          <a:blip r:embed="rId2">
            <a:extLst/>
          </a:blip>
          <a:stretch>
            <a:fillRect/>
          </a:stretch>
        </p:blipFill>
        <p:spPr>
          <a:xfrm>
            <a:off x="927100" y="2298700"/>
            <a:ext cx="12166600" cy="9122034"/>
          </a:xfrm>
          <a:prstGeom prst="rect">
            <a:avLst/>
          </a:prstGeom>
          <a:ln w="25400">
            <a:solidFill>
              <a:srgbClr val="FFFFFF"/>
            </a:solidFill>
            <a:miter lim="400000"/>
          </a:ln>
        </p:spPr>
      </p:pic>
      <p:sp>
        <p:nvSpPr>
          <p:cNvPr id="953" name="miliarde de vietăți moarte"/>
          <p:cNvSpPr>
            <a:spLocks noGrp="1"/>
          </p:cNvSpPr>
          <p:nvPr>
            <p:ph type="title" idx="4294967295"/>
          </p:nvPr>
        </p:nvSpPr>
        <p:spPr>
          <a:xfrm>
            <a:off x="13500100" y="2182474"/>
            <a:ext cx="10210800" cy="2386444"/>
          </a:xfrm>
          <a:prstGeom prst="rect">
            <a:avLst/>
          </a:prstGeom>
          <a:effectLst>
            <a:outerShdw blurRad="50800" dist="38100" dir="5400000" rotWithShape="0">
              <a:srgbClr val="000000">
                <a:alpha val="40000"/>
              </a:srgbClr>
            </a:outerShdw>
          </a:effectLst>
        </p:spPr>
        <p:txBody>
          <a:bodyPr/>
          <a:lstStyle>
            <a:lvl1pPr algn="l">
              <a:lnSpc>
                <a:spcPct val="70000"/>
              </a:lnSpc>
              <a:defRPr sz="7200">
                <a:latin typeface="Futura"/>
                <a:ea typeface="Futura"/>
                <a:cs typeface="Futura"/>
                <a:sym typeface="Futura"/>
              </a:defRPr>
            </a:lvl1pPr>
          </a:lstStyle>
          <a:p>
            <a:r>
              <a:t>miliarde de vietăți moarte</a:t>
            </a:r>
          </a:p>
        </p:txBody>
      </p:sp>
      <p:sp>
        <p:nvSpPr>
          <p:cNvPr id="954" name="îngropate în straturi de rocă"/>
          <p:cNvSpPr/>
          <p:nvPr/>
        </p:nvSpPr>
        <p:spPr>
          <a:xfrm>
            <a:off x="13500100" y="5133649"/>
            <a:ext cx="10210800" cy="2660524"/>
          </a:xfrm>
          <a:prstGeom prst="rect">
            <a:avLst/>
          </a:prstGeom>
          <a:ln w="12700">
            <a:miter lim="400000"/>
          </a:ln>
          <a:effectLst>
            <a:outerShdw blurRad="50800" dist="38100" dir="5400000" rotWithShape="0">
              <a:srgbClr val="000000">
                <a:alpha val="40000"/>
              </a:srgbClr>
            </a:outerShdw>
          </a:effectLst>
          <a:extLst>
            <a:ext uri="{C572A759-6A51-4108-AA02-DFA0A04FC94B}">
              <ma14:wrappingTextBoxFlag xmlns:ma14="http://schemas.microsoft.com/office/mac/drawingml/2011/main" val="1"/>
            </a:ext>
          </a:extLst>
        </p:spPr>
        <p:txBody>
          <a:bodyPr lIns="0" tIns="0" rIns="0" bIns="0"/>
          <a:lstStyle>
            <a:lvl1pPr algn="l">
              <a:lnSpc>
                <a:spcPct val="70000"/>
              </a:lnSpc>
              <a:defRPr sz="7200">
                <a:solidFill>
                  <a:srgbClr val="FFFFFF"/>
                </a:solidFill>
                <a:effectLst>
                  <a:outerShdw blurRad="50800" dist="38100" dir="5400000" rotWithShape="0">
                    <a:srgbClr val="000000">
                      <a:alpha val="40000"/>
                    </a:srgbClr>
                  </a:outerShdw>
                </a:effectLst>
                <a:latin typeface="Futura"/>
                <a:ea typeface="Futura"/>
                <a:cs typeface="Futura"/>
                <a:sym typeface="Futura"/>
              </a:defRPr>
            </a:lvl1pPr>
          </a:lstStyle>
          <a:p>
            <a:r>
              <a:t>îngropate în straturi de rocă</a:t>
            </a:r>
          </a:p>
        </p:txBody>
      </p:sp>
      <p:sp>
        <p:nvSpPr>
          <p:cNvPr id="955" name="depuse de apă"/>
          <p:cNvSpPr/>
          <p:nvPr/>
        </p:nvSpPr>
        <p:spPr>
          <a:xfrm>
            <a:off x="13500100" y="7988406"/>
            <a:ext cx="10210800" cy="1745279"/>
          </a:xfrm>
          <a:prstGeom prst="rect">
            <a:avLst/>
          </a:prstGeom>
          <a:ln w="12700">
            <a:miter lim="400000"/>
          </a:ln>
          <a:effectLst>
            <a:outerShdw blurRad="50800" dist="38100" dir="5400000" rotWithShape="0">
              <a:srgbClr val="000000">
                <a:alpha val="40000"/>
              </a:srgbClr>
            </a:outerShdw>
          </a:effectLst>
          <a:extLst>
            <a:ext uri="{C572A759-6A51-4108-AA02-DFA0A04FC94B}">
              <ma14:wrappingTextBoxFlag xmlns:ma14="http://schemas.microsoft.com/office/mac/drawingml/2011/main" val="1"/>
            </a:ext>
          </a:extLst>
        </p:spPr>
        <p:txBody>
          <a:bodyPr lIns="0" tIns="0" rIns="0" bIns="0"/>
          <a:lstStyle>
            <a:lvl1pPr algn="l">
              <a:defRPr sz="7200">
                <a:solidFill>
                  <a:srgbClr val="FFFFFF"/>
                </a:solidFill>
                <a:effectLst>
                  <a:outerShdw blurRad="50800" dist="38100" dir="5400000" rotWithShape="0">
                    <a:srgbClr val="000000">
                      <a:alpha val="40000"/>
                    </a:srgbClr>
                  </a:outerShdw>
                </a:effectLst>
                <a:latin typeface="Futura"/>
                <a:ea typeface="Futura"/>
                <a:cs typeface="Futura"/>
                <a:sym typeface="Futura"/>
              </a:defRPr>
            </a:lvl1pPr>
          </a:lstStyle>
          <a:p>
            <a:r>
              <a:t>depuse de apă</a:t>
            </a:r>
          </a:p>
        </p:txBody>
      </p:sp>
      <p:sp>
        <p:nvSpPr>
          <p:cNvPr id="956" name="pe întregul pământ"/>
          <p:cNvSpPr/>
          <p:nvPr/>
        </p:nvSpPr>
        <p:spPr>
          <a:xfrm>
            <a:off x="13500100" y="10243454"/>
            <a:ext cx="10210800" cy="1257301"/>
          </a:xfrm>
          <a:prstGeom prst="rect">
            <a:avLst/>
          </a:prstGeom>
          <a:ln w="12700">
            <a:miter lim="400000"/>
          </a:ln>
          <a:effectLst>
            <a:outerShdw blurRad="50800" dist="38100" dir="5400000" rotWithShape="0">
              <a:srgbClr val="000000">
                <a:alpha val="40000"/>
              </a:srgbClr>
            </a:outerShdw>
          </a:effectLst>
          <a:extLst>
            <a:ext uri="{C572A759-6A51-4108-AA02-DFA0A04FC94B}">
              <ma14:wrappingTextBoxFlag xmlns:ma14="http://schemas.microsoft.com/office/mac/drawingml/2011/main" val="1"/>
            </a:ext>
          </a:extLst>
        </p:spPr>
        <p:txBody>
          <a:bodyPr lIns="0" tIns="0" rIns="0" bIns="0"/>
          <a:lstStyle>
            <a:lvl1pPr algn="l">
              <a:defRPr sz="7200">
                <a:solidFill>
                  <a:srgbClr val="FFFFFF"/>
                </a:solidFill>
                <a:effectLst>
                  <a:outerShdw blurRad="50800" dist="38100" dir="5400000" rotWithShape="0">
                    <a:srgbClr val="000000">
                      <a:alpha val="40000"/>
                    </a:srgbClr>
                  </a:outerShdw>
                </a:effectLst>
                <a:latin typeface="Futura"/>
                <a:ea typeface="Futura"/>
                <a:cs typeface="Futura"/>
                <a:sym typeface="Futura"/>
              </a:defRPr>
            </a:lvl1pPr>
          </a:lstStyle>
          <a:p>
            <a:r>
              <a:t>pe întregul pământ</a:t>
            </a: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1" nodeType="clickEffect">
                                  <p:stCondLst>
                                    <p:cond delay="0"/>
                                  </p:stCondLst>
                                  <p:iterate>
                                    <p:tmAbs val="0"/>
                                  </p:iterate>
                                  <p:childTnLst>
                                    <p:set>
                                      <p:cBhvr>
                                        <p:cTn id="6" fill="hold"/>
                                        <p:tgtEl>
                                          <p:spTgt spid="953"/>
                                        </p:tgtEl>
                                        <p:attrNameLst>
                                          <p:attrName>style.visibility</p:attrName>
                                        </p:attrNameLst>
                                      </p:cBhvr>
                                      <p:to>
                                        <p:strVal val="visible"/>
                                      </p:to>
                                    </p:set>
                                    <p:animEffect transition="in" filter="wipe(left)">
                                      <p:cBhvr>
                                        <p:cTn id="7" dur="500"/>
                                        <p:tgtEl>
                                          <p:spTgt spid="95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2" nodeType="clickEffect">
                                  <p:stCondLst>
                                    <p:cond delay="0"/>
                                  </p:stCondLst>
                                  <p:iterate>
                                    <p:tmAbs val="0"/>
                                  </p:iterate>
                                  <p:childTnLst>
                                    <p:set>
                                      <p:cBhvr>
                                        <p:cTn id="11" fill="hold"/>
                                        <p:tgtEl>
                                          <p:spTgt spid="954"/>
                                        </p:tgtEl>
                                        <p:attrNameLst>
                                          <p:attrName>style.visibility</p:attrName>
                                        </p:attrNameLst>
                                      </p:cBhvr>
                                      <p:to>
                                        <p:strVal val="visible"/>
                                      </p:to>
                                    </p:set>
                                    <p:animEffect transition="in" filter="wipe(left)">
                                      <p:cBhvr>
                                        <p:cTn id="12" dur="500"/>
                                        <p:tgtEl>
                                          <p:spTgt spid="95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3" nodeType="clickEffect">
                                  <p:stCondLst>
                                    <p:cond delay="0"/>
                                  </p:stCondLst>
                                  <p:iterate>
                                    <p:tmAbs val="0"/>
                                  </p:iterate>
                                  <p:childTnLst>
                                    <p:set>
                                      <p:cBhvr>
                                        <p:cTn id="16" fill="hold"/>
                                        <p:tgtEl>
                                          <p:spTgt spid="955"/>
                                        </p:tgtEl>
                                        <p:attrNameLst>
                                          <p:attrName>style.visibility</p:attrName>
                                        </p:attrNameLst>
                                      </p:cBhvr>
                                      <p:to>
                                        <p:strVal val="visible"/>
                                      </p:to>
                                    </p:set>
                                    <p:animEffect transition="in" filter="wipe(left)">
                                      <p:cBhvr>
                                        <p:cTn id="17" dur="500"/>
                                        <p:tgtEl>
                                          <p:spTgt spid="95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4" nodeType="clickEffect">
                                  <p:stCondLst>
                                    <p:cond delay="0"/>
                                  </p:stCondLst>
                                  <p:iterate>
                                    <p:tmAbs val="0"/>
                                  </p:iterate>
                                  <p:childTnLst>
                                    <p:set>
                                      <p:cBhvr>
                                        <p:cTn id="21" fill="hold"/>
                                        <p:tgtEl>
                                          <p:spTgt spid="956"/>
                                        </p:tgtEl>
                                        <p:attrNameLst>
                                          <p:attrName>style.visibility</p:attrName>
                                        </p:attrNameLst>
                                      </p:cBhvr>
                                      <p:to>
                                        <p:strVal val="visible"/>
                                      </p:to>
                                    </p:set>
                                    <p:animEffect transition="in" filter="wipe(left)">
                                      <p:cBhvr>
                                        <p:cTn id="22" dur="500"/>
                                        <p:tgtEl>
                                          <p:spTgt spid="9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3" grpId="1" animBg="1" advAuto="0"/>
      <p:bldP spid="954" grpId="2" animBg="1" advAuto="0"/>
      <p:bldP spid="955" grpId="3" animBg="1" advAuto="0"/>
      <p:bldP spid="956" grpId="4" animBg="1" advAuto="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8" name="Mil of Yrs Rock Layers Equals 00309.jpg" descr="Mil of Yrs Rock Layers Equals 00309.jpg"/>
          <p:cNvPicPr>
            <a:picLocks noChangeAspect="1"/>
          </p:cNvPicPr>
          <p:nvPr/>
        </p:nvPicPr>
        <p:blipFill>
          <a:blip r:embed="rId2">
            <a:extLst/>
          </a:blip>
          <a:stretch>
            <a:fillRect/>
          </a:stretch>
        </p:blipFill>
        <p:spPr>
          <a:xfrm>
            <a:off x="13081000" y="5150"/>
            <a:ext cx="11315700" cy="13868401"/>
          </a:xfrm>
          <a:prstGeom prst="rect">
            <a:avLst/>
          </a:prstGeom>
          <a:ln w="12700">
            <a:miter lim="400000"/>
          </a:ln>
        </p:spPr>
      </p:pic>
      <p:sp>
        <p:nvSpPr>
          <p:cNvPr id="959" name="MOARTE…"/>
          <p:cNvSpPr/>
          <p:nvPr/>
        </p:nvSpPr>
        <p:spPr>
          <a:xfrm>
            <a:off x="2819400" y="4774201"/>
            <a:ext cx="8801100" cy="7964898"/>
          </a:xfrm>
          <a:prstGeom prst="rect">
            <a:avLst/>
          </a:prstGeom>
          <a:ln w="12700">
            <a:miter lim="400000"/>
          </a:ln>
          <a:effectLst>
            <a:outerShdw blurRad="50800" dist="38100" dir="5400000" rotWithShape="0">
              <a:srgbClr val="000000">
                <a:alpha val="40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defRPr sz="5800">
                <a:solidFill>
                  <a:srgbClr val="FF4013"/>
                </a:solidFill>
                <a:latin typeface="Geneva"/>
                <a:ea typeface="Geneva"/>
                <a:cs typeface="Geneva"/>
                <a:sym typeface="Geneva"/>
              </a:defRPr>
            </a:pPr>
            <a:r>
              <a:t>MOARTE</a:t>
            </a:r>
          </a:p>
          <a:p>
            <a:pPr>
              <a:defRPr sz="5800">
                <a:solidFill>
                  <a:srgbClr val="FF4013"/>
                </a:solidFill>
                <a:latin typeface="Geneva"/>
                <a:ea typeface="Geneva"/>
                <a:cs typeface="Geneva"/>
                <a:sym typeface="Geneva"/>
              </a:defRPr>
            </a:pPr>
            <a:r>
              <a:t>DURERI</a:t>
            </a:r>
          </a:p>
          <a:p>
            <a:pPr>
              <a:defRPr sz="5800">
                <a:solidFill>
                  <a:srgbClr val="FF4013"/>
                </a:solidFill>
                <a:latin typeface="Geneva"/>
                <a:ea typeface="Geneva"/>
                <a:cs typeface="Geneva"/>
                <a:sym typeface="Geneva"/>
              </a:defRPr>
            </a:pPr>
            <a:r>
              <a:t>UCIDERI</a:t>
            </a:r>
          </a:p>
          <a:p>
            <a:pPr>
              <a:defRPr sz="5800">
                <a:solidFill>
                  <a:srgbClr val="FF4013"/>
                </a:solidFill>
                <a:latin typeface="Geneva"/>
                <a:ea typeface="Geneva"/>
                <a:cs typeface="Geneva"/>
                <a:sym typeface="Geneva"/>
              </a:defRPr>
            </a:pPr>
            <a:r>
              <a:t>BOLI</a:t>
            </a:r>
          </a:p>
          <a:p>
            <a:pPr>
              <a:defRPr sz="5800">
                <a:solidFill>
                  <a:srgbClr val="FF4013"/>
                </a:solidFill>
                <a:latin typeface="Geneva"/>
                <a:ea typeface="Geneva"/>
                <a:cs typeface="Geneva"/>
                <a:sym typeface="Geneva"/>
              </a:defRPr>
            </a:pPr>
            <a:r>
              <a:t>SPINI</a:t>
            </a:r>
          </a:p>
          <a:p>
            <a:pPr>
              <a:defRPr sz="5800">
                <a:solidFill>
                  <a:srgbClr val="FF4013"/>
                </a:solidFill>
                <a:latin typeface="Geneva"/>
                <a:ea typeface="Geneva"/>
                <a:cs typeface="Geneva"/>
                <a:sym typeface="Geneva"/>
              </a:defRPr>
            </a:pPr>
            <a:r>
              <a:t>LUPTE</a:t>
            </a:r>
          </a:p>
          <a:p>
            <a:pPr>
              <a:defRPr sz="5800">
                <a:solidFill>
                  <a:srgbClr val="FF4013"/>
                </a:solidFill>
                <a:latin typeface="Geneva"/>
                <a:ea typeface="Geneva"/>
                <a:cs typeface="Geneva"/>
                <a:sym typeface="Geneva"/>
              </a:defRPr>
            </a:pPr>
            <a:r>
              <a:t>SUFERINȚE</a:t>
            </a:r>
          </a:p>
          <a:p>
            <a:pPr>
              <a:defRPr sz="5800">
                <a:solidFill>
                  <a:srgbClr val="FF4013"/>
                </a:solidFill>
                <a:latin typeface="Geneva"/>
                <a:ea typeface="Geneva"/>
                <a:cs typeface="Geneva"/>
                <a:sym typeface="Geneva"/>
              </a:defRPr>
            </a:pPr>
            <a:r>
              <a:t>EXTINCȚIE</a:t>
            </a:r>
          </a:p>
        </p:txBody>
      </p:sp>
      <p:grpSp>
        <p:nvGrpSpPr>
          <p:cNvPr id="962" name="Group"/>
          <p:cNvGrpSpPr/>
          <p:nvPr/>
        </p:nvGrpSpPr>
        <p:grpSpPr>
          <a:xfrm>
            <a:off x="1282079" y="1631950"/>
            <a:ext cx="13919821" cy="2311400"/>
            <a:chOff x="0" y="0"/>
            <a:chExt cx="13919820" cy="2311400"/>
          </a:xfrm>
        </p:grpSpPr>
        <p:sp>
          <p:nvSpPr>
            <p:cNvPr id="960" name="Milioane de ani"/>
            <p:cNvSpPr/>
            <p:nvPr/>
          </p:nvSpPr>
          <p:spPr>
            <a:xfrm>
              <a:off x="0" y="355600"/>
              <a:ext cx="11176000" cy="15875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sz="10000">
                  <a:solidFill>
                    <a:srgbClr val="FFFFFF"/>
                  </a:solidFill>
                  <a:latin typeface="DejaVu Sans"/>
                  <a:ea typeface="DejaVu Sans"/>
                  <a:cs typeface="DejaVu Sans"/>
                  <a:sym typeface="DejaVu Sans"/>
                </a:defRPr>
              </a:lvl1pPr>
            </a:lstStyle>
            <a:p>
              <a:r>
                <a:t>Milioane de ani</a:t>
              </a:r>
            </a:p>
          </p:txBody>
        </p:sp>
        <p:sp>
          <p:nvSpPr>
            <p:cNvPr id="961" name="="/>
            <p:cNvSpPr/>
            <p:nvPr/>
          </p:nvSpPr>
          <p:spPr>
            <a:xfrm>
              <a:off x="9297020" y="0"/>
              <a:ext cx="4622801" cy="23114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sz="15000">
                  <a:solidFill>
                    <a:srgbClr val="FFFFFF"/>
                  </a:solidFill>
                  <a:latin typeface="DejaVu Sans"/>
                  <a:ea typeface="DejaVu Sans"/>
                  <a:cs typeface="DejaVu Sans"/>
                  <a:sym typeface="DejaVu Sans"/>
                </a:defRPr>
              </a:lvl1pPr>
            </a:lstStyle>
            <a:p>
              <a:r>
                <a:t>=</a:t>
              </a:r>
            </a:p>
          </p:txBody>
        </p:sp>
      </p:grpSp>
      <p:grpSp>
        <p:nvGrpSpPr>
          <p:cNvPr id="968" name="Group"/>
          <p:cNvGrpSpPr/>
          <p:nvPr/>
        </p:nvGrpSpPr>
        <p:grpSpPr>
          <a:xfrm>
            <a:off x="1879788" y="4622800"/>
            <a:ext cx="8217389" cy="8259657"/>
            <a:chOff x="-430782" y="0"/>
            <a:chExt cx="8217387" cy="8259656"/>
          </a:xfrm>
        </p:grpSpPr>
        <p:sp>
          <p:nvSpPr>
            <p:cNvPr id="963" name="DATAREA FOSILELOR"/>
            <p:cNvSpPr/>
            <p:nvPr/>
          </p:nvSpPr>
          <p:spPr>
            <a:xfrm rot="16192756">
              <a:off x="-2508312" y="3233159"/>
              <a:ext cx="5969001" cy="180136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sz="7200" b="1">
                  <a:solidFill>
                    <a:srgbClr val="FFFFFF"/>
                  </a:solidFill>
                  <a:latin typeface="Quicksand"/>
                  <a:ea typeface="Quicksand"/>
                  <a:cs typeface="Quicksand"/>
                  <a:sym typeface="Quicksand"/>
                </a:defRPr>
              </a:lvl1pPr>
            </a:lstStyle>
            <a:p>
              <a:r>
                <a:t>DATAREA FOSILELOR</a:t>
              </a:r>
            </a:p>
          </p:txBody>
        </p:sp>
        <p:sp>
          <p:nvSpPr>
            <p:cNvPr id="964" name="Line"/>
            <p:cNvSpPr/>
            <p:nvPr/>
          </p:nvSpPr>
          <p:spPr>
            <a:xfrm>
              <a:off x="508828" y="8229600"/>
              <a:ext cx="7239677" cy="2"/>
            </a:xfrm>
            <a:prstGeom prst="line">
              <a:avLst/>
            </a:prstGeom>
            <a:noFill/>
            <a:ln w="76200" cap="flat">
              <a:solidFill>
                <a:srgbClr val="FFFFFF"/>
              </a:solidFill>
              <a:prstDash val="solid"/>
              <a:miter lim="400000"/>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965" name="Line"/>
            <p:cNvSpPr/>
            <p:nvPr/>
          </p:nvSpPr>
          <p:spPr>
            <a:xfrm>
              <a:off x="546929" y="25400"/>
              <a:ext cx="7239676" cy="1"/>
            </a:xfrm>
            <a:prstGeom prst="line">
              <a:avLst/>
            </a:prstGeom>
            <a:noFill/>
            <a:ln w="76200" cap="flat">
              <a:solidFill>
                <a:srgbClr val="FFFFFF"/>
              </a:solidFill>
              <a:prstDash val="solid"/>
              <a:miter lim="400000"/>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966" name="Line"/>
            <p:cNvSpPr/>
            <p:nvPr/>
          </p:nvSpPr>
          <p:spPr>
            <a:xfrm flipH="1">
              <a:off x="546928" y="0"/>
              <a:ext cx="1" cy="677757"/>
            </a:xfrm>
            <a:prstGeom prst="line">
              <a:avLst/>
            </a:prstGeom>
            <a:noFill/>
            <a:ln w="76200" cap="flat">
              <a:solidFill>
                <a:srgbClr val="FFFFFF"/>
              </a:solidFill>
              <a:prstDash val="solid"/>
              <a:miter lim="400000"/>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967" name="Line"/>
            <p:cNvSpPr/>
            <p:nvPr/>
          </p:nvSpPr>
          <p:spPr>
            <a:xfrm flipH="1">
              <a:off x="546928" y="7581900"/>
              <a:ext cx="1" cy="677757"/>
            </a:xfrm>
            <a:prstGeom prst="line">
              <a:avLst/>
            </a:prstGeom>
            <a:noFill/>
            <a:ln w="76200" cap="flat">
              <a:solidFill>
                <a:srgbClr val="FFFFFF"/>
              </a:solidFill>
              <a:prstDash val="solid"/>
              <a:miter lim="400000"/>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grpSp>
      <p:sp>
        <p:nvSpPr>
          <p:cNvPr id="969" name="POTOPUL LUI NOE"/>
          <p:cNvSpPr/>
          <p:nvPr/>
        </p:nvSpPr>
        <p:spPr>
          <a:xfrm>
            <a:off x="189556" y="1993900"/>
            <a:ext cx="11978852" cy="1587500"/>
          </a:xfrm>
          <a:prstGeom prst="rect">
            <a:avLst/>
          </a:prstGeom>
          <a:solidFill>
            <a:srgbClr val="000000"/>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0000">
                <a:solidFill>
                  <a:srgbClr val="FFFFFF"/>
                </a:solidFill>
                <a:latin typeface="DejaVu Sans"/>
                <a:ea typeface="DejaVu Sans"/>
                <a:cs typeface="DejaVu Sans"/>
                <a:sym typeface="DejaVu Sans"/>
              </a:defRPr>
            </a:lvl1pPr>
          </a:lstStyle>
          <a:p>
            <a:r>
              <a:t>POTOPUL LUI NOE</a:t>
            </a: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8" fill="hold" grpId="1" nodeType="clickEffect">
                                  <p:stCondLst>
                                    <p:cond delay="0"/>
                                  </p:stCondLst>
                                  <p:iterate>
                                    <p:tmAbs val="0"/>
                                  </p:iterate>
                                  <p:childTnLst>
                                    <p:set>
                                      <p:cBhvr>
                                        <p:cTn id="6" fill="hold"/>
                                        <p:tgtEl>
                                          <p:spTgt spid="962"/>
                                        </p:tgtEl>
                                        <p:attrNameLst>
                                          <p:attrName>style.visibility</p:attrName>
                                        </p:attrNameLst>
                                      </p:cBhvr>
                                      <p:to>
                                        <p:strVal val="visible"/>
                                      </p:to>
                                    </p:set>
                                    <p:anim calcmode="lin" valueType="num">
                                      <p:cBhvr>
                                        <p:cTn id="7" dur="750" fill="hold"/>
                                        <p:tgtEl>
                                          <p:spTgt spid="962"/>
                                        </p:tgtEl>
                                        <p:attrNameLst>
                                          <p:attrName>ppt_x</p:attrName>
                                        </p:attrNameLst>
                                      </p:cBhvr>
                                      <p:tavLst>
                                        <p:tav tm="0">
                                          <p:val>
                                            <p:strVal val="0-#ppt_w/2"/>
                                          </p:val>
                                        </p:tav>
                                        <p:tav tm="100000">
                                          <p:val>
                                            <p:strVal val="#ppt_x"/>
                                          </p:val>
                                        </p:tav>
                                      </p:tavLst>
                                    </p:anim>
                                    <p:anim calcmode="lin" valueType="num">
                                      <p:cBhvr>
                                        <p:cTn id="8" dur="750" fill="hold"/>
                                        <p:tgtEl>
                                          <p:spTgt spid="96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2" nodeType="clickEffect">
                                  <p:stCondLst>
                                    <p:cond delay="0"/>
                                  </p:stCondLst>
                                  <p:iterate>
                                    <p:tmAbs val="0"/>
                                  </p:iterate>
                                  <p:childTnLst>
                                    <p:set>
                                      <p:cBhvr>
                                        <p:cTn id="12" fill="hold"/>
                                        <p:tgtEl>
                                          <p:spTgt spid="969"/>
                                        </p:tgtEl>
                                        <p:attrNameLst>
                                          <p:attrName>style.visibility</p:attrName>
                                        </p:attrNameLst>
                                      </p:cBhvr>
                                      <p:to>
                                        <p:strVal val="visible"/>
                                      </p:to>
                                    </p:set>
                                    <p:animEffect transition="in" filter="wipe(left)">
                                      <p:cBhvr>
                                        <p:cTn id="13" dur="500"/>
                                        <p:tgtEl>
                                          <p:spTgt spid="9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2" grpId="1" animBg="1" advAuto="0"/>
      <p:bldP spid="969" grpId="2" animBg="1" advAuto="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2" name="Când și cum s-au format acestea?"/>
          <p:cNvSpPr>
            <a:spLocks noGrp="1"/>
          </p:cNvSpPr>
          <p:nvPr>
            <p:ph type="title" idx="4294967295"/>
          </p:nvPr>
        </p:nvSpPr>
        <p:spPr>
          <a:xfrm>
            <a:off x="1200150" y="-907974"/>
            <a:ext cx="21983700" cy="2489201"/>
          </a:xfrm>
          <a:prstGeom prst="rect">
            <a:avLst/>
          </a:prstGeom>
          <a:effectLst>
            <a:outerShdw blurRad="50800" dist="38100" dir="5400000" rotWithShape="0">
              <a:srgbClr val="000000">
                <a:alpha val="40000"/>
              </a:srgbClr>
            </a:outerShdw>
          </a:effectLst>
        </p:spPr>
        <p:txBody>
          <a:bodyPr anchor="b"/>
          <a:lstStyle>
            <a:lvl1pPr>
              <a:defRPr sz="8000">
                <a:latin typeface="+mn-lt"/>
                <a:ea typeface="+mn-ea"/>
                <a:cs typeface="+mn-cs"/>
                <a:sym typeface="DejaVu Sans Condensed"/>
              </a:defRPr>
            </a:lvl1pPr>
          </a:lstStyle>
          <a:p>
            <a:r>
              <a:t>Când și cum s-au format acestea?</a:t>
            </a:r>
          </a:p>
        </p:txBody>
      </p:sp>
      <p:pic>
        <p:nvPicPr>
          <p:cNvPr id="753" name="121088266.jpg" descr="121088266.jpg"/>
          <p:cNvPicPr>
            <a:picLocks noChangeAspect="1"/>
          </p:cNvPicPr>
          <p:nvPr/>
        </p:nvPicPr>
        <p:blipFill>
          <a:blip r:embed="rId3">
            <a:extLst/>
          </a:blip>
          <a:stretch>
            <a:fillRect/>
          </a:stretch>
        </p:blipFill>
        <p:spPr>
          <a:xfrm>
            <a:off x="3667981" y="1769737"/>
            <a:ext cx="17048038" cy="11241341"/>
          </a:xfrm>
          <a:prstGeom prst="rect">
            <a:avLst/>
          </a:prstGeom>
          <a:ln w="25400">
            <a:solidFill>
              <a:srgbClr val="FFFFFF"/>
            </a:solidFill>
            <a:miter lim="400000"/>
          </a:ln>
        </p:spPr>
      </p:pic>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752"/>
                                        </p:tgtEl>
                                        <p:attrNameLst>
                                          <p:attrName>style.visibility</p:attrName>
                                        </p:attrNameLst>
                                      </p:cBhvr>
                                      <p:to>
                                        <p:strVal val="visible"/>
                                      </p:to>
                                    </p:set>
                                    <p:animEffect transition="in" filter="dissolve">
                                      <p:cBhvr>
                                        <p:cTn id="7" dur="500"/>
                                        <p:tgtEl>
                                          <p:spTgt spid="7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2" grpId="1" animBg="1" advAuto="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1" name="CONCEPȚII DE LA ÎNCEPUTUL SECOLULUI AL 19 LEA…"/>
          <p:cNvSpPr>
            <a:spLocks noGrp="1"/>
          </p:cNvSpPr>
          <p:nvPr>
            <p:ph type="body" sz="quarter" idx="4294967295"/>
          </p:nvPr>
        </p:nvSpPr>
        <p:spPr>
          <a:xfrm>
            <a:off x="1752828" y="469904"/>
            <a:ext cx="20868819" cy="1968501"/>
          </a:xfrm>
          <a:prstGeom prst="rect">
            <a:avLst/>
          </a:prstGeom>
          <a:ln w="9525">
            <a:round/>
          </a:ln>
        </p:spPr>
        <p:txBody>
          <a:bodyPr>
            <a:normAutofit fontScale="92500"/>
          </a:bodyPr>
          <a:lstStyle/>
          <a:p>
            <a:pPr algn="ctr" defTabSz="603504">
              <a:buClr>
                <a:srgbClr val="FFFEEC"/>
              </a:buClr>
              <a:buFont typeface="GoudyTwenty"/>
              <a:defRPr sz="6534">
                <a:solidFill>
                  <a:srgbClr val="F4EDB7"/>
                </a:solidFill>
                <a:effectLst>
                  <a:outerShdw blurRad="25146" dist="25146" dir="2700000" rotWithShape="0">
                    <a:srgbClr val="000000">
                      <a:alpha val="43137"/>
                    </a:srgbClr>
                  </a:outerShdw>
                </a:effectLst>
                <a:uFill>
                  <a:solidFill>
                    <a:srgbClr val="F4EDB7"/>
                  </a:solidFill>
                </a:uFill>
              </a:defRPr>
            </a:pPr>
            <a:r>
              <a:t>CONCEPȚII DE LA ÎNCEPUTUL SECOLULUI AL 19 LEA</a:t>
            </a:r>
          </a:p>
          <a:p>
            <a:pPr algn="ctr" defTabSz="603504">
              <a:buClr>
                <a:srgbClr val="FFFEEC"/>
              </a:buClr>
              <a:buFont typeface="GoudyTwenty"/>
              <a:defRPr sz="6534">
                <a:solidFill>
                  <a:srgbClr val="F4EDB7"/>
                </a:solidFill>
                <a:effectLst>
                  <a:outerShdw blurRad="25146" dist="25146" dir="2700000" rotWithShape="0">
                    <a:srgbClr val="000000">
                      <a:alpha val="43137"/>
                    </a:srgbClr>
                  </a:outerShdw>
                </a:effectLst>
                <a:uFill>
                  <a:solidFill>
                    <a:srgbClr val="F4EDB7"/>
                  </a:solidFill>
                </a:uFill>
              </a:defRPr>
            </a:pPr>
            <a:r>
              <a:t>CU PRIVIRE LA ISTORIA PĂMÂNTULUI</a:t>
            </a:r>
          </a:p>
        </p:txBody>
      </p:sp>
      <p:grpSp>
        <p:nvGrpSpPr>
          <p:cNvPr id="981" name="Group"/>
          <p:cNvGrpSpPr/>
          <p:nvPr/>
        </p:nvGrpSpPr>
        <p:grpSpPr>
          <a:xfrm>
            <a:off x="2399230" y="2772807"/>
            <a:ext cx="22697741" cy="3042343"/>
            <a:chOff x="-15356" y="-84147"/>
            <a:chExt cx="22697740" cy="3042342"/>
          </a:xfrm>
        </p:grpSpPr>
        <p:sp>
          <p:nvSpPr>
            <p:cNvPr id="972" name="Conceptul Biblic/Tradițional (Geologi Scripturali)"/>
            <p:cNvSpPr/>
            <p:nvPr/>
          </p:nvSpPr>
          <p:spPr>
            <a:xfrm>
              <a:off x="-15357" y="-84148"/>
              <a:ext cx="22697741" cy="1143001"/>
            </a:xfrm>
            <a:prstGeom prst="rect">
              <a:avLst/>
            </a:prstGeom>
            <a:noFill/>
            <a:ln w="9525" cap="flat">
              <a:noFill/>
              <a:round/>
            </a:ln>
            <a:effectLst>
              <a:outerShdw blurRad="12700" dist="35920" dir="2700000" rotWithShape="0">
                <a:srgbClr val="000000"/>
              </a:outerShdw>
            </a:effectLst>
            <a:extLst>
              <a:ext uri="{C572A759-6A51-4108-AA02-DFA0A04FC94B}">
                <ma14:wrappingTextBoxFlag xmlns:ma14="http://schemas.microsoft.com/office/mac/drawingml/2011/main" val="1"/>
              </a:ext>
            </a:extLst>
          </p:spPr>
          <p:txBody>
            <a:bodyPr wrap="square" lIns="38100" tIns="38100" rIns="38100" bIns="38100" numCol="1" anchor="t">
              <a:spAutoFit/>
            </a:bodyPr>
            <a:lstStyle>
              <a:lvl1pPr algn="l" defTabSz="914400">
                <a:buClr>
                  <a:srgbClr val="B6DE87"/>
                </a:buClr>
                <a:defRPr sz="7200">
                  <a:solidFill>
                    <a:srgbClr val="FFFFFF"/>
                  </a:solidFill>
                  <a:uFill>
                    <a:solidFill>
                      <a:srgbClr val="FFFFFF"/>
                    </a:solidFill>
                  </a:uFill>
                  <a:latin typeface="+mn-lt"/>
                  <a:ea typeface="+mn-ea"/>
                  <a:cs typeface="+mn-cs"/>
                  <a:sym typeface="DejaVu Sans Condensed"/>
                </a:defRPr>
              </a:lvl1pPr>
            </a:lstStyle>
            <a:p>
              <a:pPr>
                <a:defRPr sz="2400"/>
              </a:pPr>
              <a:r>
                <a:rPr sz="7200"/>
                <a:t>Conceptul Biblic/Tradițional (Geologi Scripturali)</a:t>
              </a:r>
            </a:p>
          </p:txBody>
        </p:sp>
        <p:sp>
          <p:nvSpPr>
            <p:cNvPr id="973" name="SSC"/>
            <p:cNvSpPr/>
            <p:nvPr/>
          </p:nvSpPr>
          <p:spPr>
            <a:xfrm>
              <a:off x="10063512" y="1259929"/>
              <a:ext cx="2540001" cy="1054101"/>
            </a:xfrm>
            <a:prstGeom prst="rect">
              <a:avLst/>
            </a:prstGeom>
            <a:noFill/>
            <a:ln w="9525" cap="flat">
              <a:noFill/>
              <a:round/>
            </a:ln>
            <a:effectLst>
              <a:outerShdw blurRad="12700" dist="35920" dir="2700000" rotWithShape="0">
                <a:srgbClr val="000000"/>
              </a:outerShdw>
            </a:effectLst>
            <a:extLst>
              <a:ext uri="{C572A759-6A51-4108-AA02-DFA0A04FC94B}">
                <ma14:wrappingTextBoxFlag xmlns:ma14="http://schemas.microsoft.com/office/mac/drawingml/2011/main" val="1"/>
              </a:ext>
            </a:extLst>
          </p:spPr>
          <p:txBody>
            <a:bodyPr wrap="square" lIns="38100" tIns="38100" rIns="38100" bIns="38100" numCol="1" anchor="t">
              <a:spAutoFit/>
            </a:bodyPr>
            <a:lstStyle>
              <a:lvl1pPr algn="r" defTabSz="914400">
                <a:spcBef>
                  <a:spcPts val="3900"/>
                </a:spcBef>
                <a:buFont typeface="DejaVu Sans Condensed"/>
                <a:defRPr sz="6600">
                  <a:solidFill>
                    <a:srgbClr val="FFFFFF"/>
                  </a:solidFill>
                  <a:uFill>
                    <a:solidFill>
                      <a:srgbClr val="FFFFFF"/>
                    </a:solidFill>
                  </a:uFill>
                  <a:latin typeface="+mn-lt"/>
                  <a:ea typeface="+mn-ea"/>
                  <a:cs typeface="+mn-cs"/>
                  <a:sym typeface="DejaVu Sans Condensed"/>
                </a:defRPr>
              </a:lvl1pPr>
            </a:lstStyle>
            <a:p>
              <a:pPr>
                <a:defRPr sz="2400" b="1">
                  <a:latin typeface="Arial"/>
                  <a:ea typeface="Arial"/>
                  <a:cs typeface="Arial"/>
                  <a:sym typeface="Arial"/>
                </a:defRPr>
              </a:pPr>
              <a:r>
                <a:rPr sz="6600" b="0">
                  <a:latin typeface="+mn-lt"/>
                  <a:ea typeface="+mn-ea"/>
                  <a:cs typeface="+mn-cs"/>
                  <a:sym typeface="DejaVu Sans Condensed"/>
                </a:rPr>
                <a:t>SSC</a:t>
              </a:r>
            </a:p>
          </p:txBody>
        </p:sp>
        <p:grpSp>
          <p:nvGrpSpPr>
            <p:cNvPr id="976" name="Group"/>
            <p:cNvGrpSpPr/>
            <p:nvPr/>
          </p:nvGrpSpPr>
          <p:grpSpPr>
            <a:xfrm>
              <a:off x="12555562" y="1259929"/>
              <a:ext cx="2003275" cy="1054101"/>
              <a:chOff x="0" y="0"/>
              <a:chExt cx="2003274" cy="1054100"/>
            </a:xfrm>
          </p:grpSpPr>
          <p:sp>
            <p:nvSpPr>
              <p:cNvPr id="974" name="Line"/>
              <p:cNvSpPr/>
              <p:nvPr/>
            </p:nvSpPr>
            <p:spPr>
              <a:xfrm>
                <a:off x="0" y="509974"/>
                <a:ext cx="1350554" cy="1"/>
              </a:xfrm>
              <a:prstGeom prst="line">
                <a:avLst/>
              </a:prstGeom>
              <a:noFill/>
              <a:ln w="38100" cap="flat">
                <a:solidFill>
                  <a:srgbClr val="FFFFFF"/>
                </a:solidFill>
                <a:prstDash val="solid"/>
                <a:round/>
              </a:ln>
              <a:effectLst>
                <a:outerShdw blurRad="12700" dist="35920" dir="2700000" rotWithShape="0">
                  <a:srgbClr val="000000"/>
                </a:outerShdw>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975" name="P"/>
              <p:cNvSpPr/>
              <p:nvPr/>
            </p:nvSpPr>
            <p:spPr>
              <a:xfrm>
                <a:off x="1459667" y="0"/>
                <a:ext cx="543608" cy="1054100"/>
              </a:xfrm>
              <a:prstGeom prst="rect">
                <a:avLst/>
              </a:prstGeom>
              <a:noFill/>
              <a:ln w="9525" cap="flat">
                <a:noFill/>
                <a:round/>
              </a:ln>
              <a:effectLst>
                <a:outerShdw blurRad="12700" dist="35920" dir="2700000" rotWithShape="0">
                  <a:srgbClr val="000000"/>
                </a:outerShdw>
              </a:effectLst>
              <a:extLst>
                <a:ext uri="{C572A759-6A51-4108-AA02-DFA0A04FC94B}">
                  <ma14:wrappingTextBoxFlag xmlns:ma14="http://schemas.microsoft.com/office/mac/drawingml/2011/main" val="1"/>
                </a:ext>
              </a:extLst>
            </p:spPr>
            <p:txBody>
              <a:bodyPr wrap="none" lIns="38100" tIns="38100" rIns="38100" bIns="38100" numCol="1" anchor="t">
                <a:spAutoFit/>
              </a:bodyPr>
              <a:lstStyle>
                <a:lvl1pPr defTabSz="914400">
                  <a:buFont typeface="DejaVu Sans Condensed"/>
                  <a:defRPr sz="6600">
                    <a:solidFill>
                      <a:srgbClr val="FFFFFF"/>
                    </a:solidFill>
                    <a:uFill>
                      <a:solidFill>
                        <a:srgbClr val="FFFFFF"/>
                      </a:solidFill>
                    </a:uFill>
                    <a:latin typeface="+mn-lt"/>
                    <a:ea typeface="+mn-ea"/>
                    <a:cs typeface="+mn-cs"/>
                    <a:sym typeface="DejaVu Sans Condensed"/>
                  </a:defRPr>
                </a:lvl1pPr>
              </a:lstStyle>
              <a:p>
                <a:pPr>
                  <a:defRPr sz="2400" b="1">
                    <a:latin typeface="Arial"/>
                    <a:ea typeface="Arial"/>
                    <a:cs typeface="Arial"/>
                    <a:sym typeface="Arial"/>
                  </a:defRPr>
                </a:pPr>
                <a:r>
                  <a:rPr sz="6600" b="0">
                    <a:latin typeface="+mn-lt"/>
                    <a:ea typeface="+mn-ea"/>
                    <a:cs typeface="+mn-cs"/>
                    <a:sym typeface="DejaVu Sans Condensed"/>
                  </a:rPr>
                  <a:t>P</a:t>
                </a:r>
              </a:p>
            </p:txBody>
          </p:sp>
        </p:grpSp>
        <p:grpSp>
          <p:nvGrpSpPr>
            <p:cNvPr id="979" name="Group"/>
            <p:cNvGrpSpPr/>
            <p:nvPr/>
          </p:nvGrpSpPr>
          <p:grpSpPr>
            <a:xfrm>
              <a:off x="14594095" y="1259929"/>
              <a:ext cx="5054331" cy="1054101"/>
              <a:chOff x="0" y="0"/>
              <a:chExt cx="5054330" cy="1054100"/>
            </a:xfrm>
          </p:grpSpPr>
          <p:sp>
            <p:nvSpPr>
              <p:cNvPr id="977" name="Line"/>
              <p:cNvSpPr/>
              <p:nvPr/>
            </p:nvSpPr>
            <p:spPr>
              <a:xfrm>
                <a:off x="0" y="509974"/>
                <a:ext cx="4347098" cy="7034"/>
              </a:xfrm>
              <a:prstGeom prst="line">
                <a:avLst/>
              </a:prstGeom>
              <a:noFill/>
              <a:ln w="38100" cap="flat">
                <a:solidFill>
                  <a:srgbClr val="FFFFFF"/>
                </a:solidFill>
                <a:prstDash val="solid"/>
                <a:round/>
              </a:ln>
              <a:effectLst>
                <a:outerShdw blurRad="12700" dist="35920" dir="2700000" rotWithShape="0">
                  <a:srgbClr val="000000"/>
                </a:outerShdw>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978" name="P"/>
              <p:cNvSpPr/>
              <p:nvPr/>
            </p:nvSpPr>
            <p:spPr>
              <a:xfrm>
                <a:off x="4510723" y="0"/>
                <a:ext cx="543608" cy="1054100"/>
              </a:xfrm>
              <a:prstGeom prst="rect">
                <a:avLst/>
              </a:prstGeom>
              <a:noFill/>
              <a:ln w="9525" cap="flat">
                <a:noFill/>
                <a:round/>
              </a:ln>
              <a:effectLst>
                <a:outerShdw blurRad="12700" dist="35920" dir="2700000" rotWithShape="0">
                  <a:srgbClr val="000000"/>
                </a:outerShdw>
              </a:effectLst>
              <a:extLst>
                <a:ext uri="{C572A759-6A51-4108-AA02-DFA0A04FC94B}">
                  <ma14:wrappingTextBoxFlag xmlns:ma14="http://schemas.microsoft.com/office/mac/drawingml/2011/main" val="1"/>
                </a:ext>
              </a:extLst>
            </p:spPr>
            <p:txBody>
              <a:bodyPr wrap="none" lIns="38100" tIns="38100" rIns="38100" bIns="38100" numCol="1" anchor="t">
                <a:spAutoFit/>
              </a:bodyPr>
              <a:lstStyle>
                <a:lvl1pPr defTabSz="914400">
                  <a:buFont typeface="DejaVu Sans Condensed"/>
                  <a:defRPr sz="6600">
                    <a:solidFill>
                      <a:srgbClr val="FFFFFF"/>
                    </a:solidFill>
                    <a:uFill>
                      <a:solidFill>
                        <a:srgbClr val="FFFFFF"/>
                      </a:solidFill>
                    </a:uFill>
                    <a:latin typeface="+mn-lt"/>
                    <a:ea typeface="+mn-ea"/>
                    <a:cs typeface="+mn-cs"/>
                    <a:sym typeface="DejaVu Sans Condensed"/>
                  </a:defRPr>
                </a:lvl1pPr>
              </a:lstStyle>
              <a:p>
                <a:pPr>
                  <a:defRPr sz="2400" b="1">
                    <a:latin typeface="Arial"/>
                    <a:ea typeface="Arial"/>
                    <a:cs typeface="Arial"/>
                    <a:sym typeface="Arial"/>
                  </a:defRPr>
                </a:pPr>
                <a:r>
                  <a:rPr sz="6600" b="0">
                    <a:latin typeface="+mn-lt"/>
                    <a:ea typeface="+mn-ea"/>
                    <a:cs typeface="+mn-cs"/>
                    <a:sym typeface="DejaVu Sans Condensed"/>
                  </a:rPr>
                  <a:t>P</a:t>
                </a:r>
              </a:p>
            </p:txBody>
          </p:sp>
        </p:grpSp>
        <p:sp>
          <p:nvSpPr>
            <p:cNvPr id="980" name="(ca. 6000 ani)"/>
            <p:cNvSpPr/>
            <p:nvPr/>
          </p:nvSpPr>
          <p:spPr>
            <a:xfrm>
              <a:off x="13262226" y="2242549"/>
              <a:ext cx="5065713" cy="715646"/>
            </a:xfrm>
            <a:prstGeom prst="rect">
              <a:avLst/>
            </a:prstGeom>
            <a:noFill/>
            <a:ln w="9525" cap="flat">
              <a:noFill/>
              <a:round/>
            </a:ln>
            <a:effectLst>
              <a:outerShdw blurRad="12700" dist="35920" dir="2700000" rotWithShape="0">
                <a:srgbClr val="000000"/>
              </a:outerShdw>
            </a:effectLst>
            <a:extLst>
              <a:ext uri="{C572A759-6A51-4108-AA02-DFA0A04FC94B}">
                <ma14:wrappingTextBoxFlag xmlns:ma14="http://schemas.microsoft.com/office/mac/drawingml/2011/main" val="1"/>
              </a:ext>
            </a:extLst>
          </p:spPr>
          <p:txBody>
            <a:bodyPr wrap="none" lIns="38100" tIns="38100" rIns="38100" bIns="38100" numCol="1" anchor="t">
              <a:spAutoFit/>
            </a:bodyPr>
            <a:lstStyle>
              <a:lvl1pPr defTabSz="914400">
                <a:buFont typeface="DejaVu Sans Condensed"/>
                <a:defRPr sz="5500">
                  <a:solidFill>
                    <a:srgbClr val="FFFFFF"/>
                  </a:solidFill>
                  <a:uFill>
                    <a:solidFill>
                      <a:srgbClr val="FFFFFF"/>
                    </a:solidFill>
                  </a:uFill>
                  <a:latin typeface="Quicksand"/>
                  <a:ea typeface="Quicksand"/>
                  <a:cs typeface="Quicksand"/>
                  <a:sym typeface="Quicksand"/>
                </a:defRPr>
              </a:lvl1pPr>
            </a:lstStyle>
            <a:p>
              <a:pPr>
                <a:defRPr b="1"/>
              </a:pPr>
              <a:r>
                <a:rPr b="0"/>
                <a:t>(ca. 6000 ani)</a:t>
              </a:r>
            </a:p>
          </p:txBody>
        </p:sp>
      </p:grpSp>
      <p:grpSp>
        <p:nvGrpSpPr>
          <p:cNvPr id="999" name="Group"/>
          <p:cNvGrpSpPr/>
          <p:nvPr/>
        </p:nvGrpSpPr>
        <p:grpSpPr>
          <a:xfrm>
            <a:off x="2416023" y="6261100"/>
            <a:ext cx="19646989" cy="3090545"/>
            <a:chOff x="0" y="0"/>
            <a:chExt cx="19646987" cy="3090544"/>
          </a:xfrm>
        </p:grpSpPr>
        <p:sp>
          <p:nvSpPr>
            <p:cNvPr id="982" name="(milioane de ani)"/>
            <p:cNvSpPr/>
            <p:nvPr/>
          </p:nvSpPr>
          <p:spPr>
            <a:xfrm>
              <a:off x="6596883" y="2374900"/>
              <a:ext cx="9131301" cy="715645"/>
            </a:xfrm>
            <a:prstGeom prst="rect">
              <a:avLst/>
            </a:prstGeom>
            <a:noFill/>
            <a:ln w="9525" cap="flat">
              <a:noFill/>
              <a:round/>
            </a:ln>
            <a:effectLst>
              <a:outerShdw blurRad="12700" dist="35920" dir="2700000" rotWithShape="0">
                <a:srgbClr val="000000"/>
              </a:outerShdw>
            </a:effectLst>
            <a:extLst>
              <a:ext uri="{C572A759-6A51-4108-AA02-DFA0A04FC94B}">
                <ma14:wrappingTextBoxFlag xmlns:ma14="http://schemas.microsoft.com/office/mac/drawingml/2011/main" val="1"/>
              </a:ext>
            </a:extLst>
          </p:spPr>
          <p:txBody>
            <a:bodyPr wrap="square" lIns="38100" tIns="38100" rIns="38100" bIns="38100" numCol="1" anchor="t">
              <a:spAutoFit/>
            </a:bodyPr>
            <a:lstStyle>
              <a:lvl1pPr defTabSz="914400">
                <a:spcBef>
                  <a:spcPts val="3900"/>
                </a:spcBef>
                <a:buFont typeface="DejaVu Sans Condensed"/>
                <a:defRPr sz="5500">
                  <a:solidFill>
                    <a:srgbClr val="FFFFFF"/>
                  </a:solidFill>
                  <a:uFill>
                    <a:solidFill>
                      <a:srgbClr val="FFFFFF"/>
                    </a:solidFill>
                  </a:uFill>
                  <a:latin typeface="Quicksand"/>
                  <a:ea typeface="Quicksand"/>
                  <a:cs typeface="Quicksand"/>
                  <a:sym typeface="Quicksand"/>
                </a:defRPr>
              </a:lvl1pPr>
            </a:lstStyle>
            <a:p>
              <a:pPr>
                <a:defRPr b="1"/>
              </a:pPr>
              <a:r>
                <a:rPr b="0"/>
                <a:t>(milioane de ani)</a:t>
              </a:r>
            </a:p>
          </p:txBody>
        </p:sp>
        <p:sp>
          <p:nvSpPr>
            <p:cNvPr id="983" name="Conceptul Catastrofist (ex., Cuvier, Smith)"/>
            <p:cNvSpPr/>
            <p:nvPr/>
          </p:nvSpPr>
          <p:spPr>
            <a:xfrm>
              <a:off x="0" y="0"/>
              <a:ext cx="19202400" cy="1066800"/>
            </a:xfrm>
            <a:prstGeom prst="rect">
              <a:avLst/>
            </a:prstGeom>
            <a:noFill/>
            <a:ln w="9525" cap="flat">
              <a:noFill/>
              <a:round/>
            </a:ln>
            <a:effectLst/>
            <a:extLst>
              <a:ext uri="{C572A759-6A51-4108-AA02-DFA0A04FC94B}">
                <ma14:wrappingTextBoxFlag xmlns:ma14="http://schemas.microsoft.com/office/mac/drawingml/2011/main" val="1"/>
              </a:ext>
            </a:extLst>
          </p:spPr>
          <p:txBody>
            <a:bodyPr wrap="square" lIns="0" tIns="0" rIns="0" bIns="0" numCol="1" anchor="t">
              <a:spAutoFit/>
            </a:bodyPr>
            <a:lstStyle>
              <a:lvl1pPr algn="l" defTabSz="914400">
                <a:spcBef>
                  <a:spcPts val="4300"/>
                </a:spcBef>
                <a:buClr>
                  <a:srgbClr val="B6DE87"/>
                </a:buClr>
                <a:defRPr sz="7200">
                  <a:solidFill>
                    <a:srgbClr val="FFFFFF"/>
                  </a:solidFill>
                  <a:effectLst>
                    <a:outerShdw blurRad="38100" dist="38100" dir="2700000" rotWithShape="0">
                      <a:srgbClr val="000000">
                        <a:alpha val="43137"/>
                      </a:srgbClr>
                    </a:outerShdw>
                  </a:effectLst>
                  <a:uFill>
                    <a:solidFill>
                      <a:srgbClr val="FFFFFF"/>
                    </a:solidFill>
                  </a:uFill>
                  <a:latin typeface="+mn-lt"/>
                  <a:ea typeface="+mn-ea"/>
                  <a:cs typeface="+mn-cs"/>
                  <a:sym typeface="DejaVu Sans Condensed"/>
                </a:defRPr>
              </a:lvl1pPr>
            </a:lstStyle>
            <a:p>
              <a:r>
                <a:t>Conceptul Catastrofist (ex., Cuvier, Smith)</a:t>
              </a:r>
            </a:p>
          </p:txBody>
        </p:sp>
        <p:sp>
          <p:nvSpPr>
            <p:cNvPr id="984" name="ÎS"/>
            <p:cNvSpPr/>
            <p:nvPr/>
          </p:nvSpPr>
          <p:spPr>
            <a:xfrm>
              <a:off x="3355614" y="1235416"/>
              <a:ext cx="789993" cy="1054101"/>
            </a:xfrm>
            <a:prstGeom prst="rect">
              <a:avLst/>
            </a:prstGeom>
            <a:noFill/>
            <a:ln w="9525" cap="flat">
              <a:noFill/>
              <a:round/>
            </a:ln>
            <a:effectLst>
              <a:outerShdw blurRad="12700" dist="35920" dir="2700000" rotWithShape="0">
                <a:srgbClr val="000000"/>
              </a:outerShdw>
            </a:effectLst>
            <a:extLst>
              <a:ext uri="{C572A759-6A51-4108-AA02-DFA0A04FC94B}">
                <ma14:wrappingTextBoxFlag xmlns:ma14="http://schemas.microsoft.com/office/mac/drawingml/2011/main" val="1"/>
              </a:ext>
            </a:extLst>
          </p:spPr>
          <p:txBody>
            <a:bodyPr wrap="none" lIns="38100" tIns="38100" rIns="38100" bIns="38100" numCol="1" anchor="t">
              <a:spAutoFit/>
            </a:bodyPr>
            <a:lstStyle>
              <a:lvl1pPr defTabSz="914400">
                <a:buFont typeface="DejaVu Sans Condensed"/>
                <a:defRPr sz="6600">
                  <a:solidFill>
                    <a:srgbClr val="FFFFFF"/>
                  </a:solidFill>
                  <a:uFill>
                    <a:solidFill>
                      <a:srgbClr val="FFFFFF"/>
                    </a:solidFill>
                  </a:uFill>
                  <a:latin typeface="+mn-lt"/>
                  <a:ea typeface="+mn-ea"/>
                  <a:cs typeface="+mn-cs"/>
                  <a:sym typeface="DejaVu Sans Condensed"/>
                </a:defRPr>
              </a:lvl1pPr>
            </a:lstStyle>
            <a:p>
              <a:pPr>
                <a:defRPr sz="2400" b="1">
                  <a:latin typeface="Arial"/>
                  <a:ea typeface="Arial"/>
                  <a:cs typeface="Arial"/>
                  <a:sym typeface="Arial"/>
                </a:defRPr>
              </a:pPr>
              <a:r>
                <a:rPr sz="6600" b="0">
                  <a:latin typeface="+mn-lt"/>
                  <a:ea typeface="+mn-ea"/>
                  <a:cs typeface="+mn-cs"/>
                  <a:sym typeface="DejaVu Sans Condensed"/>
                </a:rPr>
                <a:t>ÎS</a:t>
              </a:r>
            </a:p>
          </p:txBody>
        </p:sp>
        <p:grpSp>
          <p:nvGrpSpPr>
            <p:cNvPr id="987" name="Group"/>
            <p:cNvGrpSpPr/>
            <p:nvPr/>
          </p:nvGrpSpPr>
          <p:grpSpPr>
            <a:xfrm>
              <a:off x="4421295" y="1235416"/>
              <a:ext cx="2158874" cy="1054101"/>
              <a:chOff x="0" y="0"/>
              <a:chExt cx="2158873" cy="1054100"/>
            </a:xfrm>
          </p:grpSpPr>
          <p:sp>
            <p:nvSpPr>
              <p:cNvPr id="985" name="Line"/>
              <p:cNvSpPr/>
              <p:nvPr/>
            </p:nvSpPr>
            <p:spPr>
              <a:xfrm>
                <a:off x="0" y="571546"/>
                <a:ext cx="1449033" cy="1"/>
              </a:xfrm>
              <a:prstGeom prst="line">
                <a:avLst/>
              </a:prstGeom>
              <a:noFill/>
              <a:ln w="38100" cap="flat">
                <a:solidFill>
                  <a:srgbClr val="FFFFFF"/>
                </a:solidFill>
                <a:prstDash val="solid"/>
                <a:round/>
              </a:ln>
              <a:effectLst>
                <a:outerShdw blurRad="12700" dist="35920" dir="2700000" rotWithShape="0">
                  <a:srgbClr val="000000"/>
                </a:outerShdw>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986" name="C"/>
              <p:cNvSpPr/>
              <p:nvPr/>
            </p:nvSpPr>
            <p:spPr>
              <a:xfrm>
                <a:off x="1543233" y="0"/>
                <a:ext cx="615641" cy="1054100"/>
              </a:xfrm>
              <a:prstGeom prst="rect">
                <a:avLst/>
              </a:prstGeom>
              <a:noFill/>
              <a:ln w="9525" cap="flat">
                <a:noFill/>
                <a:round/>
              </a:ln>
              <a:effectLst>
                <a:outerShdw blurRad="12700" dist="35920" dir="2700000" rotWithShape="0">
                  <a:srgbClr val="000000"/>
                </a:outerShdw>
              </a:effectLst>
              <a:extLst>
                <a:ext uri="{C572A759-6A51-4108-AA02-DFA0A04FC94B}">
                  <ma14:wrappingTextBoxFlag xmlns:ma14="http://schemas.microsoft.com/office/mac/drawingml/2011/main" val="1"/>
                </a:ext>
              </a:extLst>
            </p:spPr>
            <p:txBody>
              <a:bodyPr wrap="none" lIns="38100" tIns="38100" rIns="38100" bIns="38100" numCol="1" anchor="t">
                <a:spAutoFit/>
              </a:bodyPr>
              <a:lstStyle>
                <a:lvl1pPr defTabSz="914400">
                  <a:buFont typeface="DejaVu Sans Condensed"/>
                  <a:defRPr sz="6600">
                    <a:solidFill>
                      <a:srgbClr val="FFFFFF"/>
                    </a:solidFill>
                    <a:uFill>
                      <a:solidFill>
                        <a:srgbClr val="FFFFFF"/>
                      </a:solidFill>
                    </a:uFill>
                    <a:latin typeface="+mn-lt"/>
                    <a:ea typeface="+mn-ea"/>
                    <a:cs typeface="+mn-cs"/>
                    <a:sym typeface="DejaVu Sans Condensed"/>
                  </a:defRPr>
                </a:lvl1pPr>
              </a:lstStyle>
              <a:p>
                <a:pPr>
                  <a:defRPr sz="2400" b="1">
                    <a:latin typeface="Arial"/>
                    <a:ea typeface="Arial"/>
                    <a:cs typeface="Arial"/>
                    <a:sym typeface="Arial"/>
                  </a:defRPr>
                </a:pPr>
                <a:r>
                  <a:rPr sz="6600" b="0">
                    <a:latin typeface="+mn-lt"/>
                    <a:ea typeface="+mn-ea"/>
                    <a:cs typeface="+mn-cs"/>
                    <a:sym typeface="DejaVu Sans Condensed"/>
                  </a:rPr>
                  <a:t>C</a:t>
                </a:r>
              </a:p>
            </p:txBody>
          </p:sp>
        </p:grpSp>
        <p:grpSp>
          <p:nvGrpSpPr>
            <p:cNvPr id="990" name="Group"/>
            <p:cNvGrpSpPr/>
            <p:nvPr/>
          </p:nvGrpSpPr>
          <p:grpSpPr>
            <a:xfrm>
              <a:off x="6624430" y="1235416"/>
              <a:ext cx="2333277" cy="1054101"/>
              <a:chOff x="0" y="0"/>
              <a:chExt cx="2333276" cy="1054100"/>
            </a:xfrm>
          </p:grpSpPr>
          <p:sp>
            <p:nvSpPr>
              <p:cNvPr id="988" name="Line"/>
              <p:cNvSpPr/>
              <p:nvPr/>
            </p:nvSpPr>
            <p:spPr>
              <a:xfrm>
                <a:off x="0" y="571546"/>
                <a:ext cx="1688194" cy="1"/>
              </a:xfrm>
              <a:prstGeom prst="line">
                <a:avLst/>
              </a:prstGeom>
              <a:noFill/>
              <a:ln w="38100" cap="flat">
                <a:solidFill>
                  <a:srgbClr val="FFFFFF"/>
                </a:solidFill>
                <a:prstDash val="solid"/>
                <a:round/>
              </a:ln>
              <a:effectLst>
                <a:outerShdw blurRad="12700" dist="35920" dir="2700000" rotWithShape="0">
                  <a:srgbClr val="000000"/>
                </a:outerShdw>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989" name="C"/>
              <p:cNvSpPr/>
              <p:nvPr/>
            </p:nvSpPr>
            <p:spPr>
              <a:xfrm>
                <a:off x="1717636" y="0"/>
                <a:ext cx="615641" cy="1054100"/>
              </a:xfrm>
              <a:prstGeom prst="rect">
                <a:avLst/>
              </a:prstGeom>
              <a:noFill/>
              <a:ln w="9525" cap="flat">
                <a:noFill/>
                <a:round/>
              </a:ln>
              <a:effectLst>
                <a:outerShdw blurRad="12700" dist="35920" dir="2700000" rotWithShape="0">
                  <a:srgbClr val="000000"/>
                </a:outerShdw>
              </a:effectLst>
              <a:extLst>
                <a:ext uri="{C572A759-6A51-4108-AA02-DFA0A04FC94B}">
                  <ma14:wrappingTextBoxFlag xmlns:ma14="http://schemas.microsoft.com/office/mac/drawingml/2011/main" val="1"/>
                </a:ext>
              </a:extLst>
            </p:spPr>
            <p:txBody>
              <a:bodyPr wrap="none" lIns="38100" tIns="38100" rIns="38100" bIns="38100" numCol="1" anchor="t">
                <a:spAutoFit/>
              </a:bodyPr>
              <a:lstStyle>
                <a:lvl1pPr defTabSz="914400">
                  <a:buFont typeface="DejaVu Sans Condensed"/>
                  <a:defRPr sz="6600">
                    <a:solidFill>
                      <a:srgbClr val="FFFFFF"/>
                    </a:solidFill>
                    <a:uFill>
                      <a:solidFill>
                        <a:srgbClr val="FFFFFF"/>
                      </a:solidFill>
                    </a:uFill>
                    <a:latin typeface="+mn-lt"/>
                    <a:ea typeface="+mn-ea"/>
                    <a:cs typeface="+mn-cs"/>
                    <a:sym typeface="DejaVu Sans Condensed"/>
                  </a:defRPr>
                </a:lvl1pPr>
              </a:lstStyle>
              <a:p>
                <a:pPr>
                  <a:defRPr sz="2400" b="1">
                    <a:latin typeface="Arial"/>
                    <a:ea typeface="Arial"/>
                    <a:cs typeface="Arial"/>
                    <a:sym typeface="Arial"/>
                  </a:defRPr>
                </a:pPr>
                <a:r>
                  <a:rPr sz="6600" b="0">
                    <a:latin typeface="+mn-lt"/>
                    <a:ea typeface="+mn-ea"/>
                    <a:cs typeface="+mn-cs"/>
                    <a:sym typeface="DejaVu Sans Condensed"/>
                  </a:rPr>
                  <a:t>C</a:t>
                </a:r>
              </a:p>
            </p:txBody>
          </p:sp>
        </p:grpSp>
        <p:grpSp>
          <p:nvGrpSpPr>
            <p:cNvPr id="993" name="Group"/>
            <p:cNvGrpSpPr/>
            <p:nvPr/>
          </p:nvGrpSpPr>
          <p:grpSpPr>
            <a:xfrm>
              <a:off x="9000597" y="1235416"/>
              <a:ext cx="2904492" cy="1054101"/>
              <a:chOff x="0" y="0"/>
              <a:chExt cx="2904490" cy="1054100"/>
            </a:xfrm>
          </p:grpSpPr>
          <p:sp>
            <p:nvSpPr>
              <p:cNvPr id="991" name="Line"/>
              <p:cNvSpPr/>
              <p:nvPr/>
            </p:nvSpPr>
            <p:spPr>
              <a:xfrm>
                <a:off x="0" y="571546"/>
                <a:ext cx="2194652" cy="1"/>
              </a:xfrm>
              <a:prstGeom prst="line">
                <a:avLst/>
              </a:prstGeom>
              <a:noFill/>
              <a:ln w="38100" cap="flat">
                <a:solidFill>
                  <a:srgbClr val="FFFFFF"/>
                </a:solidFill>
                <a:prstDash val="solid"/>
                <a:round/>
              </a:ln>
              <a:effectLst>
                <a:outerShdw blurRad="12700" dist="35920" dir="2700000" rotWithShape="0">
                  <a:srgbClr val="000000"/>
                </a:outerShdw>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992" name="C"/>
              <p:cNvSpPr/>
              <p:nvPr/>
            </p:nvSpPr>
            <p:spPr>
              <a:xfrm>
                <a:off x="2288850" y="0"/>
                <a:ext cx="615641" cy="1054100"/>
              </a:xfrm>
              <a:prstGeom prst="rect">
                <a:avLst/>
              </a:prstGeom>
              <a:noFill/>
              <a:ln w="9525" cap="flat">
                <a:noFill/>
                <a:round/>
              </a:ln>
              <a:effectLst>
                <a:outerShdw blurRad="12700" dist="35920" dir="2700000" rotWithShape="0">
                  <a:srgbClr val="000000"/>
                </a:outerShdw>
              </a:effectLst>
              <a:extLst>
                <a:ext uri="{C572A759-6A51-4108-AA02-DFA0A04FC94B}">
                  <ma14:wrappingTextBoxFlag xmlns:ma14="http://schemas.microsoft.com/office/mac/drawingml/2011/main" val="1"/>
                </a:ext>
              </a:extLst>
            </p:spPr>
            <p:txBody>
              <a:bodyPr wrap="none" lIns="38100" tIns="38100" rIns="38100" bIns="38100" numCol="1" anchor="t">
                <a:spAutoFit/>
              </a:bodyPr>
              <a:lstStyle>
                <a:lvl1pPr defTabSz="914400">
                  <a:buFont typeface="DejaVu Sans Condensed"/>
                  <a:defRPr sz="6600">
                    <a:solidFill>
                      <a:srgbClr val="FFFFFF"/>
                    </a:solidFill>
                    <a:uFill>
                      <a:solidFill>
                        <a:srgbClr val="FFFFFF"/>
                      </a:solidFill>
                    </a:uFill>
                    <a:latin typeface="+mn-lt"/>
                    <a:ea typeface="+mn-ea"/>
                    <a:cs typeface="+mn-cs"/>
                    <a:sym typeface="DejaVu Sans Condensed"/>
                  </a:defRPr>
                </a:lvl1pPr>
              </a:lstStyle>
              <a:p>
                <a:pPr>
                  <a:defRPr sz="2400" b="1">
                    <a:latin typeface="Arial"/>
                    <a:ea typeface="Arial"/>
                    <a:cs typeface="Arial"/>
                    <a:sym typeface="Arial"/>
                  </a:defRPr>
                </a:pPr>
                <a:r>
                  <a:rPr sz="6600" b="0">
                    <a:latin typeface="+mn-lt"/>
                    <a:ea typeface="+mn-ea"/>
                    <a:cs typeface="+mn-cs"/>
                    <a:sym typeface="DejaVu Sans Condensed"/>
                  </a:rPr>
                  <a:t>C</a:t>
                </a:r>
              </a:p>
            </p:txBody>
          </p:sp>
        </p:grpSp>
        <p:grpSp>
          <p:nvGrpSpPr>
            <p:cNvPr id="998" name="Group"/>
            <p:cNvGrpSpPr/>
            <p:nvPr/>
          </p:nvGrpSpPr>
          <p:grpSpPr>
            <a:xfrm>
              <a:off x="11940786" y="1231900"/>
              <a:ext cx="7706202" cy="1057617"/>
              <a:chOff x="0" y="0"/>
              <a:chExt cx="7706200" cy="1057616"/>
            </a:xfrm>
          </p:grpSpPr>
          <p:sp>
            <p:nvSpPr>
              <p:cNvPr id="994" name="Line"/>
              <p:cNvSpPr/>
              <p:nvPr/>
            </p:nvSpPr>
            <p:spPr>
              <a:xfrm>
                <a:off x="3116121" y="575062"/>
                <a:ext cx="3882845" cy="1"/>
              </a:xfrm>
              <a:prstGeom prst="line">
                <a:avLst/>
              </a:prstGeom>
              <a:noFill/>
              <a:ln w="38100" cap="flat">
                <a:solidFill>
                  <a:srgbClr val="FFFFFF"/>
                </a:solidFill>
                <a:prstDash val="solid"/>
                <a:round/>
              </a:ln>
              <a:effectLst>
                <a:outerShdw blurRad="12700" dist="35920" dir="2700000" rotWithShape="0">
                  <a:srgbClr val="000000"/>
                </a:outerShdw>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995" name="C"/>
              <p:cNvSpPr/>
              <p:nvPr/>
            </p:nvSpPr>
            <p:spPr>
              <a:xfrm>
                <a:off x="2464703" y="3516"/>
                <a:ext cx="615641" cy="1054101"/>
              </a:xfrm>
              <a:prstGeom prst="rect">
                <a:avLst/>
              </a:prstGeom>
              <a:noFill/>
              <a:ln w="9525" cap="flat">
                <a:noFill/>
                <a:round/>
              </a:ln>
              <a:effectLst>
                <a:outerShdw blurRad="12700" dist="35920" dir="2700000" rotWithShape="0">
                  <a:srgbClr val="000000"/>
                </a:outerShdw>
              </a:effectLst>
              <a:extLst>
                <a:ext uri="{C572A759-6A51-4108-AA02-DFA0A04FC94B}">
                  <ma14:wrappingTextBoxFlag xmlns:ma14="http://schemas.microsoft.com/office/mac/drawingml/2011/main" val="1"/>
                </a:ext>
              </a:extLst>
            </p:spPr>
            <p:txBody>
              <a:bodyPr wrap="none" lIns="38100" tIns="38100" rIns="38100" bIns="38100" numCol="1" anchor="t">
                <a:spAutoFit/>
              </a:bodyPr>
              <a:lstStyle>
                <a:lvl1pPr defTabSz="914400">
                  <a:buFont typeface="DejaVu Sans Condensed"/>
                  <a:defRPr sz="6600">
                    <a:solidFill>
                      <a:srgbClr val="FFFFFF"/>
                    </a:solidFill>
                    <a:uFill>
                      <a:solidFill>
                        <a:srgbClr val="FFFFFF"/>
                      </a:solidFill>
                    </a:uFill>
                    <a:latin typeface="+mn-lt"/>
                    <a:ea typeface="+mn-ea"/>
                    <a:cs typeface="+mn-cs"/>
                    <a:sym typeface="DejaVu Sans Condensed"/>
                  </a:defRPr>
                </a:lvl1pPr>
              </a:lstStyle>
              <a:p>
                <a:pPr>
                  <a:defRPr sz="2400" b="1">
                    <a:latin typeface="Arial"/>
                    <a:ea typeface="Arial"/>
                    <a:cs typeface="Arial"/>
                    <a:sym typeface="Arial"/>
                  </a:defRPr>
                </a:pPr>
                <a:r>
                  <a:rPr sz="6600" b="0">
                    <a:latin typeface="+mn-lt"/>
                    <a:ea typeface="+mn-ea"/>
                    <a:cs typeface="+mn-cs"/>
                    <a:sym typeface="DejaVu Sans Condensed"/>
                  </a:rPr>
                  <a:t>C</a:t>
                </a:r>
              </a:p>
            </p:txBody>
          </p:sp>
          <p:sp>
            <p:nvSpPr>
              <p:cNvPr id="996" name="P"/>
              <p:cNvSpPr/>
              <p:nvPr/>
            </p:nvSpPr>
            <p:spPr>
              <a:xfrm>
                <a:off x="7162593" y="0"/>
                <a:ext cx="543608" cy="1054100"/>
              </a:xfrm>
              <a:prstGeom prst="rect">
                <a:avLst/>
              </a:prstGeom>
              <a:noFill/>
              <a:ln w="9525" cap="flat">
                <a:noFill/>
                <a:round/>
              </a:ln>
              <a:effectLst>
                <a:outerShdw blurRad="12700" dist="35920" dir="2700000" rotWithShape="0">
                  <a:srgbClr val="000000"/>
                </a:outerShdw>
              </a:effectLst>
              <a:extLst>
                <a:ext uri="{C572A759-6A51-4108-AA02-DFA0A04FC94B}">
                  <ma14:wrappingTextBoxFlag xmlns:ma14="http://schemas.microsoft.com/office/mac/drawingml/2011/main" val="1"/>
                </a:ext>
              </a:extLst>
            </p:spPr>
            <p:txBody>
              <a:bodyPr wrap="none" lIns="38100" tIns="38100" rIns="38100" bIns="38100" numCol="1" anchor="t">
                <a:spAutoFit/>
              </a:bodyPr>
              <a:lstStyle>
                <a:lvl1pPr defTabSz="914400">
                  <a:buFont typeface="DejaVu Sans Condensed"/>
                  <a:defRPr sz="6600">
                    <a:solidFill>
                      <a:srgbClr val="FFFFFF"/>
                    </a:solidFill>
                    <a:uFill>
                      <a:solidFill>
                        <a:srgbClr val="FFFFFF"/>
                      </a:solidFill>
                    </a:uFill>
                    <a:latin typeface="+mn-lt"/>
                    <a:ea typeface="+mn-ea"/>
                    <a:cs typeface="+mn-cs"/>
                    <a:sym typeface="DejaVu Sans Condensed"/>
                  </a:defRPr>
                </a:lvl1pPr>
              </a:lstStyle>
              <a:p>
                <a:pPr>
                  <a:defRPr sz="2400" b="1">
                    <a:latin typeface="Arial"/>
                    <a:ea typeface="Arial"/>
                    <a:cs typeface="Arial"/>
                    <a:sym typeface="Arial"/>
                  </a:defRPr>
                </a:pPr>
                <a:r>
                  <a:rPr sz="6600" b="0">
                    <a:latin typeface="+mn-lt"/>
                    <a:ea typeface="+mn-ea"/>
                    <a:cs typeface="+mn-cs"/>
                    <a:sym typeface="DejaVu Sans Condensed"/>
                  </a:rPr>
                  <a:t>P</a:t>
                </a:r>
              </a:p>
            </p:txBody>
          </p:sp>
          <p:sp>
            <p:nvSpPr>
              <p:cNvPr id="997" name="Line"/>
              <p:cNvSpPr/>
              <p:nvPr/>
            </p:nvSpPr>
            <p:spPr>
              <a:xfrm>
                <a:off x="0" y="575062"/>
                <a:ext cx="2363470" cy="1"/>
              </a:xfrm>
              <a:prstGeom prst="line">
                <a:avLst/>
              </a:prstGeom>
              <a:noFill/>
              <a:ln w="38100" cap="flat">
                <a:solidFill>
                  <a:srgbClr val="FFFFFF"/>
                </a:solidFill>
                <a:prstDash val="solid"/>
                <a:round/>
              </a:ln>
              <a:effectLst>
                <a:outerShdw blurRad="12700" dist="35920" dir="2700000" rotWithShape="0">
                  <a:srgbClr val="000000"/>
                </a:outerShdw>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grpSp>
      </p:grpSp>
      <p:grpSp>
        <p:nvGrpSpPr>
          <p:cNvPr id="1006" name="Group"/>
          <p:cNvGrpSpPr/>
          <p:nvPr/>
        </p:nvGrpSpPr>
        <p:grpSpPr>
          <a:xfrm>
            <a:off x="2416023" y="9861587"/>
            <a:ext cx="19647068" cy="2626958"/>
            <a:chOff x="0" y="0"/>
            <a:chExt cx="19647066" cy="2626957"/>
          </a:xfrm>
        </p:grpSpPr>
        <p:sp>
          <p:nvSpPr>
            <p:cNvPr id="1000" name="ÎS?"/>
            <p:cNvSpPr/>
            <p:nvPr/>
          </p:nvSpPr>
          <p:spPr>
            <a:xfrm>
              <a:off x="3361304" y="1063316"/>
              <a:ext cx="1190266" cy="1054101"/>
            </a:xfrm>
            <a:prstGeom prst="rect">
              <a:avLst/>
            </a:prstGeom>
            <a:noFill/>
            <a:ln w="9525" cap="flat">
              <a:noFill/>
              <a:round/>
            </a:ln>
            <a:effectLst>
              <a:outerShdw blurRad="12700" dist="35920" dir="2700000" rotWithShape="0">
                <a:srgbClr val="000000"/>
              </a:outerShdw>
            </a:effectLst>
            <a:extLst>
              <a:ext uri="{C572A759-6A51-4108-AA02-DFA0A04FC94B}">
                <ma14:wrappingTextBoxFlag xmlns:ma14="http://schemas.microsoft.com/office/mac/drawingml/2011/main" val="1"/>
              </a:ext>
            </a:extLst>
          </p:spPr>
          <p:txBody>
            <a:bodyPr wrap="none" lIns="38100" tIns="38100" rIns="38100" bIns="38100" numCol="1" anchor="t">
              <a:spAutoFit/>
            </a:bodyPr>
            <a:lstStyle>
              <a:lvl1pPr defTabSz="914400">
                <a:buFont typeface="DejaVu Sans Condensed"/>
                <a:defRPr sz="6600">
                  <a:solidFill>
                    <a:srgbClr val="FFFFFF"/>
                  </a:solidFill>
                  <a:uFill>
                    <a:solidFill>
                      <a:srgbClr val="FFFFFF"/>
                    </a:solidFill>
                  </a:uFill>
                  <a:latin typeface="+mn-lt"/>
                  <a:ea typeface="+mn-ea"/>
                  <a:cs typeface="+mn-cs"/>
                  <a:sym typeface="DejaVu Sans Condensed"/>
                </a:defRPr>
              </a:lvl1pPr>
            </a:lstStyle>
            <a:p>
              <a:pPr>
                <a:defRPr sz="2400" b="1">
                  <a:latin typeface="Arial"/>
                  <a:ea typeface="Arial"/>
                  <a:cs typeface="Arial"/>
                  <a:sym typeface="Arial"/>
                </a:defRPr>
              </a:pPr>
              <a:r>
                <a:rPr sz="6600" b="0">
                  <a:latin typeface="+mn-lt"/>
                  <a:ea typeface="+mn-ea"/>
                  <a:cs typeface="+mn-cs"/>
                  <a:sym typeface="DejaVu Sans Condensed"/>
                </a:rPr>
                <a:t>ÎS?</a:t>
              </a:r>
            </a:p>
          </p:txBody>
        </p:sp>
        <p:sp>
          <p:nvSpPr>
            <p:cNvPr id="1001" name="Conceptul Uniformitarian (ex., Hutton, Lyell)"/>
            <p:cNvSpPr/>
            <p:nvPr/>
          </p:nvSpPr>
          <p:spPr>
            <a:xfrm>
              <a:off x="0" y="0"/>
              <a:ext cx="19202400" cy="1143000"/>
            </a:xfrm>
            <a:prstGeom prst="rect">
              <a:avLst/>
            </a:prstGeom>
            <a:noFill/>
            <a:ln w="9525" cap="flat">
              <a:noFill/>
              <a:round/>
            </a:ln>
            <a:effectLst>
              <a:outerShdw blurRad="12700" dist="35920" dir="2700000" rotWithShape="0">
                <a:srgbClr val="000000"/>
              </a:outerShdw>
            </a:effectLst>
            <a:extLst>
              <a:ext uri="{C572A759-6A51-4108-AA02-DFA0A04FC94B}">
                <ma14:wrappingTextBoxFlag xmlns:ma14="http://schemas.microsoft.com/office/mac/drawingml/2011/main" val="1"/>
              </a:ext>
            </a:extLst>
          </p:spPr>
          <p:txBody>
            <a:bodyPr wrap="square" lIns="38100" tIns="38100" rIns="38100" bIns="38100" numCol="1" anchor="t">
              <a:spAutoFit/>
            </a:bodyPr>
            <a:lstStyle>
              <a:lvl1pPr algn="l" defTabSz="914400">
                <a:spcBef>
                  <a:spcPts val="4300"/>
                </a:spcBef>
                <a:buClr>
                  <a:srgbClr val="B6DE87"/>
                </a:buClr>
                <a:defRPr sz="7200">
                  <a:solidFill>
                    <a:srgbClr val="FFFFFF"/>
                  </a:solidFill>
                  <a:uFill>
                    <a:solidFill>
                      <a:srgbClr val="FFFFFF"/>
                    </a:solidFill>
                  </a:uFill>
                  <a:latin typeface="+mn-lt"/>
                  <a:ea typeface="+mn-ea"/>
                  <a:cs typeface="+mn-cs"/>
                  <a:sym typeface="DejaVu Sans Condensed"/>
                </a:defRPr>
              </a:lvl1pPr>
            </a:lstStyle>
            <a:p>
              <a:pPr>
                <a:defRPr sz="2400"/>
              </a:pPr>
              <a:r>
                <a:rPr sz="7200"/>
                <a:t>Conceptul Uniformitarian (ex., Hutton, Lyell)</a:t>
              </a:r>
            </a:p>
          </p:txBody>
        </p:sp>
        <p:grpSp>
          <p:nvGrpSpPr>
            <p:cNvPr id="1004" name="Group"/>
            <p:cNvGrpSpPr/>
            <p:nvPr/>
          </p:nvGrpSpPr>
          <p:grpSpPr>
            <a:xfrm>
              <a:off x="4759011" y="1105521"/>
              <a:ext cx="14888056" cy="1054101"/>
              <a:chOff x="0" y="0"/>
              <a:chExt cx="14888055" cy="1054100"/>
            </a:xfrm>
          </p:grpSpPr>
          <p:sp>
            <p:nvSpPr>
              <p:cNvPr id="1002" name="Line"/>
              <p:cNvSpPr/>
              <p:nvPr/>
            </p:nvSpPr>
            <p:spPr>
              <a:xfrm>
                <a:off x="0" y="506458"/>
                <a:ext cx="14180822" cy="1"/>
              </a:xfrm>
              <a:prstGeom prst="line">
                <a:avLst/>
              </a:prstGeom>
              <a:noFill/>
              <a:ln w="38100" cap="flat">
                <a:solidFill>
                  <a:srgbClr val="FFFFFF"/>
                </a:solidFill>
                <a:prstDash val="solid"/>
                <a:round/>
              </a:ln>
              <a:effectLst>
                <a:outerShdw blurRad="12700" dist="35920" dir="2700000" rotWithShape="0">
                  <a:srgbClr val="000000"/>
                </a:outerShdw>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1003" name="P"/>
              <p:cNvSpPr/>
              <p:nvPr/>
            </p:nvSpPr>
            <p:spPr>
              <a:xfrm>
                <a:off x="14344448" y="0"/>
                <a:ext cx="543608" cy="1054100"/>
              </a:xfrm>
              <a:prstGeom prst="rect">
                <a:avLst/>
              </a:prstGeom>
              <a:noFill/>
              <a:ln w="9525" cap="flat">
                <a:noFill/>
                <a:round/>
              </a:ln>
              <a:effectLst>
                <a:outerShdw blurRad="12700" dist="35920" dir="2700000" rotWithShape="0">
                  <a:srgbClr val="000000"/>
                </a:outerShdw>
              </a:effectLst>
              <a:extLst>
                <a:ext uri="{C572A759-6A51-4108-AA02-DFA0A04FC94B}">
                  <ma14:wrappingTextBoxFlag xmlns:ma14="http://schemas.microsoft.com/office/mac/drawingml/2011/main" val="1"/>
                </a:ext>
              </a:extLst>
            </p:spPr>
            <p:txBody>
              <a:bodyPr wrap="none" lIns="38100" tIns="38100" rIns="38100" bIns="38100" numCol="1" anchor="t">
                <a:spAutoFit/>
              </a:bodyPr>
              <a:lstStyle>
                <a:lvl1pPr defTabSz="914400">
                  <a:buFont typeface="DejaVu Sans Condensed"/>
                  <a:defRPr sz="6600">
                    <a:solidFill>
                      <a:srgbClr val="FFFFFF"/>
                    </a:solidFill>
                    <a:uFill>
                      <a:solidFill>
                        <a:srgbClr val="FFFFFF"/>
                      </a:solidFill>
                    </a:uFill>
                    <a:latin typeface="+mn-lt"/>
                    <a:ea typeface="+mn-ea"/>
                    <a:cs typeface="+mn-cs"/>
                    <a:sym typeface="DejaVu Sans Condensed"/>
                  </a:defRPr>
                </a:lvl1pPr>
              </a:lstStyle>
              <a:p>
                <a:pPr>
                  <a:defRPr sz="2400" b="1">
                    <a:latin typeface="Arial"/>
                    <a:ea typeface="Arial"/>
                    <a:cs typeface="Arial"/>
                    <a:sym typeface="Arial"/>
                  </a:defRPr>
                </a:pPr>
                <a:r>
                  <a:rPr sz="6600" b="0">
                    <a:latin typeface="+mn-lt"/>
                    <a:ea typeface="+mn-ea"/>
                    <a:cs typeface="+mn-cs"/>
                    <a:sym typeface="DejaVu Sans Condensed"/>
                  </a:rPr>
                  <a:t>P</a:t>
                </a:r>
              </a:p>
            </p:txBody>
          </p:sp>
        </p:grpSp>
        <p:sp>
          <p:nvSpPr>
            <p:cNvPr id="1005" name="(milioane de ani)"/>
            <p:cNvSpPr/>
            <p:nvPr/>
          </p:nvSpPr>
          <p:spPr>
            <a:xfrm>
              <a:off x="6918961" y="1911312"/>
              <a:ext cx="9131301" cy="715646"/>
            </a:xfrm>
            <a:prstGeom prst="rect">
              <a:avLst/>
            </a:prstGeom>
            <a:noFill/>
            <a:ln w="9525" cap="flat">
              <a:noFill/>
              <a:round/>
            </a:ln>
            <a:effectLst>
              <a:outerShdw blurRad="12700" dist="35920" dir="2700000" rotWithShape="0">
                <a:srgbClr val="000000"/>
              </a:outerShdw>
            </a:effectLst>
            <a:extLst>
              <a:ext uri="{C572A759-6A51-4108-AA02-DFA0A04FC94B}">
                <ma14:wrappingTextBoxFlag xmlns:ma14="http://schemas.microsoft.com/office/mac/drawingml/2011/main" val="1"/>
              </a:ext>
            </a:extLst>
          </p:spPr>
          <p:txBody>
            <a:bodyPr wrap="square" lIns="38100" tIns="38100" rIns="38100" bIns="38100" numCol="1" anchor="t">
              <a:spAutoFit/>
            </a:bodyPr>
            <a:lstStyle>
              <a:lvl1pPr defTabSz="914400">
                <a:spcBef>
                  <a:spcPts val="3900"/>
                </a:spcBef>
                <a:buFont typeface="DejaVu Sans Condensed"/>
                <a:defRPr sz="5500">
                  <a:solidFill>
                    <a:srgbClr val="FFFFFF"/>
                  </a:solidFill>
                  <a:uFill>
                    <a:solidFill>
                      <a:srgbClr val="FFFFFF"/>
                    </a:solidFill>
                  </a:uFill>
                  <a:latin typeface="Quicksand"/>
                  <a:ea typeface="Quicksand"/>
                  <a:cs typeface="Quicksand"/>
                  <a:sym typeface="Quicksand"/>
                </a:defRPr>
              </a:lvl1pPr>
            </a:lstStyle>
            <a:p>
              <a:pPr>
                <a:defRPr b="1"/>
              </a:pPr>
              <a:r>
                <a:rPr b="0"/>
                <a:t>(milioane de ani)</a:t>
              </a:r>
            </a:p>
          </p:txBody>
        </p:sp>
      </p:grpSp>
      <p:sp>
        <p:nvSpPr>
          <p:cNvPr id="1007" name="Line"/>
          <p:cNvSpPr/>
          <p:nvPr/>
        </p:nvSpPr>
        <p:spPr>
          <a:xfrm>
            <a:off x="2540000" y="6045200"/>
            <a:ext cx="19304000" cy="0"/>
          </a:xfrm>
          <a:prstGeom prst="line">
            <a:avLst/>
          </a:prstGeom>
          <a:ln w="25400">
            <a:solidFill>
              <a:srgbClr val="F4EDB7">
                <a:alpha val="30000"/>
              </a:srgbClr>
            </a:solidFill>
            <a:miter lim="400000"/>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1008" name="Line"/>
          <p:cNvSpPr/>
          <p:nvPr/>
        </p:nvSpPr>
        <p:spPr>
          <a:xfrm>
            <a:off x="2540000" y="9639300"/>
            <a:ext cx="19304000" cy="0"/>
          </a:xfrm>
          <a:prstGeom prst="line">
            <a:avLst/>
          </a:prstGeom>
          <a:ln w="25400">
            <a:solidFill>
              <a:srgbClr val="F4EDB7">
                <a:alpha val="30000"/>
              </a:srgbClr>
            </a:solidFill>
            <a:miter lim="400000"/>
          </a:ln>
        </p:spPr>
        <p:txBody>
          <a:bodyPr lIns="50800" tIns="50800" rIns="50800" bIns="50800" anchor="ctr"/>
          <a:lstStyle/>
          <a:p>
            <a:pPr algn="l" defTabSz="457200">
              <a:defRPr sz="1200">
                <a:latin typeface="Helvetica"/>
                <a:ea typeface="Helvetica"/>
                <a:cs typeface="Helvetica"/>
                <a:sym typeface="Helvetica"/>
              </a:defRPr>
            </a:pPr>
            <a:endParaRPr/>
          </a:p>
        </p:txBody>
      </p:sp>
      <p:pic>
        <p:nvPicPr>
          <p:cNvPr id="1009" name="X--red stretched thin &amp; wide.png" descr="X--red stretched thin &amp; wide.png"/>
          <p:cNvPicPr>
            <a:picLocks noChangeAspect="1"/>
          </p:cNvPicPr>
          <p:nvPr/>
        </p:nvPicPr>
        <p:blipFill>
          <a:blip r:embed="rId3">
            <a:extLst/>
          </a:blip>
          <a:stretch>
            <a:fillRect/>
          </a:stretch>
        </p:blipFill>
        <p:spPr>
          <a:xfrm>
            <a:off x="4654550" y="6430192"/>
            <a:ext cx="15074900" cy="1968501"/>
          </a:xfrm>
          <a:prstGeom prst="rect">
            <a:avLst/>
          </a:prstGeom>
          <a:ln w="12700">
            <a:miter lim="400000"/>
          </a:ln>
        </p:spPr>
      </p:pic>
      <p:pic>
        <p:nvPicPr>
          <p:cNvPr id="1010" name="X--red stretched thin &amp; wide.png" descr="X--red stretched thin &amp; wide.png"/>
          <p:cNvPicPr>
            <a:picLocks noChangeAspect="1"/>
          </p:cNvPicPr>
          <p:nvPr/>
        </p:nvPicPr>
        <p:blipFill>
          <a:blip r:embed="rId3">
            <a:extLst/>
          </a:blip>
          <a:stretch>
            <a:fillRect/>
          </a:stretch>
        </p:blipFill>
        <p:spPr>
          <a:xfrm>
            <a:off x="4468701" y="2998798"/>
            <a:ext cx="15074901" cy="1968501"/>
          </a:xfrm>
          <a:prstGeom prst="rect">
            <a:avLst/>
          </a:prstGeom>
          <a:ln w="12700">
            <a:miter lim="400000"/>
          </a:ln>
        </p:spPr>
      </p:pic>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999"/>
                                        </p:tgtEl>
                                        <p:attrNameLst>
                                          <p:attrName>style.visibility</p:attrName>
                                        </p:attrNameLst>
                                      </p:cBhvr>
                                      <p:to>
                                        <p:strVal val="visible"/>
                                      </p:to>
                                    </p:set>
                                    <p:animEffect transition="in" filter="dissolve">
                                      <p:cBhvr>
                                        <p:cTn id="7" dur="500"/>
                                        <p:tgtEl>
                                          <p:spTgt spid="99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fill="hold" grpId="2" nodeType="clickEffect">
                                  <p:stCondLst>
                                    <p:cond delay="0"/>
                                  </p:stCondLst>
                                  <p:iterate>
                                    <p:tmAbs val="0"/>
                                  </p:iterate>
                                  <p:childTnLst>
                                    <p:set>
                                      <p:cBhvr>
                                        <p:cTn id="11" fill="hold"/>
                                        <p:tgtEl>
                                          <p:spTgt spid="1006"/>
                                        </p:tgtEl>
                                        <p:attrNameLst>
                                          <p:attrName>style.visibility</p:attrName>
                                        </p:attrNameLst>
                                      </p:cBhvr>
                                      <p:to>
                                        <p:strVal val="visible"/>
                                      </p:to>
                                    </p:set>
                                    <p:animEffect transition="in" filter="dissolve">
                                      <p:cBhvr>
                                        <p:cTn id="12" dur="500"/>
                                        <p:tgtEl>
                                          <p:spTgt spid="1006"/>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fill="hold" grpId="3" nodeType="clickEffect">
                                  <p:stCondLst>
                                    <p:cond delay="0"/>
                                  </p:stCondLst>
                                  <p:iterate>
                                    <p:tmAbs val="0"/>
                                  </p:iterate>
                                  <p:childTnLst>
                                    <p:set>
                                      <p:cBhvr>
                                        <p:cTn id="16" fill="hold"/>
                                        <p:tgtEl>
                                          <p:spTgt spid="1009"/>
                                        </p:tgtEl>
                                        <p:attrNameLst>
                                          <p:attrName>style.visibility</p:attrName>
                                        </p:attrNameLst>
                                      </p:cBhvr>
                                      <p:to>
                                        <p:strVal val="visible"/>
                                      </p:to>
                                    </p:set>
                                    <p:animEffect transition="in" filter="dissolve">
                                      <p:cBhvr>
                                        <p:cTn id="17" dur="750"/>
                                        <p:tgtEl>
                                          <p:spTgt spid="1009"/>
                                        </p:tgtEl>
                                      </p:cBhvr>
                                    </p:animEffect>
                                  </p:childTnLst>
                                </p:cTn>
                              </p:par>
                            </p:childTnLst>
                          </p:cTn>
                        </p:par>
                        <p:par>
                          <p:cTn id="18" fill="hold">
                            <p:stCondLst>
                              <p:cond delay="750"/>
                            </p:stCondLst>
                            <p:childTnLst>
                              <p:par>
                                <p:cTn id="19" presetID="9" presetClass="entr" fill="hold" grpId="4" nodeType="afterEffect">
                                  <p:stCondLst>
                                    <p:cond delay="0"/>
                                  </p:stCondLst>
                                  <p:iterate>
                                    <p:tmAbs val="0"/>
                                  </p:iterate>
                                  <p:childTnLst>
                                    <p:set>
                                      <p:cBhvr>
                                        <p:cTn id="20" fill="hold"/>
                                        <p:tgtEl>
                                          <p:spTgt spid="1010"/>
                                        </p:tgtEl>
                                        <p:attrNameLst>
                                          <p:attrName>style.visibility</p:attrName>
                                        </p:attrNameLst>
                                      </p:cBhvr>
                                      <p:to>
                                        <p:strVal val="visible"/>
                                      </p:to>
                                    </p:set>
                                    <p:animEffect transition="in" filter="dissolve">
                                      <p:cBhvr>
                                        <p:cTn id="21" dur="750"/>
                                        <p:tgtEl>
                                          <p:spTgt spid="10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9" grpId="1" animBg="1" advAuto="0"/>
      <p:bldP spid="1006" grpId="2" animBg="1" advAuto="0"/>
      <p:bldP spid="1009" grpId="3" animBg="1" advAuto="0"/>
      <p:bldP spid="1010" grpId="4" animBg="1" advAuto="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4" name="„Scuza mea pentru această lungă și amatoare abatere în istorie este că am incercat să arăt cum cred că geologia a intrat pe mâna unor teoreticieni care au fost…"/>
          <p:cNvSpPr>
            <a:spLocks noGrp="1"/>
          </p:cNvSpPr>
          <p:nvPr>
            <p:ph type="ctrTitle"/>
          </p:nvPr>
        </p:nvSpPr>
        <p:spPr>
          <a:xfrm>
            <a:off x="2425700" y="1384300"/>
            <a:ext cx="19481800" cy="9537700"/>
          </a:xfrm>
          <a:prstGeom prst="rect">
            <a:avLst/>
          </a:prstGeom>
        </p:spPr>
        <p:txBody>
          <a:bodyPr/>
          <a:lstStyle/>
          <a:p>
            <a:r>
              <a:t>„Scuza mea pentru această lungă și amatoare abatere în istorie este că am incercat să arăt cum cred că geologia a intrat pe mâna unor teoreticieni care au fost </a:t>
            </a:r>
          </a:p>
          <a:p>
            <a:r>
              <a:t>condiționați de situația politico-</a:t>
            </a:r>
          </a:p>
          <a:p>
            <a:r>
              <a:t>socială a vremii mai mult decât</a:t>
            </a:r>
          </a:p>
          <a:p>
            <a:r>
              <a:t>de observațiile făcute pe teren.”</a:t>
            </a:r>
          </a:p>
        </p:txBody>
      </p:sp>
      <p:sp>
        <p:nvSpPr>
          <p:cNvPr id="1015" name="Derek Ager, The Nature of the Stratigraphical Record (London: Macmillan, 1981), pp. 46-47."/>
          <p:cNvSpPr>
            <a:spLocks noGrp="1"/>
          </p:cNvSpPr>
          <p:nvPr>
            <p:ph type="subTitle" sz="quarter" idx="1"/>
          </p:nvPr>
        </p:nvSpPr>
        <p:spPr>
          <a:xfrm>
            <a:off x="2425700" y="10909300"/>
            <a:ext cx="19481800" cy="1206500"/>
          </a:xfrm>
          <a:prstGeom prst="rect">
            <a:avLst/>
          </a:prstGeom>
        </p:spPr>
        <p:txBody>
          <a:bodyPr anchor="ctr"/>
          <a:lstStyle/>
          <a:p>
            <a:r>
              <a:t>Derek Ager, </a:t>
            </a:r>
            <a:r>
              <a:rPr>
                <a:latin typeface="DejaVu Sans Condensed Oblique"/>
                <a:ea typeface="DejaVu Sans Condensed Oblique"/>
                <a:cs typeface="DejaVu Sans Condensed Oblique"/>
                <a:sym typeface="DejaVu Sans Condensed Oblique"/>
              </a:rPr>
              <a:t>The Nature of the Stratigraphical Record</a:t>
            </a:r>
            <a:r>
              <a:t> (London: Macmillan, 1981), pp. 46-47.</a:t>
            </a:r>
          </a:p>
        </p:txBody>
      </p:sp>
      <p:pic>
        <p:nvPicPr>
          <p:cNvPr id="1016" name="Ager, Derek.jpg" descr="Ager, Derek.jpg"/>
          <p:cNvPicPr>
            <a:picLocks/>
          </p:cNvPicPr>
          <p:nvPr/>
        </p:nvPicPr>
        <p:blipFill>
          <a:blip r:embed="rId3">
            <a:extLst/>
          </a:blip>
          <a:stretch>
            <a:fillRect/>
          </a:stretch>
        </p:blipFill>
        <p:spPr>
          <a:xfrm>
            <a:off x="16764000" y="4818062"/>
            <a:ext cx="5143500" cy="5613401"/>
          </a:xfrm>
          <a:prstGeom prst="rect">
            <a:avLst/>
          </a:prstGeom>
          <a:ln>
            <a:solidFill>
              <a:srgbClr val="FFFFFF"/>
            </a:solidFill>
            <a:miter lim="400000"/>
          </a:ln>
          <a:effectLst>
            <a:reflection stA="16917" endPos="40000" dir="5400000" sy="-100000" algn="bl" rotWithShape="0"/>
          </a:effectLst>
        </p:spPr>
      </p:pic>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1014"/>
                                        </p:tgtEl>
                                        <p:attrNameLst>
                                          <p:attrName>style.visibility</p:attrName>
                                        </p:attrNameLst>
                                      </p:cBhvr>
                                      <p:to>
                                        <p:strVal val="visible"/>
                                      </p:to>
                                    </p:set>
                                    <p:animEffect transition="in" filter="dissolve">
                                      <p:cBhvr>
                                        <p:cTn id="7" dur="500"/>
                                        <p:tgtEl>
                                          <p:spTgt spid="10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4" grpId="1" animBg="1" advAuto="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0" name="„Cu alte cuvinte, noi am permis să fim îndoctrinați forțat (spălați pe creier) spre a evita orice interpretare a trecutului ce implică extreme și care  ar putea fi…"/>
          <p:cNvSpPr>
            <a:spLocks noGrp="1"/>
          </p:cNvSpPr>
          <p:nvPr>
            <p:ph type="ctrTitle"/>
          </p:nvPr>
        </p:nvSpPr>
        <p:spPr>
          <a:xfrm>
            <a:off x="2425700" y="1384300"/>
            <a:ext cx="19024600" cy="8550310"/>
          </a:xfrm>
          <a:prstGeom prst="rect">
            <a:avLst/>
          </a:prstGeom>
        </p:spPr>
        <p:txBody>
          <a:bodyPr/>
          <a:lstStyle/>
          <a:p>
            <a:r>
              <a:t>„Cu alte cuvinte, noi am permis să fim îndoctrinați forțat (spălați pe creier) spre a evita orice interpretare a trecutului ce implică extreme și care  ar putea fi </a:t>
            </a:r>
          </a:p>
          <a:p>
            <a:r>
              <a:t>etichetată „procese catastrofice.”</a:t>
            </a:r>
          </a:p>
        </p:txBody>
      </p:sp>
      <p:sp>
        <p:nvSpPr>
          <p:cNvPr id="1021" name="Derek Ager, The Nature of the Stratigraphical Record (London: Macmillan, 1981), pp. 46-47."/>
          <p:cNvSpPr/>
          <p:nvPr/>
        </p:nvSpPr>
        <p:spPr>
          <a:xfrm>
            <a:off x="2425700" y="10909300"/>
            <a:ext cx="19481800" cy="1206500"/>
          </a:xfrm>
          <a:prstGeom prst="rect">
            <a:avLst/>
          </a:prstGeom>
          <a:ln w="12700">
            <a:miter lim="400000"/>
          </a:ln>
          <a:effectLst>
            <a:outerShdw blurRad="50800" dist="38100" dir="5400000" rotWithShape="0">
              <a:srgbClr val="000000">
                <a:alpha val="40000"/>
              </a:srgbClr>
            </a:outerShdw>
          </a:effectLst>
          <a:extLst>
            <a:ext uri="{C572A759-6A51-4108-AA02-DFA0A04FC94B}">
              <ma14:wrappingTextBoxFlag xmlns:ma14="http://schemas.microsoft.com/office/mac/drawingml/2011/main" val="1"/>
            </a:ext>
          </a:extLst>
        </p:spPr>
        <p:txBody>
          <a:bodyPr lIns="0" tIns="0" rIns="0" bIns="0" anchor="ctr"/>
          <a:lstStyle/>
          <a:p>
            <a:pPr algn="l">
              <a:defRPr sz="3600">
                <a:solidFill>
                  <a:srgbClr val="FFFFFF"/>
                </a:solidFill>
                <a:effectLst>
                  <a:outerShdw blurRad="50800" dist="38100" dir="5400000" rotWithShape="0">
                    <a:srgbClr val="000000">
                      <a:alpha val="40000"/>
                    </a:srgbClr>
                  </a:outerShdw>
                </a:effectLst>
                <a:latin typeface="+mn-lt"/>
                <a:ea typeface="+mn-ea"/>
                <a:cs typeface="+mn-cs"/>
                <a:sym typeface="DejaVu Sans Condensed"/>
              </a:defRPr>
            </a:pPr>
            <a:r>
              <a:t>Derek Ager, </a:t>
            </a:r>
            <a:r>
              <a:rPr>
                <a:latin typeface="DejaVu Sans Condensed Oblique"/>
                <a:ea typeface="DejaVu Sans Condensed Oblique"/>
                <a:cs typeface="DejaVu Sans Condensed Oblique"/>
                <a:sym typeface="DejaVu Sans Condensed Oblique"/>
              </a:rPr>
              <a:t>The Nature of the Stratigraphical Record</a:t>
            </a:r>
            <a:r>
              <a:t> (London: Macmillan, 1981), pp. 46-47.</a:t>
            </a:r>
          </a:p>
        </p:txBody>
      </p:sp>
      <p:pic>
        <p:nvPicPr>
          <p:cNvPr id="1022" name="Ager, Derek.jpg" descr="Ager, Derek.jpg"/>
          <p:cNvPicPr>
            <a:picLocks/>
          </p:cNvPicPr>
          <p:nvPr/>
        </p:nvPicPr>
        <p:blipFill>
          <a:blip r:embed="rId3">
            <a:extLst/>
          </a:blip>
          <a:stretch>
            <a:fillRect/>
          </a:stretch>
        </p:blipFill>
        <p:spPr>
          <a:xfrm>
            <a:off x="16764000" y="4818062"/>
            <a:ext cx="5143500" cy="5613401"/>
          </a:xfrm>
          <a:prstGeom prst="rect">
            <a:avLst/>
          </a:prstGeom>
          <a:ln>
            <a:solidFill>
              <a:srgbClr val="FFFFFF"/>
            </a:solidFill>
            <a:miter lim="400000"/>
          </a:ln>
          <a:effectLst>
            <a:reflection stA="16917" endPos="40000" dir="5400000" sy="-100000" algn="bl" rotWithShape="0"/>
          </a:effectLst>
        </p:spPr>
      </p:pic>
    </p:spTree>
  </p:cSld>
  <p:clrMapOvr>
    <a:masterClrMapping/>
  </p:clrMapOvr>
  <p:transition xmlns:p14="http://schemas.microsoft.com/office/powerpoint/2010/mai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 name="Ce lipsește?"/>
          <p:cNvSpPr>
            <a:spLocks noGrp="1"/>
          </p:cNvSpPr>
          <p:nvPr>
            <p:ph type="title" idx="4294967295"/>
          </p:nvPr>
        </p:nvSpPr>
        <p:spPr>
          <a:xfrm>
            <a:off x="1778000" y="1340014"/>
            <a:ext cx="20828000" cy="2095501"/>
          </a:xfrm>
          <a:prstGeom prst="rect">
            <a:avLst/>
          </a:prstGeom>
        </p:spPr>
        <p:txBody>
          <a:bodyPr/>
          <a:lstStyle>
            <a:lvl1pPr>
              <a:defRPr>
                <a:latin typeface="Geneva"/>
                <a:ea typeface="Geneva"/>
                <a:cs typeface="Geneva"/>
                <a:sym typeface="Geneva"/>
              </a:defRPr>
            </a:lvl1pPr>
          </a:lstStyle>
          <a:p>
            <a:r>
              <a:t>Ce lipsește?</a:t>
            </a:r>
          </a:p>
        </p:txBody>
      </p:sp>
      <p:sp>
        <p:nvSpPr>
          <p:cNvPr id="1027" name="Ce a fost inițial?"/>
          <p:cNvSpPr/>
          <p:nvPr/>
        </p:nvSpPr>
        <p:spPr>
          <a:xfrm>
            <a:off x="1778000" y="10995962"/>
            <a:ext cx="20828000" cy="2095501"/>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lvl1pPr>
              <a:defRPr sz="9600">
                <a:solidFill>
                  <a:srgbClr val="FFFFFF"/>
                </a:solidFill>
                <a:effectLst>
                  <a:outerShdw blurRad="50800" dist="38100" dir="5400000" rotWithShape="0">
                    <a:srgbClr val="000000">
                      <a:alpha val="40000"/>
                    </a:srgbClr>
                  </a:outerShdw>
                </a:effectLst>
                <a:latin typeface="Geneva"/>
                <a:ea typeface="Geneva"/>
                <a:cs typeface="Geneva"/>
                <a:sym typeface="Geneva"/>
              </a:defRPr>
            </a:lvl1pPr>
          </a:lstStyle>
          <a:p>
            <a:r>
              <a:t>Ce a fost inițial?</a:t>
            </a:r>
          </a:p>
        </p:txBody>
      </p:sp>
      <p:sp>
        <p:nvSpPr>
          <p:cNvPr id="1028" name="Line"/>
          <p:cNvSpPr/>
          <p:nvPr/>
        </p:nvSpPr>
        <p:spPr>
          <a:xfrm>
            <a:off x="9205217" y="3889105"/>
            <a:ext cx="5971284" cy="1635495"/>
          </a:xfrm>
          <a:custGeom>
            <a:avLst/>
            <a:gdLst/>
            <a:ahLst/>
            <a:cxnLst>
              <a:cxn ang="0">
                <a:pos x="wd2" y="hd2"/>
              </a:cxn>
              <a:cxn ang="5400000">
                <a:pos x="wd2" y="hd2"/>
              </a:cxn>
              <a:cxn ang="10800000">
                <a:pos x="wd2" y="hd2"/>
              </a:cxn>
              <a:cxn ang="16200000">
                <a:pos x="wd2" y="hd2"/>
              </a:cxn>
            </a:cxnLst>
            <a:rect l="0" t="0" r="r" b="b"/>
            <a:pathLst>
              <a:path w="21600" h="14489" extrusionOk="0">
                <a:moveTo>
                  <a:pt x="0" y="14489"/>
                </a:moveTo>
                <a:cubicBezTo>
                  <a:pt x="5365" y="-7111"/>
                  <a:pt x="17924" y="-2372"/>
                  <a:pt x="21600" y="14376"/>
                </a:cubicBezTo>
              </a:path>
            </a:pathLst>
          </a:custGeom>
          <a:ln w="635000">
            <a:solidFill>
              <a:srgbClr val="FFFB00"/>
            </a:solidFill>
            <a:miter lim="400000"/>
          </a:ln>
        </p:spPr>
        <p:txBody>
          <a:bodyPr lIns="50800" tIns="50800" rIns="50800" bIns="50800" anchor="ctr"/>
          <a:lstStyle/>
          <a:p>
            <a:endParaRPr/>
          </a:p>
        </p:txBody>
      </p:sp>
      <p:sp>
        <p:nvSpPr>
          <p:cNvPr id="1029" name="Line"/>
          <p:cNvSpPr/>
          <p:nvPr/>
        </p:nvSpPr>
        <p:spPr>
          <a:xfrm rot="10757368">
            <a:off x="9279711" y="8240121"/>
            <a:ext cx="5845473" cy="1635120"/>
          </a:xfrm>
          <a:custGeom>
            <a:avLst/>
            <a:gdLst/>
            <a:ahLst/>
            <a:cxnLst>
              <a:cxn ang="0">
                <a:pos x="wd2" y="hd2"/>
              </a:cxn>
              <a:cxn ang="5400000">
                <a:pos x="wd2" y="hd2"/>
              </a:cxn>
              <a:cxn ang="10800000">
                <a:pos x="wd2" y="hd2"/>
              </a:cxn>
              <a:cxn ang="16200000">
                <a:pos x="wd2" y="hd2"/>
              </a:cxn>
            </a:cxnLst>
            <a:rect l="0" t="0" r="r" b="b"/>
            <a:pathLst>
              <a:path w="21600" h="14692" extrusionOk="0">
                <a:moveTo>
                  <a:pt x="0" y="14692"/>
                </a:moveTo>
                <a:cubicBezTo>
                  <a:pt x="5262" y="-6908"/>
                  <a:pt x="17843" y="-2560"/>
                  <a:pt x="21600" y="13965"/>
                </a:cubicBezTo>
              </a:path>
            </a:pathLst>
          </a:custGeom>
          <a:ln w="635000">
            <a:solidFill>
              <a:srgbClr val="FFFB00"/>
            </a:solidFill>
            <a:miter lim="400000"/>
          </a:ln>
        </p:spPr>
        <p:txBody>
          <a:bodyPr lIns="50800" tIns="50800" rIns="50800" bIns="50800" anchor="ctr"/>
          <a:lstStyle/>
          <a:p>
            <a:endParaRPr/>
          </a:p>
        </p:txBody>
      </p:sp>
    </p:spTree>
  </p:cSld>
  <p:clrMapOvr>
    <a:masterClrMapping/>
  </p:clrMapOvr>
  <p:transition xmlns:p14="http://schemas.microsoft.com/office/powerpoint/2010/mai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1" name="A."/>
          <p:cNvSpPr>
            <a:spLocks noGrp="1"/>
          </p:cNvSpPr>
          <p:nvPr>
            <p:ph type="title" idx="4294967295"/>
          </p:nvPr>
        </p:nvSpPr>
        <p:spPr>
          <a:xfrm>
            <a:off x="5181600" y="1955800"/>
            <a:ext cx="1193800" cy="1092200"/>
          </a:xfrm>
          <a:prstGeom prst="rect">
            <a:avLst/>
          </a:prstGeom>
        </p:spPr>
        <p:txBody>
          <a:bodyPr/>
          <a:lstStyle>
            <a:lvl1pPr algn="l"/>
          </a:lstStyle>
          <a:p>
            <a:r>
              <a:t>A.</a:t>
            </a:r>
          </a:p>
        </p:txBody>
      </p:sp>
      <p:sp>
        <p:nvSpPr>
          <p:cNvPr id="1032" name="Circle"/>
          <p:cNvSpPr/>
          <p:nvPr/>
        </p:nvSpPr>
        <p:spPr>
          <a:xfrm>
            <a:off x="6718417" y="1789276"/>
            <a:ext cx="3834630" cy="3834791"/>
          </a:xfrm>
          <a:prstGeom prst="ellipse">
            <a:avLst/>
          </a:prstGeom>
          <a:ln w="381000">
            <a:solidFill>
              <a:srgbClr val="FFFB00"/>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1033" name="Line"/>
          <p:cNvSpPr/>
          <p:nvPr/>
        </p:nvSpPr>
        <p:spPr>
          <a:xfrm flipV="1">
            <a:off x="6927638" y="2997059"/>
            <a:ext cx="3414055" cy="25"/>
          </a:xfrm>
          <a:prstGeom prst="line">
            <a:avLst/>
          </a:prstGeom>
          <a:ln w="381000">
            <a:solidFill>
              <a:srgbClr val="FFFB00"/>
            </a:solidFill>
            <a:miter lim="400000"/>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1034" name="Line"/>
          <p:cNvSpPr/>
          <p:nvPr/>
        </p:nvSpPr>
        <p:spPr>
          <a:xfrm flipV="1">
            <a:off x="6929775" y="4446453"/>
            <a:ext cx="3414055" cy="26"/>
          </a:xfrm>
          <a:prstGeom prst="line">
            <a:avLst/>
          </a:prstGeom>
          <a:ln w="381000">
            <a:solidFill>
              <a:srgbClr val="FFFB00"/>
            </a:solidFill>
            <a:miter lim="400000"/>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1035" name="B."/>
          <p:cNvSpPr/>
          <p:nvPr/>
        </p:nvSpPr>
        <p:spPr>
          <a:xfrm>
            <a:off x="13148254" y="1854200"/>
            <a:ext cx="1419116" cy="1298394"/>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lvl1pPr algn="l">
              <a:defRPr sz="9600">
                <a:solidFill>
                  <a:srgbClr val="FFFFFF"/>
                </a:solidFill>
                <a:effectLst>
                  <a:outerShdw blurRad="50800" dist="38100" dir="5400000" rotWithShape="0">
                    <a:srgbClr val="000000">
                      <a:alpha val="40000"/>
                    </a:srgbClr>
                  </a:outerShdw>
                </a:effectLst>
                <a:latin typeface="Quicksand"/>
                <a:ea typeface="Quicksand"/>
                <a:cs typeface="Quicksand"/>
                <a:sym typeface="Quicksand"/>
              </a:defRPr>
            </a:lvl1pPr>
          </a:lstStyle>
          <a:p>
            <a:r>
              <a:t>B.</a:t>
            </a:r>
          </a:p>
        </p:txBody>
      </p:sp>
      <p:grpSp>
        <p:nvGrpSpPr>
          <p:cNvPr id="1039" name="Group"/>
          <p:cNvGrpSpPr/>
          <p:nvPr/>
        </p:nvGrpSpPr>
        <p:grpSpPr>
          <a:xfrm>
            <a:off x="14677167" y="1789276"/>
            <a:ext cx="3834630" cy="3834791"/>
            <a:chOff x="0" y="0"/>
            <a:chExt cx="3834628" cy="3834789"/>
          </a:xfrm>
        </p:grpSpPr>
        <p:sp>
          <p:nvSpPr>
            <p:cNvPr id="1036" name="Circle"/>
            <p:cNvSpPr/>
            <p:nvPr/>
          </p:nvSpPr>
          <p:spPr>
            <a:xfrm>
              <a:off x="0" y="0"/>
              <a:ext cx="3834629" cy="3834790"/>
            </a:xfrm>
            <a:prstGeom prst="ellipse">
              <a:avLst/>
            </a:prstGeom>
            <a:noFill/>
            <a:ln w="381000" cap="flat">
              <a:solidFill>
                <a:srgbClr val="FFFB00"/>
              </a:solidFill>
              <a:prstDash val="solid"/>
              <a:miter lim="400000"/>
            </a:ln>
            <a:effectLst/>
          </p:spPr>
          <p:txBody>
            <a:bodyPr wrap="square" lIns="50800" tIns="50800" rIns="50800" bIns="50800" numCol="1" anchor="ctr">
              <a:noAutofit/>
            </a:bodyP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1037" name="Line"/>
            <p:cNvSpPr/>
            <p:nvPr/>
          </p:nvSpPr>
          <p:spPr>
            <a:xfrm flipV="1">
              <a:off x="166068" y="1207783"/>
              <a:ext cx="3457210" cy="1539979"/>
            </a:xfrm>
            <a:prstGeom prst="line">
              <a:avLst/>
            </a:prstGeom>
            <a:noFill/>
            <a:ln w="381000" cap="flat">
              <a:solidFill>
                <a:srgbClr val="FFFB00"/>
              </a:solidFill>
              <a:prstDash val="solid"/>
              <a:miter lim="400000"/>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1038" name="Line"/>
            <p:cNvSpPr/>
            <p:nvPr/>
          </p:nvSpPr>
          <p:spPr>
            <a:xfrm>
              <a:off x="105685" y="1238002"/>
              <a:ext cx="3519731" cy="1419175"/>
            </a:xfrm>
            <a:prstGeom prst="line">
              <a:avLst/>
            </a:prstGeom>
            <a:noFill/>
            <a:ln w="381000" cap="flat">
              <a:solidFill>
                <a:srgbClr val="FFFB00"/>
              </a:solidFill>
              <a:prstDash val="solid"/>
              <a:miter lim="400000"/>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grpSp>
      <p:sp>
        <p:nvSpPr>
          <p:cNvPr id="1040" name="C."/>
          <p:cNvSpPr/>
          <p:nvPr/>
        </p:nvSpPr>
        <p:spPr>
          <a:xfrm>
            <a:off x="5067300" y="7888727"/>
            <a:ext cx="1419115" cy="1298395"/>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lvl1pPr algn="l">
              <a:defRPr sz="9600">
                <a:solidFill>
                  <a:srgbClr val="FFFFFF"/>
                </a:solidFill>
                <a:effectLst>
                  <a:outerShdw blurRad="50800" dist="38100" dir="5400000" rotWithShape="0">
                    <a:srgbClr val="000000">
                      <a:alpha val="40000"/>
                    </a:srgbClr>
                  </a:outerShdw>
                </a:effectLst>
                <a:latin typeface="Quicksand"/>
                <a:ea typeface="Quicksand"/>
                <a:cs typeface="Quicksand"/>
                <a:sym typeface="Quicksand"/>
              </a:defRPr>
            </a:lvl1pPr>
          </a:lstStyle>
          <a:p>
            <a:r>
              <a:t>C.</a:t>
            </a:r>
          </a:p>
        </p:txBody>
      </p:sp>
      <p:sp>
        <p:nvSpPr>
          <p:cNvPr id="1041" name="D."/>
          <p:cNvSpPr/>
          <p:nvPr/>
        </p:nvSpPr>
        <p:spPr>
          <a:xfrm>
            <a:off x="13140359" y="7888727"/>
            <a:ext cx="1419115" cy="1298395"/>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lvl1pPr algn="l">
              <a:defRPr sz="9600">
                <a:solidFill>
                  <a:srgbClr val="FFFFFF"/>
                </a:solidFill>
                <a:effectLst>
                  <a:outerShdw blurRad="50800" dist="38100" dir="5400000" rotWithShape="0">
                    <a:srgbClr val="000000">
                      <a:alpha val="40000"/>
                    </a:srgbClr>
                  </a:outerShdw>
                </a:effectLst>
                <a:latin typeface="Quicksand"/>
                <a:ea typeface="Quicksand"/>
                <a:cs typeface="Quicksand"/>
                <a:sym typeface="Quicksand"/>
              </a:defRPr>
            </a:lvl1pPr>
          </a:lstStyle>
          <a:p>
            <a:r>
              <a:t>D.</a:t>
            </a:r>
          </a:p>
        </p:txBody>
      </p:sp>
      <p:sp>
        <p:nvSpPr>
          <p:cNvPr id="1042" name="Circle"/>
          <p:cNvSpPr/>
          <p:nvPr/>
        </p:nvSpPr>
        <p:spPr>
          <a:xfrm>
            <a:off x="14681968" y="8077811"/>
            <a:ext cx="3834630" cy="3834791"/>
          </a:xfrm>
          <a:prstGeom prst="ellipse">
            <a:avLst/>
          </a:prstGeom>
          <a:ln w="381000">
            <a:solidFill>
              <a:srgbClr val="FFFB00"/>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grpSp>
        <p:nvGrpSpPr>
          <p:cNvPr id="1047" name="Group"/>
          <p:cNvGrpSpPr/>
          <p:nvPr/>
        </p:nvGrpSpPr>
        <p:grpSpPr>
          <a:xfrm>
            <a:off x="6748611" y="8077811"/>
            <a:ext cx="3834630" cy="3834791"/>
            <a:chOff x="0" y="0"/>
            <a:chExt cx="3834628" cy="3834789"/>
          </a:xfrm>
        </p:grpSpPr>
        <p:sp>
          <p:nvSpPr>
            <p:cNvPr id="1043" name="Circle"/>
            <p:cNvSpPr/>
            <p:nvPr/>
          </p:nvSpPr>
          <p:spPr>
            <a:xfrm>
              <a:off x="0" y="0"/>
              <a:ext cx="3834629" cy="3834790"/>
            </a:xfrm>
            <a:prstGeom prst="ellipse">
              <a:avLst/>
            </a:prstGeom>
            <a:noFill/>
            <a:ln w="381000" cap="flat">
              <a:solidFill>
                <a:srgbClr val="FFFB00"/>
              </a:solidFill>
              <a:prstDash val="solid"/>
              <a:miter lim="400000"/>
            </a:ln>
            <a:effectLst/>
          </p:spPr>
          <p:txBody>
            <a:bodyPr wrap="square" lIns="50800" tIns="50800" rIns="50800" bIns="50800" numCol="1" anchor="ctr">
              <a:noAutofit/>
            </a:bodyP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1044" name="Oval"/>
            <p:cNvSpPr/>
            <p:nvPr/>
          </p:nvSpPr>
          <p:spPr>
            <a:xfrm>
              <a:off x="1036488" y="1142388"/>
              <a:ext cx="533401" cy="520701"/>
            </a:xfrm>
            <a:prstGeom prst="ellipse">
              <a:avLst/>
            </a:prstGeom>
            <a:solidFill>
              <a:srgbClr val="FFFB00"/>
            </a:solidFill>
            <a:ln w="25400" cap="flat">
              <a:solidFill>
                <a:srgbClr val="FFFB00"/>
              </a:solidFill>
              <a:prstDash val="solid"/>
              <a:miter lim="400000"/>
            </a:ln>
            <a:effectLst/>
          </p:spPr>
          <p:txBody>
            <a:bodyPr wrap="square" lIns="50800" tIns="50800" rIns="50800" bIns="50800" numCol="1" anchor="ctr">
              <a:noAutofit/>
            </a:bodyP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1045" name="Oval"/>
            <p:cNvSpPr/>
            <p:nvPr/>
          </p:nvSpPr>
          <p:spPr>
            <a:xfrm>
              <a:off x="2281088" y="1142388"/>
              <a:ext cx="533401" cy="520701"/>
            </a:xfrm>
            <a:prstGeom prst="ellipse">
              <a:avLst/>
            </a:prstGeom>
            <a:solidFill>
              <a:srgbClr val="FFFB00"/>
            </a:solidFill>
            <a:ln w="25400" cap="flat">
              <a:solidFill>
                <a:srgbClr val="FFFB00"/>
              </a:solidFill>
              <a:prstDash val="solid"/>
              <a:miter lim="400000"/>
            </a:ln>
            <a:effectLst/>
          </p:spPr>
          <p:txBody>
            <a:bodyPr wrap="square" lIns="50800" tIns="50800" rIns="50800" bIns="50800" numCol="1" anchor="ctr">
              <a:noAutofit/>
            </a:bodyP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1046" name="Line"/>
            <p:cNvSpPr/>
            <p:nvPr/>
          </p:nvSpPr>
          <p:spPr>
            <a:xfrm>
              <a:off x="1188888" y="2005988"/>
              <a:ext cx="1447801" cy="407352"/>
            </a:xfrm>
            <a:custGeom>
              <a:avLst/>
              <a:gdLst/>
              <a:ahLst/>
              <a:cxnLst>
                <a:cxn ang="0">
                  <a:pos x="wd2" y="hd2"/>
                </a:cxn>
                <a:cxn ang="5400000">
                  <a:pos x="wd2" y="hd2"/>
                </a:cxn>
                <a:cxn ang="10800000">
                  <a:pos x="wd2" y="hd2"/>
                </a:cxn>
                <a:cxn ang="16200000">
                  <a:pos x="wd2" y="hd2"/>
                </a:cxn>
              </a:cxnLst>
              <a:rect l="0" t="0" r="r" b="b"/>
              <a:pathLst>
                <a:path w="21600" h="15746" extrusionOk="0">
                  <a:moveTo>
                    <a:pt x="0" y="1964"/>
                  </a:moveTo>
                  <a:cubicBezTo>
                    <a:pt x="4547" y="21600"/>
                    <a:pt x="17811" y="19636"/>
                    <a:pt x="21600" y="0"/>
                  </a:cubicBezTo>
                </a:path>
              </a:pathLst>
            </a:custGeom>
            <a:noFill/>
            <a:ln w="381000" cap="flat">
              <a:solidFill>
                <a:srgbClr val="FFFB00"/>
              </a:solidFill>
              <a:prstDash val="solid"/>
              <a:miter lim="400000"/>
            </a:ln>
            <a:effectLst/>
          </p:spPr>
          <p:txBody>
            <a:bodyPr wrap="square" lIns="50800" tIns="50800" rIns="50800" bIns="50800" numCol="1" anchor="ctr">
              <a:noAutofit/>
            </a:bodyPr>
            <a:lstStyle/>
            <a:p>
              <a:endParaRPr/>
            </a:p>
          </p:txBody>
        </p:sp>
      </p:gr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1039"/>
                                        </p:tgtEl>
                                        <p:attrNameLst>
                                          <p:attrName>style.visibility</p:attrName>
                                        </p:attrNameLst>
                                      </p:cBhvr>
                                      <p:to>
                                        <p:strVal val="visible"/>
                                      </p:to>
                                    </p:set>
                                    <p:animEffect transition="in" filter="dissolve">
                                      <p:cBhvr>
                                        <p:cTn id="7" dur="500"/>
                                        <p:tgtEl>
                                          <p:spTgt spid="103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fill="hold" grpId="2" nodeType="clickEffect">
                                  <p:stCondLst>
                                    <p:cond delay="0"/>
                                  </p:stCondLst>
                                  <p:iterate>
                                    <p:tmAbs val="0"/>
                                  </p:iterate>
                                  <p:childTnLst>
                                    <p:set>
                                      <p:cBhvr>
                                        <p:cTn id="11" fill="hold"/>
                                        <p:tgtEl>
                                          <p:spTgt spid="1047"/>
                                        </p:tgtEl>
                                        <p:attrNameLst>
                                          <p:attrName>style.visibility</p:attrName>
                                        </p:attrNameLst>
                                      </p:cBhvr>
                                      <p:to>
                                        <p:strVal val="visible"/>
                                      </p:to>
                                    </p:set>
                                    <p:animEffect transition="in" filter="dissolve">
                                      <p:cBhvr>
                                        <p:cTn id="12" dur="500"/>
                                        <p:tgtEl>
                                          <p:spTgt spid="1047"/>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fill="hold" grpId="3" nodeType="clickEffect">
                                  <p:stCondLst>
                                    <p:cond delay="0"/>
                                  </p:stCondLst>
                                  <p:iterate>
                                    <p:tmAbs val="0"/>
                                  </p:iterate>
                                  <p:childTnLst>
                                    <p:set>
                                      <p:cBhvr>
                                        <p:cTn id="16" fill="hold"/>
                                        <p:tgtEl>
                                          <p:spTgt spid="1042"/>
                                        </p:tgtEl>
                                        <p:attrNameLst>
                                          <p:attrName>style.visibility</p:attrName>
                                        </p:attrNameLst>
                                      </p:cBhvr>
                                      <p:to>
                                        <p:strVal val="visible"/>
                                      </p:to>
                                    </p:set>
                                    <p:animEffect transition="in" filter="dissolve">
                                      <p:cBhvr>
                                        <p:cTn id="17" dur="500"/>
                                        <p:tgtEl>
                                          <p:spTgt spid="10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9" grpId="1" animBg="1" advAuto="0"/>
      <p:bldP spid="1042" grpId="3" animBg="1" advAuto="0"/>
      <p:bldP spid="1047" grpId="2" animBg="1" advAuto="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 name="Nu lipsește nimic!"/>
          <p:cNvSpPr>
            <a:spLocks noGrp="1"/>
          </p:cNvSpPr>
          <p:nvPr>
            <p:ph type="title" idx="4294967295"/>
          </p:nvPr>
        </p:nvSpPr>
        <p:spPr>
          <a:xfrm>
            <a:off x="1778000" y="1245258"/>
            <a:ext cx="20828000" cy="2095501"/>
          </a:xfrm>
          <a:prstGeom prst="rect">
            <a:avLst/>
          </a:prstGeom>
        </p:spPr>
        <p:txBody>
          <a:bodyPr/>
          <a:lstStyle>
            <a:lvl1pPr>
              <a:defRPr>
                <a:latin typeface="Geneva"/>
                <a:ea typeface="Geneva"/>
                <a:cs typeface="Geneva"/>
                <a:sym typeface="Geneva"/>
              </a:defRPr>
            </a:lvl1pPr>
          </a:lstStyle>
          <a:p>
            <a:r>
              <a:t>Nu lipsește nimic!</a:t>
            </a:r>
          </a:p>
        </p:txBody>
      </p:sp>
      <p:sp>
        <p:nvSpPr>
          <p:cNvPr id="1050" name="Așa a fost schițat."/>
          <p:cNvSpPr/>
          <p:nvPr/>
        </p:nvSpPr>
        <p:spPr>
          <a:xfrm>
            <a:off x="1778000" y="10901205"/>
            <a:ext cx="20828000" cy="2095501"/>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lvl1pPr>
              <a:defRPr sz="9600">
                <a:solidFill>
                  <a:srgbClr val="FFFFFF"/>
                </a:solidFill>
                <a:effectLst>
                  <a:outerShdw blurRad="50800" dist="38100" dir="5400000" rotWithShape="0">
                    <a:srgbClr val="000000">
                      <a:alpha val="40000"/>
                    </a:srgbClr>
                  </a:outerShdw>
                </a:effectLst>
                <a:latin typeface="Geneva"/>
                <a:ea typeface="Geneva"/>
                <a:cs typeface="Geneva"/>
                <a:sym typeface="Geneva"/>
              </a:defRPr>
            </a:lvl1pPr>
          </a:lstStyle>
          <a:p>
            <a:r>
              <a:t>Așa a fost schițat.</a:t>
            </a:r>
          </a:p>
        </p:txBody>
      </p:sp>
      <p:sp>
        <p:nvSpPr>
          <p:cNvPr id="1051" name="Line"/>
          <p:cNvSpPr/>
          <p:nvPr/>
        </p:nvSpPr>
        <p:spPr>
          <a:xfrm>
            <a:off x="9205217" y="3889105"/>
            <a:ext cx="5971284" cy="1635495"/>
          </a:xfrm>
          <a:custGeom>
            <a:avLst/>
            <a:gdLst/>
            <a:ahLst/>
            <a:cxnLst>
              <a:cxn ang="0">
                <a:pos x="wd2" y="hd2"/>
              </a:cxn>
              <a:cxn ang="5400000">
                <a:pos x="wd2" y="hd2"/>
              </a:cxn>
              <a:cxn ang="10800000">
                <a:pos x="wd2" y="hd2"/>
              </a:cxn>
              <a:cxn ang="16200000">
                <a:pos x="wd2" y="hd2"/>
              </a:cxn>
            </a:cxnLst>
            <a:rect l="0" t="0" r="r" b="b"/>
            <a:pathLst>
              <a:path w="21600" h="14489" extrusionOk="0">
                <a:moveTo>
                  <a:pt x="0" y="14489"/>
                </a:moveTo>
                <a:cubicBezTo>
                  <a:pt x="5365" y="-7111"/>
                  <a:pt x="17924" y="-2372"/>
                  <a:pt x="21600" y="14376"/>
                </a:cubicBezTo>
              </a:path>
            </a:pathLst>
          </a:custGeom>
          <a:ln w="635000">
            <a:solidFill>
              <a:srgbClr val="FFFB00"/>
            </a:solidFill>
            <a:miter lim="400000"/>
          </a:ln>
        </p:spPr>
        <p:txBody>
          <a:bodyPr lIns="50800" tIns="50800" rIns="50800" bIns="50800" anchor="ctr"/>
          <a:lstStyle/>
          <a:p>
            <a:endParaRPr/>
          </a:p>
        </p:txBody>
      </p:sp>
      <p:sp>
        <p:nvSpPr>
          <p:cNvPr id="1052" name="Line"/>
          <p:cNvSpPr/>
          <p:nvPr/>
        </p:nvSpPr>
        <p:spPr>
          <a:xfrm rot="10757368">
            <a:off x="9279711" y="8240121"/>
            <a:ext cx="5845473" cy="1635120"/>
          </a:xfrm>
          <a:custGeom>
            <a:avLst/>
            <a:gdLst/>
            <a:ahLst/>
            <a:cxnLst>
              <a:cxn ang="0">
                <a:pos x="wd2" y="hd2"/>
              </a:cxn>
              <a:cxn ang="5400000">
                <a:pos x="wd2" y="hd2"/>
              </a:cxn>
              <a:cxn ang="10800000">
                <a:pos x="wd2" y="hd2"/>
              </a:cxn>
              <a:cxn ang="16200000">
                <a:pos x="wd2" y="hd2"/>
              </a:cxn>
            </a:cxnLst>
            <a:rect l="0" t="0" r="r" b="b"/>
            <a:pathLst>
              <a:path w="21600" h="14692" extrusionOk="0">
                <a:moveTo>
                  <a:pt x="0" y="14692"/>
                </a:moveTo>
                <a:cubicBezTo>
                  <a:pt x="5262" y="-6908"/>
                  <a:pt x="17843" y="-2560"/>
                  <a:pt x="21600" y="13965"/>
                </a:cubicBezTo>
              </a:path>
            </a:pathLst>
          </a:custGeom>
          <a:ln w="635000">
            <a:solidFill>
              <a:srgbClr val="FFFB00"/>
            </a:solidFill>
            <a:miter lim="400000"/>
          </a:ln>
        </p:spPr>
        <p:txBody>
          <a:bodyPr lIns="50800" tIns="50800" rIns="50800" bIns="50800" anchor="ctr"/>
          <a:lstStyle/>
          <a:p>
            <a:endParaRPr/>
          </a:p>
        </p:txBody>
      </p:sp>
    </p:spTree>
  </p:cSld>
  <p:clrMapOvr>
    <a:masterClrMapping/>
  </p:clrMapOvr>
  <p:transition xmlns:p14="http://schemas.microsoft.com/office/powerpoint/2010/mai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 name="“Aceasta a fost interpretată ca și un conglomerat de bază al unei mări transgresive diacronice. S-a sugerat, având foarte puține fosile ca dovezi, că acest conglomerat are între trei până la cinci zone cu amonit, și prin urmare, până la cinci milioane de ani vechime în timp."/>
          <p:cNvSpPr>
            <a:spLocks noGrp="1"/>
          </p:cNvSpPr>
          <p:nvPr>
            <p:ph type="ctrTitle"/>
          </p:nvPr>
        </p:nvSpPr>
        <p:spPr>
          <a:xfrm>
            <a:off x="1778000" y="3505200"/>
            <a:ext cx="20828000" cy="8077200"/>
          </a:xfrm>
          <a:prstGeom prst="rect">
            <a:avLst/>
          </a:prstGeom>
        </p:spPr>
        <p:txBody>
          <a:bodyPr/>
          <a:lstStyle/>
          <a:p>
            <a:r>
              <a:t>“Aceasta a fost </a:t>
            </a:r>
            <a:r>
              <a:rPr>
                <a:solidFill>
                  <a:srgbClr val="FFFB00"/>
                </a:solidFill>
              </a:rPr>
              <a:t>interpretată</a:t>
            </a:r>
            <a:r>
              <a:t> ca și un conglomerat de bază al unei mări transgresive diacronice. S-a </a:t>
            </a:r>
            <a:r>
              <a:rPr>
                <a:solidFill>
                  <a:srgbClr val="FFFB00"/>
                </a:solidFill>
              </a:rPr>
              <a:t>sugerat, având foarte puține fosile ca dovezi</a:t>
            </a:r>
            <a:r>
              <a:t>, că acest conglomerat are între trei până la cinci zone cu amonit, și prin urmare, până la </a:t>
            </a:r>
            <a:r>
              <a:rPr>
                <a:solidFill>
                  <a:srgbClr val="FFFB00"/>
                </a:solidFill>
              </a:rPr>
              <a:t>cinci milioane de ani</a:t>
            </a:r>
            <a:r>
              <a:t> vechime în timp. </a:t>
            </a:r>
          </a:p>
        </p:txBody>
      </p:sp>
      <p:sp>
        <p:nvSpPr>
          <p:cNvPr id="1055" name="Derek Ager, The New Catastrophism (Cambridge: Cambridge Univ. Press, 1993), p. 120."/>
          <p:cNvSpPr>
            <a:spLocks noGrp="1"/>
          </p:cNvSpPr>
          <p:nvPr>
            <p:ph type="subTitle" sz="quarter" idx="1"/>
          </p:nvPr>
        </p:nvSpPr>
        <p:spPr>
          <a:prstGeom prst="rect">
            <a:avLst/>
          </a:prstGeom>
        </p:spPr>
        <p:txBody>
          <a:bodyPr/>
          <a:lstStyle/>
          <a:p>
            <a:r>
              <a:t>Derek Ager, </a:t>
            </a:r>
            <a:r>
              <a:rPr>
                <a:latin typeface="DejaVu Sans Condensed Oblique"/>
                <a:ea typeface="DejaVu Sans Condensed Oblique"/>
                <a:cs typeface="DejaVu Sans Condensed Oblique"/>
                <a:sym typeface="DejaVu Sans Condensed Oblique"/>
              </a:rPr>
              <a:t>The New Catastrophism</a:t>
            </a:r>
            <a:r>
              <a:t> (Cambridge: Cambridge Univ. Press, 1993), p. 120.</a:t>
            </a:r>
          </a:p>
        </p:txBody>
      </p:sp>
      <p:sp>
        <p:nvSpPr>
          <p:cNvPr id="1056" name="Cu privire la“Piatra Sutton,” un conglomerat etichetat “Jurasicul Timpuriu” în apropierea casei lui Ager din Swansea, Țara Galilor:"/>
          <p:cNvSpPr/>
          <p:nvPr/>
        </p:nvSpPr>
        <p:spPr>
          <a:xfrm>
            <a:off x="1778000" y="838200"/>
            <a:ext cx="20828000" cy="1803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lgn="l">
              <a:lnSpc>
                <a:spcPct val="110000"/>
              </a:lnSpc>
              <a:defRPr sz="4800">
                <a:solidFill>
                  <a:srgbClr val="FFFFFF"/>
                </a:solidFill>
                <a:latin typeface="Geneva"/>
                <a:ea typeface="Geneva"/>
                <a:cs typeface="Geneva"/>
                <a:sym typeface="Geneva"/>
              </a:defRPr>
            </a:lvl1pPr>
          </a:lstStyle>
          <a:p>
            <a:r>
              <a:t>Cu privire la“Piatra Sutton,” un conglomerat etichetat “Jurasicul Timpuriu” în apropierea casei lui Ager din Swansea, Țara Galilor:</a:t>
            </a:r>
          </a:p>
        </p:txBody>
      </p:sp>
      <p:sp>
        <p:nvSpPr>
          <p:cNvPr id="1057" name="Eu însă cred că a fost depozitat în câteva ore sau minute.”"/>
          <p:cNvSpPr/>
          <p:nvPr/>
        </p:nvSpPr>
        <p:spPr>
          <a:xfrm>
            <a:off x="1778000" y="8851900"/>
            <a:ext cx="20828000" cy="2400300"/>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p>
            <a:pPr lvl="2" indent="0" algn="l">
              <a:defRPr sz="7200">
                <a:solidFill>
                  <a:srgbClr val="FFFFFF"/>
                </a:solidFill>
                <a:effectLst>
                  <a:outerShdw blurRad="50800" dist="38100" dir="5400000" rotWithShape="0">
                    <a:srgbClr val="000000">
                      <a:alpha val="40000"/>
                    </a:srgbClr>
                  </a:outerShdw>
                </a:effectLst>
                <a:latin typeface="+mn-lt"/>
                <a:ea typeface="+mn-ea"/>
                <a:cs typeface="+mn-cs"/>
                <a:sym typeface="DejaVu Sans Condensed"/>
              </a:defRPr>
            </a:pPr>
            <a:r>
              <a:t>                                       Eu însă cred că a fost depozitat în câteva </a:t>
            </a:r>
            <a:r>
              <a:rPr>
                <a:solidFill>
                  <a:srgbClr val="FFFB00"/>
                </a:solidFill>
              </a:rPr>
              <a:t>ore sau minute</a:t>
            </a:r>
            <a:r>
              <a:t>.”</a:t>
            </a:r>
          </a:p>
        </p:txBody>
      </p:sp>
      <p:pic>
        <p:nvPicPr>
          <p:cNvPr id="1058" name="conglomerate--Indiana EDU.jpg" descr="conglomerate--Indiana EDU.jpg"/>
          <p:cNvPicPr>
            <a:picLocks/>
          </p:cNvPicPr>
          <p:nvPr/>
        </p:nvPicPr>
        <p:blipFill>
          <a:blip r:embed="rId3">
            <a:extLst/>
          </a:blip>
          <a:stretch>
            <a:fillRect/>
          </a:stretch>
        </p:blipFill>
        <p:spPr>
          <a:xfrm>
            <a:off x="5416550" y="2810583"/>
            <a:ext cx="13550900" cy="9029701"/>
          </a:xfrm>
          <a:prstGeom prst="rect">
            <a:avLst/>
          </a:prstGeom>
          <a:ln w="25400">
            <a:solidFill>
              <a:srgbClr val="FFFFFF"/>
            </a:solidFill>
            <a:miter lim="400000"/>
          </a:ln>
        </p:spPr>
      </p:pic>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xit" fill="hold" grpId="1" nodeType="clickEffect">
                                  <p:stCondLst>
                                    <p:cond delay="0"/>
                                  </p:stCondLst>
                                  <p:iterate>
                                    <p:tmAbs val="0"/>
                                  </p:iterate>
                                  <p:childTnLst>
                                    <p:animEffect transition="out" filter="dissolve">
                                      <p:cBhvr>
                                        <p:cTn id="6" dur="500" fill="hold"/>
                                        <p:tgtEl>
                                          <p:spTgt spid="1058"/>
                                        </p:tgtEl>
                                      </p:cBhvr>
                                    </p:animEffect>
                                    <p:set>
                                      <p:cBhvr>
                                        <p:cTn id="7" fill="hold">
                                          <p:stCondLst>
                                            <p:cond delay="499"/>
                                          </p:stCondLst>
                                        </p:cTn>
                                        <p:tgtEl>
                                          <p:spTgt spid="1058"/>
                                        </p:tgtEl>
                                        <p:attrNameLst>
                                          <p:attrName>style.visibility</p:attrName>
                                        </p:attrNameLst>
                                      </p:cBhvr>
                                      <p:to>
                                        <p:strVal val="hidden"/>
                                      </p:to>
                                    </p:set>
                                  </p:childTnLst>
                                </p:cTn>
                              </p:par>
                            </p:childTnLst>
                          </p:cTn>
                        </p:par>
                        <p:par>
                          <p:cTn id="8" fill="hold">
                            <p:stCondLst>
                              <p:cond delay="500"/>
                            </p:stCondLst>
                            <p:childTnLst>
                              <p:par>
                                <p:cTn id="9" presetID="9" presetClass="entr" fill="hold" grpId="2" nodeType="afterEffect">
                                  <p:stCondLst>
                                    <p:cond delay="0"/>
                                  </p:stCondLst>
                                  <p:iterate>
                                    <p:tmAbs val="0"/>
                                  </p:iterate>
                                  <p:childTnLst>
                                    <p:set>
                                      <p:cBhvr>
                                        <p:cTn id="10" fill="hold"/>
                                        <p:tgtEl>
                                          <p:spTgt spid="1054"/>
                                        </p:tgtEl>
                                        <p:attrNameLst>
                                          <p:attrName>style.visibility</p:attrName>
                                        </p:attrNameLst>
                                      </p:cBhvr>
                                      <p:to>
                                        <p:strVal val="visible"/>
                                      </p:to>
                                    </p:set>
                                    <p:animEffect transition="in" filter="dissolve">
                                      <p:cBhvr>
                                        <p:cTn id="11" dur="500"/>
                                        <p:tgtEl>
                                          <p:spTgt spid="1054"/>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fill="hold" grpId="3" nodeType="clickEffect">
                                  <p:stCondLst>
                                    <p:cond delay="0"/>
                                  </p:stCondLst>
                                  <p:iterate>
                                    <p:tmAbs val="0"/>
                                  </p:iterate>
                                  <p:childTnLst>
                                    <p:set>
                                      <p:cBhvr>
                                        <p:cTn id="15" fill="hold"/>
                                        <p:tgtEl>
                                          <p:spTgt spid="1057"/>
                                        </p:tgtEl>
                                        <p:attrNameLst>
                                          <p:attrName>style.visibility</p:attrName>
                                        </p:attrNameLst>
                                      </p:cBhvr>
                                      <p:to>
                                        <p:strVal val="visible"/>
                                      </p:to>
                                    </p:set>
                                    <p:animEffect transition="in" filter="dissolve">
                                      <p:cBhvr>
                                        <p:cTn id="16" dur="500"/>
                                        <p:tgtEl>
                                          <p:spTgt spid="10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4" grpId="2" animBg="1" advAuto="0"/>
      <p:bldP spid="1057" grpId="3" animBg="1" advAuto="0"/>
      <p:bldP spid="1058" grpId="1" animBg="1" advAuto="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2" name="121088266.jpg" descr="121088266.jpg"/>
          <p:cNvPicPr>
            <a:picLocks noChangeAspect="1"/>
          </p:cNvPicPr>
          <p:nvPr/>
        </p:nvPicPr>
        <p:blipFill>
          <a:blip r:embed="rId3">
            <a:extLst/>
          </a:blip>
          <a:srcRect l="556" t="12260" b="7327"/>
          <a:stretch>
            <a:fillRect/>
          </a:stretch>
        </p:blipFill>
        <p:spPr>
          <a:xfrm>
            <a:off x="7579999" y="4826000"/>
            <a:ext cx="9295200" cy="4953000"/>
          </a:xfrm>
          <a:prstGeom prst="rect">
            <a:avLst/>
          </a:prstGeom>
          <a:ln w="12700">
            <a:miter lim="400000"/>
          </a:ln>
        </p:spPr>
      </p:pic>
      <p:sp>
        <p:nvSpPr>
          <p:cNvPr id="1063" name="Rectangle"/>
          <p:cNvSpPr/>
          <p:nvPr/>
        </p:nvSpPr>
        <p:spPr>
          <a:xfrm>
            <a:off x="7556500" y="3721100"/>
            <a:ext cx="9296400" cy="1168400"/>
          </a:xfrm>
          <a:prstGeom prst="rect">
            <a:avLst/>
          </a:prstGeom>
          <a:solidFill>
            <a:srgbClr val="0B1D29"/>
          </a:solidFill>
          <a:ln w="25400">
            <a:solidFill>
              <a:srgbClr val="000000">
                <a:alpha val="0"/>
              </a:srgbClr>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1064" name="FAPTE"/>
          <p:cNvSpPr/>
          <p:nvPr/>
        </p:nvSpPr>
        <p:spPr>
          <a:xfrm>
            <a:off x="9423400" y="3860800"/>
            <a:ext cx="5461000" cy="838200"/>
          </a:xfrm>
          <a:prstGeom prst="rect">
            <a:avLst/>
          </a:prstGeom>
          <a:ln w="12700">
            <a:miter lim="400000"/>
          </a:ln>
          <a:effectLst>
            <a:outerShdw blurRad="50800" dist="38100" dir="5400000" rotWithShape="0">
              <a:srgbClr val="000000">
                <a:alpha val="40000"/>
              </a:srgbClr>
            </a:outerShdw>
          </a:effectLst>
          <a:extLst>
            <a:ext uri="{C572A759-6A51-4108-AA02-DFA0A04FC94B}">
              <ma14:wrappingTextBoxFlag xmlns:ma14="http://schemas.microsoft.com/office/mac/drawingml/2011/main" val="1"/>
            </a:ext>
          </a:extLst>
        </p:spPr>
        <p:txBody>
          <a:bodyPr lIns="0" tIns="0" rIns="0" bIns="0"/>
          <a:lstStyle>
            <a:lvl1pPr>
              <a:defRPr sz="6400">
                <a:solidFill>
                  <a:srgbClr val="FFFFFF"/>
                </a:solidFill>
                <a:effectLst>
                  <a:outerShdw blurRad="50800" dist="38100" dir="5400000" rotWithShape="0">
                    <a:srgbClr val="000000">
                      <a:alpha val="40000"/>
                    </a:srgbClr>
                  </a:outerShdw>
                </a:effectLst>
                <a:latin typeface="+mn-lt"/>
                <a:ea typeface="+mn-ea"/>
                <a:cs typeface="+mn-cs"/>
                <a:sym typeface="DejaVu Sans Condensed"/>
              </a:defRPr>
            </a:lvl1pPr>
          </a:lstStyle>
          <a:p>
            <a:r>
              <a:t>FAPTE</a:t>
            </a:r>
          </a:p>
        </p:txBody>
      </p:sp>
      <p:sp>
        <p:nvSpPr>
          <p:cNvPr id="1065" name="Rectangle"/>
          <p:cNvSpPr/>
          <p:nvPr/>
        </p:nvSpPr>
        <p:spPr>
          <a:xfrm>
            <a:off x="7480300" y="9017000"/>
            <a:ext cx="9398000" cy="1016000"/>
          </a:xfrm>
          <a:prstGeom prst="rect">
            <a:avLst/>
          </a:prstGeom>
          <a:solidFill>
            <a:srgbClr val="0B1D29"/>
          </a:solidFill>
          <a:ln w="25400">
            <a:solidFill>
              <a:srgbClr val="000000">
                <a:alpha val="0"/>
              </a:srgbClr>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1066" name="ROCI ȘI FOSILE"/>
          <p:cNvSpPr/>
          <p:nvPr/>
        </p:nvSpPr>
        <p:spPr>
          <a:xfrm>
            <a:off x="7543800" y="9207500"/>
            <a:ext cx="9321800" cy="1041400"/>
          </a:xfrm>
          <a:prstGeom prst="rect">
            <a:avLst/>
          </a:prstGeom>
          <a:ln w="12700">
            <a:miter lim="400000"/>
          </a:ln>
          <a:effectLst>
            <a:outerShdw blurRad="50800" dist="38100" dir="5400000" rotWithShape="0">
              <a:srgbClr val="000000">
                <a:alpha val="40000"/>
              </a:srgbClr>
            </a:outerShdw>
          </a:effectLst>
          <a:extLst>
            <a:ext uri="{C572A759-6A51-4108-AA02-DFA0A04FC94B}">
              <ma14:wrappingTextBoxFlag xmlns:ma14="http://schemas.microsoft.com/office/mac/drawingml/2011/main" val="1"/>
            </a:ext>
          </a:extLst>
        </p:spPr>
        <p:txBody>
          <a:bodyPr lIns="0" tIns="0" rIns="0" bIns="0"/>
          <a:lstStyle>
            <a:lvl1pPr>
              <a:defRPr sz="4800">
                <a:solidFill>
                  <a:srgbClr val="FFFFFF"/>
                </a:solidFill>
                <a:effectLst>
                  <a:outerShdw blurRad="50800" dist="38100" dir="5400000" rotWithShape="0">
                    <a:srgbClr val="000000">
                      <a:alpha val="40000"/>
                    </a:srgbClr>
                  </a:outerShdw>
                </a:effectLst>
                <a:latin typeface="+mn-lt"/>
                <a:ea typeface="+mn-ea"/>
                <a:cs typeface="+mn-cs"/>
                <a:sym typeface="DejaVu Sans Condensed"/>
              </a:defRPr>
            </a:lvl1pPr>
          </a:lstStyle>
          <a:p>
            <a:r>
              <a:t>ROCI ȘI FOSILE</a:t>
            </a:r>
          </a:p>
        </p:txBody>
      </p:sp>
      <p:sp>
        <p:nvSpPr>
          <p:cNvPr id="1067" name="Rectangle"/>
          <p:cNvSpPr/>
          <p:nvPr/>
        </p:nvSpPr>
        <p:spPr>
          <a:xfrm>
            <a:off x="7289800" y="3479800"/>
            <a:ext cx="9804400" cy="6756400"/>
          </a:xfrm>
          <a:prstGeom prst="rect">
            <a:avLst/>
          </a:prstGeom>
          <a:ln w="25400">
            <a:solidFill>
              <a:srgbClr val="EBEBEB"/>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grpSp>
        <p:nvGrpSpPr>
          <p:cNvPr id="1079" name="Group"/>
          <p:cNvGrpSpPr/>
          <p:nvPr/>
        </p:nvGrpSpPr>
        <p:grpSpPr>
          <a:xfrm>
            <a:off x="15062200" y="584200"/>
            <a:ext cx="6807200" cy="4089401"/>
            <a:chOff x="0" y="0"/>
            <a:chExt cx="6807200" cy="4089400"/>
          </a:xfrm>
        </p:grpSpPr>
        <p:sp>
          <p:nvSpPr>
            <p:cNvPr id="1068" name="Asumare…"/>
            <p:cNvSpPr/>
            <p:nvPr/>
          </p:nvSpPr>
          <p:spPr>
            <a:xfrm>
              <a:off x="152400" y="177800"/>
              <a:ext cx="6654800" cy="25527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p>
              <a:pPr>
                <a:lnSpc>
                  <a:spcPct val="80000"/>
                </a:lnSpc>
                <a:defRPr sz="7200">
                  <a:solidFill>
                    <a:srgbClr val="FFFFFF"/>
                  </a:solidFill>
                  <a:effectLst>
                    <a:outerShdw blurRad="50800" dist="38100" dir="5400000" rotWithShape="0">
                      <a:srgbClr val="000000">
                        <a:alpha val="40000"/>
                      </a:srgbClr>
                    </a:outerShdw>
                  </a:effectLst>
                  <a:latin typeface="+mn-lt"/>
                  <a:ea typeface="+mn-ea"/>
                  <a:cs typeface="+mn-cs"/>
                  <a:sym typeface="DejaVu Sans Condensed"/>
                </a:defRPr>
              </a:pPr>
              <a:r>
                <a:t>Asumare</a:t>
              </a:r>
            </a:p>
            <a:p>
              <a:pPr>
                <a:lnSpc>
                  <a:spcPct val="80000"/>
                </a:lnSpc>
                <a:defRPr sz="7200">
                  <a:solidFill>
                    <a:srgbClr val="FFFFFF"/>
                  </a:solidFill>
                  <a:effectLst>
                    <a:outerShdw blurRad="50800" dist="38100" dir="5400000" rotWithShape="0">
                      <a:srgbClr val="000000">
                        <a:alpha val="40000"/>
                      </a:srgbClr>
                    </a:outerShdw>
                  </a:effectLst>
                  <a:latin typeface="+mn-lt"/>
                  <a:ea typeface="+mn-ea"/>
                  <a:cs typeface="+mn-cs"/>
                  <a:sym typeface="DejaVu Sans Condensed"/>
                </a:defRPr>
              </a:pPr>
              <a:r>
                <a:t>Biblică</a:t>
              </a:r>
            </a:p>
          </p:txBody>
        </p:sp>
        <p:grpSp>
          <p:nvGrpSpPr>
            <p:cNvPr id="1073" name="Group"/>
            <p:cNvGrpSpPr/>
            <p:nvPr/>
          </p:nvGrpSpPr>
          <p:grpSpPr>
            <a:xfrm>
              <a:off x="431800" y="1701800"/>
              <a:ext cx="5961083" cy="609483"/>
              <a:chOff x="0" y="0"/>
              <a:chExt cx="5961082" cy="609482"/>
            </a:xfrm>
          </p:grpSpPr>
          <p:sp>
            <p:nvSpPr>
              <p:cNvPr id="1069" name="Line"/>
              <p:cNvSpPr/>
              <p:nvPr/>
            </p:nvSpPr>
            <p:spPr>
              <a:xfrm flipV="1">
                <a:off x="5943599" y="0"/>
                <a:ext cx="1" cy="609483"/>
              </a:xfrm>
              <a:prstGeom prst="line">
                <a:avLst/>
              </a:prstGeom>
              <a:noFill/>
              <a:ln w="25400" cap="flat">
                <a:solidFill>
                  <a:srgbClr val="EBEBEB"/>
                </a:solidFill>
                <a:prstDash val="solid"/>
                <a:miter lim="400000"/>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grpSp>
            <p:nvGrpSpPr>
              <p:cNvPr id="1072" name="Group"/>
              <p:cNvGrpSpPr/>
              <p:nvPr/>
            </p:nvGrpSpPr>
            <p:grpSpPr>
              <a:xfrm>
                <a:off x="0" y="0"/>
                <a:ext cx="5961083" cy="609483"/>
                <a:chOff x="0" y="0"/>
                <a:chExt cx="5961082" cy="609482"/>
              </a:xfrm>
            </p:grpSpPr>
            <p:sp>
              <p:nvSpPr>
                <p:cNvPr id="1070" name="Line"/>
                <p:cNvSpPr/>
                <p:nvPr/>
              </p:nvSpPr>
              <p:spPr>
                <a:xfrm flipV="1">
                  <a:off x="12700" y="596291"/>
                  <a:ext cx="5948383" cy="135"/>
                </a:xfrm>
                <a:prstGeom prst="line">
                  <a:avLst/>
                </a:prstGeom>
                <a:noFill/>
                <a:ln w="25400" cap="flat">
                  <a:solidFill>
                    <a:srgbClr val="EBEBEB"/>
                  </a:solidFill>
                  <a:prstDash val="solid"/>
                  <a:miter lim="400000"/>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1071" name="Line"/>
                <p:cNvSpPr/>
                <p:nvPr/>
              </p:nvSpPr>
              <p:spPr>
                <a:xfrm flipV="1">
                  <a:off x="-1" y="0"/>
                  <a:ext cx="2" cy="609483"/>
                </a:xfrm>
                <a:prstGeom prst="line">
                  <a:avLst/>
                </a:prstGeom>
                <a:noFill/>
                <a:ln w="25400" cap="flat">
                  <a:solidFill>
                    <a:srgbClr val="EBEBEB"/>
                  </a:solidFill>
                  <a:prstDash val="solid"/>
                  <a:miter lim="400000"/>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grpSp>
        </p:grpSp>
        <p:sp>
          <p:nvSpPr>
            <p:cNvPr id="1074" name="Line"/>
            <p:cNvSpPr/>
            <p:nvPr/>
          </p:nvSpPr>
          <p:spPr>
            <a:xfrm flipH="1">
              <a:off x="520700" y="3314700"/>
              <a:ext cx="1" cy="675059"/>
            </a:xfrm>
            <a:prstGeom prst="line">
              <a:avLst/>
            </a:prstGeom>
            <a:noFill/>
            <a:ln w="25400" cap="flat">
              <a:solidFill>
                <a:srgbClr val="EBEBEB"/>
              </a:solidFill>
              <a:prstDash val="solid"/>
              <a:miter lim="400000"/>
              <a:tailEnd type="triangle" w="med" len="med"/>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1075" name="Triangle"/>
            <p:cNvSpPr/>
            <p:nvPr/>
          </p:nvSpPr>
          <p:spPr>
            <a:xfrm rot="10800000">
              <a:off x="0" y="3556000"/>
              <a:ext cx="1028700" cy="53340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10800" y="0"/>
                  </a:lnTo>
                  <a:close/>
                </a:path>
              </a:pathLst>
            </a:custGeom>
            <a:solidFill>
              <a:srgbClr val="EBEBEB"/>
            </a:solidFill>
            <a:ln w="25400" cap="flat">
              <a:solidFill>
                <a:srgbClr val="FFFFFF"/>
              </a:solidFill>
              <a:prstDash val="solid"/>
              <a:miter lim="400000"/>
            </a:ln>
            <a:effectLst/>
          </p:spPr>
          <p:txBody>
            <a:bodyPr wrap="square" lIns="50800" tIns="50800" rIns="50800" bIns="50800" numCol="1" anchor="ctr">
              <a:noAutofit/>
            </a:bodyP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1076" name="Line"/>
            <p:cNvSpPr/>
            <p:nvPr/>
          </p:nvSpPr>
          <p:spPr>
            <a:xfrm flipV="1">
              <a:off x="520700" y="3327400"/>
              <a:ext cx="3093904" cy="13"/>
            </a:xfrm>
            <a:prstGeom prst="line">
              <a:avLst/>
            </a:prstGeom>
            <a:noFill/>
            <a:ln w="25400" cap="flat">
              <a:solidFill>
                <a:srgbClr val="EBEBEB"/>
              </a:solidFill>
              <a:prstDash val="solid"/>
              <a:miter lim="400000"/>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1077" name="Line"/>
            <p:cNvSpPr/>
            <p:nvPr/>
          </p:nvSpPr>
          <p:spPr>
            <a:xfrm>
              <a:off x="3594100" y="2298700"/>
              <a:ext cx="0" cy="1041400"/>
            </a:xfrm>
            <a:prstGeom prst="line">
              <a:avLst/>
            </a:prstGeom>
            <a:noFill/>
            <a:ln w="25400" cap="flat">
              <a:solidFill>
                <a:srgbClr val="EBEBEB"/>
              </a:solidFill>
              <a:prstDash val="solid"/>
              <a:miter lim="400000"/>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1078" name="Rectangle"/>
            <p:cNvSpPr/>
            <p:nvPr/>
          </p:nvSpPr>
          <p:spPr>
            <a:xfrm>
              <a:off x="431800" y="0"/>
              <a:ext cx="5943600" cy="2298700"/>
            </a:xfrm>
            <a:prstGeom prst="rect">
              <a:avLst/>
            </a:prstGeom>
            <a:noFill/>
            <a:ln w="25400" cap="flat">
              <a:solidFill>
                <a:srgbClr val="EBEBEB"/>
              </a:solidFill>
              <a:prstDash val="solid"/>
              <a:miter lim="400000"/>
            </a:ln>
            <a:effectLst/>
          </p:spPr>
          <p:txBody>
            <a:bodyPr wrap="square" lIns="50800" tIns="50800" rIns="50800" bIns="50800" numCol="1" anchor="ctr">
              <a:noAutofit/>
            </a:bodyPr>
            <a:lstStyle/>
            <a:p>
              <a:pPr defTabSz="584200">
                <a:defRPr sz="4000">
                  <a:solidFill>
                    <a:srgbClr val="FFFFFF"/>
                  </a:solidFill>
                  <a:effectLst>
                    <a:outerShdw blurRad="38100" dist="12700" dir="5400000" rotWithShape="0">
                      <a:srgbClr val="000000">
                        <a:alpha val="50000"/>
                      </a:srgbClr>
                    </a:outerShdw>
                  </a:effectLst>
                </a:defRPr>
              </a:pPr>
              <a:endParaRPr/>
            </a:p>
          </p:txBody>
        </p:sp>
      </p:grpSp>
      <p:grpSp>
        <p:nvGrpSpPr>
          <p:cNvPr id="1087" name="Group"/>
          <p:cNvGrpSpPr/>
          <p:nvPr/>
        </p:nvGrpSpPr>
        <p:grpSpPr>
          <a:xfrm>
            <a:off x="12998448" y="10163099"/>
            <a:ext cx="9423401" cy="3383624"/>
            <a:chOff x="0" y="0"/>
            <a:chExt cx="9423399" cy="3383622"/>
          </a:xfrm>
        </p:grpSpPr>
        <p:grpSp>
          <p:nvGrpSpPr>
            <p:cNvPr id="1083" name="Group"/>
            <p:cNvGrpSpPr/>
            <p:nvPr/>
          </p:nvGrpSpPr>
          <p:grpSpPr>
            <a:xfrm>
              <a:off x="-1" y="0"/>
              <a:ext cx="1786724" cy="1990772"/>
              <a:chOff x="0" y="0"/>
              <a:chExt cx="1786722" cy="1990771"/>
            </a:xfrm>
          </p:grpSpPr>
          <p:sp>
            <p:nvSpPr>
              <p:cNvPr id="1080" name="Triangle"/>
              <p:cNvSpPr/>
              <p:nvPr/>
            </p:nvSpPr>
            <p:spPr>
              <a:xfrm rot="5400000">
                <a:off x="951107" y="1155156"/>
                <a:ext cx="1100567" cy="57066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10800" y="0"/>
                    </a:lnTo>
                    <a:close/>
                  </a:path>
                </a:pathLst>
              </a:custGeom>
              <a:solidFill>
                <a:srgbClr val="EBEBEB"/>
              </a:solidFill>
              <a:ln w="25400" cap="flat">
                <a:solidFill>
                  <a:srgbClr val="FFFFFF"/>
                </a:solidFill>
                <a:prstDash val="solid"/>
                <a:miter lim="400000"/>
              </a:ln>
              <a:effectLst/>
            </p:spPr>
            <p:txBody>
              <a:bodyPr wrap="square" lIns="50800" tIns="50800" rIns="50800" bIns="50800" numCol="1" anchor="ctr">
                <a:noAutofit/>
              </a:bodyP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1081" name="Line"/>
              <p:cNvSpPr/>
              <p:nvPr/>
            </p:nvSpPr>
            <p:spPr>
              <a:xfrm flipV="1">
                <a:off x="1" y="1508397"/>
                <a:ext cx="1440311" cy="26"/>
              </a:xfrm>
              <a:prstGeom prst="line">
                <a:avLst/>
              </a:prstGeom>
              <a:noFill/>
              <a:ln w="25400" cap="flat">
                <a:solidFill>
                  <a:srgbClr val="EBEBEB"/>
                </a:solidFill>
                <a:prstDash val="solid"/>
                <a:miter lim="400000"/>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1082" name="Line"/>
              <p:cNvSpPr/>
              <p:nvPr/>
            </p:nvSpPr>
            <p:spPr>
              <a:xfrm flipH="1">
                <a:off x="-1" y="0"/>
                <a:ext cx="2" cy="1522012"/>
              </a:xfrm>
              <a:prstGeom prst="line">
                <a:avLst/>
              </a:prstGeom>
              <a:noFill/>
              <a:ln w="25400" cap="flat">
                <a:solidFill>
                  <a:srgbClr val="EBEBEB"/>
                </a:solidFill>
                <a:prstDash val="solid"/>
                <a:miter lim="400000"/>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grpSp>
        <p:grpSp>
          <p:nvGrpSpPr>
            <p:cNvPr id="1086" name="Group"/>
            <p:cNvGrpSpPr/>
            <p:nvPr/>
          </p:nvGrpSpPr>
          <p:grpSpPr>
            <a:xfrm>
              <a:off x="2072053" y="502325"/>
              <a:ext cx="7351347" cy="2881298"/>
              <a:chOff x="0" y="0"/>
              <a:chExt cx="7351345" cy="2881296"/>
            </a:xfrm>
          </p:grpSpPr>
          <p:sp>
            <p:nvSpPr>
              <p:cNvPr id="1084" name="Pământ Tânăr…"/>
              <p:cNvSpPr/>
              <p:nvPr/>
            </p:nvSpPr>
            <p:spPr>
              <a:xfrm>
                <a:off x="201960" y="175032"/>
                <a:ext cx="7055138" cy="270626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p>
                <a:pPr>
                  <a:lnSpc>
                    <a:spcPct val="90000"/>
                  </a:lnSpc>
                  <a:defRPr sz="7200">
                    <a:solidFill>
                      <a:srgbClr val="FFFFFF"/>
                    </a:solidFill>
                    <a:effectLst>
                      <a:outerShdw blurRad="50800" dist="38100" dir="5400000" rotWithShape="0">
                        <a:srgbClr val="000000">
                          <a:alpha val="40000"/>
                        </a:srgbClr>
                      </a:outerShdw>
                    </a:effectLst>
                    <a:latin typeface="+mn-lt"/>
                    <a:ea typeface="+mn-ea"/>
                    <a:cs typeface="+mn-cs"/>
                    <a:sym typeface="DejaVu Sans Condensed"/>
                  </a:defRPr>
                </a:pPr>
                <a:r>
                  <a:t>Pământ Tânăr</a:t>
                </a:r>
              </a:p>
              <a:p>
                <a:pPr>
                  <a:lnSpc>
                    <a:spcPct val="90000"/>
                  </a:lnSpc>
                  <a:defRPr sz="7200">
                    <a:solidFill>
                      <a:srgbClr val="FFFFFF"/>
                    </a:solidFill>
                    <a:effectLst>
                      <a:outerShdw blurRad="50800" dist="38100" dir="5400000" rotWithShape="0">
                        <a:srgbClr val="000000">
                          <a:alpha val="40000"/>
                        </a:srgbClr>
                      </a:outerShdw>
                    </a:effectLst>
                    <a:latin typeface="+mn-lt"/>
                    <a:ea typeface="+mn-ea"/>
                    <a:cs typeface="+mn-cs"/>
                    <a:sym typeface="DejaVu Sans Condensed"/>
                  </a:defRPr>
                </a:pPr>
                <a:r>
                  <a:t>Potop Global</a:t>
                </a:r>
              </a:p>
            </p:txBody>
          </p:sp>
          <p:sp>
            <p:nvSpPr>
              <p:cNvPr id="1085" name="Rectangle"/>
              <p:cNvSpPr/>
              <p:nvPr/>
            </p:nvSpPr>
            <p:spPr>
              <a:xfrm>
                <a:off x="0" y="0"/>
                <a:ext cx="7351346" cy="2436985"/>
              </a:xfrm>
              <a:prstGeom prst="rect">
                <a:avLst/>
              </a:prstGeom>
              <a:noFill/>
              <a:ln w="25400" cap="flat">
                <a:solidFill>
                  <a:srgbClr val="EBEBEB"/>
                </a:solidFill>
                <a:prstDash val="solid"/>
                <a:miter lim="400000"/>
              </a:ln>
              <a:effectLst/>
            </p:spPr>
            <p:txBody>
              <a:bodyPr wrap="square" lIns="50800" tIns="50800" rIns="50800" bIns="50800" numCol="1" anchor="ctr">
                <a:noAutofit/>
              </a:bodyPr>
              <a:lstStyle/>
              <a:p>
                <a:pPr defTabSz="584200">
                  <a:defRPr sz="4000">
                    <a:solidFill>
                      <a:srgbClr val="FFFFFF"/>
                    </a:solidFill>
                    <a:effectLst>
                      <a:outerShdw blurRad="38100" dist="12700" dir="5400000" rotWithShape="0">
                        <a:srgbClr val="000000">
                          <a:alpha val="50000"/>
                        </a:srgbClr>
                      </a:outerShdw>
                    </a:effectLst>
                  </a:defRPr>
                </a:pPr>
                <a:endParaRPr/>
              </a:p>
            </p:txBody>
          </p:sp>
        </p:grpSp>
      </p:grpSp>
      <p:grpSp>
        <p:nvGrpSpPr>
          <p:cNvPr id="1095" name="Group"/>
          <p:cNvGrpSpPr/>
          <p:nvPr/>
        </p:nvGrpSpPr>
        <p:grpSpPr>
          <a:xfrm>
            <a:off x="1258481" y="10235973"/>
            <a:ext cx="9917579" cy="3302227"/>
            <a:chOff x="-806343" y="0"/>
            <a:chExt cx="9917578" cy="3302226"/>
          </a:xfrm>
        </p:grpSpPr>
        <p:grpSp>
          <p:nvGrpSpPr>
            <p:cNvPr id="1091" name="Group"/>
            <p:cNvGrpSpPr/>
            <p:nvPr/>
          </p:nvGrpSpPr>
          <p:grpSpPr>
            <a:xfrm>
              <a:off x="7403025" y="0"/>
              <a:ext cx="1708211" cy="1936977"/>
              <a:chOff x="0" y="0"/>
              <a:chExt cx="1708209" cy="1936976"/>
            </a:xfrm>
          </p:grpSpPr>
          <p:sp>
            <p:nvSpPr>
              <p:cNvPr id="1088" name="Triangle"/>
              <p:cNvSpPr/>
              <p:nvPr/>
            </p:nvSpPr>
            <p:spPr>
              <a:xfrm rot="16200000">
                <a:off x="-247650" y="1155926"/>
                <a:ext cx="1028700" cy="5334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10800" y="0"/>
                    </a:lnTo>
                    <a:close/>
                  </a:path>
                </a:pathLst>
              </a:custGeom>
              <a:solidFill>
                <a:srgbClr val="EBEBEB"/>
              </a:solidFill>
              <a:ln w="25400" cap="flat">
                <a:solidFill>
                  <a:srgbClr val="FFFFFF"/>
                </a:solidFill>
                <a:prstDash val="solid"/>
                <a:miter lim="400000"/>
              </a:ln>
              <a:effectLst/>
            </p:spPr>
            <p:txBody>
              <a:bodyPr wrap="square" lIns="50800" tIns="50800" rIns="50800" bIns="50800" numCol="1" anchor="ctr">
                <a:noAutofit/>
              </a:bodyP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1089" name="Line"/>
              <p:cNvSpPr/>
              <p:nvPr/>
            </p:nvSpPr>
            <p:spPr>
              <a:xfrm flipV="1">
                <a:off x="361950" y="1409900"/>
                <a:ext cx="1346260" cy="27"/>
              </a:xfrm>
              <a:prstGeom prst="line">
                <a:avLst/>
              </a:prstGeom>
              <a:noFill/>
              <a:ln w="25400" cap="flat">
                <a:solidFill>
                  <a:srgbClr val="EBEBEB"/>
                </a:solidFill>
                <a:prstDash val="solid"/>
                <a:miter lim="400000"/>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1090" name="Line"/>
              <p:cNvSpPr/>
              <p:nvPr/>
            </p:nvSpPr>
            <p:spPr>
              <a:xfrm flipH="1">
                <a:off x="1708148" y="0"/>
                <a:ext cx="1" cy="1422627"/>
              </a:xfrm>
              <a:prstGeom prst="line">
                <a:avLst/>
              </a:prstGeom>
              <a:noFill/>
              <a:ln w="25400" cap="flat">
                <a:solidFill>
                  <a:srgbClr val="EBEBEB"/>
                </a:solidFill>
                <a:prstDash val="solid"/>
                <a:miter lim="400000"/>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grpSp>
        <p:grpSp>
          <p:nvGrpSpPr>
            <p:cNvPr id="1094" name="Group"/>
            <p:cNvGrpSpPr/>
            <p:nvPr/>
          </p:nvGrpSpPr>
          <p:grpSpPr>
            <a:xfrm>
              <a:off x="-806344" y="597126"/>
              <a:ext cx="7986125" cy="2705101"/>
              <a:chOff x="-806343" y="0"/>
              <a:chExt cx="7986123" cy="2705100"/>
            </a:xfrm>
          </p:grpSpPr>
          <p:sp>
            <p:nvSpPr>
              <p:cNvPr id="1092" name="Pământ Vechi…"/>
              <p:cNvSpPr/>
              <p:nvPr/>
            </p:nvSpPr>
            <p:spPr>
              <a:xfrm>
                <a:off x="-510230" y="228600"/>
                <a:ext cx="7380543" cy="24765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p>
                <a:pPr>
                  <a:lnSpc>
                    <a:spcPct val="80000"/>
                  </a:lnSpc>
                  <a:defRPr sz="7200">
                    <a:solidFill>
                      <a:srgbClr val="FFFFFF"/>
                    </a:solidFill>
                    <a:effectLst>
                      <a:outerShdw blurRad="50800" dist="38100" dir="5400000" rotWithShape="0">
                        <a:srgbClr val="000000">
                          <a:alpha val="40000"/>
                        </a:srgbClr>
                      </a:outerShdw>
                    </a:effectLst>
                    <a:latin typeface="+mn-lt"/>
                    <a:ea typeface="+mn-ea"/>
                    <a:cs typeface="+mn-cs"/>
                    <a:sym typeface="DejaVu Sans Condensed"/>
                  </a:defRPr>
                </a:pPr>
                <a:r>
                  <a:t>Pământ Vechi</a:t>
                </a:r>
              </a:p>
              <a:p>
                <a:pPr>
                  <a:lnSpc>
                    <a:spcPct val="80000"/>
                  </a:lnSpc>
                  <a:defRPr sz="7200">
                    <a:solidFill>
                      <a:srgbClr val="FFFFFF"/>
                    </a:solidFill>
                    <a:effectLst>
                      <a:outerShdw blurRad="50800" dist="38100" dir="5400000" rotWithShape="0">
                        <a:srgbClr val="000000">
                          <a:alpha val="40000"/>
                        </a:srgbClr>
                      </a:outerShdw>
                    </a:effectLst>
                    <a:latin typeface="+mn-lt"/>
                    <a:ea typeface="+mn-ea"/>
                    <a:cs typeface="+mn-cs"/>
                    <a:sym typeface="DejaVu Sans Condensed"/>
                  </a:defRPr>
                </a:pPr>
                <a:r>
                  <a:t>Fără Potop Global</a:t>
                </a:r>
              </a:p>
            </p:txBody>
          </p:sp>
          <p:sp>
            <p:nvSpPr>
              <p:cNvPr id="1093" name="Rectangle"/>
              <p:cNvSpPr/>
              <p:nvPr/>
            </p:nvSpPr>
            <p:spPr>
              <a:xfrm>
                <a:off x="-806344" y="0"/>
                <a:ext cx="7986125" cy="2298700"/>
              </a:xfrm>
              <a:prstGeom prst="rect">
                <a:avLst/>
              </a:prstGeom>
              <a:noFill/>
              <a:ln w="25400" cap="flat">
                <a:solidFill>
                  <a:srgbClr val="EBEBEB"/>
                </a:solidFill>
                <a:prstDash val="solid"/>
                <a:miter lim="400000"/>
              </a:ln>
              <a:effectLst/>
            </p:spPr>
            <p:txBody>
              <a:bodyPr wrap="square" lIns="50800" tIns="50800" rIns="50800" bIns="50800" numCol="1" anchor="ctr">
                <a:noAutofit/>
              </a:bodyPr>
              <a:lstStyle/>
              <a:p>
                <a:pPr defTabSz="584200">
                  <a:defRPr sz="4000">
                    <a:solidFill>
                      <a:srgbClr val="FFFFFF"/>
                    </a:solidFill>
                    <a:effectLst>
                      <a:outerShdw blurRad="38100" dist="12700" dir="5400000" rotWithShape="0">
                        <a:srgbClr val="000000">
                          <a:alpha val="50000"/>
                        </a:srgbClr>
                      </a:outerShdw>
                    </a:effectLst>
                  </a:defRPr>
                </a:pPr>
                <a:endParaRPr/>
              </a:p>
            </p:txBody>
          </p:sp>
        </p:grpSp>
      </p:grpSp>
      <p:grpSp>
        <p:nvGrpSpPr>
          <p:cNvPr id="1109" name="Group"/>
          <p:cNvGrpSpPr/>
          <p:nvPr/>
        </p:nvGrpSpPr>
        <p:grpSpPr>
          <a:xfrm>
            <a:off x="2819400" y="584200"/>
            <a:ext cx="6794500" cy="4102101"/>
            <a:chOff x="0" y="0"/>
            <a:chExt cx="6794500" cy="4102100"/>
          </a:xfrm>
        </p:grpSpPr>
        <p:grpSp>
          <p:nvGrpSpPr>
            <p:cNvPr id="1107" name="Group"/>
            <p:cNvGrpSpPr/>
            <p:nvPr/>
          </p:nvGrpSpPr>
          <p:grpSpPr>
            <a:xfrm>
              <a:off x="469899" y="0"/>
              <a:ext cx="6324601" cy="4102101"/>
              <a:chOff x="0" y="0"/>
              <a:chExt cx="6324600" cy="4102100"/>
            </a:xfrm>
          </p:grpSpPr>
          <p:grpSp>
            <p:nvGrpSpPr>
              <p:cNvPr id="1105" name="Group"/>
              <p:cNvGrpSpPr/>
              <p:nvPr/>
            </p:nvGrpSpPr>
            <p:grpSpPr>
              <a:xfrm>
                <a:off x="0" y="1676900"/>
                <a:ext cx="6324601" cy="2425201"/>
                <a:chOff x="0" y="0"/>
                <a:chExt cx="6324600" cy="2425199"/>
              </a:xfrm>
            </p:grpSpPr>
            <p:sp>
              <p:nvSpPr>
                <p:cNvPr id="1096" name="Line"/>
                <p:cNvSpPr/>
                <p:nvPr/>
              </p:nvSpPr>
              <p:spPr>
                <a:xfrm flipV="1">
                  <a:off x="5943611" y="0"/>
                  <a:ext cx="1" cy="609483"/>
                </a:xfrm>
                <a:prstGeom prst="line">
                  <a:avLst/>
                </a:prstGeom>
                <a:noFill/>
                <a:ln w="25400" cap="flat">
                  <a:solidFill>
                    <a:srgbClr val="EBEBEB"/>
                  </a:solidFill>
                  <a:prstDash val="solid"/>
                  <a:miter lim="400000"/>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grpSp>
              <p:nvGrpSpPr>
                <p:cNvPr id="1104" name="Group"/>
                <p:cNvGrpSpPr/>
                <p:nvPr/>
              </p:nvGrpSpPr>
              <p:grpSpPr>
                <a:xfrm>
                  <a:off x="0" y="12582"/>
                  <a:ext cx="6324601" cy="2412618"/>
                  <a:chOff x="0" y="0"/>
                  <a:chExt cx="6324600" cy="2412616"/>
                </a:xfrm>
              </p:grpSpPr>
              <p:grpSp>
                <p:nvGrpSpPr>
                  <p:cNvPr id="1099" name="Group"/>
                  <p:cNvGrpSpPr/>
                  <p:nvPr/>
                </p:nvGrpSpPr>
                <p:grpSpPr>
                  <a:xfrm>
                    <a:off x="0" y="0"/>
                    <a:ext cx="5961084" cy="609483"/>
                    <a:chOff x="0" y="0"/>
                    <a:chExt cx="5961083" cy="609482"/>
                  </a:xfrm>
                </p:grpSpPr>
                <p:sp>
                  <p:nvSpPr>
                    <p:cNvPr id="1097" name="Line"/>
                    <p:cNvSpPr/>
                    <p:nvPr/>
                  </p:nvSpPr>
                  <p:spPr>
                    <a:xfrm flipV="1">
                      <a:off x="12700" y="596291"/>
                      <a:ext cx="5948384" cy="135"/>
                    </a:xfrm>
                    <a:prstGeom prst="line">
                      <a:avLst/>
                    </a:prstGeom>
                    <a:noFill/>
                    <a:ln w="25400" cap="flat">
                      <a:solidFill>
                        <a:srgbClr val="EBEBEB"/>
                      </a:solidFill>
                      <a:prstDash val="solid"/>
                      <a:miter lim="400000"/>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1098" name="Line"/>
                    <p:cNvSpPr/>
                    <p:nvPr/>
                  </p:nvSpPr>
                  <p:spPr>
                    <a:xfrm flipV="1">
                      <a:off x="-1" y="0"/>
                      <a:ext cx="2" cy="609483"/>
                    </a:xfrm>
                    <a:prstGeom prst="line">
                      <a:avLst/>
                    </a:prstGeom>
                    <a:noFill/>
                    <a:ln w="25400" cap="flat">
                      <a:solidFill>
                        <a:srgbClr val="EBEBEB"/>
                      </a:solidFill>
                      <a:prstDash val="solid"/>
                      <a:miter lim="400000"/>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grpSp>
              <p:sp>
                <p:nvSpPr>
                  <p:cNvPr id="1100" name="Line"/>
                  <p:cNvSpPr/>
                  <p:nvPr/>
                </p:nvSpPr>
                <p:spPr>
                  <a:xfrm flipH="1">
                    <a:off x="2743200" y="596516"/>
                    <a:ext cx="1" cy="1041401"/>
                  </a:xfrm>
                  <a:prstGeom prst="line">
                    <a:avLst/>
                  </a:prstGeom>
                  <a:noFill/>
                  <a:ln w="25400" cap="flat">
                    <a:solidFill>
                      <a:srgbClr val="EBEBEB"/>
                    </a:solidFill>
                    <a:prstDash val="solid"/>
                    <a:miter lim="400000"/>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1101" name="Line"/>
                  <p:cNvSpPr/>
                  <p:nvPr/>
                </p:nvSpPr>
                <p:spPr>
                  <a:xfrm flipV="1">
                    <a:off x="2735396" y="1637903"/>
                    <a:ext cx="3093905" cy="14"/>
                  </a:xfrm>
                  <a:prstGeom prst="line">
                    <a:avLst/>
                  </a:prstGeom>
                  <a:noFill/>
                  <a:ln w="25400" cap="flat">
                    <a:solidFill>
                      <a:srgbClr val="EBEBEB"/>
                    </a:solidFill>
                    <a:prstDash val="solid"/>
                    <a:miter lim="400000"/>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1102" name="Line"/>
                  <p:cNvSpPr/>
                  <p:nvPr/>
                </p:nvSpPr>
                <p:spPr>
                  <a:xfrm>
                    <a:off x="5816600" y="1637916"/>
                    <a:ext cx="1" cy="675060"/>
                  </a:xfrm>
                  <a:prstGeom prst="line">
                    <a:avLst/>
                  </a:prstGeom>
                  <a:noFill/>
                  <a:ln w="25400" cap="flat">
                    <a:solidFill>
                      <a:srgbClr val="EBEBEB"/>
                    </a:solidFill>
                    <a:prstDash val="solid"/>
                    <a:miter lim="400000"/>
                    <a:tailEnd type="triangle" w="med" len="med"/>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1103" name="Triangle"/>
                  <p:cNvSpPr/>
                  <p:nvPr/>
                </p:nvSpPr>
                <p:spPr>
                  <a:xfrm rot="10800000">
                    <a:off x="5295900" y="1879216"/>
                    <a:ext cx="1028701" cy="5334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10800" y="0"/>
                        </a:lnTo>
                        <a:close/>
                      </a:path>
                    </a:pathLst>
                  </a:custGeom>
                  <a:solidFill>
                    <a:srgbClr val="EBEBEB"/>
                  </a:solidFill>
                  <a:ln w="25400" cap="flat">
                    <a:solidFill>
                      <a:srgbClr val="FFFFFF"/>
                    </a:solidFill>
                    <a:prstDash val="solid"/>
                    <a:miter lim="400000"/>
                  </a:ln>
                  <a:effectLst/>
                </p:spPr>
                <p:txBody>
                  <a:bodyPr wrap="square" lIns="50800" tIns="50800" rIns="50800" bIns="50800" numCol="1" anchor="ctr">
                    <a:noAutofit/>
                  </a:bodyPr>
                  <a:lstStyle/>
                  <a:p>
                    <a:pPr defTabSz="584200">
                      <a:defRPr sz="4000">
                        <a:solidFill>
                          <a:srgbClr val="FFFFFF"/>
                        </a:solidFill>
                        <a:effectLst>
                          <a:outerShdw blurRad="38100" dist="12700" dir="5400000" rotWithShape="0">
                            <a:srgbClr val="000000">
                              <a:alpha val="50000"/>
                            </a:srgbClr>
                          </a:outerShdw>
                        </a:effectLst>
                      </a:defRPr>
                    </a:pPr>
                    <a:endParaRPr/>
                  </a:p>
                </p:txBody>
              </p:sp>
            </p:grpSp>
          </p:grpSp>
          <p:sp>
            <p:nvSpPr>
              <p:cNvPr id="1106" name="Rectangle"/>
              <p:cNvSpPr/>
              <p:nvPr/>
            </p:nvSpPr>
            <p:spPr>
              <a:xfrm>
                <a:off x="0" y="0"/>
                <a:ext cx="5943601" cy="2298700"/>
              </a:xfrm>
              <a:prstGeom prst="rect">
                <a:avLst/>
              </a:prstGeom>
              <a:noFill/>
              <a:ln w="25400" cap="flat">
                <a:solidFill>
                  <a:srgbClr val="EBEBEB"/>
                </a:solidFill>
                <a:prstDash val="solid"/>
                <a:miter lim="400000"/>
              </a:ln>
              <a:effectLst/>
            </p:spPr>
            <p:txBody>
              <a:bodyPr wrap="square" lIns="50800" tIns="50800" rIns="50800" bIns="50800" numCol="1" anchor="ctr">
                <a:noAutofit/>
              </a:bodyPr>
              <a:lstStyle/>
              <a:p>
                <a:pPr defTabSz="584200">
                  <a:defRPr sz="4000">
                    <a:solidFill>
                      <a:srgbClr val="FFFFFF"/>
                    </a:solidFill>
                    <a:effectLst>
                      <a:outerShdw blurRad="38100" dist="12700" dir="5400000" rotWithShape="0">
                        <a:srgbClr val="000000">
                          <a:alpha val="50000"/>
                        </a:srgbClr>
                      </a:outerShdw>
                    </a:effectLst>
                  </a:defRPr>
                </a:pPr>
                <a:endParaRPr/>
              </a:p>
            </p:txBody>
          </p:sp>
        </p:grpSp>
        <p:sp>
          <p:nvSpPr>
            <p:cNvPr id="1108" name="Asumare…"/>
            <p:cNvSpPr/>
            <p:nvPr/>
          </p:nvSpPr>
          <p:spPr>
            <a:xfrm>
              <a:off x="0" y="152400"/>
              <a:ext cx="6654800" cy="25527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p>
              <a:pPr>
                <a:lnSpc>
                  <a:spcPct val="80000"/>
                </a:lnSpc>
                <a:defRPr sz="7200">
                  <a:solidFill>
                    <a:srgbClr val="FFFFFF"/>
                  </a:solidFill>
                  <a:effectLst>
                    <a:outerShdw blurRad="50800" dist="38100" dir="5400000" rotWithShape="0">
                      <a:srgbClr val="000000">
                        <a:alpha val="40000"/>
                      </a:srgbClr>
                    </a:outerShdw>
                  </a:effectLst>
                  <a:latin typeface="+mn-lt"/>
                  <a:ea typeface="+mn-ea"/>
                  <a:cs typeface="+mn-cs"/>
                  <a:sym typeface="DejaVu Sans Condensed"/>
                </a:defRPr>
              </a:pPr>
              <a:r>
                <a:t>Asumare</a:t>
              </a:r>
            </a:p>
            <a:p>
              <a:pPr>
                <a:lnSpc>
                  <a:spcPct val="80000"/>
                </a:lnSpc>
                <a:defRPr sz="7200">
                  <a:solidFill>
                    <a:srgbClr val="FFFFFF"/>
                  </a:solidFill>
                  <a:effectLst>
                    <a:outerShdw blurRad="50800" dist="38100" dir="5400000" rotWithShape="0">
                      <a:srgbClr val="000000">
                        <a:alpha val="40000"/>
                      </a:srgbClr>
                    </a:outerShdw>
                  </a:effectLst>
                  <a:latin typeface="+mn-lt"/>
                  <a:ea typeface="+mn-ea"/>
                  <a:cs typeface="+mn-cs"/>
                  <a:sym typeface="DejaVu Sans Condensed"/>
                </a:defRPr>
              </a:pPr>
              <a:r>
                <a:t>Anti-Biblică</a:t>
              </a:r>
            </a:p>
          </p:txBody>
        </p:sp>
      </p:gr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1" fill="hold" grpId="1" nodeType="clickEffect">
                                  <p:stCondLst>
                                    <p:cond delay="0"/>
                                  </p:stCondLst>
                                  <p:iterate>
                                    <p:tmAbs val="0"/>
                                  </p:iterate>
                                  <p:childTnLst>
                                    <p:set>
                                      <p:cBhvr>
                                        <p:cTn id="6" fill="hold"/>
                                        <p:tgtEl>
                                          <p:spTgt spid="1109"/>
                                        </p:tgtEl>
                                        <p:attrNameLst>
                                          <p:attrName>style.visibility</p:attrName>
                                        </p:attrNameLst>
                                      </p:cBhvr>
                                      <p:to>
                                        <p:strVal val="visible"/>
                                      </p:to>
                                    </p:set>
                                    <p:animEffect transition="in" filter="wipe(up)">
                                      <p:cBhvr>
                                        <p:cTn id="7" dur="500"/>
                                        <p:tgtEl>
                                          <p:spTgt spid="110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2" nodeType="clickEffect">
                                  <p:stCondLst>
                                    <p:cond delay="0"/>
                                  </p:stCondLst>
                                  <p:iterate>
                                    <p:tmAbs val="0"/>
                                  </p:iterate>
                                  <p:childTnLst>
                                    <p:set>
                                      <p:cBhvr>
                                        <p:cTn id="11" fill="hold"/>
                                        <p:tgtEl>
                                          <p:spTgt spid="1095"/>
                                        </p:tgtEl>
                                        <p:attrNameLst>
                                          <p:attrName>style.visibility</p:attrName>
                                        </p:attrNameLst>
                                      </p:cBhvr>
                                      <p:to>
                                        <p:strVal val="visible"/>
                                      </p:to>
                                    </p:set>
                                    <p:animEffect transition="in" filter="wipe(right)">
                                      <p:cBhvr>
                                        <p:cTn id="12" dur="500"/>
                                        <p:tgtEl>
                                          <p:spTgt spid="109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3" nodeType="clickEffect">
                                  <p:stCondLst>
                                    <p:cond delay="0"/>
                                  </p:stCondLst>
                                  <p:iterate>
                                    <p:tmAbs val="0"/>
                                  </p:iterate>
                                  <p:childTnLst>
                                    <p:set>
                                      <p:cBhvr>
                                        <p:cTn id="16" fill="hold"/>
                                        <p:tgtEl>
                                          <p:spTgt spid="1079"/>
                                        </p:tgtEl>
                                        <p:attrNameLst>
                                          <p:attrName>style.visibility</p:attrName>
                                        </p:attrNameLst>
                                      </p:cBhvr>
                                      <p:to>
                                        <p:strVal val="visible"/>
                                      </p:to>
                                    </p:set>
                                    <p:animEffect transition="in" filter="wipe(up)">
                                      <p:cBhvr>
                                        <p:cTn id="17" dur="500"/>
                                        <p:tgtEl>
                                          <p:spTgt spid="107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4" nodeType="clickEffect">
                                  <p:stCondLst>
                                    <p:cond delay="0"/>
                                  </p:stCondLst>
                                  <p:iterate>
                                    <p:tmAbs val="0"/>
                                  </p:iterate>
                                  <p:childTnLst>
                                    <p:set>
                                      <p:cBhvr>
                                        <p:cTn id="21" fill="hold"/>
                                        <p:tgtEl>
                                          <p:spTgt spid="1087"/>
                                        </p:tgtEl>
                                        <p:attrNameLst>
                                          <p:attrName>style.visibility</p:attrName>
                                        </p:attrNameLst>
                                      </p:cBhvr>
                                      <p:to>
                                        <p:strVal val="visible"/>
                                      </p:to>
                                    </p:set>
                                    <p:animEffect transition="in" filter="wipe(left)">
                                      <p:cBhvr>
                                        <p:cTn id="22" dur="500"/>
                                        <p:tgtEl>
                                          <p:spTgt spid="10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9" grpId="3" animBg="1" advAuto="0"/>
      <p:bldP spid="1087" grpId="4" animBg="1" advAuto="0"/>
      <p:bldP spid="1095" grpId="2" animBg="1" advAuto="0"/>
      <p:bldP spid="1109" grpId="1" animBg="1" advAuto="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3" name="De cât timp este nevoie pentru a face fosile?"/>
          <p:cNvSpPr/>
          <p:nvPr/>
        </p:nvSpPr>
        <p:spPr>
          <a:xfrm>
            <a:off x="2476500" y="8420100"/>
            <a:ext cx="21017149" cy="3492500"/>
          </a:xfrm>
          <a:prstGeom prst="rect">
            <a:avLst/>
          </a:prstGeom>
          <a:ln w="12700">
            <a:miter lim="400000"/>
          </a:ln>
          <a:effectLst>
            <a:outerShdw blurRad="50800" dist="38100" dir="5400000" rotWithShape="0">
              <a:srgbClr val="000000">
                <a:alpha val="40000"/>
              </a:srgbClr>
            </a:outerShdw>
          </a:effectLst>
          <a:extLst>
            <a:ext uri="{C572A759-6A51-4108-AA02-DFA0A04FC94B}">
              <ma14:wrappingTextBoxFlag xmlns:ma14="http://schemas.microsoft.com/office/mac/drawingml/2011/main" val="1"/>
            </a:ext>
          </a:extLst>
        </p:spPr>
        <p:txBody>
          <a:bodyPr lIns="0" tIns="0" rIns="0" bIns="0" anchor="b"/>
          <a:lstStyle>
            <a:lvl1pPr algn="l">
              <a:lnSpc>
                <a:spcPct val="120000"/>
              </a:lnSpc>
              <a:defRPr sz="13500">
                <a:solidFill>
                  <a:srgbClr val="FFFFFF"/>
                </a:solidFill>
                <a:effectLst>
                  <a:outerShdw blurRad="50800" dist="38100" dir="5400000" rotWithShape="0">
                    <a:srgbClr val="000000">
                      <a:alpha val="40000"/>
                    </a:srgbClr>
                  </a:outerShdw>
                </a:effectLst>
                <a:latin typeface="Quicksand"/>
                <a:ea typeface="Quicksand"/>
                <a:cs typeface="Quicksand"/>
                <a:sym typeface="Quicksand"/>
              </a:defRPr>
            </a:lvl1pPr>
          </a:lstStyle>
          <a:p>
            <a:r>
              <a:t>De cât timp este nevoie pentru a face fosile?</a:t>
            </a:r>
          </a:p>
        </p:txBody>
      </p:sp>
    </p:spTree>
  </p:cSld>
  <p:clrMapOvr>
    <a:masterClrMapping/>
  </p:clrMapOvr>
  <p:transition xmlns:p14="http://schemas.microsoft.com/office/powerpoint/2010/mai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7" name="Labeled Bone 02014.jpg" descr="Labeled Bone 02014.jpg"/>
          <p:cNvPicPr>
            <a:picLocks/>
          </p:cNvPicPr>
          <p:nvPr/>
        </p:nvPicPr>
        <p:blipFill>
          <a:blip r:embed="rId3">
            <a:extLst/>
          </a:blip>
          <a:stretch>
            <a:fillRect/>
          </a:stretch>
        </p:blipFill>
        <p:spPr>
          <a:xfrm>
            <a:off x="2893054" y="1456060"/>
            <a:ext cx="14151877" cy="10803880"/>
          </a:xfrm>
          <a:prstGeom prst="rect">
            <a:avLst/>
          </a:prstGeom>
          <a:ln w="25400">
            <a:solidFill>
              <a:srgbClr val="FFFFFF"/>
            </a:solidFill>
            <a:miter lim="400000"/>
          </a:ln>
        </p:spPr>
      </p:pic>
      <p:sp>
        <p:nvSpPr>
          <p:cNvPr id="1118" name="de 65 de milioane de ani?"/>
          <p:cNvSpPr/>
          <p:nvPr/>
        </p:nvSpPr>
        <p:spPr>
          <a:xfrm>
            <a:off x="17791281" y="3205908"/>
            <a:ext cx="4253563" cy="3302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defRPr sz="7200">
                <a:solidFill>
                  <a:srgbClr val="FFFFFF"/>
                </a:solidFill>
                <a:latin typeface="+mn-lt"/>
                <a:ea typeface="+mn-ea"/>
                <a:cs typeface="+mn-cs"/>
                <a:sym typeface="DejaVu Sans Condensed"/>
              </a:defRPr>
            </a:lvl1pPr>
          </a:lstStyle>
          <a:p>
            <a:r>
              <a:t>de 65 de milioane de ani?</a:t>
            </a:r>
          </a:p>
        </p:txBody>
      </p:sp>
    </p:spTree>
  </p:cSld>
  <p:clrMapOvr>
    <a:masterClrMapping/>
  </p:clrMapOvr>
  <p:transition xmlns:p14="http://schemas.microsoft.com/office/powerpoint/2010/mai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94" name="Group"/>
          <p:cNvGrpSpPr/>
          <p:nvPr/>
        </p:nvGrpSpPr>
        <p:grpSpPr>
          <a:xfrm>
            <a:off x="-49017" y="-1"/>
            <a:ext cx="24573665" cy="13716002"/>
            <a:chOff x="0" y="0"/>
            <a:chExt cx="24573663" cy="13716000"/>
          </a:xfrm>
        </p:grpSpPr>
        <p:pic>
          <p:nvPicPr>
            <p:cNvPr id="757" name="Screen Shot 2012-10-17 at 12.32.12 AM.png" descr="Screen Shot 2012-10-17 at 12.32.12 AM.png"/>
            <p:cNvPicPr>
              <a:picLocks noChangeAspect="1"/>
            </p:cNvPicPr>
            <p:nvPr/>
          </p:nvPicPr>
          <p:blipFill>
            <a:blip r:embed="rId2">
              <a:extLst/>
            </a:blip>
            <a:srcRect l="12569" t="19248" r="21041" b="18192"/>
            <a:stretch>
              <a:fillRect/>
            </a:stretch>
          </p:blipFill>
          <p:spPr>
            <a:xfrm>
              <a:off x="0" y="1968239"/>
              <a:ext cx="20797215" cy="11595101"/>
            </a:xfrm>
            <a:prstGeom prst="rect">
              <a:avLst/>
            </a:prstGeom>
            <a:ln w="12700" cap="flat">
              <a:noFill/>
              <a:miter lim="400000"/>
            </a:ln>
            <a:effectLst/>
          </p:spPr>
        </p:pic>
        <p:pic>
          <p:nvPicPr>
            <p:cNvPr id="758" name="Geologic TimescaleBlueBackground.jpg" descr="Geologic TimescaleBlueBackground.jpg"/>
            <p:cNvPicPr>
              <a:picLocks noChangeAspect="1"/>
            </p:cNvPicPr>
            <p:nvPr/>
          </p:nvPicPr>
          <p:blipFill>
            <a:blip r:embed="rId3">
              <a:extLst/>
            </a:blip>
            <a:srcRect/>
            <a:stretch>
              <a:fillRect/>
            </a:stretch>
          </p:blipFill>
          <p:spPr>
            <a:xfrm>
              <a:off x="49016" y="0"/>
              <a:ext cx="24384001" cy="13716001"/>
            </a:xfrm>
            <a:prstGeom prst="rect">
              <a:avLst/>
            </a:prstGeom>
            <a:ln w="12700" cap="flat">
              <a:noFill/>
              <a:miter lim="400000"/>
            </a:ln>
            <a:effectLst/>
          </p:spPr>
        </p:pic>
        <p:pic>
          <p:nvPicPr>
            <p:cNvPr id="759" name="background!.png" descr="background!.png"/>
            <p:cNvPicPr>
              <a:picLocks noChangeAspect="1"/>
            </p:cNvPicPr>
            <p:nvPr/>
          </p:nvPicPr>
          <p:blipFill>
            <a:blip r:embed="rId4">
              <a:extLst/>
            </a:blip>
            <a:srcRect/>
            <a:stretch>
              <a:fillRect/>
            </a:stretch>
          </p:blipFill>
          <p:spPr>
            <a:xfrm>
              <a:off x="189663" y="0"/>
              <a:ext cx="24384001" cy="13716000"/>
            </a:xfrm>
            <a:prstGeom prst="rect">
              <a:avLst/>
            </a:prstGeom>
            <a:ln w="12700" cap="flat">
              <a:noFill/>
              <a:miter lim="400000"/>
            </a:ln>
            <a:effectLst/>
          </p:spPr>
        </p:pic>
        <p:sp>
          <p:nvSpPr>
            <p:cNvPr id="760" name="ERA"/>
            <p:cNvSpPr/>
            <p:nvPr/>
          </p:nvSpPr>
          <p:spPr>
            <a:xfrm>
              <a:off x="1343564" y="1389743"/>
              <a:ext cx="1384301" cy="81122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5000">
                  <a:solidFill>
                    <a:srgbClr val="FFCD8A"/>
                  </a:solidFill>
                  <a:latin typeface="Times New Roman"/>
                  <a:ea typeface="Times New Roman"/>
                  <a:cs typeface="Times New Roman"/>
                  <a:sym typeface="Times New Roman"/>
                </a:defRPr>
              </a:lvl1pPr>
            </a:lstStyle>
            <a:p>
              <a:r>
                <a:t>ERA</a:t>
              </a:r>
            </a:p>
          </p:txBody>
        </p:sp>
        <p:sp>
          <p:nvSpPr>
            <p:cNvPr id="761" name="CENOZOICĂ…"/>
            <p:cNvSpPr/>
            <p:nvPr/>
          </p:nvSpPr>
          <p:spPr>
            <a:xfrm>
              <a:off x="129816" y="2222500"/>
              <a:ext cx="4030346" cy="1473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defRPr sz="5000">
                  <a:solidFill>
                    <a:srgbClr val="FFFFFF"/>
                  </a:solidFill>
                  <a:latin typeface="Helvetica Light"/>
                  <a:ea typeface="Helvetica Light"/>
                  <a:cs typeface="Helvetica Light"/>
                  <a:sym typeface="Helvetica Light"/>
                </a:defRPr>
              </a:pPr>
              <a:r>
                <a:t>CENOZOICĂ</a:t>
              </a:r>
            </a:p>
            <a:p>
              <a:pPr>
                <a:defRPr sz="4000">
                  <a:solidFill>
                    <a:srgbClr val="FFFFFF"/>
                  </a:solidFill>
                  <a:latin typeface="Helvetica Light"/>
                  <a:ea typeface="Helvetica Light"/>
                  <a:cs typeface="Helvetica Light"/>
                  <a:sym typeface="Helvetica Light"/>
                </a:defRPr>
              </a:pPr>
              <a:r>
                <a:t>viață recentă</a:t>
              </a:r>
            </a:p>
          </p:txBody>
        </p:sp>
        <p:sp>
          <p:nvSpPr>
            <p:cNvPr id="762" name="MESOZOICĂ…"/>
            <p:cNvSpPr/>
            <p:nvPr/>
          </p:nvSpPr>
          <p:spPr>
            <a:xfrm>
              <a:off x="129816" y="4479664"/>
              <a:ext cx="4030346" cy="1625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defRPr sz="5000">
                  <a:solidFill>
                    <a:srgbClr val="FFFFFF"/>
                  </a:solidFill>
                  <a:latin typeface="Helvetica Light"/>
                  <a:ea typeface="Helvetica Light"/>
                  <a:cs typeface="Helvetica Light"/>
                  <a:sym typeface="Helvetica Light"/>
                </a:defRPr>
              </a:pPr>
              <a:r>
                <a:t>MESOZOICĂ</a:t>
              </a:r>
            </a:p>
            <a:p>
              <a:pPr>
                <a:defRPr sz="5000">
                  <a:solidFill>
                    <a:srgbClr val="FFFFFF"/>
                  </a:solidFill>
                  <a:latin typeface="Helvetica Light"/>
                  <a:ea typeface="Helvetica Light"/>
                  <a:cs typeface="Helvetica Light"/>
                  <a:sym typeface="Helvetica Light"/>
                </a:defRPr>
              </a:pPr>
              <a:r>
                <a:t>viață medie</a:t>
              </a:r>
            </a:p>
          </p:txBody>
        </p:sp>
        <p:sp>
          <p:nvSpPr>
            <p:cNvPr id="763" name="PALEOZOICĂ…"/>
            <p:cNvSpPr/>
            <p:nvPr/>
          </p:nvSpPr>
          <p:spPr>
            <a:xfrm>
              <a:off x="105686" y="10863895"/>
              <a:ext cx="4231006" cy="1473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defRPr sz="5000">
                  <a:solidFill>
                    <a:srgbClr val="FFFFFF"/>
                  </a:solidFill>
                  <a:latin typeface="Helvetica Light"/>
                  <a:ea typeface="Helvetica Light"/>
                  <a:cs typeface="Helvetica Light"/>
                  <a:sym typeface="Helvetica Light"/>
                </a:defRPr>
              </a:pPr>
              <a:r>
                <a:t>PALEOZOICĂ</a:t>
              </a:r>
            </a:p>
            <a:p>
              <a:pPr>
                <a:defRPr sz="4000">
                  <a:solidFill>
                    <a:srgbClr val="FFFFFF"/>
                  </a:solidFill>
                  <a:latin typeface="Helvetica Light"/>
                  <a:ea typeface="Helvetica Light"/>
                  <a:cs typeface="Helvetica Light"/>
                  <a:sym typeface="Helvetica Light"/>
                </a:defRPr>
              </a:pPr>
              <a:r>
                <a:t>viață medie</a:t>
              </a:r>
            </a:p>
          </p:txBody>
        </p:sp>
        <p:sp>
          <p:nvSpPr>
            <p:cNvPr id="764" name="PERIOADA"/>
            <p:cNvSpPr/>
            <p:nvPr/>
          </p:nvSpPr>
          <p:spPr>
            <a:xfrm>
              <a:off x="6504954" y="1389743"/>
              <a:ext cx="3324648" cy="81122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5000">
                  <a:solidFill>
                    <a:srgbClr val="FFCD8A"/>
                  </a:solidFill>
                  <a:latin typeface="Times New Roman"/>
                  <a:ea typeface="Times New Roman"/>
                  <a:cs typeface="Times New Roman"/>
                  <a:sym typeface="Times New Roman"/>
                </a:defRPr>
              </a:lvl1pPr>
            </a:lstStyle>
            <a:p>
              <a:r>
                <a:t>PERIOADA</a:t>
              </a:r>
            </a:p>
          </p:txBody>
        </p:sp>
        <p:sp>
          <p:nvSpPr>
            <p:cNvPr id="765" name="EPOCA"/>
            <p:cNvSpPr/>
            <p:nvPr/>
          </p:nvSpPr>
          <p:spPr>
            <a:xfrm>
              <a:off x="12373734" y="1389743"/>
              <a:ext cx="2196035" cy="81122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5000">
                  <a:solidFill>
                    <a:srgbClr val="FFCD8A"/>
                  </a:solidFill>
                  <a:latin typeface="Times New Roman"/>
                  <a:ea typeface="Times New Roman"/>
                  <a:cs typeface="Times New Roman"/>
                  <a:sym typeface="Times New Roman"/>
                </a:defRPr>
              </a:lvl1pPr>
            </a:lstStyle>
            <a:p>
              <a:r>
                <a:t>EPOCA</a:t>
              </a:r>
            </a:p>
          </p:txBody>
        </p:sp>
        <p:sp>
          <p:nvSpPr>
            <p:cNvPr id="766" name="SUCCESIUNEA VIEȚII"/>
            <p:cNvSpPr/>
            <p:nvPr/>
          </p:nvSpPr>
          <p:spPr>
            <a:xfrm>
              <a:off x="16083441" y="1389743"/>
              <a:ext cx="6470192" cy="81122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5000">
                  <a:solidFill>
                    <a:srgbClr val="FFCD8A"/>
                  </a:solidFill>
                  <a:latin typeface="Times New Roman"/>
                  <a:ea typeface="Times New Roman"/>
                  <a:cs typeface="Times New Roman"/>
                  <a:sym typeface="Times New Roman"/>
                </a:defRPr>
              </a:lvl1pPr>
            </a:lstStyle>
            <a:p>
              <a:r>
                <a:t>SUCCESIUNEA VIEȚII</a:t>
              </a:r>
            </a:p>
          </p:txBody>
        </p:sp>
        <p:sp>
          <p:nvSpPr>
            <p:cNvPr id="767" name="CUARTENARĂ"/>
            <p:cNvSpPr/>
            <p:nvPr/>
          </p:nvSpPr>
          <p:spPr>
            <a:xfrm>
              <a:off x="4587299" y="2271790"/>
              <a:ext cx="3545740" cy="1295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3900">
                  <a:solidFill>
                    <a:srgbClr val="FFFFFF"/>
                  </a:solidFill>
                  <a:latin typeface="Helvetica Light"/>
                  <a:ea typeface="Helvetica Light"/>
                  <a:cs typeface="Helvetica Light"/>
                  <a:sym typeface="Helvetica Light"/>
                </a:defRPr>
              </a:lvl1pPr>
            </a:lstStyle>
            <a:p>
              <a:r>
                <a:t>CUARTENARĂ</a:t>
              </a:r>
            </a:p>
          </p:txBody>
        </p:sp>
        <p:sp>
          <p:nvSpPr>
            <p:cNvPr id="768" name="TERȚIARĂ"/>
            <p:cNvSpPr/>
            <p:nvPr/>
          </p:nvSpPr>
          <p:spPr>
            <a:xfrm>
              <a:off x="4765034" y="2984933"/>
              <a:ext cx="2426857" cy="6985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3900">
                  <a:solidFill>
                    <a:srgbClr val="FFFFFF"/>
                  </a:solidFill>
                  <a:latin typeface="Helvetica Light"/>
                  <a:ea typeface="Helvetica Light"/>
                  <a:cs typeface="Helvetica Light"/>
                  <a:sym typeface="Helvetica Light"/>
                </a:defRPr>
              </a:lvl1pPr>
            </a:lstStyle>
            <a:p>
              <a:r>
                <a:t>TERȚIARĂ</a:t>
              </a:r>
            </a:p>
          </p:txBody>
        </p:sp>
        <p:sp>
          <p:nvSpPr>
            <p:cNvPr id="769" name="0-1 Milion de ani"/>
            <p:cNvSpPr/>
            <p:nvPr/>
          </p:nvSpPr>
          <p:spPr>
            <a:xfrm>
              <a:off x="8433952" y="2246390"/>
              <a:ext cx="3912756" cy="1295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3900">
                  <a:solidFill>
                    <a:srgbClr val="FFFFFF"/>
                  </a:solidFill>
                  <a:latin typeface="Helvetica Light"/>
                  <a:ea typeface="Helvetica Light"/>
                  <a:cs typeface="Helvetica Light"/>
                  <a:sym typeface="Helvetica Light"/>
                </a:defRPr>
              </a:lvl1pPr>
            </a:lstStyle>
            <a:p>
              <a:r>
                <a:t>0-1 Milion de ani</a:t>
              </a:r>
            </a:p>
          </p:txBody>
        </p:sp>
        <p:sp>
          <p:nvSpPr>
            <p:cNvPr id="770" name="62 Milioane de ani"/>
            <p:cNvSpPr/>
            <p:nvPr/>
          </p:nvSpPr>
          <p:spPr>
            <a:xfrm>
              <a:off x="8241032" y="2984933"/>
              <a:ext cx="4298596" cy="1295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3900">
                  <a:solidFill>
                    <a:srgbClr val="FFFFFF"/>
                  </a:solidFill>
                  <a:latin typeface="Helvetica Light"/>
                  <a:ea typeface="Helvetica Light"/>
                  <a:cs typeface="Helvetica Light"/>
                  <a:sym typeface="Helvetica Light"/>
                </a:defRPr>
              </a:lvl1pPr>
            </a:lstStyle>
            <a:p>
              <a:r>
                <a:t>62 Milioane de ani</a:t>
              </a:r>
            </a:p>
          </p:txBody>
        </p:sp>
        <p:sp>
          <p:nvSpPr>
            <p:cNvPr id="771" name="CRETACICĂ"/>
            <p:cNvSpPr/>
            <p:nvPr/>
          </p:nvSpPr>
          <p:spPr>
            <a:xfrm>
              <a:off x="4938836" y="4279024"/>
              <a:ext cx="2848357" cy="6985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3900">
                  <a:solidFill>
                    <a:srgbClr val="FFFFFF"/>
                  </a:solidFill>
                  <a:latin typeface="Helvetica Light"/>
                  <a:ea typeface="Helvetica Light"/>
                  <a:cs typeface="Helvetica Light"/>
                  <a:sym typeface="Helvetica Light"/>
                </a:defRPr>
              </a:lvl1pPr>
            </a:lstStyle>
            <a:p>
              <a:r>
                <a:t>CRETACICĂ</a:t>
              </a:r>
            </a:p>
          </p:txBody>
        </p:sp>
        <p:sp>
          <p:nvSpPr>
            <p:cNvPr id="772" name="JURASICĂ"/>
            <p:cNvSpPr/>
            <p:nvPr/>
          </p:nvSpPr>
          <p:spPr>
            <a:xfrm>
              <a:off x="5146447" y="5129635"/>
              <a:ext cx="2646275" cy="1295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3900">
                  <a:solidFill>
                    <a:srgbClr val="FFFFFF"/>
                  </a:solidFill>
                  <a:latin typeface="Helvetica Light"/>
                  <a:ea typeface="Helvetica Light"/>
                  <a:cs typeface="Helvetica Light"/>
                  <a:sym typeface="Helvetica Light"/>
                </a:defRPr>
              </a:lvl1pPr>
            </a:lstStyle>
            <a:p>
              <a:r>
                <a:t>JURASICĂ</a:t>
              </a:r>
            </a:p>
          </p:txBody>
        </p:sp>
        <p:sp>
          <p:nvSpPr>
            <p:cNvPr id="773" name="72 Milioane de ani"/>
            <p:cNvSpPr/>
            <p:nvPr/>
          </p:nvSpPr>
          <p:spPr>
            <a:xfrm>
              <a:off x="8249224" y="4225525"/>
              <a:ext cx="4298596" cy="1295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3900">
                  <a:solidFill>
                    <a:srgbClr val="FFFFFF"/>
                  </a:solidFill>
                  <a:latin typeface="Helvetica Light"/>
                  <a:ea typeface="Helvetica Light"/>
                  <a:cs typeface="Helvetica Light"/>
                  <a:sym typeface="Helvetica Light"/>
                </a:defRPr>
              </a:lvl1pPr>
            </a:lstStyle>
            <a:p>
              <a:r>
                <a:t>72 Milioane de ani</a:t>
              </a:r>
            </a:p>
          </p:txBody>
        </p:sp>
        <p:sp>
          <p:nvSpPr>
            <p:cNvPr id="774" name="46 Milioane de ani"/>
            <p:cNvSpPr/>
            <p:nvPr/>
          </p:nvSpPr>
          <p:spPr>
            <a:xfrm>
              <a:off x="8249224" y="5068367"/>
              <a:ext cx="4160902" cy="6985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3900">
                  <a:solidFill>
                    <a:srgbClr val="FFFFFF"/>
                  </a:solidFill>
                  <a:latin typeface="Helvetica Light"/>
                  <a:ea typeface="Helvetica Light"/>
                  <a:cs typeface="Helvetica Light"/>
                  <a:sym typeface="Helvetica Light"/>
                </a:defRPr>
              </a:lvl1pPr>
            </a:lstStyle>
            <a:p>
              <a:r>
                <a:t>46 Milioane de ani</a:t>
              </a:r>
            </a:p>
          </p:txBody>
        </p:sp>
        <p:sp>
          <p:nvSpPr>
            <p:cNvPr id="775" name="TRIASICĂ"/>
            <p:cNvSpPr/>
            <p:nvPr/>
          </p:nvSpPr>
          <p:spPr>
            <a:xfrm>
              <a:off x="5470788" y="5909623"/>
              <a:ext cx="2316405" cy="6985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3900">
                  <a:solidFill>
                    <a:srgbClr val="FFFFFF"/>
                  </a:solidFill>
                  <a:latin typeface="Helvetica Light"/>
                  <a:ea typeface="Helvetica Light"/>
                  <a:cs typeface="Helvetica Light"/>
                  <a:sym typeface="Helvetica Light"/>
                </a:defRPr>
              </a:lvl1pPr>
            </a:lstStyle>
            <a:p>
              <a:r>
                <a:t>TRIASICĂ</a:t>
              </a:r>
            </a:p>
          </p:txBody>
        </p:sp>
        <p:sp>
          <p:nvSpPr>
            <p:cNvPr id="776" name="49 Milioane de ani"/>
            <p:cNvSpPr/>
            <p:nvPr/>
          </p:nvSpPr>
          <p:spPr>
            <a:xfrm>
              <a:off x="8144893" y="5857211"/>
              <a:ext cx="4298595" cy="1295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3900">
                  <a:solidFill>
                    <a:srgbClr val="FFFFFF"/>
                  </a:solidFill>
                  <a:latin typeface="Helvetica Light"/>
                  <a:ea typeface="Helvetica Light"/>
                  <a:cs typeface="Helvetica Light"/>
                  <a:sym typeface="Helvetica Light"/>
                </a:defRPr>
              </a:lvl1pPr>
            </a:lstStyle>
            <a:p>
              <a:r>
                <a:t>49 Milioane de ani</a:t>
              </a:r>
            </a:p>
          </p:txBody>
        </p:sp>
        <p:sp>
          <p:nvSpPr>
            <p:cNvPr id="777" name="PERMIANĂ"/>
            <p:cNvSpPr/>
            <p:nvPr/>
          </p:nvSpPr>
          <p:spPr>
            <a:xfrm>
              <a:off x="5091469" y="6638354"/>
              <a:ext cx="2756231" cy="1295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3900">
                  <a:solidFill>
                    <a:srgbClr val="FFFFFF"/>
                  </a:solidFill>
                  <a:latin typeface="Helvetica Light"/>
                  <a:ea typeface="Helvetica Light"/>
                  <a:cs typeface="Helvetica Light"/>
                  <a:sym typeface="Helvetica Light"/>
                </a:defRPr>
              </a:lvl1pPr>
            </a:lstStyle>
            <a:p>
              <a:r>
                <a:t>PERMIANĂ</a:t>
              </a:r>
            </a:p>
          </p:txBody>
        </p:sp>
        <p:sp>
          <p:nvSpPr>
            <p:cNvPr id="778" name="50 Milioane de ani"/>
            <p:cNvSpPr/>
            <p:nvPr/>
          </p:nvSpPr>
          <p:spPr>
            <a:xfrm>
              <a:off x="8144893" y="6633744"/>
              <a:ext cx="4298595" cy="1295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3900">
                  <a:solidFill>
                    <a:srgbClr val="FFFFFF"/>
                  </a:solidFill>
                  <a:latin typeface="Helvetica Light"/>
                  <a:ea typeface="Helvetica Light"/>
                  <a:cs typeface="Helvetica Light"/>
                  <a:sym typeface="Helvetica Light"/>
                </a:defRPr>
              </a:lvl1pPr>
            </a:lstStyle>
            <a:p>
              <a:r>
                <a:t>50 Milioane de ani</a:t>
              </a:r>
            </a:p>
          </p:txBody>
        </p:sp>
        <p:sp>
          <p:nvSpPr>
            <p:cNvPr id="779" name="PENNSYLVANIAN"/>
            <p:cNvSpPr/>
            <p:nvPr/>
          </p:nvSpPr>
          <p:spPr>
            <a:xfrm>
              <a:off x="5369152" y="7683048"/>
              <a:ext cx="3247264" cy="10160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3000">
                  <a:solidFill>
                    <a:srgbClr val="FFFFFF"/>
                  </a:solidFill>
                  <a:latin typeface="Helvetica Light"/>
                  <a:ea typeface="Helvetica Light"/>
                  <a:cs typeface="Helvetica Light"/>
                  <a:sym typeface="Helvetica Light"/>
                </a:defRPr>
              </a:lvl1pPr>
            </a:lstStyle>
            <a:p>
              <a:r>
                <a:t>PENNSYLVANIAN</a:t>
              </a:r>
            </a:p>
          </p:txBody>
        </p:sp>
        <p:sp>
          <p:nvSpPr>
            <p:cNvPr id="780" name="30 Milioane de ani"/>
            <p:cNvSpPr/>
            <p:nvPr/>
          </p:nvSpPr>
          <p:spPr>
            <a:xfrm>
              <a:off x="9015551" y="7683048"/>
              <a:ext cx="3332989" cy="10160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3000">
                  <a:solidFill>
                    <a:srgbClr val="FFFFFF"/>
                  </a:solidFill>
                  <a:latin typeface="Helvetica Light"/>
                  <a:ea typeface="Helvetica Light"/>
                  <a:cs typeface="Helvetica Light"/>
                  <a:sym typeface="Helvetica Light"/>
                </a:defRPr>
              </a:lvl1pPr>
            </a:lstStyle>
            <a:p>
              <a:r>
                <a:t>30 Milioane de ani</a:t>
              </a:r>
            </a:p>
          </p:txBody>
        </p:sp>
        <p:sp>
          <p:nvSpPr>
            <p:cNvPr id="781" name="MISSISSIPPIAN"/>
            <p:cNvSpPr/>
            <p:nvPr/>
          </p:nvSpPr>
          <p:spPr>
            <a:xfrm>
              <a:off x="5354642" y="8548371"/>
              <a:ext cx="2887219" cy="10160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3000">
                  <a:solidFill>
                    <a:srgbClr val="FFFFFF"/>
                  </a:solidFill>
                  <a:latin typeface="Helvetica Light"/>
                  <a:ea typeface="Helvetica Light"/>
                  <a:cs typeface="Helvetica Light"/>
                  <a:sym typeface="Helvetica Light"/>
                </a:defRPr>
              </a:lvl1pPr>
            </a:lstStyle>
            <a:p>
              <a:r>
                <a:t>MISSISSIPPIAN</a:t>
              </a:r>
            </a:p>
          </p:txBody>
        </p:sp>
        <p:sp>
          <p:nvSpPr>
            <p:cNvPr id="782" name="35 Milioane de ani"/>
            <p:cNvSpPr/>
            <p:nvPr/>
          </p:nvSpPr>
          <p:spPr>
            <a:xfrm>
              <a:off x="8974082" y="8540736"/>
              <a:ext cx="3227071" cy="5588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3000">
                  <a:solidFill>
                    <a:srgbClr val="FFFFFF"/>
                  </a:solidFill>
                  <a:latin typeface="Helvetica Light"/>
                  <a:ea typeface="Helvetica Light"/>
                  <a:cs typeface="Helvetica Light"/>
                  <a:sym typeface="Helvetica Light"/>
                </a:defRPr>
              </a:lvl1pPr>
            </a:lstStyle>
            <a:p>
              <a:r>
                <a:t>35 Milioane de ani</a:t>
              </a:r>
            </a:p>
          </p:txBody>
        </p:sp>
        <p:sp>
          <p:nvSpPr>
            <p:cNvPr id="783" name="DEVONIANĂ"/>
            <p:cNvSpPr/>
            <p:nvPr/>
          </p:nvSpPr>
          <p:spPr>
            <a:xfrm>
              <a:off x="4658105" y="9591325"/>
              <a:ext cx="2976144" cy="6985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3900">
                  <a:solidFill>
                    <a:srgbClr val="FFFFFF"/>
                  </a:solidFill>
                  <a:latin typeface="Helvetica Light"/>
                  <a:ea typeface="Helvetica Light"/>
                  <a:cs typeface="Helvetica Light"/>
                  <a:sym typeface="Helvetica Light"/>
                </a:defRPr>
              </a:lvl1pPr>
            </a:lstStyle>
            <a:p>
              <a:r>
                <a:t>DEVONIANĂ</a:t>
              </a:r>
            </a:p>
          </p:txBody>
        </p:sp>
        <p:sp>
          <p:nvSpPr>
            <p:cNvPr id="784" name="60 Milioane de ani"/>
            <p:cNvSpPr/>
            <p:nvPr/>
          </p:nvSpPr>
          <p:spPr>
            <a:xfrm>
              <a:off x="8241032" y="9566796"/>
              <a:ext cx="4298596" cy="1295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3900">
                  <a:solidFill>
                    <a:srgbClr val="FFFFFF"/>
                  </a:solidFill>
                  <a:latin typeface="Helvetica Light"/>
                  <a:ea typeface="Helvetica Light"/>
                  <a:cs typeface="Helvetica Light"/>
                  <a:sym typeface="Helvetica Light"/>
                </a:defRPr>
              </a:lvl1pPr>
            </a:lstStyle>
            <a:p>
              <a:r>
                <a:t>60 Milioane de ani</a:t>
              </a:r>
            </a:p>
          </p:txBody>
        </p:sp>
        <p:sp>
          <p:nvSpPr>
            <p:cNvPr id="785" name="SILURIANĂ"/>
            <p:cNvSpPr/>
            <p:nvPr/>
          </p:nvSpPr>
          <p:spPr>
            <a:xfrm>
              <a:off x="4869363" y="10316081"/>
              <a:ext cx="2811705" cy="1295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3900">
                  <a:solidFill>
                    <a:srgbClr val="FFFFFF"/>
                  </a:solidFill>
                  <a:latin typeface="Helvetica Light"/>
                  <a:ea typeface="Helvetica Light"/>
                  <a:cs typeface="Helvetica Light"/>
                  <a:sym typeface="Helvetica Light"/>
                </a:defRPr>
              </a:lvl1pPr>
            </a:lstStyle>
            <a:p>
              <a:r>
                <a:t>SILURIANĂ</a:t>
              </a:r>
            </a:p>
          </p:txBody>
        </p:sp>
        <p:sp>
          <p:nvSpPr>
            <p:cNvPr id="786" name="20 Milioane de ani"/>
            <p:cNvSpPr/>
            <p:nvPr/>
          </p:nvSpPr>
          <p:spPr>
            <a:xfrm>
              <a:off x="8213739" y="10357267"/>
              <a:ext cx="4160902" cy="6985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3900">
                  <a:solidFill>
                    <a:srgbClr val="FFFFFF"/>
                  </a:solidFill>
                  <a:latin typeface="Helvetica Light"/>
                  <a:ea typeface="Helvetica Light"/>
                  <a:cs typeface="Helvetica Light"/>
                  <a:sym typeface="Helvetica Light"/>
                </a:defRPr>
              </a:lvl1pPr>
            </a:lstStyle>
            <a:p>
              <a:r>
                <a:t>20 Milioane de ani</a:t>
              </a:r>
            </a:p>
          </p:txBody>
        </p:sp>
        <p:sp>
          <p:nvSpPr>
            <p:cNvPr id="787" name="ORDOVICIANĂ"/>
            <p:cNvSpPr/>
            <p:nvPr/>
          </p:nvSpPr>
          <p:spPr>
            <a:xfrm>
              <a:off x="4215004" y="11251245"/>
              <a:ext cx="3526918" cy="6985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3900">
                  <a:solidFill>
                    <a:srgbClr val="FFFFFF"/>
                  </a:solidFill>
                  <a:latin typeface="Helvetica Light"/>
                  <a:ea typeface="Helvetica Light"/>
                  <a:cs typeface="Helvetica Light"/>
                  <a:sym typeface="Helvetica Light"/>
                </a:defRPr>
              </a:lvl1pPr>
            </a:lstStyle>
            <a:p>
              <a:r>
                <a:t>ORDOVICIANĂ</a:t>
              </a:r>
            </a:p>
          </p:txBody>
        </p:sp>
        <p:sp>
          <p:nvSpPr>
            <p:cNvPr id="788" name="75 Milioane de ani"/>
            <p:cNvSpPr/>
            <p:nvPr/>
          </p:nvSpPr>
          <p:spPr>
            <a:xfrm>
              <a:off x="8198424" y="11251245"/>
              <a:ext cx="4160902" cy="6985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3900">
                  <a:solidFill>
                    <a:srgbClr val="FFFFFF"/>
                  </a:solidFill>
                  <a:latin typeface="Helvetica Light"/>
                  <a:ea typeface="Helvetica Light"/>
                  <a:cs typeface="Helvetica Light"/>
                  <a:sym typeface="Helvetica Light"/>
                </a:defRPr>
              </a:lvl1pPr>
            </a:lstStyle>
            <a:p>
              <a:r>
                <a:t>75 Milioane de ani</a:t>
              </a:r>
            </a:p>
          </p:txBody>
        </p:sp>
        <p:sp>
          <p:nvSpPr>
            <p:cNvPr id="789" name="CAMBRIANĂ"/>
            <p:cNvSpPr/>
            <p:nvPr/>
          </p:nvSpPr>
          <p:spPr>
            <a:xfrm>
              <a:off x="4561521" y="12104088"/>
              <a:ext cx="3169312" cy="1295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3900">
                  <a:solidFill>
                    <a:srgbClr val="FFFFFF"/>
                  </a:solidFill>
                  <a:latin typeface="Helvetica Light"/>
                  <a:ea typeface="Helvetica Light"/>
                  <a:cs typeface="Helvetica Light"/>
                  <a:sym typeface="Helvetica Light"/>
                </a:defRPr>
              </a:lvl1pPr>
            </a:lstStyle>
            <a:p>
              <a:r>
                <a:t>CAMBRIANĂ</a:t>
              </a:r>
            </a:p>
          </p:txBody>
        </p:sp>
        <p:sp>
          <p:nvSpPr>
            <p:cNvPr id="790" name="100 Milioane de ani"/>
            <p:cNvSpPr/>
            <p:nvPr/>
          </p:nvSpPr>
          <p:spPr>
            <a:xfrm>
              <a:off x="8060731" y="12104088"/>
              <a:ext cx="4436288" cy="6985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3900">
                  <a:solidFill>
                    <a:srgbClr val="FFFFFF"/>
                  </a:solidFill>
                  <a:latin typeface="Helvetica Light"/>
                  <a:ea typeface="Helvetica Light"/>
                  <a:cs typeface="Helvetica Light"/>
                  <a:sym typeface="Helvetica Light"/>
                </a:defRPr>
              </a:lvl1pPr>
            </a:lstStyle>
            <a:p>
              <a:r>
                <a:t>100 Milioane de ani</a:t>
              </a:r>
            </a:p>
          </p:txBody>
        </p:sp>
        <p:sp>
          <p:nvSpPr>
            <p:cNvPr id="791" name="CARBONIFERĂ"/>
            <p:cNvSpPr/>
            <p:nvPr/>
          </p:nvSpPr>
          <p:spPr>
            <a:xfrm rot="16200000">
              <a:off x="4037940" y="8003962"/>
              <a:ext cx="2158957" cy="736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100" b="1">
                  <a:solidFill>
                    <a:srgbClr val="FFFFFF"/>
                  </a:solidFill>
                  <a:latin typeface="Helvetica"/>
                  <a:ea typeface="Helvetica"/>
                  <a:cs typeface="Helvetica"/>
                  <a:sym typeface="Helvetica"/>
                </a:defRPr>
              </a:lvl1pPr>
            </a:lstStyle>
            <a:p>
              <a:r>
                <a:t>CARBONIFERĂ</a:t>
              </a:r>
            </a:p>
          </p:txBody>
        </p:sp>
        <p:sp>
          <p:nvSpPr>
            <p:cNvPr id="792" name="PRECAMBRIANĂ"/>
            <p:cNvSpPr/>
            <p:nvPr/>
          </p:nvSpPr>
          <p:spPr>
            <a:xfrm>
              <a:off x="3733452" y="12956685"/>
              <a:ext cx="3967240" cy="6985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3900">
                  <a:solidFill>
                    <a:srgbClr val="FFFFFF"/>
                  </a:solidFill>
                  <a:latin typeface="Helvetica Light"/>
                  <a:ea typeface="Helvetica Light"/>
                  <a:cs typeface="Helvetica Light"/>
                  <a:sym typeface="Helvetica Light"/>
                </a:defRPr>
              </a:lvl1pPr>
            </a:lstStyle>
            <a:p>
              <a:r>
                <a:t>PRECAMBRIANĂ</a:t>
              </a:r>
            </a:p>
          </p:txBody>
        </p:sp>
        <p:sp>
          <p:nvSpPr>
            <p:cNvPr id="793" name="TABLA DE PERIOADE GEOLOGICE"/>
            <p:cNvSpPr/>
            <p:nvPr/>
          </p:nvSpPr>
          <p:spPr>
            <a:xfrm>
              <a:off x="4101008" y="235918"/>
              <a:ext cx="16113213" cy="120198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7900">
                  <a:solidFill>
                    <a:srgbClr val="FFFFFF"/>
                  </a:solidFill>
                  <a:latin typeface="Times New Roman"/>
                  <a:ea typeface="Times New Roman"/>
                  <a:cs typeface="Times New Roman"/>
                  <a:sym typeface="Times New Roman"/>
                </a:defRPr>
              </a:lvl1pPr>
            </a:lstStyle>
            <a:p>
              <a:r>
                <a:t>TABLA DE PERIOADE GEOLOGICE</a:t>
              </a:r>
            </a:p>
          </p:txBody>
        </p:sp>
      </p:grpSp>
      <p:grpSp>
        <p:nvGrpSpPr>
          <p:cNvPr id="799" name="Group"/>
          <p:cNvGrpSpPr/>
          <p:nvPr/>
        </p:nvGrpSpPr>
        <p:grpSpPr>
          <a:xfrm>
            <a:off x="-84482" y="2158114"/>
            <a:ext cx="12872939" cy="11865048"/>
            <a:chOff x="0" y="0"/>
            <a:chExt cx="12872937" cy="11865047"/>
          </a:xfrm>
        </p:grpSpPr>
        <p:sp>
          <p:nvSpPr>
            <p:cNvPr id="795" name="Rectangle"/>
            <p:cNvSpPr/>
            <p:nvPr/>
          </p:nvSpPr>
          <p:spPr>
            <a:xfrm>
              <a:off x="0" y="0"/>
              <a:ext cx="12872938" cy="11865048"/>
            </a:xfrm>
            <a:prstGeom prst="rect">
              <a:avLst/>
            </a:prstGeom>
            <a:solidFill>
              <a:srgbClr val="52171B"/>
            </a:solidFill>
            <a:ln w="25400" cap="flat">
              <a:noFill/>
              <a:round/>
            </a:ln>
            <a:effectLst/>
          </p:spPr>
          <p:txBody>
            <a:bodyPr wrap="square" lIns="38100" tIns="38100" rIns="38100" bIns="38100" numCol="1" anchor="t">
              <a:noAutofit/>
            </a:bodyPr>
            <a:lstStyle/>
            <a:p>
              <a:pPr defTabSz="914400">
                <a:buClr>
                  <a:srgbClr val="000000"/>
                </a:buClr>
                <a:defRPr>
                  <a:uFill>
                    <a:solidFill>
                      <a:srgbClr val="000000"/>
                    </a:solidFill>
                  </a:uFill>
                </a:defRPr>
              </a:pPr>
              <a:endParaRPr/>
            </a:p>
          </p:txBody>
        </p:sp>
        <p:sp>
          <p:nvSpPr>
            <p:cNvPr id="796" name="Potrivit cu evoluția"/>
            <p:cNvSpPr/>
            <p:nvPr/>
          </p:nvSpPr>
          <p:spPr>
            <a:xfrm>
              <a:off x="974709" y="8602808"/>
              <a:ext cx="10308558" cy="1301328"/>
            </a:xfrm>
            <a:prstGeom prst="rect">
              <a:avLst/>
            </a:prstGeom>
            <a:noFill/>
            <a:ln w="12700" cap="flat">
              <a:noFill/>
              <a:miter lim="400000"/>
            </a:ln>
            <a:effectLst>
              <a:outerShdw blurRad="50800" dist="38100" dir="5400000" rotWithShape="0">
                <a:srgbClr val="000000">
                  <a:alpha val="40000"/>
                </a:srgbClr>
              </a:outerShdw>
            </a:effectLst>
            <a:extLst>
              <a:ext uri="{C572A759-6A51-4108-AA02-DFA0A04FC94B}">
                <ma14:wrappingTextBoxFlag xmlns:ma14="http://schemas.microsoft.com/office/mac/drawingml/2011/main" val="1"/>
              </a:ext>
            </a:extLst>
          </p:spPr>
          <p:txBody>
            <a:bodyPr wrap="square" lIns="0" tIns="0" rIns="0" bIns="0" numCol="1" anchor="b">
              <a:noAutofit/>
            </a:bodyPr>
            <a:lstStyle>
              <a:lvl1pPr>
                <a:defRPr sz="7200">
                  <a:solidFill>
                    <a:srgbClr val="E2DEAB"/>
                  </a:solidFill>
                  <a:effectLst>
                    <a:outerShdw blurRad="50800" dist="38100" dir="5400000" rotWithShape="0">
                      <a:srgbClr val="000000">
                        <a:alpha val="40000"/>
                      </a:srgbClr>
                    </a:outerShdw>
                  </a:effectLst>
                  <a:latin typeface="+mn-lt"/>
                  <a:ea typeface="+mn-ea"/>
                  <a:cs typeface="+mn-cs"/>
                  <a:sym typeface="DejaVu Sans Condensed"/>
                </a:defRPr>
              </a:lvl1pPr>
            </a:lstStyle>
            <a:p>
              <a:r>
                <a:t>Potrivit cu evoluția</a:t>
              </a:r>
            </a:p>
          </p:txBody>
        </p:sp>
        <p:sp>
          <p:nvSpPr>
            <p:cNvPr id="797" name="3.5 Miliarde de ani"/>
            <p:cNvSpPr/>
            <p:nvPr/>
          </p:nvSpPr>
          <p:spPr>
            <a:xfrm>
              <a:off x="1979085" y="806626"/>
              <a:ext cx="9441006" cy="1475621"/>
            </a:xfrm>
            <a:prstGeom prst="rect">
              <a:avLst/>
            </a:prstGeom>
            <a:noFill/>
            <a:ln w="12700" cap="flat">
              <a:noFill/>
              <a:miter lim="400000"/>
            </a:ln>
            <a:effectLst>
              <a:outerShdw blurRad="50800" dist="38100" dir="5400000" rotWithShape="0">
                <a:srgbClr val="000000">
                  <a:alpha val="40000"/>
                </a:srgbClr>
              </a:outerShdw>
            </a:effectLst>
            <a:extLst>
              <a:ext uri="{C572A759-6A51-4108-AA02-DFA0A04FC94B}">
                <ma14:wrappingTextBoxFlag xmlns:ma14="http://schemas.microsoft.com/office/mac/drawingml/2011/main" val="1"/>
              </a:ext>
            </a:extLst>
          </p:spPr>
          <p:txBody>
            <a:bodyPr wrap="square" lIns="0" tIns="0" rIns="0" bIns="0" numCol="1" anchor="b">
              <a:noAutofit/>
            </a:bodyPr>
            <a:lstStyle>
              <a:lvl1pPr>
                <a:defRPr sz="7200">
                  <a:solidFill>
                    <a:srgbClr val="E2DEAB"/>
                  </a:solidFill>
                  <a:effectLst>
                    <a:outerShdw blurRad="50800" dist="38100" dir="5400000" rotWithShape="0">
                      <a:srgbClr val="000000">
                        <a:alpha val="40000"/>
                      </a:srgbClr>
                    </a:outerShdw>
                  </a:effectLst>
                  <a:latin typeface="+mn-lt"/>
                  <a:ea typeface="+mn-ea"/>
                  <a:cs typeface="+mn-cs"/>
                  <a:sym typeface="DejaVu Sans Condensed"/>
                </a:defRPr>
              </a:lvl1pPr>
            </a:lstStyle>
            <a:p>
              <a:r>
                <a:t>3.5 Miliarde de ani</a:t>
              </a:r>
            </a:p>
          </p:txBody>
        </p:sp>
        <p:sp>
          <p:nvSpPr>
            <p:cNvPr id="798" name="Line"/>
            <p:cNvSpPr/>
            <p:nvPr/>
          </p:nvSpPr>
          <p:spPr>
            <a:xfrm flipH="1">
              <a:off x="12006152" y="431619"/>
              <a:ext cx="1" cy="11001810"/>
            </a:xfrm>
            <a:prstGeom prst="line">
              <a:avLst/>
            </a:prstGeom>
            <a:noFill/>
            <a:ln w="190500" cap="flat">
              <a:solidFill>
                <a:srgbClr val="E2DEAB"/>
              </a:solidFill>
              <a:prstDash val="solid"/>
              <a:miter lim="400000"/>
              <a:headEnd type="triangle" w="med" len="med"/>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gr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4" fill="hold" grpId="1" nodeType="clickEffect">
                                  <p:stCondLst>
                                    <p:cond delay="0"/>
                                  </p:stCondLst>
                                  <p:iterate>
                                    <p:tmAbs val="0"/>
                                  </p:iterate>
                                  <p:childTnLst>
                                    <p:set>
                                      <p:cBhvr>
                                        <p:cTn id="6" fill="hold"/>
                                        <p:tgtEl>
                                          <p:spTgt spid="799"/>
                                        </p:tgtEl>
                                        <p:attrNameLst>
                                          <p:attrName>style.visibility</p:attrName>
                                        </p:attrNameLst>
                                      </p:cBhvr>
                                      <p:to>
                                        <p:strVal val="visible"/>
                                      </p:to>
                                    </p:set>
                                    <p:animEffect transition="in" filter="wipe(down)">
                                      <p:cBhvr>
                                        <p:cTn id="7" dur="499"/>
                                        <p:tgtEl>
                                          <p:spTgt spid="7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9" grpId="1" animBg="1" advAuto="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2" name="“Fosilizarea este un proces care poate dura…"/>
          <p:cNvSpPr>
            <a:spLocks noGrp="1"/>
          </p:cNvSpPr>
          <p:nvPr>
            <p:ph type="ctrTitle"/>
          </p:nvPr>
        </p:nvSpPr>
        <p:spPr>
          <a:xfrm>
            <a:off x="1772243" y="1795462"/>
            <a:ext cx="21653501" cy="2628901"/>
          </a:xfrm>
          <a:prstGeom prst="rect">
            <a:avLst/>
          </a:prstGeom>
        </p:spPr>
        <p:txBody>
          <a:bodyPr/>
          <a:lstStyle/>
          <a:p>
            <a:pPr defTabSz="457200">
              <a:defRPr b="1">
                <a:effectLst/>
                <a:latin typeface="Arial"/>
                <a:ea typeface="Arial"/>
                <a:cs typeface="Arial"/>
                <a:sym typeface="Arial"/>
              </a:defRPr>
            </a:pPr>
            <a:r>
              <a:t>“</a:t>
            </a:r>
            <a:r>
              <a:rPr b="0"/>
              <a:t>Fosilizarea este un proces care poate dura </a:t>
            </a:r>
          </a:p>
          <a:p>
            <a:pPr defTabSz="457200">
              <a:defRPr b="1">
                <a:effectLst/>
                <a:latin typeface="Arial"/>
                <a:ea typeface="Arial"/>
                <a:cs typeface="Arial"/>
                <a:sym typeface="Arial"/>
              </a:defRPr>
            </a:pPr>
            <a:r>
              <a:rPr b="0"/>
              <a:t> oricât de la </a:t>
            </a:r>
            <a:r>
              <a:rPr b="0">
                <a:solidFill>
                  <a:srgbClr val="FFFF00"/>
                </a:solidFill>
              </a:rPr>
              <a:t>câteva ore</a:t>
            </a:r>
            <a:r>
              <a:rPr b="0"/>
              <a:t> la </a:t>
            </a:r>
            <a:r>
              <a:rPr b="0">
                <a:solidFill>
                  <a:srgbClr val="FFFF00"/>
                </a:solidFill>
              </a:rPr>
              <a:t>milioane de ani. </a:t>
            </a:r>
            <a:r>
              <a:rPr b="0"/>
              <a:t>…</a:t>
            </a:r>
            <a:r>
              <a:t> </a:t>
            </a:r>
          </a:p>
        </p:txBody>
      </p:sp>
      <p:sp>
        <p:nvSpPr>
          <p:cNvPr id="1123" name="Philip J. Currie &amp; Eva B. Koppelhus, 101 Questions about Dinosaurs (Mineola, NY: Dover Publications, 1996), p. 11."/>
          <p:cNvSpPr>
            <a:spLocks noGrp="1"/>
          </p:cNvSpPr>
          <p:nvPr>
            <p:ph type="subTitle" sz="quarter" idx="1"/>
          </p:nvPr>
        </p:nvSpPr>
        <p:spPr>
          <a:xfrm>
            <a:off x="1758950" y="11656130"/>
            <a:ext cx="20866100" cy="1689101"/>
          </a:xfrm>
          <a:prstGeom prst="rect">
            <a:avLst/>
          </a:prstGeom>
        </p:spPr>
        <p:txBody>
          <a:bodyPr/>
          <a:lstStyle/>
          <a:p>
            <a:r>
              <a:t>Philip J. Currie &amp; Eva B. Koppelhus, </a:t>
            </a:r>
            <a:r>
              <a:rPr>
                <a:latin typeface="DejaVu Sans Condensed Oblique"/>
                <a:ea typeface="DejaVu Sans Condensed Oblique"/>
                <a:cs typeface="DejaVu Sans Condensed Oblique"/>
                <a:sym typeface="DejaVu Sans Condensed Oblique"/>
              </a:rPr>
              <a:t>101 Questions about Dinosaurs</a:t>
            </a:r>
            <a:r>
              <a:t> (Mineola, NY: Dover Publications, 1996), p. 11.</a:t>
            </a:r>
          </a:p>
        </p:txBody>
      </p:sp>
      <p:sp>
        <p:nvSpPr>
          <p:cNvPr id="1124" name="Timpul care îi ia unui os sa devină complet  permineralizat este foarte variabil.  Dacă apele subterane sunt foarte încarcate cu minerale, procesul poate avea loc foarte rapid. Oasele de acuma care cad în izvoare minerale pot deveni permineralizate într-un interval de doar câteva saptamâni.”"/>
          <p:cNvSpPr/>
          <p:nvPr/>
        </p:nvSpPr>
        <p:spPr>
          <a:xfrm>
            <a:off x="1758949" y="3802887"/>
            <a:ext cx="20866103" cy="736148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l" defTabSz="457200">
              <a:defRPr sz="3000">
                <a:solidFill>
                  <a:srgbClr val="FFFFFF"/>
                </a:solidFill>
                <a:latin typeface="Arial"/>
                <a:ea typeface="Arial"/>
                <a:cs typeface="Arial"/>
                <a:sym typeface="Arial"/>
              </a:defRPr>
            </a:pPr>
            <a:r>
              <a:rPr sz="7200"/>
              <a:t>Timpul</a:t>
            </a:r>
            <a:r>
              <a:t> </a:t>
            </a:r>
            <a:r>
              <a:rPr sz="7200"/>
              <a:t>care îi ia unui os sa devină complet  permineralizat este foarte variabil.  Dacă apele subterane sunt foarte încarcate cu minerale, procesul poate avea loc foarte rapid. Oasele de acuma care cad în izvoare minerale pot deveni permineralizate într-un interval de doar câteva </a:t>
            </a:r>
            <a:r>
              <a:rPr sz="7200">
                <a:solidFill>
                  <a:srgbClr val="FFFF00"/>
                </a:solidFill>
              </a:rPr>
              <a:t>saptamâni</a:t>
            </a:r>
            <a:r>
              <a:rPr sz="7200"/>
              <a:t>.”</a:t>
            </a:r>
          </a:p>
        </p:txBody>
      </p:sp>
      <p:sp>
        <p:nvSpPr>
          <p:cNvPr id="1125" name="Timpul care îi ia unui os sa devină complet  permineralizat este foarte variabil.  Dacă apele subterane sunt foarte încarcate cu minerale, procesul poate avea loc foarte rapid. Oasele de acuma care cad în izvoare minerale pot deveni permineralizate într-un interval de doar câteva saptamâni.”"/>
          <p:cNvSpPr/>
          <p:nvPr/>
        </p:nvSpPr>
        <p:spPr>
          <a:xfrm>
            <a:off x="1758949" y="3802887"/>
            <a:ext cx="20866103" cy="736148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l" defTabSz="457200">
              <a:defRPr sz="3000">
                <a:solidFill>
                  <a:srgbClr val="FFFFFF"/>
                </a:solidFill>
                <a:latin typeface="Arial"/>
                <a:ea typeface="Arial"/>
                <a:cs typeface="Arial"/>
                <a:sym typeface="Arial"/>
              </a:defRPr>
            </a:pPr>
            <a:r>
              <a:rPr sz="7200"/>
              <a:t>Timpul</a:t>
            </a:r>
            <a:r>
              <a:t> </a:t>
            </a:r>
            <a:r>
              <a:rPr sz="7200"/>
              <a:t>care îi ia unui os sa devină complet  permineralizat este foarte variabil.  </a:t>
            </a:r>
            <a:r>
              <a:rPr sz="7200">
                <a:solidFill>
                  <a:srgbClr val="EC9E41"/>
                </a:solidFill>
              </a:rPr>
              <a:t>Dacă apele subterane sunt foarte încarcate cu minerale</a:t>
            </a:r>
            <a:r>
              <a:rPr sz="7200"/>
              <a:t>, procesul poate avea loc foarte rapid. Oasele de acuma care cad în izvoare minerale pot deveni permineralizate într-un interval de doar câteva </a:t>
            </a:r>
            <a:r>
              <a:rPr sz="7200">
                <a:solidFill>
                  <a:srgbClr val="FFFF00"/>
                </a:solidFill>
              </a:rPr>
              <a:t>saptamâni</a:t>
            </a:r>
            <a:r>
              <a:rPr sz="7200"/>
              <a:t>.”</a:t>
            </a: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1" fill="hold" grpId="1" nodeType="clickEffect">
                                  <p:stCondLst>
                                    <p:cond delay="0"/>
                                  </p:stCondLst>
                                  <p:iterate>
                                    <p:tmAbs val="0"/>
                                  </p:iterate>
                                  <p:childTnLst>
                                    <p:set>
                                      <p:cBhvr>
                                        <p:cTn id="6" fill="hold"/>
                                        <p:tgtEl>
                                          <p:spTgt spid="1124"/>
                                        </p:tgtEl>
                                        <p:attrNameLst>
                                          <p:attrName>style.visibility</p:attrName>
                                        </p:attrNameLst>
                                      </p:cBhvr>
                                      <p:to>
                                        <p:strVal val="visible"/>
                                      </p:to>
                                    </p:set>
                                    <p:animEffect transition="in" filter="wipe(up)">
                                      <p:cBhvr>
                                        <p:cTn id="7" dur="499"/>
                                        <p:tgtEl>
                                          <p:spTgt spid="112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2" nodeType="clickEffect">
                                  <p:stCondLst>
                                    <p:cond delay="0"/>
                                  </p:stCondLst>
                                  <p:iterate>
                                    <p:tmAbs val="0"/>
                                  </p:iterate>
                                  <p:childTnLst>
                                    <p:set>
                                      <p:cBhvr>
                                        <p:cTn id="11" fill="hold"/>
                                        <p:tgtEl>
                                          <p:spTgt spid="1125"/>
                                        </p:tgtEl>
                                        <p:attrNameLst>
                                          <p:attrName>style.visibility</p:attrName>
                                        </p:attrNameLst>
                                      </p:cBhvr>
                                      <p:to>
                                        <p:strVal val="visible"/>
                                      </p:to>
                                    </p:set>
                                    <p:animEffect transition="in" filter="wipe(up)">
                                      <p:cBhvr>
                                        <p:cTn id="12" dur="499"/>
                                        <p:tgtEl>
                                          <p:spTgt spid="11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4" grpId="1" animBg="1" advAuto="0"/>
      <p:bldP spid="1125" grpId="2" animBg="1" advAuto="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9" name="ichthy giving birth.jpg" descr="ichthy giving birth.jpg"/>
          <p:cNvPicPr>
            <a:picLocks noChangeAspect="1"/>
          </p:cNvPicPr>
          <p:nvPr/>
        </p:nvPicPr>
        <p:blipFill>
          <a:blip r:embed="rId3">
            <a:extLst/>
          </a:blip>
          <a:srcRect t="13589" b="33326"/>
          <a:stretch>
            <a:fillRect/>
          </a:stretch>
        </p:blipFill>
        <p:spPr>
          <a:xfrm>
            <a:off x="1943100" y="2819399"/>
            <a:ext cx="20497800" cy="7345460"/>
          </a:xfrm>
          <a:prstGeom prst="rect">
            <a:avLst/>
          </a:prstGeom>
          <a:ln w="25400">
            <a:solidFill>
              <a:srgbClr val="FFFFFF"/>
            </a:solidFill>
            <a:miter lim="400000"/>
          </a:ln>
        </p:spPr>
      </p:pic>
      <p:sp>
        <p:nvSpPr>
          <p:cNvPr id="1130" name="Un pește mâncând"/>
          <p:cNvSpPr/>
          <p:nvPr/>
        </p:nvSpPr>
        <p:spPr>
          <a:xfrm>
            <a:off x="9156408" y="10833100"/>
            <a:ext cx="9779292" cy="1219200"/>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lvl1pPr algn="r">
              <a:defRPr sz="7200">
                <a:solidFill>
                  <a:srgbClr val="FFFFFF"/>
                </a:solidFill>
                <a:effectLst>
                  <a:outerShdw blurRad="50800" dist="38100" dir="5400000" rotWithShape="0">
                    <a:srgbClr val="000000">
                      <a:alpha val="40000"/>
                    </a:srgbClr>
                  </a:outerShdw>
                </a:effectLst>
                <a:latin typeface="DejaVu Sans"/>
                <a:ea typeface="DejaVu Sans"/>
                <a:cs typeface="DejaVu Sans"/>
                <a:sym typeface="DejaVu Sans"/>
              </a:defRPr>
            </a:lvl1pPr>
          </a:lstStyle>
          <a:p>
            <a:r>
              <a:t>Un pește mâncând</a:t>
            </a:r>
          </a:p>
        </p:txBody>
      </p:sp>
      <p:grpSp>
        <p:nvGrpSpPr>
          <p:cNvPr id="1134" name="Group"/>
          <p:cNvGrpSpPr/>
          <p:nvPr/>
        </p:nvGrpSpPr>
        <p:grpSpPr>
          <a:xfrm rot="16200000">
            <a:off x="12772965" y="2819111"/>
            <a:ext cx="4444990" cy="2800766"/>
            <a:chOff x="0" y="0"/>
            <a:chExt cx="4444989" cy="2800764"/>
          </a:xfrm>
        </p:grpSpPr>
        <p:sp>
          <p:nvSpPr>
            <p:cNvPr id="1131" name="Triangle"/>
            <p:cNvSpPr/>
            <p:nvPr/>
          </p:nvSpPr>
          <p:spPr>
            <a:xfrm rot="16200000">
              <a:off x="-226608" y="2086080"/>
              <a:ext cx="941293" cy="488078"/>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10800" y="0"/>
                  </a:lnTo>
                  <a:close/>
                </a:path>
              </a:pathLst>
            </a:custGeom>
            <a:solidFill>
              <a:srgbClr val="EBEBEB"/>
            </a:solidFill>
            <a:ln w="25400" cap="flat">
              <a:solidFill>
                <a:srgbClr val="FFFFFF"/>
              </a:solidFill>
              <a:prstDash val="solid"/>
              <a:miter lim="400000"/>
            </a:ln>
            <a:effectLst/>
          </p:spPr>
          <p:txBody>
            <a:bodyPr wrap="square" lIns="50800" tIns="50800" rIns="50800" bIns="50800" numCol="1" anchor="ctr">
              <a:noAutofit/>
            </a:bodyP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1132" name="Line"/>
            <p:cNvSpPr/>
            <p:nvPr/>
          </p:nvSpPr>
          <p:spPr>
            <a:xfrm flipV="1">
              <a:off x="249451" y="2341552"/>
              <a:ext cx="4185982" cy="165"/>
            </a:xfrm>
            <a:prstGeom prst="line">
              <a:avLst/>
            </a:prstGeom>
            <a:noFill/>
            <a:ln w="25400" cap="flat">
              <a:solidFill>
                <a:srgbClr val="EBEBEB"/>
              </a:solidFill>
              <a:prstDash val="solid"/>
              <a:miter lim="400000"/>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1133" name="Line"/>
            <p:cNvSpPr/>
            <p:nvPr/>
          </p:nvSpPr>
          <p:spPr>
            <a:xfrm flipH="1">
              <a:off x="4444989" y="0"/>
              <a:ext cx="1" cy="2347439"/>
            </a:xfrm>
            <a:prstGeom prst="line">
              <a:avLst/>
            </a:prstGeom>
            <a:noFill/>
            <a:ln w="25400" cap="flat">
              <a:solidFill>
                <a:srgbClr val="EBEBEB"/>
              </a:solidFill>
              <a:prstDash val="solid"/>
              <a:miter lim="400000"/>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grpSp>
      <p:grpSp>
        <p:nvGrpSpPr>
          <p:cNvPr id="1138" name="Group"/>
          <p:cNvGrpSpPr/>
          <p:nvPr/>
        </p:nvGrpSpPr>
        <p:grpSpPr>
          <a:xfrm rot="16200000">
            <a:off x="19126199" y="9480549"/>
            <a:ext cx="1670053" cy="1924278"/>
            <a:chOff x="0" y="0"/>
            <a:chExt cx="1670051" cy="1924276"/>
          </a:xfrm>
        </p:grpSpPr>
        <p:sp>
          <p:nvSpPr>
            <p:cNvPr id="1135" name="Triangle"/>
            <p:cNvSpPr/>
            <p:nvPr/>
          </p:nvSpPr>
          <p:spPr>
            <a:xfrm rot="5400000">
              <a:off x="889001" y="1143226"/>
              <a:ext cx="1028701" cy="5334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10800" y="0"/>
                  </a:lnTo>
                  <a:close/>
                </a:path>
              </a:pathLst>
            </a:custGeom>
            <a:solidFill>
              <a:srgbClr val="EBEBEB"/>
            </a:solidFill>
            <a:ln w="25400" cap="flat">
              <a:solidFill>
                <a:srgbClr val="FFFFFF"/>
              </a:solidFill>
              <a:prstDash val="solid"/>
              <a:miter lim="400000"/>
            </a:ln>
            <a:effectLst/>
          </p:spPr>
          <p:txBody>
            <a:bodyPr wrap="square" lIns="50800" tIns="50800" rIns="50800" bIns="50800" numCol="1" anchor="ctr">
              <a:noAutofit/>
            </a:bodyP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1136" name="Line"/>
            <p:cNvSpPr/>
            <p:nvPr/>
          </p:nvSpPr>
          <p:spPr>
            <a:xfrm flipV="1">
              <a:off x="1" y="1409900"/>
              <a:ext cx="1346261" cy="27"/>
            </a:xfrm>
            <a:prstGeom prst="line">
              <a:avLst/>
            </a:prstGeom>
            <a:noFill/>
            <a:ln w="25400" cap="flat">
              <a:solidFill>
                <a:srgbClr val="EBEBEB"/>
              </a:solidFill>
              <a:prstDash val="solid"/>
              <a:miter lim="400000"/>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1137" name="Line"/>
            <p:cNvSpPr/>
            <p:nvPr/>
          </p:nvSpPr>
          <p:spPr>
            <a:xfrm flipH="1">
              <a:off x="-1" y="0"/>
              <a:ext cx="2" cy="1422627"/>
            </a:xfrm>
            <a:prstGeom prst="line">
              <a:avLst/>
            </a:prstGeom>
            <a:noFill/>
            <a:ln w="25400" cap="flat">
              <a:solidFill>
                <a:srgbClr val="EBEBEB"/>
              </a:solidFill>
              <a:prstDash val="solid"/>
              <a:miter lim="400000"/>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grpSp>
      <p:sp>
        <p:nvSpPr>
          <p:cNvPr id="1139" name="Un Ichthyosaur dând naștere"/>
          <p:cNvSpPr>
            <a:spLocks noGrp="1"/>
          </p:cNvSpPr>
          <p:nvPr>
            <p:ph type="ctrTitle"/>
          </p:nvPr>
        </p:nvSpPr>
        <p:spPr>
          <a:xfrm>
            <a:off x="870329" y="1358900"/>
            <a:ext cx="13826392" cy="1866900"/>
          </a:xfrm>
          <a:prstGeom prst="rect">
            <a:avLst/>
          </a:prstGeom>
        </p:spPr>
        <p:txBody>
          <a:bodyPr/>
          <a:lstStyle>
            <a:lvl1pPr>
              <a:defRPr sz="6800">
                <a:latin typeface="DejaVu Sans"/>
                <a:ea typeface="DejaVu Sans"/>
                <a:cs typeface="DejaVu Sans"/>
                <a:sym typeface="DejaVu Sans"/>
              </a:defRPr>
            </a:lvl1pPr>
          </a:lstStyle>
          <a:p>
            <a:r>
              <a:t>Un Ichthyosaur dând naștere</a:t>
            </a: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1" nodeType="clickEffect">
                                  <p:stCondLst>
                                    <p:cond delay="0"/>
                                  </p:stCondLst>
                                  <p:iterate>
                                    <p:tmAbs val="0"/>
                                  </p:iterate>
                                  <p:childTnLst>
                                    <p:set>
                                      <p:cBhvr>
                                        <p:cTn id="6" fill="hold"/>
                                        <p:tgtEl>
                                          <p:spTgt spid="1139"/>
                                        </p:tgtEl>
                                        <p:attrNameLst>
                                          <p:attrName>style.visibility</p:attrName>
                                        </p:attrNameLst>
                                      </p:cBhvr>
                                      <p:to>
                                        <p:strVal val="visible"/>
                                      </p:to>
                                    </p:set>
                                    <p:animEffect transition="in" filter="wipe(left)">
                                      <p:cBhvr>
                                        <p:cTn id="7" dur="500"/>
                                        <p:tgtEl>
                                          <p:spTgt spid="1139"/>
                                        </p:tgtEl>
                                      </p:cBhvr>
                                    </p:animEffect>
                                  </p:childTnLst>
                                </p:cTn>
                              </p:par>
                            </p:childTnLst>
                          </p:cTn>
                        </p:par>
                        <p:par>
                          <p:cTn id="8" fill="hold">
                            <p:stCondLst>
                              <p:cond delay="500"/>
                            </p:stCondLst>
                            <p:childTnLst>
                              <p:par>
                                <p:cTn id="9" presetID="22" presetClass="entr" presetSubtype="1" fill="hold" grpId="2" nodeType="afterEffect">
                                  <p:stCondLst>
                                    <p:cond delay="0"/>
                                  </p:stCondLst>
                                  <p:iterate>
                                    <p:tmAbs val="0"/>
                                  </p:iterate>
                                  <p:childTnLst>
                                    <p:set>
                                      <p:cBhvr>
                                        <p:cTn id="10" fill="hold"/>
                                        <p:tgtEl>
                                          <p:spTgt spid="1134"/>
                                        </p:tgtEl>
                                        <p:attrNameLst>
                                          <p:attrName>style.visibility</p:attrName>
                                        </p:attrNameLst>
                                      </p:cBhvr>
                                      <p:to>
                                        <p:strVal val="visible"/>
                                      </p:to>
                                    </p:set>
                                    <p:animEffect transition="in" filter="wipe(up)">
                                      <p:cBhvr>
                                        <p:cTn id="11" dur="250"/>
                                        <p:tgtEl>
                                          <p:spTgt spid="113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3" nodeType="clickEffect">
                                  <p:stCondLst>
                                    <p:cond delay="0"/>
                                  </p:stCondLst>
                                  <p:iterate>
                                    <p:tmAbs val="0"/>
                                  </p:iterate>
                                  <p:childTnLst>
                                    <p:set>
                                      <p:cBhvr>
                                        <p:cTn id="15" fill="hold"/>
                                        <p:tgtEl>
                                          <p:spTgt spid="1130"/>
                                        </p:tgtEl>
                                        <p:attrNameLst>
                                          <p:attrName>style.visibility</p:attrName>
                                        </p:attrNameLst>
                                      </p:cBhvr>
                                      <p:to>
                                        <p:strVal val="visible"/>
                                      </p:to>
                                    </p:set>
                                    <p:animEffect transition="in" filter="wipe(left)">
                                      <p:cBhvr>
                                        <p:cTn id="16" dur="500"/>
                                        <p:tgtEl>
                                          <p:spTgt spid="1130"/>
                                        </p:tgtEl>
                                      </p:cBhvr>
                                    </p:animEffect>
                                  </p:childTnLst>
                                </p:cTn>
                              </p:par>
                            </p:childTnLst>
                          </p:cTn>
                        </p:par>
                        <p:par>
                          <p:cTn id="17" fill="hold">
                            <p:stCondLst>
                              <p:cond delay="500"/>
                            </p:stCondLst>
                            <p:childTnLst>
                              <p:par>
                                <p:cTn id="18" presetID="22" presetClass="entr" presetSubtype="4" fill="hold" grpId="4" nodeType="afterEffect">
                                  <p:stCondLst>
                                    <p:cond delay="0"/>
                                  </p:stCondLst>
                                  <p:iterate>
                                    <p:tmAbs val="0"/>
                                  </p:iterate>
                                  <p:childTnLst>
                                    <p:set>
                                      <p:cBhvr>
                                        <p:cTn id="19" fill="hold"/>
                                        <p:tgtEl>
                                          <p:spTgt spid="1138"/>
                                        </p:tgtEl>
                                        <p:attrNameLst>
                                          <p:attrName>style.visibility</p:attrName>
                                        </p:attrNameLst>
                                      </p:cBhvr>
                                      <p:to>
                                        <p:strVal val="visible"/>
                                      </p:to>
                                    </p:set>
                                    <p:animEffect transition="in" filter="wipe(down)">
                                      <p:cBhvr>
                                        <p:cTn id="20" dur="250"/>
                                        <p:tgtEl>
                                          <p:spTgt spid="1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0" grpId="3" animBg="1" advAuto="0"/>
      <p:bldP spid="1134" grpId="2" animBg="1" advAuto="0"/>
      <p:bldP spid="1138" grpId="4" animBg="1" advAuto="0"/>
      <p:bldP spid="1139" grpId="1" animBg="1" advAuto="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3" name="Fossil turtles mating--Messel Pit.png" descr="Fossil turtles mating--Messel Pit.png"/>
          <p:cNvPicPr>
            <a:picLocks noChangeAspect="1"/>
          </p:cNvPicPr>
          <p:nvPr/>
        </p:nvPicPr>
        <p:blipFill>
          <a:blip r:embed="rId3">
            <a:extLst/>
          </a:blip>
          <a:stretch>
            <a:fillRect/>
          </a:stretch>
        </p:blipFill>
        <p:spPr>
          <a:xfrm rot="16200000">
            <a:off x="4831618" y="-603981"/>
            <a:ext cx="10350500" cy="13996863"/>
          </a:xfrm>
          <a:prstGeom prst="rect">
            <a:avLst/>
          </a:prstGeom>
          <a:ln w="25400">
            <a:solidFill>
              <a:srgbClr val="FFFFFF"/>
            </a:solidFill>
            <a:miter lim="400000"/>
          </a:ln>
        </p:spPr>
      </p:pic>
      <p:sp>
        <p:nvSpPr>
          <p:cNvPr id="1144" name="Groapa Messel, Germania"/>
          <p:cNvSpPr/>
          <p:nvPr/>
        </p:nvSpPr>
        <p:spPr>
          <a:xfrm>
            <a:off x="17317037" y="7868534"/>
            <a:ext cx="5715001" cy="3302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a:solidFill>
                  <a:srgbClr val="FFFFFF"/>
                </a:solidFill>
                <a:latin typeface="DejaVu Sans"/>
                <a:ea typeface="DejaVu Sans"/>
                <a:cs typeface="DejaVu Sans"/>
                <a:sym typeface="DejaVu Sans"/>
              </a:defRPr>
            </a:pPr>
            <a:r>
              <a:rPr sz="7200"/>
              <a:t>Groapa</a:t>
            </a:r>
            <a:r>
              <a:t> </a:t>
            </a:r>
            <a:r>
              <a:rPr sz="7200">
                <a:effectLst>
                  <a:outerShdw blurRad="50800" dist="38100" dir="5400000" rotWithShape="0">
                    <a:srgbClr val="000000">
                      <a:alpha val="40000"/>
                    </a:srgbClr>
                  </a:outerShdw>
                </a:effectLst>
              </a:rPr>
              <a:t>Messel, Germania</a:t>
            </a:r>
          </a:p>
        </p:txBody>
      </p:sp>
      <p:sp>
        <p:nvSpPr>
          <p:cNvPr id="1145" name="Broaște Țestoase în…"/>
          <p:cNvSpPr/>
          <p:nvPr/>
        </p:nvSpPr>
        <p:spPr>
          <a:xfrm>
            <a:off x="17002844" y="1679044"/>
            <a:ext cx="6343388" cy="3302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a:solidFill>
                  <a:srgbClr val="FFFFFF"/>
                </a:solidFill>
              </a:defRPr>
            </a:pPr>
            <a:r>
              <a:rPr sz="7200">
                <a:effectLst>
                  <a:outerShdw blurRad="50800" dist="38100" dir="5400000" rotWithShape="0">
                    <a:srgbClr val="000000">
                      <a:alpha val="40000"/>
                    </a:srgbClr>
                  </a:outerShdw>
                </a:effectLst>
                <a:latin typeface="+mn-lt"/>
                <a:ea typeface="+mn-ea"/>
                <a:cs typeface="+mn-cs"/>
                <a:sym typeface="DejaVu Sans Condensed"/>
              </a:rPr>
              <a:t>Broaște Țestoase în </a:t>
            </a:r>
          </a:p>
          <a:p>
            <a:pPr>
              <a:defRPr>
                <a:solidFill>
                  <a:srgbClr val="FFFFFF"/>
                </a:solidFill>
              </a:defRPr>
            </a:pPr>
            <a:r>
              <a:rPr sz="7200">
                <a:effectLst>
                  <a:outerShdw blurRad="50800" dist="38100" dir="5400000" rotWithShape="0">
                    <a:srgbClr val="000000">
                      <a:alpha val="40000"/>
                    </a:srgbClr>
                  </a:outerShdw>
                </a:effectLst>
                <a:latin typeface="+mn-lt"/>
                <a:ea typeface="+mn-ea"/>
                <a:cs typeface="+mn-cs"/>
                <a:sym typeface="DejaVu Sans Condensed"/>
              </a:rPr>
              <a:t>reproducere</a:t>
            </a:r>
          </a:p>
        </p:txBody>
      </p:sp>
    </p:spTree>
  </p:cSld>
  <p:clrMapOvr>
    <a:masterClrMapping/>
  </p:clrMapOvr>
  <p:transition xmlns:p14="http://schemas.microsoft.com/office/powerpoint/2010/mai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9" name="Groapa Messel, Germania"/>
          <p:cNvSpPr/>
          <p:nvPr/>
        </p:nvSpPr>
        <p:spPr>
          <a:xfrm>
            <a:off x="15189200" y="8613654"/>
            <a:ext cx="5715000" cy="3302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7200">
                <a:solidFill>
                  <a:srgbClr val="FFFFFF"/>
                </a:solidFill>
                <a:latin typeface="DejaVu Sans"/>
                <a:ea typeface="DejaVu Sans"/>
                <a:cs typeface="DejaVu Sans"/>
                <a:sym typeface="DejaVu Sans"/>
              </a:defRPr>
            </a:pPr>
            <a:r>
              <a:t>Groapa </a:t>
            </a:r>
            <a:r>
              <a:rPr>
                <a:effectLst>
                  <a:outerShdw blurRad="50800" dist="38100" dir="5400000" rotWithShape="0">
                    <a:srgbClr val="000000">
                      <a:alpha val="40000"/>
                    </a:srgbClr>
                  </a:outerShdw>
                </a:effectLst>
              </a:rPr>
              <a:t>Messel, Germania</a:t>
            </a:r>
          </a:p>
        </p:txBody>
      </p:sp>
      <p:pic>
        <p:nvPicPr>
          <p:cNvPr id="1150" name="Stag Beetle--Messel Pit.png" descr="Stag Beetle--Messel Pit.png"/>
          <p:cNvPicPr>
            <a:picLocks noChangeAspect="1"/>
          </p:cNvPicPr>
          <p:nvPr/>
        </p:nvPicPr>
        <p:blipFill>
          <a:blip r:embed="rId3">
            <a:extLst/>
          </a:blip>
          <a:srcRect t="9100" r="3147" b="6952"/>
          <a:stretch>
            <a:fillRect/>
          </a:stretch>
        </p:blipFill>
        <p:spPr>
          <a:xfrm>
            <a:off x="4635500" y="1092199"/>
            <a:ext cx="9283700" cy="11258373"/>
          </a:xfrm>
          <a:prstGeom prst="rect">
            <a:avLst/>
          </a:prstGeom>
          <a:ln w="25400">
            <a:solidFill>
              <a:srgbClr val="FFFFFF"/>
            </a:solidFill>
            <a:miter lim="400000"/>
          </a:ln>
        </p:spPr>
      </p:pic>
      <p:sp>
        <p:nvSpPr>
          <p:cNvPr id="1151" name="Rădască…"/>
          <p:cNvSpPr/>
          <p:nvPr/>
        </p:nvSpPr>
        <p:spPr>
          <a:xfrm>
            <a:off x="15189200" y="1790700"/>
            <a:ext cx="5715000" cy="43688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a:solidFill>
                  <a:srgbClr val="FFFFFF"/>
                </a:solidFill>
              </a:defRPr>
            </a:pPr>
            <a:r>
              <a:rPr sz="7200">
                <a:effectLst>
                  <a:outerShdw blurRad="50800" dist="38100" dir="5400000" rotWithShape="0">
                    <a:srgbClr val="000000">
                      <a:alpha val="40000"/>
                    </a:srgbClr>
                  </a:outerShdw>
                </a:effectLst>
                <a:latin typeface="+mn-lt"/>
                <a:ea typeface="+mn-ea"/>
                <a:cs typeface="+mn-cs"/>
                <a:sym typeface="DejaVu Sans Condensed"/>
              </a:rPr>
              <a:t>Rădască</a:t>
            </a:r>
          </a:p>
          <a:p>
            <a:pPr>
              <a:defRPr>
                <a:solidFill>
                  <a:srgbClr val="FFFFFF"/>
                </a:solidFill>
              </a:defRPr>
            </a:pPr>
            <a:endParaRPr sz="7200">
              <a:effectLst>
                <a:outerShdw blurRad="50800" dist="38100" dir="5400000" rotWithShape="0">
                  <a:srgbClr val="000000">
                    <a:alpha val="40000"/>
                  </a:srgbClr>
                </a:outerShdw>
              </a:effectLst>
              <a:latin typeface="+mn-lt"/>
              <a:ea typeface="+mn-ea"/>
              <a:cs typeface="+mn-cs"/>
              <a:sym typeface="DejaVu Sans Condensed"/>
            </a:endParaRPr>
          </a:p>
          <a:p>
            <a:pPr>
              <a:defRPr>
                <a:solidFill>
                  <a:srgbClr val="FFFFFF"/>
                </a:solidFill>
              </a:defRPr>
            </a:pPr>
            <a:r>
              <a:rPr sz="7200">
                <a:effectLst>
                  <a:outerShdw blurRad="50800" dist="38100" dir="5400000" rotWithShape="0">
                    <a:srgbClr val="000000">
                      <a:alpha val="40000"/>
                    </a:srgbClr>
                  </a:outerShdw>
                </a:effectLst>
                <a:latin typeface="+mn-lt"/>
                <a:ea typeface="+mn-ea"/>
                <a:cs typeface="+mn-cs"/>
                <a:sym typeface="DejaVu Sans Condensed"/>
              </a:rPr>
              <a:t>O prezervare </a:t>
            </a:r>
          </a:p>
          <a:p>
            <a:pPr>
              <a:defRPr>
                <a:solidFill>
                  <a:srgbClr val="FFFFFF"/>
                </a:solidFill>
              </a:defRPr>
            </a:pPr>
            <a:r>
              <a:rPr sz="7200">
                <a:effectLst>
                  <a:outerShdw blurRad="50800" dist="38100" dir="5400000" rotWithShape="0">
                    <a:srgbClr val="000000">
                      <a:alpha val="40000"/>
                    </a:srgbClr>
                  </a:outerShdw>
                </a:effectLst>
                <a:latin typeface="+mn-lt"/>
                <a:ea typeface="+mn-ea"/>
                <a:cs typeface="+mn-cs"/>
                <a:sym typeface="DejaVu Sans Condensed"/>
              </a:rPr>
              <a:t>incredibilă!</a:t>
            </a:r>
          </a:p>
        </p:txBody>
      </p:sp>
    </p:spTree>
  </p:cSld>
  <p:clrMapOvr>
    <a:masterClrMapping/>
  </p:clrMapOvr>
  <p:transition xmlns:p14="http://schemas.microsoft.com/office/powerpoint/2010/mai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5" name="“Nici un organism în intregime moale nu poate fi conservat”…"/>
          <p:cNvSpPr>
            <a:spLocks noGrp="1"/>
          </p:cNvSpPr>
          <p:nvPr>
            <p:ph type="ctrTitle"/>
          </p:nvPr>
        </p:nvSpPr>
        <p:spPr>
          <a:xfrm>
            <a:off x="2311400" y="2159000"/>
            <a:ext cx="15709900" cy="5092700"/>
          </a:xfrm>
          <a:prstGeom prst="rect">
            <a:avLst/>
          </a:prstGeom>
        </p:spPr>
        <p:txBody>
          <a:bodyPr/>
          <a:lstStyle/>
          <a:p>
            <a:pPr>
              <a:defRPr sz="8200"/>
            </a:pPr>
            <a:r>
              <a:t>“Nici un organism în intregime moale nu poate fi conservat” </a:t>
            </a:r>
          </a:p>
          <a:p>
            <a:pPr>
              <a:defRPr sz="8200"/>
            </a:pPr>
            <a:r>
              <a:t>[în evidența fosilelor].</a:t>
            </a:r>
          </a:p>
        </p:txBody>
      </p:sp>
      <p:sp>
        <p:nvSpPr>
          <p:cNvPr id="1156" name="Charles Darwin, On the Origin of Species (London: Penguin Books, 1968 reprint of 1859 first edition), p. 298."/>
          <p:cNvSpPr>
            <a:spLocks noGrp="1"/>
          </p:cNvSpPr>
          <p:nvPr>
            <p:ph type="subTitle" sz="quarter" idx="1"/>
          </p:nvPr>
        </p:nvSpPr>
        <p:spPr>
          <a:xfrm>
            <a:off x="2313556" y="10909300"/>
            <a:ext cx="20305144" cy="1689100"/>
          </a:xfrm>
          <a:prstGeom prst="rect">
            <a:avLst/>
          </a:prstGeom>
        </p:spPr>
        <p:txBody>
          <a:bodyPr/>
          <a:lstStyle/>
          <a:p>
            <a:r>
              <a:t>Charles Darwin, </a:t>
            </a:r>
            <a:r>
              <a:rPr>
                <a:latin typeface="DejaVu Sans Condensed Oblique"/>
                <a:ea typeface="DejaVu Sans Condensed Oblique"/>
                <a:cs typeface="DejaVu Sans Condensed Oblique"/>
                <a:sym typeface="DejaVu Sans Condensed Oblique"/>
              </a:rPr>
              <a:t>On the Origin of Species</a:t>
            </a:r>
            <a:r>
              <a:t> (London: Penguin Books, 1968 reprint of 1859 first edition), p. 298.</a:t>
            </a:r>
          </a:p>
        </p:txBody>
      </p:sp>
      <p:pic>
        <p:nvPicPr>
          <p:cNvPr id="1157" name="496px-Charles_Robert_Darwin_by_John_Collier_cropped.jpg" descr="496px-Charles_Robert_Darwin_by_John_Collier_cropped.jpg"/>
          <p:cNvPicPr>
            <a:picLocks noChangeAspect="1"/>
          </p:cNvPicPr>
          <p:nvPr/>
        </p:nvPicPr>
        <p:blipFill>
          <a:blip r:embed="rId3">
            <a:extLst/>
          </a:blip>
          <a:stretch>
            <a:fillRect/>
          </a:stretch>
        </p:blipFill>
        <p:spPr>
          <a:xfrm>
            <a:off x="17729200" y="2273300"/>
            <a:ext cx="4700739" cy="5676900"/>
          </a:xfrm>
          <a:prstGeom prst="rect">
            <a:avLst/>
          </a:prstGeom>
          <a:ln w="25400">
            <a:solidFill>
              <a:srgbClr val="FFFFFF"/>
            </a:solidFill>
            <a:miter lim="400000"/>
          </a:ln>
          <a:effectLst>
            <a:reflection stA="50000" endPos="40000" dir="5400000" sy="-100000" algn="bl" rotWithShape="0"/>
          </a:effectLst>
        </p:spPr>
      </p:pic>
    </p:spTree>
  </p:cSld>
  <p:clrMapOvr>
    <a:masterClrMapping/>
  </p:clrMapOvr>
  <p:transition xmlns:p14="http://schemas.microsoft.com/office/powerpoint/2010/mai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1" name="Vierme fosilizat…"/>
          <p:cNvSpPr>
            <a:spLocks noGrp="1"/>
          </p:cNvSpPr>
          <p:nvPr>
            <p:ph type="ctrTitle"/>
          </p:nvPr>
        </p:nvSpPr>
        <p:spPr>
          <a:xfrm>
            <a:off x="13284200" y="2374900"/>
            <a:ext cx="10489792" cy="9537700"/>
          </a:xfrm>
          <a:prstGeom prst="rect">
            <a:avLst/>
          </a:prstGeom>
        </p:spPr>
        <p:txBody>
          <a:bodyPr/>
          <a:lstStyle/>
          <a:p>
            <a:pPr>
              <a:lnSpc>
                <a:spcPct val="150000"/>
              </a:lnSpc>
              <a:defRPr>
                <a:latin typeface="Quicksand"/>
                <a:ea typeface="Quicksand"/>
                <a:cs typeface="Quicksand"/>
                <a:sym typeface="Quicksand"/>
              </a:defRPr>
            </a:pPr>
            <a:r>
              <a:t>Vierme fosilizat</a:t>
            </a:r>
          </a:p>
          <a:p>
            <a:pPr>
              <a:lnSpc>
                <a:spcPct val="150000"/>
              </a:lnSpc>
              <a:defRPr>
                <a:latin typeface="Quicksand"/>
                <a:ea typeface="Quicksand"/>
                <a:cs typeface="Quicksand"/>
                <a:sym typeface="Quicksand"/>
              </a:defRPr>
            </a:pPr>
            <a:r>
              <a:t>descoperit în China</a:t>
            </a:r>
          </a:p>
        </p:txBody>
      </p:sp>
      <p:pic>
        <p:nvPicPr>
          <p:cNvPr id="1162" name="Worm fossil.jpg" descr="Worm fossil.jpg"/>
          <p:cNvPicPr>
            <a:picLocks/>
          </p:cNvPicPr>
          <p:nvPr/>
        </p:nvPicPr>
        <p:blipFill>
          <a:blip r:embed="rId3">
            <a:extLst/>
          </a:blip>
          <a:stretch>
            <a:fillRect/>
          </a:stretch>
        </p:blipFill>
        <p:spPr>
          <a:xfrm>
            <a:off x="4247231" y="1529887"/>
            <a:ext cx="8572685" cy="10656226"/>
          </a:xfrm>
          <a:prstGeom prst="rect">
            <a:avLst/>
          </a:prstGeom>
          <a:ln w="25400">
            <a:solidFill>
              <a:srgbClr val="FFFFFF"/>
            </a:solidFill>
            <a:miter lim="400000"/>
          </a:ln>
        </p:spPr>
      </p:pic>
    </p:spTree>
  </p:cSld>
  <p:clrMapOvr>
    <a:masterClrMapping/>
  </p:clrMapOvr>
  <p:transition xmlns:p14="http://schemas.microsoft.com/office/powerpoint/2010/mai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6" name="Coprolite.jpg" descr="Coprolite.jpg"/>
          <p:cNvPicPr>
            <a:picLocks/>
          </p:cNvPicPr>
          <p:nvPr/>
        </p:nvPicPr>
        <p:blipFill>
          <a:blip r:embed="rId3">
            <a:extLst/>
          </a:blip>
          <a:stretch>
            <a:fillRect/>
          </a:stretch>
        </p:blipFill>
        <p:spPr>
          <a:xfrm>
            <a:off x="5584328" y="1672727"/>
            <a:ext cx="13215344" cy="9236310"/>
          </a:xfrm>
          <a:prstGeom prst="rect">
            <a:avLst/>
          </a:prstGeom>
          <a:ln w="25400">
            <a:solidFill>
              <a:srgbClr val="FFFFFF"/>
            </a:solidFill>
            <a:miter lim="400000"/>
          </a:ln>
        </p:spPr>
      </p:pic>
      <p:sp>
        <p:nvSpPr>
          <p:cNvPr id="1167" name="Bălegar fosilizat (Coprolit)"/>
          <p:cNvSpPr/>
          <p:nvPr/>
        </p:nvSpPr>
        <p:spPr>
          <a:xfrm>
            <a:off x="1778000" y="11080668"/>
            <a:ext cx="20828000" cy="1250879"/>
          </a:xfrm>
          <a:prstGeom prst="rect">
            <a:avLst/>
          </a:prstGeom>
          <a:ln w="12700">
            <a:miter lim="400000"/>
          </a:ln>
          <a:effectLst>
            <a:outerShdw blurRad="50800" dist="38100" dir="5400000" rotWithShape="0">
              <a:srgbClr val="000000">
                <a:alpha val="40000"/>
              </a:srgbClr>
            </a:outerShdw>
          </a:effectLst>
          <a:extLst>
            <a:ext uri="{C572A759-6A51-4108-AA02-DFA0A04FC94B}">
              <ma14:wrappingTextBoxFlag xmlns:ma14="http://schemas.microsoft.com/office/mac/drawingml/2011/main" val="1"/>
            </a:ext>
          </a:extLst>
        </p:spPr>
        <p:txBody>
          <a:bodyPr lIns="0" tIns="0" rIns="0" bIns="0" anchor="ctr"/>
          <a:lstStyle>
            <a:lvl1pPr>
              <a:defRPr sz="7200">
                <a:solidFill>
                  <a:srgbClr val="FFFFFF"/>
                </a:solidFill>
                <a:effectLst>
                  <a:outerShdw blurRad="50800" dist="38100" dir="5400000" rotWithShape="0">
                    <a:srgbClr val="000000">
                      <a:alpha val="40000"/>
                    </a:srgbClr>
                  </a:outerShdw>
                </a:effectLst>
                <a:latin typeface="DejaVu Sans"/>
                <a:ea typeface="DejaVu Sans"/>
                <a:cs typeface="DejaVu Sans"/>
                <a:sym typeface="DejaVu Sans"/>
              </a:defRPr>
            </a:lvl1pPr>
          </a:lstStyle>
          <a:p>
            <a:r>
              <a:t>Bălegar fosilizat (Coprolit)</a:t>
            </a:r>
          </a:p>
        </p:txBody>
      </p:sp>
    </p:spTree>
  </p:cSld>
  <p:clrMapOvr>
    <a:masterClrMapping/>
  </p:clrMapOvr>
  <p:transition xmlns:p14="http://schemas.microsoft.com/office/powerpoint/2010/mai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1" name="Cât timp durează formarea și erodarea pietrelor?"/>
          <p:cNvSpPr/>
          <p:nvPr/>
        </p:nvSpPr>
        <p:spPr>
          <a:xfrm>
            <a:off x="643314" y="5309436"/>
            <a:ext cx="23297343" cy="6869864"/>
          </a:xfrm>
          <a:prstGeom prst="rect">
            <a:avLst/>
          </a:prstGeom>
          <a:ln w="12700">
            <a:miter lim="400000"/>
          </a:ln>
          <a:effectLst>
            <a:outerShdw blurRad="50800" dist="38100" dir="5400000" rotWithShape="0">
              <a:srgbClr val="000000">
                <a:alpha val="40000"/>
              </a:srgbClr>
            </a:outerShdw>
          </a:effectLst>
          <a:extLst>
            <a:ext uri="{C572A759-6A51-4108-AA02-DFA0A04FC94B}">
              <ma14:wrappingTextBoxFlag xmlns:ma14="http://schemas.microsoft.com/office/mac/drawingml/2011/main" val="1"/>
            </a:ext>
          </a:extLst>
        </p:spPr>
        <p:txBody>
          <a:bodyPr lIns="0" tIns="0" rIns="0" bIns="0" anchor="b"/>
          <a:lstStyle>
            <a:lvl1pPr algn="l">
              <a:lnSpc>
                <a:spcPct val="90000"/>
              </a:lnSpc>
              <a:defRPr sz="13500">
                <a:solidFill>
                  <a:srgbClr val="FFFFFF"/>
                </a:solidFill>
                <a:effectLst>
                  <a:outerShdw blurRad="50800" dist="38100" dir="5400000" rotWithShape="0">
                    <a:srgbClr val="000000">
                      <a:alpha val="40000"/>
                    </a:srgbClr>
                  </a:outerShdw>
                </a:effectLst>
                <a:latin typeface="Helvetica"/>
                <a:ea typeface="Helvetica"/>
                <a:cs typeface="Helvetica"/>
                <a:sym typeface="Helvetica"/>
              </a:defRPr>
            </a:lvl1pPr>
          </a:lstStyle>
          <a:p>
            <a:r>
              <a:t>Cât timp durează formarea și erodarea pietrelor?</a:t>
            </a:r>
          </a:p>
        </p:txBody>
      </p:sp>
    </p:spTree>
  </p:cSld>
  <p:clrMapOvr>
    <a:masterClrMapping/>
  </p:clrMapOvr>
  <p:transition xmlns:p14="http://schemas.microsoft.com/office/powerpoint/2010/mai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5" name="“Fără a avea în vedere legile geologiei, noroiul din mlaștini se intărește ca piatra în câțiva ani mai degrabă decât în mii de ani cât durează de obicei. . . ."/>
          <p:cNvSpPr>
            <a:spLocks noGrp="1"/>
          </p:cNvSpPr>
          <p:nvPr>
            <p:ph type="ctrTitle"/>
          </p:nvPr>
        </p:nvSpPr>
        <p:spPr>
          <a:xfrm>
            <a:off x="12246931" y="1141163"/>
            <a:ext cx="9652001" cy="9537701"/>
          </a:xfrm>
          <a:prstGeom prst="rect">
            <a:avLst/>
          </a:prstGeom>
        </p:spPr>
        <p:txBody>
          <a:bodyPr/>
          <a:lstStyle/>
          <a:p>
            <a:r>
              <a:t>“Fără a avea în vedere legile geologiei, noroiul din mlaștini se intărește ca piatra î</a:t>
            </a:r>
            <a:r>
              <a:rPr>
                <a:solidFill>
                  <a:srgbClr val="FFFF00"/>
                </a:solidFill>
              </a:rPr>
              <a:t>n câțiva ani </a:t>
            </a:r>
            <a:r>
              <a:t>mai degrabă decât în mii de ani cât durează de obicei. . . .</a:t>
            </a:r>
          </a:p>
        </p:txBody>
      </p:sp>
      <p:sp>
        <p:nvSpPr>
          <p:cNvPr id="1176" name="Eastern Daily Press (Norfolk, UK), 5 Oct. 1994, p. 7"/>
          <p:cNvSpPr>
            <a:spLocks noGrp="1"/>
          </p:cNvSpPr>
          <p:nvPr>
            <p:ph type="subTitle" sz="quarter" idx="1"/>
          </p:nvPr>
        </p:nvSpPr>
        <p:spPr>
          <a:xfrm>
            <a:off x="12329557" y="11313252"/>
            <a:ext cx="7188201" cy="1028701"/>
          </a:xfrm>
          <a:prstGeom prst="rect">
            <a:avLst/>
          </a:prstGeom>
        </p:spPr>
        <p:txBody>
          <a:bodyPr anchor="ctr"/>
          <a:lstStyle/>
          <a:p>
            <a:r>
              <a:rPr>
                <a:latin typeface="DejaVu Sans Condensed Oblique"/>
                <a:ea typeface="DejaVu Sans Condensed Oblique"/>
                <a:cs typeface="DejaVu Sans Condensed Oblique"/>
                <a:sym typeface="DejaVu Sans Condensed Oblique"/>
              </a:rPr>
              <a:t>Eastern Daily Press</a:t>
            </a:r>
            <a:r>
              <a:t> (Norfolk, UK), 5 Oct. 1994, p. 7</a:t>
            </a:r>
          </a:p>
        </p:txBody>
      </p:sp>
      <p:pic>
        <p:nvPicPr>
          <p:cNvPr id="1177" name="Magic in marsh.jpg" descr="Magic in marsh.jpg"/>
          <p:cNvPicPr>
            <a:picLocks/>
          </p:cNvPicPr>
          <p:nvPr/>
        </p:nvPicPr>
        <p:blipFill>
          <a:blip r:embed="rId3">
            <a:extLst/>
          </a:blip>
          <a:srcRect l="5714" r="5714" b="50000"/>
          <a:stretch>
            <a:fillRect/>
          </a:stretch>
        </p:blipFill>
        <p:spPr>
          <a:xfrm>
            <a:off x="2095500" y="1228725"/>
            <a:ext cx="9398187" cy="6149629"/>
          </a:xfrm>
          <a:prstGeom prst="rect">
            <a:avLst/>
          </a:prstGeom>
          <a:ln w="25400">
            <a:solidFill>
              <a:srgbClr val="FFFFFF"/>
            </a:solidFill>
            <a:miter lim="400000"/>
          </a:ln>
        </p:spPr>
      </p:pic>
      <p:pic>
        <p:nvPicPr>
          <p:cNvPr id="1178" name="Magic in marsh.jpg" descr="Magic in marsh.jpg"/>
          <p:cNvPicPr>
            <a:picLocks/>
          </p:cNvPicPr>
          <p:nvPr/>
        </p:nvPicPr>
        <p:blipFill>
          <a:blip r:embed="rId3">
            <a:extLst/>
          </a:blip>
          <a:srcRect l="15040" t="67207" r="12764" b="3050"/>
          <a:stretch>
            <a:fillRect/>
          </a:stretch>
        </p:blipFill>
        <p:spPr>
          <a:xfrm>
            <a:off x="2095499" y="7686675"/>
            <a:ext cx="9397982" cy="4749595"/>
          </a:xfrm>
          <a:prstGeom prst="rect">
            <a:avLst/>
          </a:prstGeom>
          <a:ln w="25400">
            <a:solidFill>
              <a:srgbClr val="0B1D29"/>
            </a:solidFill>
            <a:miter lim="400000"/>
          </a:ln>
        </p:spPr>
      </p:pic>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1" fill="hold" grpId="1" nodeType="clickEffect">
                                  <p:stCondLst>
                                    <p:cond delay="0"/>
                                  </p:stCondLst>
                                  <p:iterate>
                                    <p:tmAbs val="0"/>
                                  </p:iterate>
                                  <p:childTnLst>
                                    <p:set>
                                      <p:cBhvr>
                                        <p:cTn id="6" fill="hold"/>
                                        <p:tgtEl>
                                          <p:spTgt spid="1175"/>
                                        </p:tgtEl>
                                        <p:attrNameLst>
                                          <p:attrName>style.visibility</p:attrName>
                                        </p:attrNameLst>
                                      </p:cBhvr>
                                      <p:to>
                                        <p:strVal val="visible"/>
                                      </p:to>
                                    </p:set>
                                    <p:animEffect transition="in" filter="wipe(up)">
                                      <p:cBhvr>
                                        <p:cTn id="7" dur="500"/>
                                        <p:tgtEl>
                                          <p:spTgt spid="11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5" grpId="1" animBg="1" advAuto="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2" name="Profesorul Coleman a spus că piatra se formeaza mult mai rapid decât cineva ar crede că e posibil,"/>
          <p:cNvSpPr>
            <a:spLocks noGrp="1"/>
          </p:cNvSpPr>
          <p:nvPr>
            <p:ph type="ctrTitle"/>
          </p:nvPr>
        </p:nvSpPr>
        <p:spPr>
          <a:xfrm>
            <a:off x="2451100" y="1384300"/>
            <a:ext cx="19300464" cy="3441700"/>
          </a:xfrm>
          <a:prstGeom prst="rect">
            <a:avLst/>
          </a:prstGeom>
        </p:spPr>
        <p:txBody>
          <a:bodyPr/>
          <a:lstStyle/>
          <a:p>
            <a:r>
              <a:t>Profesorul Coleman a spus că piatra </a:t>
            </a:r>
            <a:r>
              <a:rPr>
                <a:solidFill>
                  <a:srgbClr val="FFFF00"/>
                </a:solidFill>
              </a:rPr>
              <a:t>se formeaza mult mai rapid decât cineva ar crede că e posibil</a:t>
            </a:r>
            <a:r>
              <a:t>, </a:t>
            </a:r>
          </a:p>
        </p:txBody>
      </p:sp>
      <p:sp>
        <p:nvSpPr>
          <p:cNvPr id="1183" name="Eastern Daily Press (Norfolk, UK), 5 Oct. 1994, p. 7."/>
          <p:cNvSpPr>
            <a:spLocks noGrp="1"/>
          </p:cNvSpPr>
          <p:nvPr>
            <p:ph type="subTitle" sz="quarter" idx="1"/>
          </p:nvPr>
        </p:nvSpPr>
        <p:spPr>
          <a:xfrm>
            <a:off x="2451100" y="11252200"/>
            <a:ext cx="15760700" cy="977900"/>
          </a:xfrm>
          <a:prstGeom prst="rect">
            <a:avLst/>
          </a:prstGeom>
        </p:spPr>
        <p:txBody>
          <a:bodyPr anchor="ctr"/>
          <a:lstStyle/>
          <a:p>
            <a:r>
              <a:rPr>
                <a:latin typeface="DejaVu Sans Condensed Oblique"/>
                <a:ea typeface="DejaVu Sans Condensed Oblique"/>
                <a:cs typeface="DejaVu Sans Condensed Oblique"/>
                <a:sym typeface="DejaVu Sans Condensed Oblique"/>
              </a:rPr>
              <a:t>Eastern Daily Press</a:t>
            </a:r>
            <a:r>
              <a:t> (Norfolk, UK), 5 Oct. 1994, p. 7.</a:t>
            </a:r>
          </a:p>
        </p:txBody>
      </p:sp>
      <p:sp>
        <p:nvSpPr>
          <p:cNvPr id="1184" name="o piatră formându-se în șase luni. ... De obicei acestea conțin fosile foarte frumos conservate, unde detaliile țesutului moale al vietății este la fel de bine conservat ca și osul, ca și cum nu a avut timp să putrezească înainte ca piatra să se formeze în jurul ei.”"/>
          <p:cNvSpPr/>
          <p:nvPr/>
        </p:nvSpPr>
        <p:spPr>
          <a:xfrm>
            <a:off x="2451100" y="3505200"/>
            <a:ext cx="19481800" cy="7760206"/>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p>
            <a:pPr algn="l">
              <a:defRPr sz="7200">
                <a:solidFill>
                  <a:srgbClr val="FFFFFF"/>
                </a:solidFill>
                <a:effectLst>
                  <a:outerShdw blurRad="50800" dist="38100" dir="5400000" rotWithShape="0">
                    <a:srgbClr val="000000">
                      <a:alpha val="40000"/>
                    </a:srgbClr>
                  </a:outerShdw>
                </a:effectLst>
                <a:latin typeface="+mn-lt"/>
                <a:ea typeface="+mn-ea"/>
                <a:cs typeface="+mn-cs"/>
                <a:sym typeface="DejaVu Sans Condensed"/>
              </a:defRPr>
            </a:pPr>
            <a:r>
              <a:t>                              o piatră formându-se în </a:t>
            </a:r>
            <a:r>
              <a:rPr>
                <a:solidFill>
                  <a:srgbClr val="FFFC79"/>
                </a:solidFill>
              </a:rPr>
              <a:t>ș</a:t>
            </a:r>
            <a:r>
              <a:rPr>
                <a:solidFill>
                  <a:srgbClr val="FFFF00"/>
                </a:solidFill>
              </a:rPr>
              <a:t>ase luni</a:t>
            </a:r>
            <a:r>
              <a:t>. ... De obicei acestea conțin fosile foarte frumos conservate, unde </a:t>
            </a:r>
            <a:r>
              <a:rPr>
                <a:solidFill>
                  <a:srgbClr val="FFFF00"/>
                </a:solidFill>
              </a:rPr>
              <a:t>detaliile țesutului moale</a:t>
            </a:r>
            <a:r>
              <a:t> al vietății este la fel de bine conservat ca și osul, ca și cum nu a avut timp să putrezească înainte ca piatra să se formeze în jurul ei.”</a:t>
            </a: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1" fill="hold" grpId="1" nodeType="clickEffect">
                                  <p:stCondLst>
                                    <p:cond delay="0"/>
                                  </p:stCondLst>
                                  <p:iterate>
                                    <p:tmAbs val="0"/>
                                  </p:iterate>
                                  <p:childTnLst>
                                    <p:set>
                                      <p:cBhvr>
                                        <p:cTn id="6" fill="hold"/>
                                        <p:tgtEl>
                                          <p:spTgt spid="1184"/>
                                        </p:tgtEl>
                                        <p:attrNameLst>
                                          <p:attrName>style.visibility</p:attrName>
                                        </p:attrNameLst>
                                      </p:cBhvr>
                                      <p:to>
                                        <p:strVal val="visible"/>
                                      </p:to>
                                    </p:set>
                                    <p:animEffect transition="in" filter="wipe(up)">
                                      <p:cBhvr>
                                        <p:cTn id="7" dur="500"/>
                                        <p:tgtEl>
                                          <p:spTgt spid="11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4" grpId="1" animBg="1" advAuto="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1" name="Biola Univ logo.jpg" descr="Biola Univ logo.jpg"/>
          <p:cNvPicPr>
            <a:picLocks noChangeAspect="1"/>
          </p:cNvPicPr>
          <p:nvPr/>
        </p:nvPicPr>
        <p:blipFill>
          <a:blip r:embed="rId3">
            <a:extLst/>
          </a:blip>
          <a:stretch>
            <a:fillRect/>
          </a:stretch>
        </p:blipFill>
        <p:spPr>
          <a:xfrm>
            <a:off x="17716927" y="853546"/>
            <a:ext cx="5613097" cy="5613096"/>
          </a:xfrm>
          <a:prstGeom prst="rect">
            <a:avLst/>
          </a:prstGeom>
          <a:ln w="25400">
            <a:solidFill>
              <a:srgbClr val="FFFFFF"/>
            </a:solidFill>
            <a:miter lim="400000"/>
          </a:ln>
          <a:effectLst>
            <a:outerShdw blurRad="190500" dist="8455" dir="5400000" rotWithShape="0">
              <a:srgbClr val="000000"/>
            </a:outerShdw>
          </a:effectLst>
        </p:spPr>
      </p:pic>
      <p:pic>
        <p:nvPicPr>
          <p:cNvPr id="802" name="SES logo.png" descr="SES logo.png"/>
          <p:cNvPicPr>
            <a:picLocks noChangeAspect="1"/>
          </p:cNvPicPr>
          <p:nvPr/>
        </p:nvPicPr>
        <p:blipFill>
          <a:blip r:embed="rId4">
            <a:extLst/>
          </a:blip>
          <a:stretch>
            <a:fillRect/>
          </a:stretch>
        </p:blipFill>
        <p:spPr>
          <a:xfrm>
            <a:off x="17589775" y="6943587"/>
            <a:ext cx="5867401" cy="5867401"/>
          </a:xfrm>
          <a:prstGeom prst="rect">
            <a:avLst/>
          </a:prstGeom>
          <a:ln w="12700">
            <a:miter lim="400000"/>
          </a:ln>
          <a:effectLst>
            <a:outerShdw blurRad="190500" dist="8455" dir="5400000" rotWithShape="0">
              <a:srgbClr val="000000"/>
            </a:outerShdw>
          </a:effectLst>
        </p:spPr>
      </p:pic>
      <p:pic>
        <p:nvPicPr>
          <p:cNvPr id="803" name="Craig, William Lane.jpg" descr="Craig, William Lane.jpg"/>
          <p:cNvPicPr>
            <a:picLocks noChangeAspect="1"/>
          </p:cNvPicPr>
          <p:nvPr/>
        </p:nvPicPr>
        <p:blipFill>
          <a:blip r:embed="rId5">
            <a:extLst/>
          </a:blip>
          <a:srcRect l="10821" t="4224" r="10821" b="10790"/>
          <a:stretch>
            <a:fillRect/>
          </a:stretch>
        </p:blipFill>
        <p:spPr>
          <a:xfrm>
            <a:off x="1213350" y="1406591"/>
            <a:ext cx="3516084" cy="4576224"/>
          </a:xfrm>
          <a:prstGeom prst="rect">
            <a:avLst/>
          </a:prstGeom>
          <a:ln w="25400">
            <a:solidFill>
              <a:srgbClr val="FFFFFF"/>
            </a:solidFill>
            <a:miter lim="400000"/>
          </a:ln>
          <a:effectLst>
            <a:outerShdw blurRad="190500" dist="8455" dir="5400000" rotWithShape="0">
              <a:srgbClr val="000000"/>
            </a:outerShdw>
          </a:effectLst>
        </p:spPr>
      </p:pic>
      <p:pic>
        <p:nvPicPr>
          <p:cNvPr id="804" name="Moreland, JP.jpg" descr="Moreland, JP.jpg"/>
          <p:cNvPicPr>
            <a:picLocks noChangeAspect="1"/>
          </p:cNvPicPr>
          <p:nvPr/>
        </p:nvPicPr>
        <p:blipFill>
          <a:blip r:embed="rId6">
            <a:extLst/>
          </a:blip>
          <a:srcRect l="59901" r="7213"/>
          <a:stretch>
            <a:fillRect/>
          </a:stretch>
        </p:blipFill>
        <p:spPr>
          <a:xfrm>
            <a:off x="5147603" y="1259422"/>
            <a:ext cx="3591705" cy="3810001"/>
          </a:xfrm>
          <a:prstGeom prst="rect">
            <a:avLst/>
          </a:prstGeom>
          <a:ln w="25400">
            <a:solidFill>
              <a:srgbClr val="FFFFFF"/>
            </a:solidFill>
            <a:miter lim="400000"/>
          </a:ln>
          <a:effectLst>
            <a:outerShdw blurRad="190500" dist="8455" dir="5400000" rotWithShape="0">
              <a:srgbClr val="000000"/>
            </a:outerShdw>
          </a:effectLst>
        </p:spPr>
      </p:pic>
      <p:pic>
        <p:nvPicPr>
          <p:cNvPr id="805" name="Turek, Frank.jpg" descr="Turek, Frank.jpg"/>
          <p:cNvPicPr>
            <a:picLocks noChangeAspect="1"/>
          </p:cNvPicPr>
          <p:nvPr/>
        </p:nvPicPr>
        <p:blipFill>
          <a:blip r:embed="rId7">
            <a:extLst/>
          </a:blip>
          <a:srcRect l="14060" r="6357" b="16964"/>
          <a:stretch>
            <a:fillRect/>
          </a:stretch>
        </p:blipFill>
        <p:spPr>
          <a:xfrm>
            <a:off x="9299032" y="7788181"/>
            <a:ext cx="4033357" cy="4212585"/>
          </a:xfrm>
          <a:prstGeom prst="rect">
            <a:avLst/>
          </a:prstGeom>
          <a:ln w="25400">
            <a:solidFill>
              <a:srgbClr val="FFFFFF"/>
            </a:solidFill>
            <a:miter lim="400000"/>
          </a:ln>
          <a:effectLst>
            <a:outerShdw blurRad="190500" dist="8455" dir="5400000" rotWithShape="0">
              <a:srgbClr val="000000"/>
            </a:outerShdw>
          </a:effectLst>
        </p:spPr>
      </p:pic>
      <p:pic>
        <p:nvPicPr>
          <p:cNvPr id="806" name="Copan, Paul.jpg" descr="Copan, Paul.jpg"/>
          <p:cNvPicPr>
            <a:picLocks noChangeAspect="1"/>
          </p:cNvPicPr>
          <p:nvPr/>
        </p:nvPicPr>
        <p:blipFill>
          <a:blip r:embed="rId8">
            <a:extLst/>
          </a:blip>
          <a:srcRect b="25718"/>
          <a:stretch>
            <a:fillRect/>
          </a:stretch>
        </p:blipFill>
        <p:spPr>
          <a:xfrm>
            <a:off x="9417018" y="2322879"/>
            <a:ext cx="3695701" cy="4150872"/>
          </a:xfrm>
          <a:prstGeom prst="rect">
            <a:avLst/>
          </a:prstGeom>
          <a:ln w="25400">
            <a:solidFill>
              <a:srgbClr val="FFFFFF"/>
            </a:solidFill>
            <a:miter lim="400000"/>
          </a:ln>
          <a:effectLst>
            <a:outerShdw blurRad="190500" dist="8455" dir="5400000" rotWithShape="0">
              <a:srgbClr val="000000"/>
            </a:outerShdw>
          </a:effectLst>
        </p:spPr>
      </p:pic>
      <p:pic>
        <p:nvPicPr>
          <p:cNvPr id="807" name="Geisler, Norman.jpg" descr="Geisler, Norman.jpg"/>
          <p:cNvPicPr>
            <a:picLocks noChangeAspect="1"/>
          </p:cNvPicPr>
          <p:nvPr/>
        </p:nvPicPr>
        <p:blipFill>
          <a:blip r:embed="rId9">
            <a:extLst/>
          </a:blip>
          <a:stretch>
            <a:fillRect/>
          </a:stretch>
        </p:blipFill>
        <p:spPr>
          <a:xfrm>
            <a:off x="13733278" y="1101476"/>
            <a:ext cx="3460534" cy="4729397"/>
          </a:xfrm>
          <a:prstGeom prst="rect">
            <a:avLst/>
          </a:prstGeom>
          <a:ln w="25400">
            <a:solidFill>
              <a:srgbClr val="FFFFFF"/>
            </a:solidFill>
            <a:miter lim="400000"/>
          </a:ln>
          <a:effectLst>
            <a:outerShdw blurRad="190500" dist="8455" dir="5400000" rotWithShape="0">
              <a:srgbClr val="000000"/>
            </a:outerShdw>
          </a:effectLst>
        </p:spPr>
      </p:pic>
      <p:pic>
        <p:nvPicPr>
          <p:cNvPr id="808" name="John Lennox.jpg" descr="John Lennox.jpg"/>
          <p:cNvPicPr>
            <a:picLocks noChangeAspect="1"/>
          </p:cNvPicPr>
          <p:nvPr/>
        </p:nvPicPr>
        <p:blipFill>
          <a:blip r:embed="rId10">
            <a:extLst/>
          </a:blip>
          <a:stretch>
            <a:fillRect/>
          </a:stretch>
        </p:blipFill>
        <p:spPr>
          <a:xfrm>
            <a:off x="5434751" y="6312780"/>
            <a:ext cx="3513267" cy="4729396"/>
          </a:xfrm>
          <a:prstGeom prst="rect">
            <a:avLst/>
          </a:prstGeom>
          <a:ln w="25400">
            <a:solidFill>
              <a:srgbClr val="FFFFFF"/>
            </a:solidFill>
            <a:miter lim="400000"/>
          </a:ln>
          <a:effectLst>
            <a:outerShdw blurRad="190500" dist="8455" dir="5400000" rotWithShape="0">
              <a:srgbClr val="000000"/>
            </a:outerShdw>
          </a:effectLst>
        </p:spPr>
      </p:pic>
      <p:pic>
        <p:nvPicPr>
          <p:cNvPr id="809" name="Hanegraaff, Hank 2016.jpg" descr="Hanegraaff, Hank 2016.jpg"/>
          <p:cNvPicPr>
            <a:picLocks noChangeAspect="1"/>
          </p:cNvPicPr>
          <p:nvPr/>
        </p:nvPicPr>
        <p:blipFill>
          <a:blip r:embed="rId11">
            <a:extLst/>
          </a:blip>
          <a:srcRect l="4746" r="47643"/>
          <a:stretch>
            <a:fillRect/>
          </a:stretch>
        </p:blipFill>
        <p:spPr>
          <a:xfrm>
            <a:off x="13687133" y="6996569"/>
            <a:ext cx="3513439" cy="3862768"/>
          </a:xfrm>
          <a:prstGeom prst="rect">
            <a:avLst/>
          </a:prstGeom>
          <a:ln w="25400">
            <a:solidFill>
              <a:srgbClr val="FFFFFF"/>
            </a:solidFill>
            <a:miter lim="400000"/>
          </a:ln>
        </p:spPr>
      </p:pic>
      <p:sp>
        <p:nvSpPr>
          <p:cNvPr id="810" name="Copan"/>
          <p:cNvSpPr/>
          <p:nvPr/>
        </p:nvSpPr>
        <p:spPr>
          <a:xfrm>
            <a:off x="10323353" y="6400799"/>
            <a:ext cx="2024957" cy="914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FFFFFF"/>
                </a:solidFill>
              </a:defRPr>
            </a:lvl1pPr>
          </a:lstStyle>
          <a:p>
            <a:r>
              <a:t>Copan</a:t>
            </a:r>
          </a:p>
        </p:txBody>
      </p:sp>
      <p:sp>
        <p:nvSpPr>
          <p:cNvPr id="811" name="Geisler"/>
          <p:cNvSpPr/>
          <p:nvPr/>
        </p:nvSpPr>
        <p:spPr>
          <a:xfrm>
            <a:off x="14368938" y="5783071"/>
            <a:ext cx="2189213" cy="914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FFFFFF"/>
                </a:solidFill>
              </a:defRPr>
            </a:lvl1pPr>
          </a:lstStyle>
          <a:p>
            <a:r>
              <a:t>Geisler</a:t>
            </a:r>
          </a:p>
        </p:txBody>
      </p:sp>
      <p:sp>
        <p:nvSpPr>
          <p:cNvPr id="812" name="Turek"/>
          <p:cNvSpPr/>
          <p:nvPr/>
        </p:nvSpPr>
        <p:spPr>
          <a:xfrm>
            <a:off x="10461565" y="11945111"/>
            <a:ext cx="1748533" cy="914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FFFFFF"/>
                </a:solidFill>
              </a:defRPr>
            </a:lvl1pPr>
          </a:lstStyle>
          <a:p>
            <a:r>
              <a:t>Turek</a:t>
            </a:r>
          </a:p>
        </p:txBody>
      </p:sp>
      <p:sp>
        <p:nvSpPr>
          <p:cNvPr id="813" name="Hanegraaff"/>
          <p:cNvSpPr/>
          <p:nvPr/>
        </p:nvSpPr>
        <p:spPr>
          <a:xfrm>
            <a:off x="13873390" y="10782807"/>
            <a:ext cx="3180309" cy="914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FFFFFF"/>
                </a:solidFill>
              </a:defRPr>
            </a:lvl1pPr>
          </a:lstStyle>
          <a:p>
            <a:r>
              <a:t>Hanegraaff</a:t>
            </a:r>
          </a:p>
        </p:txBody>
      </p:sp>
      <p:sp>
        <p:nvSpPr>
          <p:cNvPr id="814" name="Lennox"/>
          <p:cNvSpPr/>
          <p:nvPr/>
        </p:nvSpPr>
        <p:spPr>
          <a:xfrm>
            <a:off x="6065350" y="11015471"/>
            <a:ext cx="2252068" cy="914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FFFFFF"/>
                </a:solidFill>
              </a:defRPr>
            </a:lvl1pPr>
          </a:lstStyle>
          <a:p>
            <a:r>
              <a:t>Lennox</a:t>
            </a:r>
          </a:p>
        </p:txBody>
      </p:sp>
      <p:sp>
        <p:nvSpPr>
          <p:cNvPr id="815" name="Moreland"/>
          <p:cNvSpPr/>
          <p:nvPr/>
        </p:nvSpPr>
        <p:spPr>
          <a:xfrm>
            <a:off x="5519649" y="5001767"/>
            <a:ext cx="2847628" cy="914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FFFFFF"/>
                </a:solidFill>
              </a:defRPr>
            </a:lvl1pPr>
          </a:lstStyle>
          <a:p>
            <a:r>
              <a:t>Moreland</a:t>
            </a:r>
          </a:p>
        </p:txBody>
      </p:sp>
      <p:sp>
        <p:nvSpPr>
          <p:cNvPr id="816" name="Craig"/>
          <p:cNvSpPr/>
          <p:nvPr/>
        </p:nvSpPr>
        <p:spPr>
          <a:xfrm>
            <a:off x="2140103" y="5917183"/>
            <a:ext cx="1662411" cy="914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FFFFFF"/>
                </a:solidFill>
              </a:defRPr>
            </a:lvl1pPr>
          </a:lstStyle>
          <a:p>
            <a:r>
              <a:t>Craig</a:t>
            </a:r>
          </a:p>
        </p:txBody>
      </p:sp>
      <p:pic>
        <p:nvPicPr>
          <p:cNvPr id="817" name="Koukl, Greg.jpg" descr="Koukl, Greg.jpg"/>
          <p:cNvPicPr>
            <a:picLocks noChangeAspect="1"/>
          </p:cNvPicPr>
          <p:nvPr/>
        </p:nvPicPr>
        <p:blipFill>
          <a:blip r:embed="rId12">
            <a:extLst/>
          </a:blip>
          <a:srcRect l="45996" r="9456" b="19123"/>
          <a:stretch>
            <a:fillRect/>
          </a:stretch>
        </p:blipFill>
        <p:spPr>
          <a:xfrm>
            <a:off x="1157338" y="7115312"/>
            <a:ext cx="3808314" cy="4628629"/>
          </a:xfrm>
          <a:prstGeom prst="rect">
            <a:avLst/>
          </a:prstGeom>
          <a:ln w="25400">
            <a:solidFill>
              <a:srgbClr val="FFFFFF"/>
            </a:solidFill>
            <a:miter lim="400000"/>
          </a:ln>
        </p:spPr>
      </p:pic>
      <p:sp>
        <p:nvSpPr>
          <p:cNvPr id="818" name="Koukl"/>
          <p:cNvSpPr/>
          <p:nvPr/>
        </p:nvSpPr>
        <p:spPr>
          <a:xfrm>
            <a:off x="2170262" y="11771779"/>
            <a:ext cx="1782565" cy="914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FFFFFF"/>
                </a:solidFill>
              </a:defRPr>
            </a:lvl1pPr>
          </a:lstStyle>
          <a:p>
            <a:r>
              <a:t>Koukl</a:t>
            </a:r>
          </a:p>
        </p:txBody>
      </p:sp>
    </p:spTree>
  </p:cSld>
  <p:clrMapOvr>
    <a:masterClrMapping/>
  </p:clrMapOvr>
  <p:transition xmlns:p14="http://schemas.microsoft.com/office/powerpoint/2010/mai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8" name="Scablands, Washingtonul Estic…"/>
          <p:cNvSpPr/>
          <p:nvPr/>
        </p:nvSpPr>
        <p:spPr>
          <a:xfrm>
            <a:off x="3543300" y="9931400"/>
            <a:ext cx="12446000" cy="2489200"/>
          </a:xfrm>
          <a:prstGeom prst="rect">
            <a:avLst/>
          </a:prstGeom>
          <a:ln w="12700">
            <a:miter lim="400000"/>
          </a:ln>
          <a:effectLst>
            <a:outerShdw blurRad="50800" dist="38100" dir="5400000" rotWithShape="0">
              <a:srgbClr val="000000">
                <a:alpha val="40000"/>
              </a:srgbClr>
            </a:outerShdw>
          </a:effectLst>
          <a:extLst>
            <a:ext uri="{C572A759-6A51-4108-AA02-DFA0A04FC94B}">
              <ma14:wrappingTextBoxFlag xmlns:ma14="http://schemas.microsoft.com/office/mac/drawingml/2011/main" val="1"/>
            </a:ext>
          </a:extLst>
        </p:spPr>
        <p:txBody>
          <a:bodyPr lIns="0" tIns="0" rIns="0" bIns="0" anchor="b"/>
          <a:lstStyle/>
          <a:p>
            <a:pPr algn="r">
              <a:defRPr sz="6200">
                <a:solidFill>
                  <a:srgbClr val="FFFFFF"/>
                </a:solidFill>
                <a:effectLst>
                  <a:outerShdw blurRad="50800" dist="38100" dir="5400000" rotWithShape="0">
                    <a:srgbClr val="000000">
                      <a:alpha val="40000"/>
                    </a:srgbClr>
                  </a:outerShdw>
                </a:effectLst>
                <a:latin typeface="+mn-lt"/>
                <a:ea typeface="+mn-ea"/>
                <a:cs typeface="+mn-cs"/>
                <a:sym typeface="DejaVu Sans Condensed"/>
              </a:defRPr>
            </a:pPr>
            <a:r>
              <a:t>Scablands, Washingtonul Estic</a:t>
            </a:r>
          </a:p>
          <a:p>
            <a:pPr algn="r">
              <a:defRPr sz="6200">
                <a:solidFill>
                  <a:srgbClr val="FFFFFF"/>
                </a:solidFill>
                <a:effectLst>
                  <a:outerShdw blurRad="50800" dist="38100" dir="5400000" rotWithShape="0">
                    <a:srgbClr val="000000">
                      <a:alpha val="40000"/>
                    </a:srgbClr>
                  </a:outerShdw>
                </a:effectLst>
                <a:latin typeface="+mn-lt"/>
                <a:ea typeface="+mn-ea"/>
                <a:cs typeface="+mn-cs"/>
                <a:sym typeface="DejaVu Sans Condensed"/>
              </a:defRPr>
            </a:pPr>
            <a:r>
              <a:t>15,000 mi</a:t>
            </a:r>
            <a:r>
              <a:rPr baseline="31999"/>
              <a:t>2 </a:t>
            </a:r>
            <a:r>
              <a:t>(39,000 km</a:t>
            </a:r>
            <a:r>
              <a:rPr baseline="31999"/>
              <a:t>2</a:t>
            </a:r>
            <a:r>
              <a:t>)</a:t>
            </a:r>
          </a:p>
        </p:txBody>
      </p:sp>
      <p:sp>
        <p:nvSpPr>
          <p:cNvPr id="1189" name="Sculptată de ape în timp de   1–2 zile  și nu în milioane de ani."/>
          <p:cNvSpPr/>
          <p:nvPr/>
        </p:nvSpPr>
        <p:spPr>
          <a:xfrm>
            <a:off x="16395700" y="1371600"/>
            <a:ext cx="5562600" cy="8978900"/>
          </a:xfrm>
          <a:prstGeom prst="rect">
            <a:avLst/>
          </a:prstGeom>
          <a:ln w="12700">
            <a:miter lim="400000"/>
          </a:ln>
          <a:effectLst>
            <a:outerShdw blurRad="50800" dist="38100" dir="5400000" rotWithShape="0">
              <a:srgbClr val="000000">
                <a:alpha val="40000"/>
              </a:srgbClr>
            </a:outerShdw>
          </a:effectLst>
          <a:extLst>
            <a:ext uri="{C572A759-6A51-4108-AA02-DFA0A04FC94B}">
              <ma14:wrappingTextBoxFlag xmlns:ma14="http://schemas.microsoft.com/office/mac/drawingml/2011/main" val="1"/>
            </a:ext>
          </a:extLst>
        </p:spPr>
        <p:txBody>
          <a:bodyPr lIns="0" tIns="0" rIns="0" bIns="0" anchor="b"/>
          <a:lstStyle/>
          <a:p>
            <a:pPr algn="l">
              <a:defRPr sz="8000">
                <a:solidFill>
                  <a:srgbClr val="FFFFFF"/>
                </a:solidFill>
                <a:effectLst>
                  <a:outerShdw blurRad="50800" dist="38100" dir="5400000" rotWithShape="0">
                    <a:srgbClr val="000000">
                      <a:alpha val="40000"/>
                    </a:srgbClr>
                  </a:outerShdw>
                </a:effectLst>
                <a:latin typeface="DejaVu Sans"/>
                <a:ea typeface="DejaVu Sans"/>
                <a:cs typeface="DejaVu Sans"/>
                <a:sym typeface="DejaVu Sans"/>
              </a:defRPr>
            </a:pPr>
            <a:r>
              <a:t>Sculptată de ape în timp de   </a:t>
            </a:r>
            <a:r>
              <a:rPr b="1">
                <a:solidFill>
                  <a:srgbClr val="FFFB00"/>
                </a:solidFill>
              </a:rPr>
              <a:t>1–2 zile </a:t>
            </a:r>
            <a:r>
              <a:t> și nu în milioane de ani.</a:t>
            </a:r>
          </a:p>
        </p:txBody>
      </p:sp>
      <p:pic>
        <p:nvPicPr>
          <p:cNvPr id="1190" name="146769637_Thinkstock2012_PalouseFalls_ScablandsWashington_lighter.jpg" descr="146769637_Thinkstock2012_PalouseFalls_ScablandsWashington_lighter.jpg"/>
          <p:cNvPicPr>
            <a:picLocks noChangeAspect="1"/>
          </p:cNvPicPr>
          <p:nvPr/>
        </p:nvPicPr>
        <p:blipFill>
          <a:blip r:embed="rId3">
            <a:extLst/>
          </a:blip>
          <a:stretch>
            <a:fillRect/>
          </a:stretch>
        </p:blipFill>
        <p:spPr>
          <a:xfrm>
            <a:off x="2006600" y="1202366"/>
            <a:ext cx="13970000" cy="9309351"/>
          </a:xfrm>
          <a:prstGeom prst="rect">
            <a:avLst/>
          </a:prstGeom>
          <a:ln w="25400">
            <a:solidFill>
              <a:srgbClr val="FFFFFF"/>
            </a:solidFill>
            <a:miter lim="400000"/>
          </a:ln>
        </p:spPr>
      </p:pic>
      <p:sp>
        <p:nvSpPr>
          <p:cNvPr id="1191" name="Cascada Palouse"/>
          <p:cNvSpPr/>
          <p:nvPr/>
        </p:nvSpPr>
        <p:spPr>
          <a:xfrm>
            <a:off x="5118100" y="5372100"/>
            <a:ext cx="5562600" cy="977900"/>
          </a:xfrm>
          <a:prstGeom prst="rect">
            <a:avLst/>
          </a:prstGeom>
          <a:ln w="12700">
            <a:miter lim="400000"/>
          </a:ln>
          <a:effectLst>
            <a:outerShdw blurRad="50800" dist="38100" dir="5400000" rotWithShape="0">
              <a:srgbClr val="000000">
                <a:alpha val="40000"/>
              </a:srgbClr>
            </a:outerShdw>
          </a:effectLst>
          <a:extLst>
            <a:ext uri="{C572A759-6A51-4108-AA02-DFA0A04FC94B}">
              <ma14:wrappingTextBoxFlag xmlns:ma14="http://schemas.microsoft.com/office/mac/drawingml/2011/main" val="1"/>
            </a:ext>
          </a:extLst>
        </p:spPr>
        <p:txBody>
          <a:bodyPr lIns="0" tIns="0" rIns="0" bIns="0" anchor="b"/>
          <a:lstStyle>
            <a:lvl1pPr algn="l">
              <a:defRPr sz="4800">
                <a:solidFill>
                  <a:srgbClr val="FFFFFF"/>
                </a:solidFill>
                <a:effectLst>
                  <a:outerShdw blurRad="50800" dist="38100" dir="5400000" rotWithShape="0">
                    <a:srgbClr val="000000">
                      <a:alpha val="40000"/>
                    </a:srgbClr>
                  </a:outerShdw>
                </a:effectLst>
                <a:latin typeface="Quicksand"/>
                <a:ea typeface="Quicksand"/>
                <a:cs typeface="Quicksand"/>
                <a:sym typeface="Quicksand"/>
              </a:defRPr>
            </a:lvl1pPr>
          </a:lstStyle>
          <a:p>
            <a:r>
              <a:t>Cascada Palouse</a:t>
            </a: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1189"/>
                                        </p:tgtEl>
                                        <p:attrNameLst>
                                          <p:attrName>style.visibility</p:attrName>
                                        </p:attrNameLst>
                                      </p:cBhvr>
                                      <p:to>
                                        <p:strVal val="visible"/>
                                      </p:to>
                                    </p:set>
                                    <p:animEffect transition="in" filter="dissolve">
                                      <p:cBhvr>
                                        <p:cTn id="7" dur="250"/>
                                        <p:tgtEl>
                                          <p:spTgt spid="11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9" grpId="1" animBg="1" advAuto="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5" name="“‘Instituția,’ reprezentată de Societatea Geologică a Statelor Unite, și-a strâns rândurile în opoziție . . . În loc să testeze potopul lui Bretz pe baza meritului propriu, ei l-au respins din principiu general . . .”"/>
          <p:cNvSpPr>
            <a:spLocks noGrp="1"/>
          </p:cNvSpPr>
          <p:nvPr>
            <p:ph type="ctrTitle"/>
          </p:nvPr>
        </p:nvSpPr>
        <p:spPr>
          <a:xfrm>
            <a:off x="12369800" y="952500"/>
            <a:ext cx="11074400" cy="9042400"/>
          </a:xfrm>
          <a:prstGeom prst="rect">
            <a:avLst/>
          </a:prstGeom>
        </p:spPr>
        <p:txBody>
          <a:bodyPr>
            <a:normAutofit/>
          </a:bodyPr>
          <a:lstStyle/>
          <a:p>
            <a:r>
              <a:t>“‘Instituția,’ reprezentată de Societatea Geologică a Statelor Unite, și-a strâns rândurile în opoziție . . . În loc să testeze potopul lui Bretz pe baza meritului propriu, ei l-au respins din </a:t>
            </a:r>
            <a:r>
              <a:rPr>
                <a:solidFill>
                  <a:srgbClr val="FFFC79"/>
                </a:solidFill>
              </a:rPr>
              <a:t>principiu general</a:t>
            </a:r>
            <a:r>
              <a:t> . . .”</a:t>
            </a:r>
          </a:p>
        </p:txBody>
      </p:sp>
      <p:sp>
        <p:nvSpPr>
          <p:cNvPr id="1196" name="Stephen Jay Gould, “The Great Scablands Debate,” Natural History, Vol. 87:7 (Aug./Sept. 1978), pp. 12, 14."/>
          <p:cNvSpPr>
            <a:spLocks noGrp="1"/>
          </p:cNvSpPr>
          <p:nvPr>
            <p:ph type="subTitle" sz="quarter" idx="1"/>
          </p:nvPr>
        </p:nvSpPr>
        <p:spPr>
          <a:prstGeom prst="rect">
            <a:avLst/>
          </a:prstGeom>
        </p:spPr>
        <p:txBody>
          <a:bodyPr/>
          <a:lstStyle/>
          <a:p>
            <a:r>
              <a:t>Stephen Jay Gould, “The Great Scablands Debate,” </a:t>
            </a:r>
            <a:r>
              <a:rPr>
                <a:latin typeface="DejaVu Sans Condensed Oblique"/>
                <a:ea typeface="DejaVu Sans Condensed Oblique"/>
                <a:cs typeface="DejaVu Sans Condensed Oblique"/>
                <a:sym typeface="DejaVu Sans Condensed Oblique"/>
              </a:rPr>
              <a:t>Natural History</a:t>
            </a:r>
            <a:r>
              <a:t>, Vol. 87:7 (Aug./Sept. 1978), pp. 12, 14.</a:t>
            </a:r>
          </a:p>
        </p:txBody>
      </p:sp>
      <p:pic>
        <p:nvPicPr>
          <p:cNvPr id="1197" name="Scablands debate.jpg" descr="Scablands debate.jpg"/>
          <p:cNvPicPr>
            <a:picLocks/>
          </p:cNvPicPr>
          <p:nvPr/>
        </p:nvPicPr>
        <p:blipFill>
          <a:blip r:embed="rId3">
            <a:extLst/>
          </a:blip>
          <a:srcRect t="7963" b="37777"/>
          <a:stretch>
            <a:fillRect/>
          </a:stretch>
        </p:blipFill>
        <p:spPr>
          <a:xfrm>
            <a:off x="965200" y="1066799"/>
            <a:ext cx="10820400" cy="7924801"/>
          </a:xfrm>
          <a:prstGeom prst="rect">
            <a:avLst/>
          </a:prstGeom>
          <a:ln w="25400">
            <a:solidFill>
              <a:srgbClr val="FFFFFF"/>
            </a:solidFill>
            <a:miter lim="400000"/>
          </a:ln>
        </p:spPr>
      </p:pic>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1195"/>
                                        </p:tgtEl>
                                        <p:attrNameLst>
                                          <p:attrName>style.visibility</p:attrName>
                                        </p:attrNameLst>
                                      </p:cBhvr>
                                      <p:to>
                                        <p:strVal val="visible"/>
                                      </p:to>
                                    </p:set>
                                    <p:animEffect transition="in" filter="dissolve">
                                      <p:cBhvr>
                                        <p:cTn id="7" dur="500"/>
                                        <p:tgtEl>
                                          <p:spTgt spid="11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5" grpId="1" animBg="1" advAuto="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1" name="“Bretz a stat împotriva acestei dogme foarte restrictive care niciodată nu a avut logică: concluzia era evidentă de un secol.  Charles Lyell, parintele gradualismului geologic, a reușit să înșele toata lumea științifică punând bazele doctrinei schimbării imperceptibile.”"/>
          <p:cNvSpPr>
            <a:spLocks noGrp="1"/>
          </p:cNvSpPr>
          <p:nvPr>
            <p:ph type="ctrTitle"/>
          </p:nvPr>
        </p:nvSpPr>
        <p:spPr>
          <a:prstGeom prst="rect">
            <a:avLst/>
          </a:prstGeom>
        </p:spPr>
        <p:txBody>
          <a:bodyPr/>
          <a:lstStyle/>
          <a:p>
            <a:r>
              <a:t>“Bretz a stat împotriva </a:t>
            </a:r>
            <a:r>
              <a:rPr>
                <a:solidFill>
                  <a:srgbClr val="FFFF00"/>
                </a:solidFill>
              </a:rPr>
              <a:t>acestei dogme foarte restrictive</a:t>
            </a:r>
            <a:r>
              <a:t> care niciodată nu a avut logică: concluzia era evidentă de un secol.  Charles Lyell, parintele gradualismului geologic, a reușit să înșele toata lumea științifică punând bazele </a:t>
            </a:r>
            <a:r>
              <a:rPr>
                <a:solidFill>
                  <a:srgbClr val="FFFF00"/>
                </a:solidFill>
              </a:rPr>
              <a:t>doctrinei</a:t>
            </a:r>
            <a:r>
              <a:t> schimbării imperceptibile.”</a:t>
            </a:r>
          </a:p>
        </p:txBody>
      </p:sp>
      <p:sp>
        <p:nvSpPr>
          <p:cNvPr id="1202" name="Stephen Jay Gould, “The Great Scablands Debate,” Natural History, Vol. 87:7 (Aug./Sept. 1978), pp. 12, 14."/>
          <p:cNvSpPr>
            <a:spLocks noGrp="1"/>
          </p:cNvSpPr>
          <p:nvPr>
            <p:ph type="subTitle" sz="quarter" idx="1"/>
          </p:nvPr>
        </p:nvSpPr>
        <p:spPr>
          <a:xfrm>
            <a:off x="1752600" y="10909300"/>
            <a:ext cx="20269200" cy="1689100"/>
          </a:xfrm>
          <a:prstGeom prst="rect">
            <a:avLst/>
          </a:prstGeom>
        </p:spPr>
        <p:txBody>
          <a:bodyPr/>
          <a:lstStyle/>
          <a:p>
            <a:r>
              <a:t>Stephen Jay Gould, “The Great Scablands Debate,” </a:t>
            </a:r>
            <a:r>
              <a:rPr>
                <a:latin typeface="DejaVu Sans Condensed Oblique"/>
                <a:ea typeface="DejaVu Sans Condensed Oblique"/>
                <a:cs typeface="DejaVu Sans Condensed Oblique"/>
                <a:sym typeface="DejaVu Sans Condensed Oblique"/>
              </a:rPr>
              <a:t>Natural History</a:t>
            </a:r>
            <a:r>
              <a:t>, Vol. 87:7 (Aug./Sept. 1978), pp. 12, 14.</a:t>
            </a:r>
          </a:p>
        </p:txBody>
      </p:sp>
    </p:spTree>
  </p:cSld>
  <p:clrMapOvr>
    <a:masterClrMapping/>
  </p:clrMapOvr>
  <p:transition xmlns:p14="http://schemas.microsoft.com/office/powerpoint/2010/mai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6" name="pic2.png" descr="pic2.png"/>
          <p:cNvPicPr>
            <a:picLocks noChangeAspect="1"/>
          </p:cNvPicPr>
          <p:nvPr/>
        </p:nvPicPr>
        <p:blipFill>
          <a:blip r:embed="rId3">
            <a:extLst/>
          </a:blip>
          <a:stretch>
            <a:fillRect/>
          </a:stretch>
        </p:blipFill>
        <p:spPr>
          <a:xfrm>
            <a:off x="4229100" y="6927338"/>
            <a:ext cx="15925800" cy="6172201"/>
          </a:xfrm>
          <a:prstGeom prst="rect">
            <a:avLst/>
          </a:prstGeom>
          <a:ln w="12700">
            <a:miter lim="400000"/>
          </a:ln>
        </p:spPr>
      </p:pic>
      <p:pic>
        <p:nvPicPr>
          <p:cNvPr id="1207" name="pic1.png" descr="pic1.png"/>
          <p:cNvPicPr>
            <a:picLocks noChangeAspect="1"/>
          </p:cNvPicPr>
          <p:nvPr/>
        </p:nvPicPr>
        <p:blipFill>
          <a:blip r:embed="rId4">
            <a:extLst/>
          </a:blip>
          <a:stretch>
            <a:fillRect/>
          </a:stretch>
        </p:blipFill>
        <p:spPr>
          <a:xfrm>
            <a:off x="-1" y="-2990978"/>
            <a:ext cx="24384001" cy="13716001"/>
          </a:xfrm>
          <a:prstGeom prst="rect">
            <a:avLst/>
          </a:prstGeom>
          <a:ln w="12700">
            <a:miter lim="400000"/>
          </a:ln>
        </p:spPr>
      </p:pic>
      <p:sp>
        <p:nvSpPr>
          <p:cNvPr id="1208" name="Cuvântul lui Dumnezeu…"/>
          <p:cNvSpPr/>
          <p:nvPr/>
        </p:nvSpPr>
        <p:spPr>
          <a:xfrm>
            <a:off x="7089194" y="965916"/>
            <a:ext cx="10970675" cy="2133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6700" b="1">
                <a:latin typeface="Helvetica"/>
                <a:ea typeface="Helvetica"/>
                <a:cs typeface="Helvetica"/>
                <a:sym typeface="Helvetica"/>
              </a:defRPr>
            </a:pPr>
            <a:r>
              <a:t>Cuvântul lui Dumnezeu</a:t>
            </a:r>
          </a:p>
          <a:p>
            <a:pPr>
              <a:defRPr sz="6700" b="1">
                <a:latin typeface="Helvetica"/>
                <a:ea typeface="Helvetica"/>
                <a:cs typeface="Helvetica"/>
                <a:sym typeface="Helvetica"/>
              </a:defRPr>
            </a:pPr>
            <a:r>
              <a:t>este Adevărul</a:t>
            </a:r>
          </a:p>
        </p:txBody>
      </p:sp>
      <p:sp>
        <p:nvSpPr>
          <p:cNvPr id="1209" name="Ochelarii biblici"/>
          <p:cNvSpPr/>
          <p:nvPr/>
        </p:nvSpPr>
        <p:spPr>
          <a:xfrm>
            <a:off x="8713641" y="5666757"/>
            <a:ext cx="6450764" cy="1117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6700" b="1">
                <a:latin typeface="Helvetica"/>
                <a:ea typeface="Helvetica"/>
                <a:cs typeface="Helvetica"/>
                <a:sym typeface="Helvetica"/>
              </a:defRPr>
            </a:lvl1pPr>
          </a:lstStyle>
          <a:p>
            <a:r>
              <a:t>Ochelarii biblici</a:t>
            </a:r>
          </a:p>
        </p:txBody>
      </p:sp>
      <p:sp>
        <p:nvSpPr>
          <p:cNvPr id="1210" name="Omul decide…"/>
          <p:cNvSpPr/>
          <p:nvPr/>
        </p:nvSpPr>
        <p:spPr>
          <a:xfrm>
            <a:off x="8041992" y="7107651"/>
            <a:ext cx="8300016" cy="2133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6700" b="1">
                <a:latin typeface="Helvetica"/>
                <a:ea typeface="Helvetica"/>
                <a:cs typeface="Helvetica"/>
                <a:sym typeface="Helvetica"/>
              </a:defRPr>
            </a:pPr>
            <a:r>
              <a:t>Omul decide</a:t>
            </a:r>
          </a:p>
          <a:p>
            <a:pPr>
              <a:defRPr sz="6700" b="1">
                <a:latin typeface="Helvetica"/>
                <a:ea typeface="Helvetica"/>
                <a:cs typeface="Helvetica"/>
                <a:sym typeface="Helvetica"/>
              </a:defRPr>
            </a:pPr>
            <a:r>
              <a:t>„adevărul”</a:t>
            </a:r>
          </a:p>
        </p:txBody>
      </p:sp>
      <p:sp>
        <p:nvSpPr>
          <p:cNvPr id="1211" name="Milioane…"/>
          <p:cNvSpPr/>
          <p:nvPr/>
        </p:nvSpPr>
        <p:spPr>
          <a:xfrm>
            <a:off x="13401118" y="9564544"/>
            <a:ext cx="2831034" cy="1625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5000" b="1">
                <a:solidFill>
                  <a:srgbClr val="FFFFFF"/>
                </a:solidFill>
                <a:latin typeface="Helvetica"/>
                <a:ea typeface="Helvetica"/>
                <a:cs typeface="Helvetica"/>
                <a:sym typeface="Helvetica"/>
              </a:defRPr>
            </a:pPr>
            <a:r>
              <a:t>Milioane</a:t>
            </a:r>
          </a:p>
          <a:p>
            <a:pPr>
              <a:defRPr sz="5000" b="1">
                <a:solidFill>
                  <a:srgbClr val="FFFFFF"/>
                </a:solidFill>
                <a:latin typeface="Helvetica"/>
                <a:ea typeface="Helvetica"/>
                <a:cs typeface="Helvetica"/>
                <a:sym typeface="Helvetica"/>
              </a:defRPr>
            </a:pPr>
            <a:r>
              <a:t>de ani</a:t>
            </a:r>
          </a:p>
        </p:txBody>
      </p:sp>
      <p:sp>
        <p:nvSpPr>
          <p:cNvPr id="1212" name="Milioane…"/>
          <p:cNvSpPr/>
          <p:nvPr/>
        </p:nvSpPr>
        <p:spPr>
          <a:xfrm>
            <a:off x="8246716" y="9564544"/>
            <a:ext cx="2831034" cy="1625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5000" b="1">
                <a:solidFill>
                  <a:srgbClr val="FFFFFF"/>
                </a:solidFill>
                <a:latin typeface="Helvetica"/>
                <a:ea typeface="Helvetica"/>
                <a:cs typeface="Helvetica"/>
                <a:sym typeface="Helvetica"/>
              </a:defRPr>
            </a:pPr>
            <a:r>
              <a:t>Milioane</a:t>
            </a:r>
          </a:p>
          <a:p>
            <a:pPr>
              <a:defRPr sz="5000" b="1">
                <a:solidFill>
                  <a:srgbClr val="FFFFFF"/>
                </a:solidFill>
                <a:latin typeface="Helvetica"/>
                <a:ea typeface="Helvetica"/>
                <a:cs typeface="Helvetica"/>
                <a:sym typeface="Helvetica"/>
              </a:defRPr>
            </a:pPr>
            <a:r>
              <a:t> de ani</a:t>
            </a:r>
          </a:p>
        </p:txBody>
      </p:sp>
      <p:sp>
        <p:nvSpPr>
          <p:cNvPr id="1213" name="Ochelarii Evoluționari"/>
          <p:cNvSpPr/>
          <p:nvPr/>
        </p:nvSpPr>
        <p:spPr>
          <a:xfrm>
            <a:off x="7737425" y="11692517"/>
            <a:ext cx="8909150" cy="1117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6700" b="1">
                <a:latin typeface="Helvetica"/>
                <a:ea typeface="Helvetica"/>
                <a:cs typeface="Helvetica"/>
                <a:sym typeface="Helvetica"/>
              </a:defRPr>
            </a:lvl1pPr>
          </a:lstStyle>
          <a:p>
            <a:r>
              <a:t>Ochelarii Evoluționari</a:t>
            </a:r>
          </a:p>
        </p:txBody>
      </p:sp>
    </p:spTree>
  </p:cSld>
  <p:clrMapOvr>
    <a:masterClrMapping/>
  </p:clrMapOvr>
  <p:transition xmlns:p14="http://schemas.microsoft.com/office/powerpoint/2010/main" spd="med"/>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7" name="Sedimentarea Rapidă"/>
          <p:cNvSpPr>
            <a:spLocks noGrp="1"/>
          </p:cNvSpPr>
          <p:nvPr>
            <p:ph type="title"/>
          </p:nvPr>
        </p:nvSpPr>
        <p:spPr>
          <a:xfrm>
            <a:off x="1778000" y="1053905"/>
            <a:ext cx="20828000" cy="2489201"/>
          </a:xfrm>
          <a:prstGeom prst="rect">
            <a:avLst/>
          </a:prstGeom>
        </p:spPr>
        <p:txBody>
          <a:bodyPr/>
          <a:lstStyle>
            <a:lvl1pPr>
              <a:defRPr>
                <a:latin typeface="Papyrus"/>
                <a:ea typeface="Papyrus"/>
                <a:cs typeface="Papyrus"/>
                <a:sym typeface="Papyrus"/>
              </a:defRPr>
            </a:lvl1pPr>
          </a:lstStyle>
          <a:p>
            <a:r>
              <a:t>Sedimentarea Rapidă</a:t>
            </a:r>
          </a:p>
        </p:txBody>
      </p:sp>
      <p:sp>
        <p:nvSpPr>
          <p:cNvPr id="1218" name="Lipsa trăsăturilor de eroziune"/>
          <p:cNvSpPr>
            <a:spLocks noGrp="1"/>
          </p:cNvSpPr>
          <p:nvPr>
            <p:ph type="body" idx="1"/>
          </p:nvPr>
        </p:nvSpPr>
        <p:spPr>
          <a:xfrm>
            <a:off x="2425700" y="3911600"/>
            <a:ext cx="19532600" cy="8699500"/>
          </a:xfrm>
          <a:prstGeom prst="rect">
            <a:avLst/>
          </a:prstGeom>
        </p:spPr>
        <p:txBody>
          <a:bodyPr/>
          <a:lstStyle>
            <a:lvl1pPr marL="1371600" indent="-1371600">
              <a:lnSpc>
                <a:spcPct val="100000"/>
              </a:lnSpc>
              <a:spcBef>
                <a:spcPts val="3000"/>
              </a:spcBef>
              <a:buSzPct val="100000"/>
              <a:buAutoNum type="arabicPeriod"/>
              <a:defRPr sz="7000"/>
            </a:lvl1pPr>
          </a:lstStyle>
          <a:p>
            <a:r>
              <a:t>Lipsa trăsăturilor de eroziune</a:t>
            </a:r>
          </a:p>
        </p:txBody>
      </p:sp>
    </p:spTree>
  </p:cSld>
  <p:clrMapOvr>
    <a:masterClrMapping/>
  </p:clrMapOvr>
  <p:transition xmlns:p14="http://schemas.microsoft.com/office/powerpoint/2010/main" spd="med"/>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24" name="Grand Canyon Cutaway.jpg"/>
          <p:cNvGrpSpPr/>
          <p:nvPr/>
        </p:nvGrpSpPr>
        <p:grpSpPr>
          <a:xfrm>
            <a:off x="1511300" y="3116262"/>
            <a:ext cx="21348700" cy="8343901"/>
            <a:chOff x="0" y="0"/>
            <a:chExt cx="21348700" cy="8343900"/>
          </a:xfrm>
        </p:grpSpPr>
        <p:pic>
          <p:nvPicPr>
            <p:cNvPr id="1223" name="Grand Canyon Cutaway.jpg" descr="Grand Canyon Cutaway.jpg"/>
            <p:cNvPicPr>
              <a:picLocks/>
            </p:cNvPicPr>
            <p:nvPr/>
          </p:nvPicPr>
          <p:blipFill>
            <a:blip r:embed="rId3">
              <a:extLst/>
            </a:blip>
            <a:srcRect l="3334" t="22895" r="3334" b="16989"/>
            <a:stretch>
              <a:fillRect/>
            </a:stretch>
          </p:blipFill>
          <p:spPr>
            <a:xfrm>
              <a:off x="127000" y="127000"/>
              <a:ext cx="21094700" cy="8089900"/>
            </a:xfrm>
            <a:prstGeom prst="rect">
              <a:avLst/>
            </a:prstGeom>
            <a:ln>
              <a:noFill/>
            </a:ln>
            <a:effectLst/>
          </p:spPr>
        </p:pic>
        <p:pic>
          <p:nvPicPr>
            <p:cNvPr id="1222" name="Grand Canyon Cutaway.jpg" descr="Grand Canyon Cutaway.jpg"/>
            <p:cNvPicPr>
              <a:picLocks/>
            </p:cNvPicPr>
            <p:nvPr/>
          </p:nvPicPr>
          <p:blipFill>
            <a:blip r:embed="rId4">
              <a:extLst/>
            </a:blip>
            <a:stretch>
              <a:fillRect/>
            </a:stretch>
          </p:blipFill>
          <p:spPr>
            <a:xfrm>
              <a:off x="0" y="0"/>
              <a:ext cx="21348700" cy="8343900"/>
            </a:xfrm>
            <a:prstGeom prst="rect">
              <a:avLst/>
            </a:prstGeom>
            <a:effectLst/>
          </p:spPr>
        </p:pic>
      </p:grpSp>
      <p:sp>
        <p:nvSpPr>
          <p:cNvPr id="1225" name="De fapt nici o trăsătură de eroziune între straturi"/>
          <p:cNvSpPr>
            <a:spLocks noGrp="1"/>
          </p:cNvSpPr>
          <p:nvPr>
            <p:ph type="title" idx="4294967295"/>
          </p:nvPr>
        </p:nvSpPr>
        <p:spPr>
          <a:xfrm>
            <a:off x="723900" y="10831623"/>
            <a:ext cx="22936200" cy="2489201"/>
          </a:xfrm>
          <a:prstGeom prst="rect">
            <a:avLst/>
          </a:prstGeom>
          <a:effectLst>
            <a:outerShdw blurRad="50800" dist="38100" dir="5400000" rotWithShape="0">
              <a:srgbClr val="000000">
                <a:alpha val="40000"/>
              </a:srgbClr>
            </a:outerShdw>
          </a:effectLst>
        </p:spPr>
        <p:txBody>
          <a:bodyPr anchor="b"/>
          <a:lstStyle>
            <a:lvl1pPr>
              <a:defRPr sz="6600">
                <a:latin typeface="+mn-lt"/>
                <a:ea typeface="+mn-ea"/>
                <a:cs typeface="+mn-cs"/>
                <a:sym typeface="DejaVu Sans Condensed"/>
              </a:defRPr>
            </a:lvl1pPr>
          </a:lstStyle>
          <a:p>
            <a:r>
              <a:t>De fapt nici o trăsătură de eroziune între straturi</a:t>
            </a:r>
          </a:p>
        </p:txBody>
      </p:sp>
      <p:sp>
        <p:nvSpPr>
          <p:cNvPr id="1226" name="Trăsături masive de eroziune"/>
          <p:cNvSpPr/>
          <p:nvPr/>
        </p:nvSpPr>
        <p:spPr>
          <a:xfrm>
            <a:off x="798267" y="1117993"/>
            <a:ext cx="12098868" cy="1320801"/>
          </a:xfrm>
          <a:prstGeom prst="rect">
            <a:avLst/>
          </a:prstGeom>
          <a:ln w="12700">
            <a:miter lim="400000"/>
          </a:ln>
          <a:effectLst>
            <a:outerShdw blurRad="50800" dist="38100" dir="5400000" rotWithShape="0">
              <a:srgbClr val="000000">
                <a:alpha val="40000"/>
              </a:srgbClr>
            </a:outerShdw>
          </a:effectLst>
          <a:extLst>
            <a:ext uri="{C572A759-6A51-4108-AA02-DFA0A04FC94B}">
              <ma14:wrappingTextBoxFlag xmlns:ma14="http://schemas.microsoft.com/office/mac/drawingml/2011/main" val="1"/>
            </a:ext>
          </a:extLst>
        </p:spPr>
        <p:txBody>
          <a:bodyPr lIns="0" tIns="0" rIns="0" bIns="0"/>
          <a:lstStyle>
            <a:lvl1pPr>
              <a:defRPr sz="7200">
                <a:solidFill>
                  <a:srgbClr val="FFFFFF"/>
                </a:solidFill>
                <a:effectLst>
                  <a:outerShdw blurRad="50800" dist="38100" dir="5400000" rotWithShape="0">
                    <a:srgbClr val="000000">
                      <a:alpha val="40000"/>
                    </a:srgbClr>
                  </a:outerShdw>
                </a:effectLst>
                <a:latin typeface="+mn-lt"/>
                <a:ea typeface="+mn-ea"/>
                <a:cs typeface="+mn-cs"/>
                <a:sym typeface="DejaVu Sans Condensed"/>
              </a:defRPr>
            </a:lvl1pPr>
          </a:lstStyle>
          <a:p>
            <a:r>
              <a:t>Trăsături masive de eroziune</a:t>
            </a:r>
          </a:p>
        </p:txBody>
      </p:sp>
      <p:sp>
        <p:nvSpPr>
          <p:cNvPr id="1227" name="300 milioane de ani"/>
          <p:cNvSpPr/>
          <p:nvPr/>
        </p:nvSpPr>
        <p:spPr>
          <a:xfrm>
            <a:off x="13856758" y="1117993"/>
            <a:ext cx="9536077" cy="1320801"/>
          </a:xfrm>
          <a:prstGeom prst="rect">
            <a:avLst/>
          </a:prstGeom>
          <a:ln w="12700">
            <a:miter lim="400000"/>
          </a:ln>
          <a:effectLst>
            <a:outerShdw blurRad="50800" dist="38100" dir="5400000" rotWithShape="0">
              <a:srgbClr val="000000">
                <a:alpha val="40000"/>
              </a:srgbClr>
            </a:outerShdw>
          </a:effectLst>
          <a:extLst>
            <a:ext uri="{C572A759-6A51-4108-AA02-DFA0A04FC94B}">
              <ma14:wrappingTextBoxFlag xmlns:ma14="http://schemas.microsoft.com/office/mac/drawingml/2011/main" val="1"/>
            </a:ext>
          </a:extLst>
        </p:spPr>
        <p:txBody>
          <a:bodyPr lIns="0" tIns="0" rIns="0" bIns="0"/>
          <a:lstStyle>
            <a:lvl1pPr>
              <a:defRPr sz="7200">
                <a:solidFill>
                  <a:srgbClr val="FFFFFF"/>
                </a:solidFill>
                <a:effectLst>
                  <a:outerShdw blurRad="50800" dist="38100" dir="5400000" rotWithShape="0">
                    <a:srgbClr val="000000">
                      <a:alpha val="40000"/>
                    </a:srgbClr>
                  </a:outerShdw>
                </a:effectLst>
                <a:latin typeface="+mn-lt"/>
                <a:ea typeface="+mn-ea"/>
                <a:cs typeface="+mn-cs"/>
                <a:sym typeface="DejaVu Sans Condensed"/>
              </a:defRPr>
            </a:lvl1pPr>
          </a:lstStyle>
          <a:p>
            <a:r>
              <a:t>300 milioane de ani</a:t>
            </a:r>
          </a:p>
        </p:txBody>
      </p:sp>
      <p:grpSp>
        <p:nvGrpSpPr>
          <p:cNvPr id="1231" name="Group"/>
          <p:cNvGrpSpPr/>
          <p:nvPr/>
        </p:nvGrpSpPr>
        <p:grpSpPr>
          <a:xfrm>
            <a:off x="5998461" y="2438400"/>
            <a:ext cx="11705339" cy="4140200"/>
            <a:chOff x="-503938" y="0"/>
            <a:chExt cx="11705338" cy="4140199"/>
          </a:xfrm>
        </p:grpSpPr>
        <p:sp>
          <p:nvSpPr>
            <p:cNvPr id="1228" name="Line"/>
            <p:cNvSpPr/>
            <p:nvPr/>
          </p:nvSpPr>
          <p:spPr>
            <a:xfrm flipV="1">
              <a:off x="-503939" y="76199"/>
              <a:ext cx="2205739" cy="3154105"/>
            </a:xfrm>
            <a:prstGeom prst="line">
              <a:avLst/>
            </a:prstGeom>
            <a:noFill/>
            <a:ln w="254000" cap="flat">
              <a:solidFill>
                <a:srgbClr val="53D5FD"/>
              </a:solidFill>
              <a:prstDash val="solid"/>
              <a:miter lim="400000"/>
              <a:headEnd type="triangle" w="med" len="med"/>
            </a:ln>
            <a:effectLst>
              <a:outerShdw blurRad="50800" dist="38100" dir="5400000" rotWithShape="0">
                <a:srgbClr val="000000">
                  <a:alpha val="40000"/>
                </a:srgbClr>
              </a:outerShdw>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1229" name="Line"/>
            <p:cNvSpPr/>
            <p:nvPr/>
          </p:nvSpPr>
          <p:spPr>
            <a:xfrm flipH="1" flipV="1">
              <a:off x="1676399" y="50800"/>
              <a:ext cx="1934291" cy="3409285"/>
            </a:xfrm>
            <a:prstGeom prst="line">
              <a:avLst/>
            </a:prstGeom>
            <a:noFill/>
            <a:ln w="254000" cap="flat">
              <a:solidFill>
                <a:srgbClr val="53D5FD"/>
              </a:solidFill>
              <a:prstDash val="solid"/>
              <a:miter lim="400000"/>
              <a:headEnd type="triangle" w="med" len="med"/>
            </a:ln>
            <a:effectLst>
              <a:outerShdw blurRad="50800" dist="38100" dir="5400000" rotWithShape="0">
                <a:srgbClr val="000000">
                  <a:alpha val="40000"/>
                </a:srgbClr>
              </a:outerShdw>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1230" name="Line"/>
            <p:cNvSpPr/>
            <p:nvPr/>
          </p:nvSpPr>
          <p:spPr>
            <a:xfrm flipH="1" flipV="1">
              <a:off x="1549400" y="0"/>
              <a:ext cx="9652000" cy="4140200"/>
            </a:xfrm>
            <a:prstGeom prst="line">
              <a:avLst/>
            </a:prstGeom>
            <a:noFill/>
            <a:ln w="254000" cap="flat">
              <a:solidFill>
                <a:srgbClr val="53D5FD"/>
              </a:solidFill>
              <a:prstDash val="solid"/>
              <a:miter lim="400000"/>
              <a:headEnd type="triangle" w="med" len="med"/>
            </a:ln>
            <a:effectLst>
              <a:outerShdw blurRad="50800" dist="38100" dir="5400000" rotWithShape="0">
                <a:srgbClr val="000000">
                  <a:alpha val="40000"/>
                </a:srgbClr>
              </a:outerShdw>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grpSp>
      <p:sp>
        <p:nvSpPr>
          <p:cNvPr id="1232" name="Line"/>
          <p:cNvSpPr/>
          <p:nvPr/>
        </p:nvSpPr>
        <p:spPr>
          <a:xfrm flipH="1" flipV="1">
            <a:off x="19289683" y="2217971"/>
            <a:ext cx="2198717" cy="4741630"/>
          </a:xfrm>
          <a:prstGeom prst="line">
            <a:avLst/>
          </a:prstGeom>
          <a:ln w="254000">
            <a:solidFill>
              <a:srgbClr val="53D5FD"/>
            </a:solidFill>
            <a:miter lim="400000"/>
            <a:headEnd type="triangle"/>
          </a:ln>
          <a:effectLst>
            <a:outerShdw blurRad="50800" dist="38100" dir="5400000" rotWithShape="0">
              <a:srgbClr val="000000">
                <a:alpha val="40000"/>
              </a:srgbClr>
            </a:outerShdw>
          </a:effectLst>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1233" name="}"/>
          <p:cNvSpPr/>
          <p:nvPr/>
        </p:nvSpPr>
        <p:spPr>
          <a:xfrm>
            <a:off x="20624800" y="6934200"/>
            <a:ext cx="2311400" cy="1320800"/>
          </a:xfrm>
          <a:prstGeom prst="rect">
            <a:avLst/>
          </a:prstGeom>
          <a:ln w="12700">
            <a:miter lim="400000"/>
          </a:ln>
          <a:effectLst>
            <a:outerShdw blurRad="50800" dist="38100" dir="5400000" rotWithShape="0">
              <a:srgbClr val="000000">
                <a:alpha val="40000"/>
              </a:srgbClr>
            </a:outerShdw>
          </a:effectLst>
          <a:extLst>
            <a:ext uri="{C572A759-6A51-4108-AA02-DFA0A04FC94B}">
              <ma14:wrappingTextBoxFlag xmlns:ma14="http://schemas.microsoft.com/office/mac/drawingml/2011/main" val="1"/>
            </a:ext>
          </a:extLst>
        </p:spPr>
        <p:txBody>
          <a:bodyPr lIns="0" tIns="0" rIns="0" bIns="0" anchor="b"/>
          <a:lstStyle>
            <a:lvl1pPr>
              <a:defRPr sz="10000" b="1">
                <a:solidFill>
                  <a:srgbClr val="53D5FD"/>
                </a:solidFill>
                <a:effectLst>
                  <a:outerShdw blurRad="50800" dist="38100" dir="5400000" rotWithShape="0">
                    <a:srgbClr val="000000">
                      <a:alpha val="40000"/>
                    </a:srgbClr>
                  </a:outerShdw>
                </a:effectLst>
                <a:latin typeface="Quicksand"/>
                <a:ea typeface="Quicksand"/>
                <a:cs typeface="Quicksand"/>
                <a:sym typeface="Quicksand"/>
              </a:defRPr>
            </a:lvl1pPr>
          </a:lstStyle>
          <a:p>
            <a:r>
              <a:t>}</a:t>
            </a:r>
          </a:p>
        </p:txBody>
      </p:sp>
      <p:sp>
        <p:nvSpPr>
          <p:cNvPr id="1234" name="250 km"/>
          <p:cNvSpPr/>
          <p:nvPr/>
        </p:nvSpPr>
        <p:spPr>
          <a:xfrm>
            <a:off x="10309193" y="9517034"/>
            <a:ext cx="3765615" cy="1320801"/>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lvl1pPr>
              <a:defRPr sz="7200">
                <a:effectLst>
                  <a:outerShdw blurRad="50800" dist="38100" dir="5400000" rotWithShape="0">
                    <a:srgbClr val="000000">
                      <a:alpha val="40000"/>
                    </a:srgbClr>
                  </a:outerShdw>
                </a:effectLst>
                <a:latin typeface="+mn-lt"/>
                <a:ea typeface="+mn-ea"/>
                <a:cs typeface="+mn-cs"/>
                <a:sym typeface="DejaVu Sans Condensed"/>
              </a:defRPr>
            </a:lvl1pPr>
          </a:lstStyle>
          <a:p>
            <a:r>
              <a:t>250 km</a:t>
            </a:r>
          </a:p>
        </p:txBody>
      </p:sp>
      <p:sp>
        <p:nvSpPr>
          <p:cNvPr id="1235" name="Line"/>
          <p:cNvSpPr/>
          <p:nvPr/>
        </p:nvSpPr>
        <p:spPr>
          <a:xfrm flipH="1" flipV="1">
            <a:off x="2819402" y="10141980"/>
            <a:ext cx="7619999" cy="1"/>
          </a:xfrm>
          <a:prstGeom prst="line">
            <a:avLst/>
          </a:prstGeom>
          <a:ln w="152400">
            <a:solidFill>
              <a:srgbClr val="000000"/>
            </a:solidFill>
            <a:miter lim="400000"/>
            <a:tailEnd type="triangle"/>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1236" name="Line"/>
          <p:cNvSpPr/>
          <p:nvPr/>
        </p:nvSpPr>
        <p:spPr>
          <a:xfrm flipH="1">
            <a:off x="3101339" y="9259084"/>
            <a:ext cx="1" cy="2998169"/>
          </a:xfrm>
          <a:prstGeom prst="line">
            <a:avLst/>
          </a:prstGeom>
          <a:ln w="254000">
            <a:solidFill>
              <a:srgbClr val="FF40FF"/>
            </a:solidFill>
            <a:miter lim="400000"/>
            <a:headEnd type="triangle"/>
          </a:ln>
          <a:effectLst>
            <a:outerShdw blurRad="50800" dist="38100" dir="5400000" rotWithShape="0">
              <a:srgbClr val="000000">
                <a:alpha val="40000"/>
              </a:srgbClr>
            </a:outerShdw>
          </a:effectLst>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1237" name="Line"/>
          <p:cNvSpPr/>
          <p:nvPr/>
        </p:nvSpPr>
        <p:spPr>
          <a:xfrm>
            <a:off x="13976554" y="10141980"/>
            <a:ext cx="7353775" cy="1"/>
          </a:xfrm>
          <a:prstGeom prst="line">
            <a:avLst/>
          </a:prstGeom>
          <a:ln w="152400">
            <a:solidFill>
              <a:srgbClr val="000000"/>
            </a:solidFill>
            <a:miter lim="400000"/>
            <a:tailEnd type="triangle"/>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226"/>
                                        </p:tgtEl>
                                        <p:attrNameLst>
                                          <p:attrName>style.visibility</p:attrName>
                                        </p:attrNameLst>
                                      </p:cBhvr>
                                      <p:to>
                                        <p:strVal val="visible"/>
                                      </p:to>
                                    </p:set>
                                  </p:childTnLst>
                                </p:cTn>
                              </p:par>
                            </p:childTnLst>
                          </p:cTn>
                        </p:par>
                        <p:par>
                          <p:cTn id="7" fill="hold">
                            <p:stCondLst>
                              <p:cond delay="0"/>
                            </p:stCondLst>
                            <p:childTnLst>
                              <p:par>
                                <p:cTn id="8" presetID="22" presetClass="entr" presetSubtype="1" fill="hold" grpId="2" nodeType="afterEffect">
                                  <p:stCondLst>
                                    <p:cond delay="0"/>
                                  </p:stCondLst>
                                  <p:iterate>
                                    <p:tmAbs val="0"/>
                                  </p:iterate>
                                  <p:childTnLst>
                                    <p:set>
                                      <p:cBhvr>
                                        <p:cTn id="9" fill="hold"/>
                                        <p:tgtEl>
                                          <p:spTgt spid="1231"/>
                                        </p:tgtEl>
                                        <p:attrNameLst>
                                          <p:attrName>style.visibility</p:attrName>
                                        </p:attrNameLst>
                                      </p:cBhvr>
                                      <p:to>
                                        <p:strVal val="visible"/>
                                      </p:to>
                                    </p:set>
                                    <p:animEffect transition="in" filter="wipe(up)">
                                      <p:cBhvr>
                                        <p:cTn id="10" dur="500"/>
                                        <p:tgtEl>
                                          <p:spTgt spid="1231"/>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1227"/>
                                        </p:tgtEl>
                                        <p:attrNameLst>
                                          <p:attrName>style.visibility</p:attrName>
                                        </p:attrNameLst>
                                      </p:cBhvr>
                                      <p:to>
                                        <p:strVal val="visible"/>
                                      </p:to>
                                    </p:set>
                                  </p:childTnLst>
                                </p:cTn>
                              </p:par>
                            </p:childTnLst>
                          </p:cTn>
                        </p:par>
                        <p:par>
                          <p:cTn id="15" fill="hold">
                            <p:stCondLst>
                              <p:cond delay="0"/>
                            </p:stCondLst>
                            <p:childTnLst>
                              <p:par>
                                <p:cTn id="16" presetID="22" presetClass="entr" presetSubtype="8" fill="hold" grpId="4" nodeType="afterEffect">
                                  <p:stCondLst>
                                    <p:cond delay="0"/>
                                  </p:stCondLst>
                                  <p:iterate>
                                    <p:tmAbs val="0"/>
                                  </p:iterate>
                                  <p:childTnLst>
                                    <p:set>
                                      <p:cBhvr>
                                        <p:cTn id="17" fill="hold"/>
                                        <p:tgtEl>
                                          <p:spTgt spid="1232"/>
                                        </p:tgtEl>
                                        <p:attrNameLst>
                                          <p:attrName>style.visibility</p:attrName>
                                        </p:attrNameLst>
                                      </p:cBhvr>
                                      <p:to>
                                        <p:strVal val="visible"/>
                                      </p:to>
                                    </p:set>
                                    <p:animEffect transition="in" filter="wipe(left)">
                                      <p:cBhvr>
                                        <p:cTn id="18" dur="500"/>
                                        <p:tgtEl>
                                          <p:spTgt spid="1232"/>
                                        </p:tgtEl>
                                      </p:cBhvr>
                                    </p:animEffect>
                                  </p:childTnLst>
                                </p:cTn>
                              </p:par>
                            </p:childTnLst>
                          </p:cTn>
                        </p:par>
                        <p:par>
                          <p:cTn id="19" fill="hold">
                            <p:stCondLst>
                              <p:cond delay="500"/>
                            </p:stCondLst>
                            <p:childTnLst>
                              <p:par>
                                <p:cTn id="20" presetID="1" presetClass="entr" presetSubtype="0" fill="hold" grpId="5" nodeType="afterEffect">
                                  <p:stCondLst>
                                    <p:cond delay="0"/>
                                  </p:stCondLst>
                                  <p:iterate>
                                    <p:tmAbs val="0"/>
                                  </p:iterate>
                                  <p:childTnLst>
                                    <p:set>
                                      <p:cBhvr>
                                        <p:cTn id="21" fill="hold"/>
                                        <p:tgtEl>
                                          <p:spTgt spid="1233"/>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6" nodeType="clickEffect">
                                  <p:stCondLst>
                                    <p:cond delay="0"/>
                                  </p:stCondLst>
                                  <p:iterate>
                                    <p:tmAbs val="0"/>
                                  </p:iterate>
                                  <p:childTnLst>
                                    <p:set>
                                      <p:cBhvr>
                                        <p:cTn id="25" fill="hold"/>
                                        <p:tgtEl>
                                          <p:spTgt spid="1225"/>
                                        </p:tgtEl>
                                        <p:attrNameLst>
                                          <p:attrName>style.visibility</p:attrName>
                                        </p:attrNameLst>
                                      </p:cBhvr>
                                      <p:to>
                                        <p:strVal val="visible"/>
                                      </p:to>
                                    </p:set>
                                  </p:childTnLst>
                                </p:cTn>
                              </p:par>
                            </p:childTnLst>
                          </p:cTn>
                        </p:par>
                        <p:par>
                          <p:cTn id="26" fill="hold">
                            <p:stCondLst>
                              <p:cond delay="0"/>
                            </p:stCondLst>
                            <p:childTnLst>
                              <p:par>
                                <p:cTn id="27" presetID="9" presetClass="entr" fill="hold" grpId="7" nodeType="afterEffect">
                                  <p:stCondLst>
                                    <p:cond delay="0"/>
                                  </p:stCondLst>
                                  <p:iterate>
                                    <p:tmAbs val="0"/>
                                  </p:iterate>
                                  <p:childTnLst>
                                    <p:set>
                                      <p:cBhvr>
                                        <p:cTn id="28" fill="hold"/>
                                        <p:tgtEl>
                                          <p:spTgt spid="1236"/>
                                        </p:tgtEl>
                                        <p:attrNameLst>
                                          <p:attrName>style.visibility</p:attrName>
                                        </p:attrNameLst>
                                      </p:cBhvr>
                                      <p:to>
                                        <p:strVal val="visible"/>
                                      </p:to>
                                    </p:set>
                                    <p:animEffect transition="in" filter="dissolve">
                                      <p:cBhvr>
                                        <p:cTn id="29" dur="500"/>
                                        <p:tgtEl>
                                          <p:spTgt spid="1236"/>
                                        </p:tgtEl>
                                      </p:cBhvr>
                                    </p:animEffect>
                                  </p:childTnLst>
                                </p:cTn>
                              </p:par>
                            </p:childTnLst>
                          </p:cTn>
                        </p:par>
                        <p:par>
                          <p:cTn id="30" fill="hold">
                            <p:stCondLst>
                              <p:cond delay="0"/>
                            </p:stCondLst>
                            <p:childTnLst>
                              <p:par>
                                <p:cTn id="31" presetID="-1" presetClass="path" presetSubtype="0" accel="50000" decel="50000" fill="hold" nodeType="afterEffect">
                                  <p:stCondLst>
                                    <p:cond delay="0"/>
                                  </p:stCondLst>
                                  <p:childTnLst>
                                    <p:animMotion origin="layout" path="M 0.000000 0.000000 L 0.743064 -0.094689" pathEditMode="relative">
                                      <p:cBhvr>
                                        <p:cTn id="32" dur="2000" fill="hold"/>
                                        <p:tgtEl>
                                          <p:spTgt spid="1236"/>
                                        </p:tgtEl>
                                        <p:attrNameLst>
                                          <p:attrName>ppt_x</p:attrName>
                                          <p:attrName>ppt_y</p:attrName>
                                        </p:attrNameLst>
                                      </p:cBhvr>
                                    </p:animMotion>
                                  </p:childTnLst>
                                </p:cTn>
                              </p:par>
                            </p:childTnLst>
                          </p:cTn>
                        </p:par>
                        <p:par>
                          <p:cTn id="33" fill="hold">
                            <p:stCondLst>
                              <p:cond delay="2000"/>
                            </p:stCondLst>
                            <p:childTnLst>
                              <p:par>
                                <p:cTn id="34" presetID="9" presetClass="exit" fill="hold" grpId="9" nodeType="afterEffect">
                                  <p:stCondLst>
                                    <p:cond delay="0"/>
                                  </p:stCondLst>
                                  <p:iterate>
                                    <p:tmAbs val="0"/>
                                  </p:iterate>
                                  <p:childTnLst>
                                    <p:animEffect transition="out" filter="dissolve">
                                      <p:cBhvr>
                                        <p:cTn id="35" dur="500" fill="hold"/>
                                        <p:tgtEl>
                                          <p:spTgt spid="1236"/>
                                        </p:tgtEl>
                                      </p:cBhvr>
                                    </p:animEffect>
                                    <p:set>
                                      <p:cBhvr>
                                        <p:cTn id="36" fill="hold">
                                          <p:stCondLst>
                                            <p:cond delay="499"/>
                                          </p:stCondLst>
                                        </p:cTn>
                                        <p:tgtEl>
                                          <p:spTgt spid="123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5" grpId="6" animBg="1" advAuto="0"/>
      <p:bldP spid="1226" grpId="1" animBg="1" advAuto="0"/>
      <p:bldP spid="1227" grpId="3" animBg="1" advAuto="0"/>
      <p:bldP spid="1231" grpId="2" animBg="1" advAuto="0"/>
      <p:bldP spid="1232" grpId="4" animBg="1" advAuto="0"/>
      <p:bldP spid="1233" grpId="5" animBg="1" advAuto="0"/>
      <p:bldP spid="1236" grpId="7" animBg="1" advAuto="0"/>
      <p:bldP spid="1236" grpId="9" animBg="1" advAuto="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43" name="Figure 11. Coconino-Hermit boundary.jpg"/>
          <p:cNvGrpSpPr/>
          <p:nvPr/>
        </p:nvGrpSpPr>
        <p:grpSpPr>
          <a:xfrm>
            <a:off x="6032500" y="804333"/>
            <a:ext cx="12306300" cy="8470901"/>
            <a:chOff x="0" y="0"/>
            <a:chExt cx="12306300" cy="8470900"/>
          </a:xfrm>
        </p:grpSpPr>
        <p:pic>
          <p:nvPicPr>
            <p:cNvPr id="1242" name="Figure 11. Coconino-Hermit boundary.jpg" descr="Figure 11. Coconino-Hermit boundary.jpg"/>
            <p:cNvPicPr>
              <a:picLocks noChangeAspect="1"/>
            </p:cNvPicPr>
            <p:nvPr/>
          </p:nvPicPr>
          <p:blipFill>
            <a:blip r:embed="rId3">
              <a:extLst/>
            </a:blip>
            <a:stretch>
              <a:fillRect/>
            </a:stretch>
          </p:blipFill>
          <p:spPr>
            <a:xfrm>
              <a:off x="215900" y="139700"/>
              <a:ext cx="11874500" cy="7912100"/>
            </a:xfrm>
            <a:prstGeom prst="rect">
              <a:avLst/>
            </a:prstGeom>
            <a:ln>
              <a:noFill/>
            </a:ln>
            <a:effectLst/>
          </p:spPr>
        </p:pic>
        <p:pic>
          <p:nvPicPr>
            <p:cNvPr id="1241" name="Figure 11. Coconino-Hermit boundary.jpg" descr="Figure 11. Coconino-Hermit boundary.jpg"/>
            <p:cNvPicPr>
              <a:picLocks/>
            </p:cNvPicPr>
            <p:nvPr/>
          </p:nvPicPr>
          <p:blipFill>
            <a:blip r:embed="rId4">
              <a:extLst/>
            </a:blip>
            <a:stretch>
              <a:fillRect/>
            </a:stretch>
          </p:blipFill>
          <p:spPr>
            <a:xfrm>
              <a:off x="0" y="0"/>
              <a:ext cx="12306300" cy="8470900"/>
            </a:xfrm>
            <a:prstGeom prst="rect">
              <a:avLst/>
            </a:prstGeom>
            <a:effectLst/>
          </p:spPr>
        </p:pic>
      </p:grpSp>
      <p:sp>
        <p:nvSpPr>
          <p:cNvPr id="1244" name="marginea Coconino-Hermit  marele canion, sua"/>
          <p:cNvSpPr/>
          <p:nvPr/>
        </p:nvSpPr>
        <p:spPr>
          <a:xfrm>
            <a:off x="1282700" y="9817100"/>
            <a:ext cx="22021800" cy="34417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p>
            <a:pPr>
              <a:lnSpc>
                <a:spcPct val="130000"/>
              </a:lnSpc>
              <a:defRPr sz="9600">
                <a:solidFill>
                  <a:srgbClr val="79E0F6"/>
                </a:solidFill>
                <a:latin typeface="Mensch Bold Inline"/>
                <a:ea typeface="Mensch Bold Inline"/>
                <a:cs typeface="Mensch Bold Inline"/>
                <a:sym typeface="Mensch Bold Inline"/>
              </a:defRPr>
            </a:pPr>
            <a:r>
              <a:t>marginea C</a:t>
            </a:r>
            <a:r>
              <a:rPr spc="96"/>
              <a:t>o</a:t>
            </a:r>
            <a:r>
              <a:t>c</a:t>
            </a:r>
            <a:r>
              <a:rPr spc="96"/>
              <a:t>onin</a:t>
            </a:r>
            <a:r>
              <a:rPr spc="-2208"/>
              <a:t>o-</a:t>
            </a:r>
            <a:r>
              <a:t>Her</a:t>
            </a:r>
            <a:r>
              <a:rPr spc="96"/>
              <a:t>m</a:t>
            </a:r>
            <a:r>
              <a:t>it </a:t>
            </a:r>
          </a:p>
          <a:p>
            <a:pPr>
              <a:defRPr>
                <a:solidFill>
                  <a:srgbClr val="FFFFFF"/>
                </a:solidFill>
                <a:latin typeface="Mensch Regular"/>
                <a:ea typeface="Mensch Regular"/>
                <a:cs typeface="Mensch Regular"/>
                <a:sym typeface="Mensch Regular"/>
              </a:defRPr>
            </a:pPr>
            <a:r>
              <a:t>marele canion, sua</a:t>
            </a:r>
          </a:p>
        </p:txBody>
      </p:sp>
      <p:sp>
        <p:nvSpPr>
          <p:cNvPr id="1245" name="Line"/>
          <p:cNvSpPr/>
          <p:nvPr/>
        </p:nvSpPr>
        <p:spPr>
          <a:xfrm>
            <a:off x="3937000" y="11658600"/>
            <a:ext cx="16635360" cy="0"/>
          </a:xfrm>
          <a:prstGeom prst="line">
            <a:avLst/>
          </a:prstGeom>
          <a:ln w="25400">
            <a:solidFill>
              <a:srgbClr val="FFFFFF"/>
            </a:solidFill>
            <a:miter lim="400000"/>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1246" name="Line"/>
          <p:cNvSpPr/>
          <p:nvPr/>
        </p:nvSpPr>
        <p:spPr>
          <a:xfrm flipV="1">
            <a:off x="5225389" y="5720355"/>
            <a:ext cx="1046936" cy="1868433"/>
          </a:xfrm>
          <a:prstGeom prst="line">
            <a:avLst/>
          </a:prstGeom>
          <a:ln w="190500">
            <a:solidFill>
              <a:srgbClr val="FFFB01"/>
            </a:solidFill>
            <a:miter lim="400000"/>
            <a:tailEnd type="triangle"/>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1247" name="COCONINO Sandstone,…"/>
          <p:cNvSpPr/>
          <p:nvPr/>
        </p:nvSpPr>
        <p:spPr>
          <a:xfrm>
            <a:off x="5898542" y="1144216"/>
            <a:ext cx="6279448" cy="239438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nSpc>
                <a:spcPct val="90000"/>
              </a:lnSpc>
              <a:defRPr b="1">
                <a:latin typeface="Arial"/>
                <a:ea typeface="Arial"/>
                <a:cs typeface="Arial"/>
                <a:sym typeface="Arial"/>
              </a:defRPr>
            </a:pPr>
            <a:r>
              <a:t>COCONINO Sandstone, </a:t>
            </a:r>
          </a:p>
          <a:p>
            <a:pPr>
              <a:lnSpc>
                <a:spcPct val="90000"/>
              </a:lnSpc>
              <a:defRPr b="1">
                <a:latin typeface="Arial"/>
                <a:ea typeface="Arial"/>
                <a:cs typeface="Arial"/>
                <a:sym typeface="Arial"/>
              </a:defRPr>
            </a:pPr>
            <a:r>
              <a:t>260 mdaîu</a:t>
            </a:r>
          </a:p>
        </p:txBody>
      </p:sp>
      <p:sp>
        <p:nvSpPr>
          <p:cNvPr id="1248" name="HERMIT Shale,…"/>
          <p:cNvSpPr/>
          <p:nvPr/>
        </p:nvSpPr>
        <p:spPr>
          <a:xfrm>
            <a:off x="6027503" y="5798158"/>
            <a:ext cx="6279447" cy="164911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nSpc>
                <a:spcPct val="90000"/>
              </a:lnSpc>
              <a:defRPr b="1">
                <a:solidFill>
                  <a:srgbClr val="FFFFFF"/>
                </a:solidFill>
                <a:latin typeface="Arial"/>
                <a:ea typeface="Arial"/>
                <a:cs typeface="Arial"/>
                <a:sym typeface="Arial"/>
              </a:defRPr>
            </a:pPr>
            <a:r>
              <a:t>HERMIT Shale, </a:t>
            </a:r>
          </a:p>
          <a:p>
            <a:pPr>
              <a:lnSpc>
                <a:spcPct val="90000"/>
              </a:lnSpc>
              <a:defRPr b="1">
                <a:solidFill>
                  <a:srgbClr val="FFFFFF"/>
                </a:solidFill>
                <a:latin typeface="Arial"/>
                <a:ea typeface="Arial"/>
                <a:cs typeface="Arial"/>
                <a:sym typeface="Arial"/>
              </a:defRPr>
            </a:pPr>
            <a:r>
              <a:t>280 mdaîu</a:t>
            </a: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path" presetSubtype="0" accel="50000" decel="50000" fill="hold" nodeType="clickEffect">
                                  <p:stCondLst>
                                    <p:cond delay="0"/>
                                  </p:stCondLst>
                                  <p:childTnLst>
                                    <p:animMotion origin="layout" path="M 0.000000 0.000000 L 0.484899 -0.128346" pathEditMode="relative">
                                      <p:cBhvr>
                                        <p:cTn id="6" dur="1000" fill="hold"/>
                                        <p:tgtEl>
                                          <p:spTgt spid="1246"/>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2" name="Eroziune: 1.6 Km adâncime ~5 MILIOANE DE ANI"/>
          <p:cNvSpPr>
            <a:spLocks noGrp="1"/>
          </p:cNvSpPr>
          <p:nvPr>
            <p:ph type="title" idx="4294967295"/>
          </p:nvPr>
        </p:nvSpPr>
        <p:spPr>
          <a:xfrm>
            <a:off x="762437" y="11506200"/>
            <a:ext cx="22746946" cy="1473200"/>
          </a:xfrm>
          <a:prstGeom prst="rect">
            <a:avLst/>
          </a:prstGeom>
          <a:effectLst>
            <a:outerShdw blurRad="50800" dist="38100" dir="5400000" rotWithShape="0">
              <a:srgbClr val="000000">
                <a:alpha val="40000"/>
              </a:srgbClr>
            </a:outerShdw>
          </a:effectLst>
        </p:spPr>
        <p:txBody>
          <a:bodyPr anchor="ctr"/>
          <a:lstStyle>
            <a:lvl1pPr>
              <a:defRPr sz="6800">
                <a:latin typeface="+mn-lt"/>
                <a:ea typeface="+mn-ea"/>
                <a:cs typeface="+mn-cs"/>
                <a:sym typeface="DejaVu Sans Condensed"/>
              </a:defRPr>
            </a:lvl1pPr>
          </a:lstStyle>
          <a:p>
            <a:r>
              <a:t>Eroziune: 1.6 Km adâncime ~5 MILIOANE DE ANI</a:t>
            </a:r>
          </a:p>
        </p:txBody>
      </p:sp>
      <p:pic>
        <p:nvPicPr>
          <p:cNvPr id="1253" name="Slide_1_Grand_Canyon.jpg" descr="Slide_1_Grand_Canyon.jpg"/>
          <p:cNvPicPr>
            <a:picLocks/>
          </p:cNvPicPr>
          <p:nvPr/>
        </p:nvPicPr>
        <p:blipFill>
          <a:blip r:embed="rId3">
            <a:extLst/>
          </a:blip>
          <a:srcRect r="1474"/>
          <a:stretch>
            <a:fillRect/>
          </a:stretch>
        </p:blipFill>
        <p:spPr>
          <a:xfrm>
            <a:off x="5765800" y="2012950"/>
            <a:ext cx="12725400" cy="9690100"/>
          </a:xfrm>
          <a:prstGeom prst="rect">
            <a:avLst/>
          </a:prstGeom>
          <a:ln w="25400">
            <a:solidFill>
              <a:srgbClr val="FFFFFF"/>
            </a:solidFill>
            <a:miter lim="400000"/>
          </a:ln>
        </p:spPr>
      </p:pic>
      <p:sp>
        <p:nvSpPr>
          <p:cNvPr id="1254" name="Sedimentare: 300 milioane de ani"/>
          <p:cNvSpPr/>
          <p:nvPr/>
        </p:nvSpPr>
        <p:spPr>
          <a:xfrm>
            <a:off x="965200" y="-546100"/>
            <a:ext cx="22453600" cy="2489200"/>
          </a:xfrm>
          <a:prstGeom prst="rect">
            <a:avLst/>
          </a:prstGeom>
          <a:ln w="12700">
            <a:miter lim="400000"/>
          </a:ln>
          <a:effectLst>
            <a:outerShdw blurRad="50800" dist="38100" dir="5400000" rotWithShape="0">
              <a:srgbClr val="000000">
                <a:alpha val="40000"/>
              </a:srgbClr>
            </a:outerShdw>
          </a:effectLst>
          <a:extLst>
            <a:ext uri="{C572A759-6A51-4108-AA02-DFA0A04FC94B}">
              <ma14:wrappingTextBoxFlag xmlns:ma14="http://schemas.microsoft.com/office/mac/drawingml/2011/main" val="1"/>
            </a:ext>
          </a:extLst>
        </p:spPr>
        <p:txBody>
          <a:bodyPr lIns="0" tIns="0" rIns="0" bIns="0" anchor="b"/>
          <a:lstStyle>
            <a:lvl1pPr>
              <a:defRPr sz="6800">
                <a:solidFill>
                  <a:srgbClr val="FFFFFF"/>
                </a:solidFill>
                <a:effectLst>
                  <a:outerShdw blurRad="50800" dist="38100" dir="5400000" rotWithShape="0">
                    <a:srgbClr val="000000">
                      <a:alpha val="40000"/>
                    </a:srgbClr>
                  </a:outerShdw>
                </a:effectLst>
                <a:latin typeface="+mn-lt"/>
                <a:ea typeface="+mn-ea"/>
                <a:cs typeface="+mn-cs"/>
                <a:sym typeface="DejaVu Sans Condensed"/>
              </a:defRPr>
            </a:lvl1pPr>
          </a:lstStyle>
          <a:p>
            <a:r>
              <a:t>Sedimentare: 300 milioane de ani</a:t>
            </a:r>
          </a:p>
        </p:txBody>
      </p:sp>
      <p:sp>
        <p:nvSpPr>
          <p:cNvPr id="1255" name="Line"/>
          <p:cNvSpPr/>
          <p:nvPr/>
        </p:nvSpPr>
        <p:spPr>
          <a:xfrm flipV="1">
            <a:off x="12001500" y="2819399"/>
            <a:ext cx="3352801" cy="2"/>
          </a:xfrm>
          <a:prstGeom prst="line">
            <a:avLst/>
          </a:prstGeom>
          <a:ln w="190500">
            <a:solidFill>
              <a:srgbClr val="FFFB00"/>
            </a:solidFill>
            <a:miter lim="400000"/>
            <a:headEnd type="triangle"/>
          </a:ln>
          <a:effectLst>
            <a:outerShdw blurRad="50800" dist="38100" dir="5400000" rotWithShape="0">
              <a:srgbClr val="000000">
                <a:alpha val="40000"/>
              </a:srgbClr>
            </a:outerShdw>
          </a:effectLst>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1256" name="Line"/>
          <p:cNvSpPr/>
          <p:nvPr/>
        </p:nvSpPr>
        <p:spPr>
          <a:xfrm>
            <a:off x="5297086" y="1477984"/>
            <a:ext cx="13779247" cy="1"/>
          </a:xfrm>
          <a:prstGeom prst="line">
            <a:avLst/>
          </a:prstGeom>
          <a:ln w="254000">
            <a:solidFill>
              <a:srgbClr val="FF2600"/>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1257" name="Line"/>
          <p:cNvSpPr/>
          <p:nvPr/>
        </p:nvSpPr>
        <p:spPr>
          <a:xfrm>
            <a:off x="2463800" y="12306300"/>
            <a:ext cx="19329400" cy="0"/>
          </a:xfrm>
          <a:prstGeom prst="line">
            <a:avLst/>
          </a:prstGeom>
          <a:ln w="254000">
            <a:solidFill>
              <a:srgbClr val="FF2600"/>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1254"/>
                                        </p:tgtEl>
                                        <p:attrNameLst>
                                          <p:attrName>style.visibility</p:attrName>
                                        </p:attrNameLst>
                                      </p:cBhvr>
                                      <p:to>
                                        <p:strVal val="visible"/>
                                      </p:to>
                                    </p:set>
                                    <p:animEffect transition="in" filter="dissolve">
                                      <p:cBhvr>
                                        <p:cTn id="7" dur="250"/>
                                        <p:tgtEl>
                                          <p:spTgt spid="125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fill="hold" grpId="2" nodeType="clickEffect">
                                  <p:stCondLst>
                                    <p:cond delay="0"/>
                                  </p:stCondLst>
                                  <p:iterate>
                                    <p:tmAbs val="0"/>
                                  </p:iterate>
                                  <p:childTnLst>
                                    <p:set>
                                      <p:cBhvr>
                                        <p:cTn id="11" fill="hold"/>
                                        <p:tgtEl>
                                          <p:spTgt spid="1255"/>
                                        </p:tgtEl>
                                        <p:attrNameLst>
                                          <p:attrName>style.visibility</p:attrName>
                                        </p:attrNameLst>
                                      </p:cBhvr>
                                      <p:to>
                                        <p:strVal val="visible"/>
                                      </p:to>
                                    </p:set>
                                    <p:animEffect transition="in" filter="dissolve">
                                      <p:cBhvr>
                                        <p:cTn id="12" dur="100"/>
                                        <p:tgtEl>
                                          <p:spTgt spid="1255"/>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path" presetSubtype="0" accel="50000" decel="50000" fill="hold" nodeType="clickEffect">
                                  <p:stCondLst>
                                    <p:cond delay="0"/>
                                  </p:stCondLst>
                                  <p:childTnLst>
                                    <p:animMotion origin="layout" path="M 0.000000 0.000000 L 0.000000 0.585185" pathEditMode="relative">
                                      <p:cBhvr>
                                        <p:cTn id="16" dur="1000" fill="hold"/>
                                        <p:tgtEl>
                                          <p:spTgt spid="1255"/>
                                        </p:tgtEl>
                                        <p:attrNameLst>
                                          <p:attrName>ppt_x</p:attrName>
                                          <p:attrName>ppt_y</p:attrName>
                                        </p:attrNameLst>
                                      </p:cBhvr>
                                    </p:animMotion>
                                  </p:childTnLst>
                                </p:cTn>
                              </p:par>
                            </p:childTnLst>
                          </p:cTn>
                        </p:par>
                        <p:par>
                          <p:cTn id="17" fill="hold">
                            <p:stCondLst>
                              <p:cond delay="1000"/>
                            </p:stCondLst>
                            <p:childTnLst>
                              <p:par>
                                <p:cTn id="18" presetID="9" presetClass="entr" fill="hold" grpId="4" nodeType="afterEffect">
                                  <p:stCondLst>
                                    <p:cond delay="0"/>
                                  </p:stCondLst>
                                  <p:iterate>
                                    <p:tmAbs val="0"/>
                                  </p:iterate>
                                  <p:childTnLst>
                                    <p:set>
                                      <p:cBhvr>
                                        <p:cTn id="19" fill="hold"/>
                                        <p:tgtEl>
                                          <p:spTgt spid="1252"/>
                                        </p:tgtEl>
                                        <p:attrNameLst>
                                          <p:attrName>style.visibility</p:attrName>
                                        </p:attrNameLst>
                                      </p:cBhvr>
                                      <p:to>
                                        <p:strVal val="visible"/>
                                      </p:to>
                                    </p:set>
                                    <p:animEffect transition="in" filter="dissolve">
                                      <p:cBhvr>
                                        <p:cTn id="20" dur="250"/>
                                        <p:tgtEl>
                                          <p:spTgt spid="125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5" nodeType="clickEffect">
                                  <p:stCondLst>
                                    <p:cond delay="0"/>
                                  </p:stCondLst>
                                  <p:iterate>
                                    <p:tmAbs val="0"/>
                                  </p:iterate>
                                  <p:childTnLst>
                                    <p:set>
                                      <p:cBhvr>
                                        <p:cTn id="24" fill="hold"/>
                                        <p:tgtEl>
                                          <p:spTgt spid="1256"/>
                                        </p:tgtEl>
                                        <p:attrNameLst>
                                          <p:attrName>style.visibility</p:attrName>
                                        </p:attrNameLst>
                                      </p:cBhvr>
                                      <p:to>
                                        <p:strVal val="visible"/>
                                      </p:to>
                                    </p:set>
                                    <p:animEffect transition="in" filter="wipe(left)">
                                      <p:cBhvr>
                                        <p:cTn id="25" dur="499"/>
                                        <p:tgtEl>
                                          <p:spTgt spid="1256"/>
                                        </p:tgtEl>
                                      </p:cBhvr>
                                    </p:animEffect>
                                  </p:childTnLst>
                                </p:cTn>
                              </p:par>
                            </p:childTnLst>
                          </p:cTn>
                        </p:par>
                        <p:par>
                          <p:cTn id="26" fill="hold">
                            <p:stCondLst>
                              <p:cond delay="499"/>
                            </p:stCondLst>
                            <p:childTnLst>
                              <p:par>
                                <p:cTn id="27" presetID="22" presetClass="entr" presetSubtype="8" fill="hold" grpId="6" nodeType="afterEffect">
                                  <p:stCondLst>
                                    <p:cond delay="0"/>
                                  </p:stCondLst>
                                  <p:iterate>
                                    <p:tmAbs val="0"/>
                                  </p:iterate>
                                  <p:childTnLst>
                                    <p:set>
                                      <p:cBhvr>
                                        <p:cTn id="28" fill="hold"/>
                                        <p:tgtEl>
                                          <p:spTgt spid="1257"/>
                                        </p:tgtEl>
                                        <p:attrNameLst>
                                          <p:attrName>style.visibility</p:attrName>
                                        </p:attrNameLst>
                                      </p:cBhvr>
                                      <p:to>
                                        <p:strVal val="visible"/>
                                      </p:to>
                                    </p:set>
                                    <p:animEffect transition="in" filter="wipe(left)">
                                      <p:cBhvr>
                                        <p:cTn id="29" dur="499"/>
                                        <p:tgtEl>
                                          <p:spTgt spid="12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2" grpId="4" animBg="1" advAuto="0"/>
      <p:bldP spid="1254" grpId="1" animBg="1" advAuto="0"/>
      <p:bldP spid="1255" grpId="2" animBg="1" advAuto="0"/>
      <p:bldP spid="1256" grpId="5" animBg="1" advAuto="0"/>
      <p:bldP spid="1257" grpId="6" animBg="1" advAuto="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1" name="droppedImage.pdf" descr="droppedImage.pdf"/>
          <p:cNvPicPr>
            <a:picLocks noChangeAspect="1"/>
          </p:cNvPicPr>
          <p:nvPr/>
        </p:nvPicPr>
        <p:blipFill>
          <a:blip r:embed="rId2">
            <a:extLst/>
          </a:blip>
          <a:stretch>
            <a:fillRect/>
          </a:stretch>
        </p:blipFill>
        <p:spPr>
          <a:xfrm>
            <a:off x="5696485" y="1074278"/>
            <a:ext cx="9108282" cy="2159001"/>
          </a:xfrm>
          <a:prstGeom prst="rect">
            <a:avLst/>
          </a:prstGeom>
          <a:ln w="12700">
            <a:miter lim="400000"/>
          </a:ln>
        </p:spPr>
      </p:pic>
      <p:pic>
        <p:nvPicPr>
          <p:cNvPr id="1262" name="droppedImage.pdf" descr="droppedImage.pdf"/>
          <p:cNvPicPr>
            <a:picLocks noChangeAspect="1"/>
          </p:cNvPicPr>
          <p:nvPr/>
        </p:nvPicPr>
        <p:blipFill>
          <a:blip r:embed="rId3">
            <a:extLst/>
          </a:blip>
          <a:stretch>
            <a:fillRect/>
          </a:stretch>
        </p:blipFill>
        <p:spPr>
          <a:xfrm>
            <a:off x="5696485" y="3080878"/>
            <a:ext cx="9105901" cy="2293339"/>
          </a:xfrm>
          <a:prstGeom prst="rect">
            <a:avLst/>
          </a:prstGeom>
          <a:ln w="12700">
            <a:miter lim="400000"/>
          </a:ln>
        </p:spPr>
      </p:pic>
      <p:pic>
        <p:nvPicPr>
          <p:cNvPr id="1263" name="droppedImage.pdf" descr="droppedImage.pdf"/>
          <p:cNvPicPr>
            <a:picLocks noChangeAspect="1"/>
          </p:cNvPicPr>
          <p:nvPr/>
        </p:nvPicPr>
        <p:blipFill>
          <a:blip r:embed="rId4">
            <a:extLst/>
          </a:blip>
          <a:stretch>
            <a:fillRect/>
          </a:stretch>
        </p:blipFill>
        <p:spPr>
          <a:xfrm>
            <a:off x="5696485" y="4998579"/>
            <a:ext cx="9105901" cy="2832947"/>
          </a:xfrm>
          <a:prstGeom prst="rect">
            <a:avLst/>
          </a:prstGeom>
          <a:ln w="12700">
            <a:miter lim="400000"/>
          </a:ln>
        </p:spPr>
      </p:pic>
      <p:pic>
        <p:nvPicPr>
          <p:cNvPr id="1264" name="droppedImage.pdf" descr="droppedImage.pdf"/>
          <p:cNvPicPr>
            <a:picLocks noChangeAspect="1"/>
          </p:cNvPicPr>
          <p:nvPr/>
        </p:nvPicPr>
        <p:blipFill>
          <a:blip r:embed="rId5">
            <a:extLst/>
          </a:blip>
          <a:stretch>
            <a:fillRect/>
          </a:stretch>
        </p:blipFill>
        <p:spPr>
          <a:xfrm>
            <a:off x="5696485" y="7525878"/>
            <a:ext cx="9105901" cy="2698046"/>
          </a:xfrm>
          <a:prstGeom prst="rect">
            <a:avLst/>
          </a:prstGeom>
          <a:ln w="12700">
            <a:miter lim="400000"/>
          </a:ln>
        </p:spPr>
      </p:pic>
      <p:pic>
        <p:nvPicPr>
          <p:cNvPr id="1265" name="droppedImage.pdf" descr="droppedImage.pdf"/>
          <p:cNvPicPr>
            <a:picLocks noChangeAspect="1"/>
          </p:cNvPicPr>
          <p:nvPr/>
        </p:nvPicPr>
        <p:blipFill>
          <a:blip r:embed="rId6">
            <a:extLst/>
          </a:blip>
          <a:stretch>
            <a:fillRect/>
          </a:stretch>
        </p:blipFill>
        <p:spPr>
          <a:xfrm>
            <a:off x="5696485" y="10078578"/>
            <a:ext cx="9105901" cy="2563143"/>
          </a:xfrm>
          <a:prstGeom prst="rect">
            <a:avLst/>
          </a:prstGeom>
          <a:ln w="12700">
            <a:miter lim="400000"/>
          </a:ln>
        </p:spPr>
      </p:pic>
      <p:grpSp>
        <p:nvGrpSpPr>
          <p:cNvPr id="1268" name="Group"/>
          <p:cNvGrpSpPr/>
          <p:nvPr/>
        </p:nvGrpSpPr>
        <p:grpSpPr>
          <a:xfrm>
            <a:off x="14458289" y="10144637"/>
            <a:ext cx="8710830" cy="1983741"/>
            <a:chOff x="-37341" y="-1643026"/>
            <a:chExt cx="8710828" cy="1983739"/>
          </a:xfrm>
        </p:grpSpPr>
        <p:sp>
          <p:nvSpPr>
            <p:cNvPr id="1266" name="Ceea ce observăm în mod normal"/>
            <p:cNvSpPr/>
            <p:nvPr/>
          </p:nvSpPr>
          <p:spPr>
            <a:xfrm>
              <a:off x="-37342" y="-1643027"/>
              <a:ext cx="8710830" cy="19837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algn="r">
                <a:lnSpc>
                  <a:spcPct val="90000"/>
                </a:lnSpc>
                <a:defRPr sz="6700">
                  <a:solidFill>
                    <a:srgbClr val="FFFFFF"/>
                  </a:solidFill>
                  <a:latin typeface="+mn-lt"/>
                  <a:ea typeface="+mn-ea"/>
                  <a:cs typeface="+mn-cs"/>
                  <a:sym typeface="DejaVu Sans Condensed"/>
                </a:defRPr>
              </a:lvl1pPr>
            </a:lstStyle>
            <a:p>
              <a:r>
                <a:t>Ceea ce observăm în mod normal</a:t>
              </a:r>
            </a:p>
          </p:txBody>
        </p:sp>
        <p:sp>
          <p:nvSpPr>
            <p:cNvPr id="1267" name="Line"/>
            <p:cNvSpPr/>
            <p:nvPr/>
          </p:nvSpPr>
          <p:spPr>
            <a:xfrm flipH="1" flipV="1">
              <a:off x="794518" y="-145974"/>
              <a:ext cx="1978106" cy="1"/>
            </a:xfrm>
            <a:prstGeom prst="line">
              <a:avLst/>
            </a:prstGeom>
            <a:noFill/>
            <a:ln w="127000" cap="flat">
              <a:solidFill>
                <a:srgbClr val="FFFFFF"/>
              </a:solidFill>
              <a:prstDash val="solid"/>
              <a:miter lim="400000"/>
              <a:tailEnd type="triangle" w="med" len="med"/>
            </a:ln>
            <a:effectLst/>
          </p:spPr>
          <p:txBody>
            <a:bodyPr wrap="square" lIns="50800" tIns="50800" rIns="50800" bIns="50800" numCol="1" anchor="ctr">
              <a:noAutofit/>
            </a:bodyPr>
            <a:lstStyle/>
            <a:p>
              <a:pPr defTabSz="584200">
                <a:defRPr sz="4000">
                  <a:solidFill>
                    <a:srgbClr val="FFFFFF"/>
                  </a:solidFill>
                  <a:effectLst>
                    <a:outerShdw blurRad="38100" dist="12700" dir="5400000" rotWithShape="0">
                      <a:srgbClr val="000000">
                        <a:alpha val="50000"/>
                      </a:srgbClr>
                    </a:outerShdw>
                  </a:effectLst>
                </a:defRPr>
              </a:pPr>
              <a:endParaRPr/>
            </a:p>
          </p:txBody>
        </p:sp>
      </p:gr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1" fill="hold" grpId="1" nodeType="clickEffect">
                                  <p:stCondLst>
                                    <p:cond delay="0"/>
                                  </p:stCondLst>
                                  <p:iterate>
                                    <p:tmAbs val="0"/>
                                  </p:iterate>
                                  <p:childTnLst>
                                    <p:set>
                                      <p:cBhvr>
                                        <p:cTn id="6" fill="hold"/>
                                        <p:tgtEl>
                                          <p:spTgt spid="1262"/>
                                        </p:tgtEl>
                                        <p:attrNameLst>
                                          <p:attrName>style.visibility</p:attrName>
                                        </p:attrNameLst>
                                      </p:cBhvr>
                                      <p:to>
                                        <p:strVal val="visible"/>
                                      </p:to>
                                    </p:set>
                                    <p:animEffect transition="in" filter="wipe(up)">
                                      <p:cBhvr>
                                        <p:cTn id="7" dur="500"/>
                                        <p:tgtEl>
                                          <p:spTgt spid="126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2" nodeType="clickEffect">
                                  <p:stCondLst>
                                    <p:cond delay="0"/>
                                  </p:stCondLst>
                                  <p:iterate>
                                    <p:tmAbs val="0"/>
                                  </p:iterate>
                                  <p:childTnLst>
                                    <p:set>
                                      <p:cBhvr>
                                        <p:cTn id="11" fill="hold"/>
                                        <p:tgtEl>
                                          <p:spTgt spid="1263"/>
                                        </p:tgtEl>
                                        <p:attrNameLst>
                                          <p:attrName>style.visibility</p:attrName>
                                        </p:attrNameLst>
                                      </p:cBhvr>
                                      <p:to>
                                        <p:strVal val="visible"/>
                                      </p:to>
                                    </p:set>
                                    <p:animEffect transition="in" filter="wipe(up)">
                                      <p:cBhvr>
                                        <p:cTn id="12" dur="500"/>
                                        <p:tgtEl>
                                          <p:spTgt spid="126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3" nodeType="clickEffect">
                                  <p:stCondLst>
                                    <p:cond delay="0"/>
                                  </p:stCondLst>
                                  <p:iterate>
                                    <p:tmAbs val="0"/>
                                  </p:iterate>
                                  <p:childTnLst>
                                    <p:set>
                                      <p:cBhvr>
                                        <p:cTn id="16" fill="hold"/>
                                        <p:tgtEl>
                                          <p:spTgt spid="1264"/>
                                        </p:tgtEl>
                                        <p:attrNameLst>
                                          <p:attrName>style.visibility</p:attrName>
                                        </p:attrNameLst>
                                      </p:cBhvr>
                                      <p:to>
                                        <p:strVal val="visible"/>
                                      </p:to>
                                    </p:set>
                                    <p:animEffect transition="in" filter="wipe(up)">
                                      <p:cBhvr>
                                        <p:cTn id="17" dur="500"/>
                                        <p:tgtEl>
                                          <p:spTgt spid="126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4" nodeType="clickEffect">
                                  <p:stCondLst>
                                    <p:cond delay="0"/>
                                  </p:stCondLst>
                                  <p:iterate>
                                    <p:tmAbs val="0"/>
                                  </p:iterate>
                                  <p:childTnLst>
                                    <p:set>
                                      <p:cBhvr>
                                        <p:cTn id="21" fill="hold"/>
                                        <p:tgtEl>
                                          <p:spTgt spid="1265"/>
                                        </p:tgtEl>
                                        <p:attrNameLst>
                                          <p:attrName>style.visibility</p:attrName>
                                        </p:attrNameLst>
                                      </p:cBhvr>
                                      <p:to>
                                        <p:strVal val="visible"/>
                                      </p:to>
                                    </p:set>
                                    <p:animEffect transition="in" filter="wipe(up)">
                                      <p:cBhvr>
                                        <p:cTn id="22" dur="500"/>
                                        <p:tgtEl>
                                          <p:spTgt spid="1265"/>
                                        </p:tgtEl>
                                      </p:cBhvr>
                                    </p:animEffect>
                                  </p:childTnLst>
                                </p:cTn>
                              </p:par>
                            </p:childTnLst>
                          </p:cTn>
                        </p:par>
                        <p:par>
                          <p:cTn id="23" fill="hold">
                            <p:stCondLst>
                              <p:cond delay="500"/>
                            </p:stCondLst>
                            <p:childTnLst>
                              <p:par>
                                <p:cTn id="24" presetID="22" presetClass="entr" presetSubtype="8" fill="hold" grpId="5" nodeType="afterEffect">
                                  <p:stCondLst>
                                    <p:cond delay="0"/>
                                  </p:stCondLst>
                                  <p:iterate>
                                    <p:tmAbs val="0"/>
                                  </p:iterate>
                                  <p:childTnLst>
                                    <p:set>
                                      <p:cBhvr>
                                        <p:cTn id="25" fill="hold"/>
                                        <p:tgtEl>
                                          <p:spTgt spid="1268"/>
                                        </p:tgtEl>
                                        <p:attrNameLst>
                                          <p:attrName>style.visibility</p:attrName>
                                        </p:attrNameLst>
                                      </p:cBhvr>
                                      <p:to>
                                        <p:strVal val="visible"/>
                                      </p:to>
                                    </p:set>
                                    <p:animEffect transition="in" filter="wipe(left)">
                                      <p:cBhvr>
                                        <p:cTn id="26" dur="499"/>
                                        <p:tgtEl>
                                          <p:spTgt spid="12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2" grpId="1" animBg="1" advAuto="0"/>
      <p:bldP spid="1263" grpId="2" animBg="1" advAuto="0"/>
      <p:bldP spid="1264" grpId="3" animBg="1" advAuto="0"/>
      <p:bldP spid="1265" grpId="4" animBg="1" advAuto="0"/>
      <p:bldP spid="1268" grpId="5" animBg="1" advAuto="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70" name="droppedImage.pdf" descr="droppedImage.pdf"/>
          <p:cNvPicPr>
            <a:picLocks noChangeAspect="1"/>
          </p:cNvPicPr>
          <p:nvPr/>
        </p:nvPicPr>
        <p:blipFill>
          <a:blip r:embed="rId2">
            <a:extLst/>
          </a:blip>
          <a:stretch>
            <a:fillRect/>
          </a:stretch>
        </p:blipFill>
        <p:spPr>
          <a:xfrm>
            <a:off x="5255080" y="2501900"/>
            <a:ext cx="11648620" cy="9829800"/>
          </a:xfrm>
          <a:prstGeom prst="rect">
            <a:avLst/>
          </a:prstGeom>
          <a:ln w="12700">
            <a:miter lim="400000"/>
          </a:ln>
        </p:spPr>
      </p:pic>
      <p:pic>
        <p:nvPicPr>
          <p:cNvPr id="1271" name="droppedImage.pdf" descr="droppedImage.pdf"/>
          <p:cNvPicPr>
            <a:picLocks noChangeAspect="1"/>
          </p:cNvPicPr>
          <p:nvPr/>
        </p:nvPicPr>
        <p:blipFill>
          <a:blip r:embed="rId3">
            <a:extLst/>
          </a:blip>
          <a:stretch>
            <a:fillRect/>
          </a:stretch>
        </p:blipFill>
        <p:spPr>
          <a:xfrm>
            <a:off x="16903700" y="2501900"/>
            <a:ext cx="2207107" cy="9829800"/>
          </a:xfrm>
          <a:prstGeom prst="rect">
            <a:avLst/>
          </a:prstGeom>
          <a:ln w="12700">
            <a:miter lim="400000"/>
          </a:ln>
        </p:spPr>
      </p:pic>
      <p:sp>
        <p:nvSpPr>
          <p:cNvPr id="1272" name="Pământ Vechi Neo-Catastrofism"/>
          <p:cNvSpPr/>
          <p:nvPr/>
        </p:nvSpPr>
        <p:spPr>
          <a:xfrm>
            <a:off x="6390704" y="1193799"/>
            <a:ext cx="13150752" cy="1168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7200">
                <a:solidFill>
                  <a:srgbClr val="FFFFFF"/>
                </a:solidFill>
                <a:latin typeface="+mn-lt"/>
                <a:ea typeface="+mn-ea"/>
                <a:cs typeface="+mn-cs"/>
                <a:sym typeface="DejaVu Sans Condensed"/>
              </a:defRPr>
            </a:lvl1pPr>
          </a:lstStyle>
          <a:p>
            <a:r>
              <a:t>Pământ Vechi Neo-Catastrofism</a:t>
            </a:r>
          </a:p>
        </p:txBody>
      </p:sp>
      <p:sp>
        <p:nvSpPr>
          <p:cNvPr id="1273" name="Rectangle"/>
          <p:cNvSpPr/>
          <p:nvPr/>
        </p:nvSpPr>
        <p:spPr>
          <a:xfrm>
            <a:off x="5259328" y="3190179"/>
            <a:ext cx="2649585" cy="1270001"/>
          </a:xfrm>
          <a:prstGeom prst="rect">
            <a:avLst/>
          </a:prstGeom>
          <a:blipFill>
            <a:blip r:embed="rId4"/>
          </a:blipFill>
          <a:ln w="12700">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1274" name="Rectangle"/>
          <p:cNvSpPr/>
          <p:nvPr/>
        </p:nvSpPr>
        <p:spPr>
          <a:xfrm>
            <a:off x="3607791" y="2512120"/>
            <a:ext cx="5001899" cy="1270001"/>
          </a:xfrm>
          <a:prstGeom prst="rect">
            <a:avLst/>
          </a:prstGeom>
          <a:blipFill>
            <a:blip r:embed="rId4"/>
          </a:blipFill>
          <a:ln w="12700">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1275" name="Rectangle"/>
          <p:cNvSpPr/>
          <p:nvPr/>
        </p:nvSpPr>
        <p:spPr>
          <a:xfrm>
            <a:off x="16896880" y="2510302"/>
            <a:ext cx="4414781" cy="9812995"/>
          </a:xfrm>
          <a:prstGeom prst="rect">
            <a:avLst/>
          </a:prstGeom>
          <a:blipFill>
            <a:blip r:embed="rId4"/>
          </a:blipFill>
          <a:ln w="12700">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1276" name="Rectangle"/>
          <p:cNvSpPr/>
          <p:nvPr/>
        </p:nvSpPr>
        <p:spPr>
          <a:xfrm>
            <a:off x="3606507" y="3768206"/>
            <a:ext cx="1841003" cy="8581707"/>
          </a:xfrm>
          <a:prstGeom prst="rect">
            <a:avLst/>
          </a:prstGeom>
          <a:blipFill>
            <a:blip r:embed="rId4"/>
          </a:blipFill>
          <a:ln w="12700">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1277" name="Rectangle"/>
          <p:cNvSpPr/>
          <p:nvPr/>
        </p:nvSpPr>
        <p:spPr>
          <a:xfrm>
            <a:off x="19006901" y="2529046"/>
            <a:ext cx="1841003" cy="9800908"/>
          </a:xfrm>
          <a:prstGeom prst="rect">
            <a:avLst/>
          </a:prstGeom>
          <a:blipFill>
            <a:blip r:embed="rId4"/>
          </a:blipFill>
          <a:ln w="12700">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1278" name="Depozitări…"/>
          <p:cNvSpPr/>
          <p:nvPr/>
        </p:nvSpPr>
        <p:spPr>
          <a:xfrm>
            <a:off x="4533534" y="2524820"/>
            <a:ext cx="3302497" cy="193738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algn="r">
              <a:lnSpc>
                <a:spcPct val="80000"/>
              </a:lnSpc>
              <a:defRPr sz="4800"/>
            </a:pPr>
            <a:r>
              <a:t>Depozitări</a:t>
            </a:r>
          </a:p>
          <a:p>
            <a:pPr algn="r">
              <a:lnSpc>
                <a:spcPct val="80000"/>
              </a:lnSpc>
              <a:defRPr sz="4800"/>
            </a:pPr>
            <a:r>
              <a:t>Catastrofice</a:t>
            </a:r>
          </a:p>
          <a:p>
            <a:pPr algn="r">
              <a:lnSpc>
                <a:spcPct val="80000"/>
              </a:lnSpc>
              <a:defRPr sz="4800"/>
            </a:pPr>
            <a:r>
              <a:t>Rapide</a:t>
            </a:r>
          </a:p>
        </p:txBody>
      </p:sp>
      <p:grpSp>
        <p:nvGrpSpPr>
          <p:cNvPr id="1281" name="Group"/>
          <p:cNvGrpSpPr/>
          <p:nvPr/>
        </p:nvGrpSpPr>
        <p:grpSpPr>
          <a:xfrm>
            <a:off x="16885313" y="3688554"/>
            <a:ext cx="4425554" cy="964090"/>
            <a:chOff x="-1168437" y="-112024"/>
            <a:chExt cx="4425553" cy="964088"/>
          </a:xfrm>
        </p:grpSpPr>
        <p:sp>
          <p:nvSpPr>
            <p:cNvPr id="1279" name="Trecerea timpului"/>
            <p:cNvSpPr/>
            <p:nvPr/>
          </p:nvSpPr>
          <p:spPr>
            <a:xfrm>
              <a:off x="-1168438" y="-112025"/>
              <a:ext cx="4425554" cy="8001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lvl1pPr algn="r">
                <a:lnSpc>
                  <a:spcPct val="80000"/>
                </a:lnSpc>
                <a:defRPr sz="4800"/>
              </a:lvl1pPr>
            </a:lstStyle>
            <a:p>
              <a:r>
                <a:t>Trecerea timpului</a:t>
              </a:r>
            </a:p>
          </p:txBody>
        </p:sp>
        <p:sp>
          <p:nvSpPr>
            <p:cNvPr id="1280" name="Line"/>
            <p:cNvSpPr/>
            <p:nvPr/>
          </p:nvSpPr>
          <p:spPr>
            <a:xfrm flipH="1" flipV="1">
              <a:off x="-100084" y="852063"/>
              <a:ext cx="3344160" cy="1"/>
            </a:xfrm>
            <a:prstGeom prst="line">
              <a:avLst/>
            </a:prstGeom>
            <a:noFill/>
            <a:ln w="101600" cap="flat">
              <a:solidFill>
                <a:srgbClr val="000000"/>
              </a:solidFill>
              <a:prstDash val="solid"/>
              <a:miter lim="400000"/>
              <a:tailEnd type="triangle" w="med" len="med"/>
            </a:ln>
            <a:effectLst/>
          </p:spPr>
          <p:txBody>
            <a:bodyPr wrap="square" lIns="50800" tIns="50800" rIns="50800" bIns="50800" numCol="1" anchor="ctr">
              <a:noAutofit/>
            </a:bodyPr>
            <a:lstStyle/>
            <a:p>
              <a:pPr defTabSz="584200">
                <a:defRPr sz="4000">
                  <a:solidFill>
                    <a:srgbClr val="FFFFFF"/>
                  </a:solidFill>
                  <a:effectLst>
                    <a:outerShdw blurRad="38100" dist="12700" dir="5400000" rotWithShape="0">
                      <a:srgbClr val="000000">
                        <a:alpha val="50000"/>
                      </a:srgbClr>
                    </a:outerShdw>
                  </a:effectLst>
                </a:defRPr>
              </a:pPr>
              <a:endParaRPr/>
            </a:p>
          </p:txBody>
        </p:sp>
      </p:grpSp>
      <p:grpSp>
        <p:nvGrpSpPr>
          <p:cNvPr id="1284" name="Group"/>
          <p:cNvGrpSpPr/>
          <p:nvPr/>
        </p:nvGrpSpPr>
        <p:grpSpPr>
          <a:xfrm>
            <a:off x="16891492" y="5419509"/>
            <a:ext cx="4425555" cy="953665"/>
            <a:chOff x="-1019071" y="-101600"/>
            <a:chExt cx="4425553" cy="953663"/>
          </a:xfrm>
        </p:grpSpPr>
        <p:sp>
          <p:nvSpPr>
            <p:cNvPr id="1282" name="Trecerea timpului"/>
            <p:cNvSpPr/>
            <p:nvPr/>
          </p:nvSpPr>
          <p:spPr>
            <a:xfrm>
              <a:off x="-1019072" y="-101600"/>
              <a:ext cx="4425554" cy="8001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lvl1pPr algn="r">
                <a:lnSpc>
                  <a:spcPct val="80000"/>
                </a:lnSpc>
                <a:defRPr sz="4800"/>
              </a:lvl1pPr>
            </a:lstStyle>
            <a:p>
              <a:r>
                <a:t>Trecerea timpului</a:t>
              </a:r>
            </a:p>
          </p:txBody>
        </p:sp>
        <p:sp>
          <p:nvSpPr>
            <p:cNvPr id="1283" name="Line"/>
            <p:cNvSpPr/>
            <p:nvPr/>
          </p:nvSpPr>
          <p:spPr>
            <a:xfrm flipH="1" flipV="1">
              <a:off x="50799" y="852063"/>
              <a:ext cx="3344160" cy="1"/>
            </a:xfrm>
            <a:prstGeom prst="line">
              <a:avLst/>
            </a:prstGeom>
            <a:noFill/>
            <a:ln w="101600" cap="flat">
              <a:solidFill>
                <a:srgbClr val="000000"/>
              </a:solidFill>
              <a:prstDash val="solid"/>
              <a:miter lim="400000"/>
              <a:tailEnd type="triangle" w="med" len="med"/>
            </a:ln>
            <a:effectLst/>
          </p:spPr>
          <p:txBody>
            <a:bodyPr wrap="square" lIns="50800" tIns="50800" rIns="50800" bIns="50800" numCol="1" anchor="ctr">
              <a:noAutofit/>
            </a:bodyPr>
            <a:lstStyle/>
            <a:p>
              <a:pPr defTabSz="584200">
                <a:defRPr sz="4000">
                  <a:solidFill>
                    <a:srgbClr val="FFFFFF"/>
                  </a:solidFill>
                  <a:effectLst>
                    <a:outerShdw blurRad="38100" dist="12700" dir="5400000" rotWithShape="0">
                      <a:srgbClr val="000000">
                        <a:alpha val="50000"/>
                      </a:srgbClr>
                    </a:outerShdw>
                  </a:effectLst>
                </a:defRPr>
              </a:pPr>
              <a:endParaRPr/>
            </a:p>
          </p:txBody>
        </p:sp>
      </p:grpSp>
      <p:grpSp>
        <p:nvGrpSpPr>
          <p:cNvPr id="1287" name="Group"/>
          <p:cNvGrpSpPr/>
          <p:nvPr/>
        </p:nvGrpSpPr>
        <p:grpSpPr>
          <a:xfrm>
            <a:off x="16891492" y="7376788"/>
            <a:ext cx="4425555" cy="940965"/>
            <a:chOff x="-1019071" y="-88900"/>
            <a:chExt cx="4425553" cy="940963"/>
          </a:xfrm>
        </p:grpSpPr>
        <p:sp>
          <p:nvSpPr>
            <p:cNvPr id="1285" name="Trecerea timpului"/>
            <p:cNvSpPr/>
            <p:nvPr/>
          </p:nvSpPr>
          <p:spPr>
            <a:xfrm>
              <a:off x="-1019072" y="-88900"/>
              <a:ext cx="4425554" cy="8001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lvl1pPr algn="r">
                <a:lnSpc>
                  <a:spcPct val="80000"/>
                </a:lnSpc>
                <a:defRPr sz="4800"/>
              </a:lvl1pPr>
            </a:lstStyle>
            <a:p>
              <a:r>
                <a:t>Trecerea timpului</a:t>
              </a:r>
            </a:p>
          </p:txBody>
        </p:sp>
        <p:sp>
          <p:nvSpPr>
            <p:cNvPr id="1286" name="Line"/>
            <p:cNvSpPr/>
            <p:nvPr/>
          </p:nvSpPr>
          <p:spPr>
            <a:xfrm flipH="1" flipV="1">
              <a:off x="50799" y="852063"/>
              <a:ext cx="3344160" cy="1"/>
            </a:xfrm>
            <a:prstGeom prst="line">
              <a:avLst/>
            </a:prstGeom>
            <a:noFill/>
            <a:ln w="101600" cap="flat">
              <a:solidFill>
                <a:srgbClr val="000000"/>
              </a:solidFill>
              <a:prstDash val="solid"/>
              <a:miter lim="400000"/>
              <a:tailEnd type="triangle" w="med" len="med"/>
            </a:ln>
            <a:effectLst/>
          </p:spPr>
          <p:txBody>
            <a:bodyPr wrap="square" lIns="50800" tIns="50800" rIns="50800" bIns="50800" numCol="1" anchor="ctr">
              <a:noAutofit/>
            </a:bodyPr>
            <a:lstStyle/>
            <a:p>
              <a:pPr defTabSz="584200">
                <a:defRPr sz="4000">
                  <a:solidFill>
                    <a:srgbClr val="FFFFFF"/>
                  </a:solidFill>
                  <a:effectLst>
                    <a:outerShdw blurRad="38100" dist="12700" dir="5400000" rotWithShape="0">
                      <a:srgbClr val="000000">
                        <a:alpha val="50000"/>
                      </a:srgbClr>
                    </a:outerShdw>
                  </a:effectLst>
                </a:defRPr>
              </a:pPr>
              <a:endParaRPr/>
            </a:p>
          </p:txBody>
        </p:sp>
      </p:grpSp>
      <p:grpSp>
        <p:nvGrpSpPr>
          <p:cNvPr id="1290" name="Group"/>
          <p:cNvGrpSpPr/>
          <p:nvPr/>
        </p:nvGrpSpPr>
        <p:grpSpPr>
          <a:xfrm>
            <a:off x="16891492" y="9460575"/>
            <a:ext cx="4425555" cy="923572"/>
            <a:chOff x="-1019071" y="-71507"/>
            <a:chExt cx="4425553" cy="923571"/>
          </a:xfrm>
        </p:grpSpPr>
        <p:sp>
          <p:nvSpPr>
            <p:cNvPr id="1288" name="Trecerea timpului"/>
            <p:cNvSpPr/>
            <p:nvPr/>
          </p:nvSpPr>
          <p:spPr>
            <a:xfrm>
              <a:off x="-1019072" y="-71508"/>
              <a:ext cx="4425554" cy="8001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lvl1pPr algn="r">
                <a:lnSpc>
                  <a:spcPct val="80000"/>
                </a:lnSpc>
                <a:defRPr sz="4800"/>
              </a:lvl1pPr>
            </a:lstStyle>
            <a:p>
              <a:r>
                <a:t>Trecerea timpului</a:t>
              </a:r>
            </a:p>
          </p:txBody>
        </p:sp>
        <p:sp>
          <p:nvSpPr>
            <p:cNvPr id="1289" name="Line"/>
            <p:cNvSpPr/>
            <p:nvPr/>
          </p:nvSpPr>
          <p:spPr>
            <a:xfrm flipH="1" flipV="1">
              <a:off x="50799" y="852063"/>
              <a:ext cx="3344160" cy="1"/>
            </a:xfrm>
            <a:prstGeom prst="line">
              <a:avLst/>
            </a:prstGeom>
            <a:noFill/>
            <a:ln w="101600" cap="flat">
              <a:solidFill>
                <a:srgbClr val="000000"/>
              </a:solidFill>
              <a:prstDash val="solid"/>
              <a:miter lim="400000"/>
              <a:tailEnd type="triangle" w="med" len="med"/>
            </a:ln>
            <a:effectLst/>
          </p:spPr>
          <p:txBody>
            <a:bodyPr wrap="square" lIns="50800" tIns="50800" rIns="50800" bIns="50800" numCol="1" anchor="ctr">
              <a:noAutofit/>
            </a:bodyPr>
            <a:lstStyle/>
            <a:p>
              <a:pPr defTabSz="584200">
                <a:defRPr sz="4000">
                  <a:solidFill>
                    <a:srgbClr val="FFFFFF"/>
                  </a:solidFill>
                  <a:effectLst>
                    <a:outerShdw blurRad="38100" dist="12700" dir="5400000" rotWithShape="0">
                      <a:srgbClr val="000000">
                        <a:alpha val="50000"/>
                      </a:srgbClr>
                    </a:outerShdw>
                  </a:effectLst>
                </a:defRPr>
              </a:pPr>
              <a:endParaRPr/>
            </a:p>
          </p:txBody>
        </p:sp>
      </p:grpSp>
      <p:sp>
        <p:nvSpPr>
          <p:cNvPr id="1291" name="Rectangle"/>
          <p:cNvSpPr/>
          <p:nvPr/>
        </p:nvSpPr>
        <p:spPr>
          <a:xfrm>
            <a:off x="3917408" y="2668013"/>
            <a:ext cx="5102068" cy="9530634"/>
          </a:xfrm>
          <a:prstGeom prst="rect">
            <a:avLst/>
          </a:prstGeom>
          <a:blipFill>
            <a:blip r:embed="rId4"/>
          </a:blipFill>
          <a:ln w="12700">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xit" presetSubtype="8" fill="hold" grpId="1" nodeType="clickEffect">
                                  <p:stCondLst>
                                    <p:cond delay="0"/>
                                  </p:stCondLst>
                                  <p:iterate>
                                    <p:tmAbs val="0"/>
                                  </p:iterate>
                                  <p:childTnLst>
                                    <p:animEffect transition="out" filter="wipe(left)">
                                      <p:cBhvr>
                                        <p:cTn id="6" dur="499" fill="hold"/>
                                        <p:tgtEl>
                                          <p:spTgt spid="1291"/>
                                        </p:tgtEl>
                                      </p:cBhvr>
                                    </p:animEffect>
                                    <p:set>
                                      <p:cBhvr>
                                        <p:cTn id="7" fill="hold">
                                          <p:stCondLst>
                                            <p:cond delay="498"/>
                                          </p:stCondLst>
                                        </p:cTn>
                                        <p:tgtEl>
                                          <p:spTgt spid="1291"/>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2" nodeType="clickEffect">
                                  <p:stCondLst>
                                    <p:cond delay="0"/>
                                  </p:stCondLst>
                                  <p:iterate>
                                    <p:tmAbs val="0"/>
                                  </p:iterate>
                                  <p:childTnLst>
                                    <p:set>
                                      <p:cBhvr>
                                        <p:cTn id="11" fill="hold"/>
                                        <p:tgtEl>
                                          <p:spTgt spid="1281"/>
                                        </p:tgtEl>
                                        <p:attrNameLst>
                                          <p:attrName>style.visibility</p:attrName>
                                        </p:attrNameLst>
                                      </p:cBhvr>
                                      <p:to>
                                        <p:strVal val="visible"/>
                                      </p:to>
                                    </p:set>
                                    <p:animEffect transition="in" filter="wipe(right)">
                                      <p:cBhvr>
                                        <p:cTn id="12" dur="499"/>
                                        <p:tgtEl>
                                          <p:spTgt spid="1281"/>
                                        </p:tgtEl>
                                      </p:cBhvr>
                                    </p:animEffect>
                                  </p:childTnLst>
                                </p:cTn>
                              </p:par>
                            </p:childTnLst>
                          </p:cTn>
                        </p:par>
                        <p:par>
                          <p:cTn id="13" fill="hold">
                            <p:stCondLst>
                              <p:cond delay="499"/>
                            </p:stCondLst>
                            <p:childTnLst>
                              <p:par>
                                <p:cTn id="14" presetID="22" presetClass="entr" presetSubtype="2" fill="hold" grpId="3" nodeType="afterEffect">
                                  <p:stCondLst>
                                    <p:cond delay="0"/>
                                  </p:stCondLst>
                                  <p:iterate>
                                    <p:tmAbs val="0"/>
                                  </p:iterate>
                                  <p:childTnLst>
                                    <p:set>
                                      <p:cBhvr>
                                        <p:cTn id="15" fill="hold"/>
                                        <p:tgtEl>
                                          <p:spTgt spid="1284"/>
                                        </p:tgtEl>
                                        <p:attrNameLst>
                                          <p:attrName>style.visibility</p:attrName>
                                        </p:attrNameLst>
                                      </p:cBhvr>
                                      <p:to>
                                        <p:strVal val="visible"/>
                                      </p:to>
                                    </p:set>
                                    <p:animEffect transition="in" filter="wipe(right)">
                                      <p:cBhvr>
                                        <p:cTn id="16" dur="499"/>
                                        <p:tgtEl>
                                          <p:spTgt spid="1284"/>
                                        </p:tgtEl>
                                      </p:cBhvr>
                                    </p:animEffect>
                                  </p:childTnLst>
                                </p:cTn>
                              </p:par>
                            </p:childTnLst>
                          </p:cTn>
                        </p:par>
                        <p:par>
                          <p:cTn id="17" fill="hold">
                            <p:stCondLst>
                              <p:cond delay="998"/>
                            </p:stCondLst>
                            <p:childTnLst>
                              <p:par>
                                <p:cTn id="18" presetID="22" presetClass="entr" presetSubtype="2" fill="hold" grpId="4" nodeType="afterEffect">
                                  <p:stCondLst>
                                    <p:cond delay="0"/>
                                  </p:stCondLst>
                                  <p:iterate>
                                    <p:tmAbs val="0"/>
                                  </p:iterate>
                                  <p:childTnLst>
                                    <p:set>
                                      <p:cBhvr>
                                        <p:cTn id="19" fill="hold"/>
                                        <p:tgtEl>
                                          <p:spTgt spid="1287"/>
                                        </p:tgtEl>
                                        <p:attrNameLst>
                                          <p:attrName>style.visibility</p:attrName>
                                        </p:attrNameLst>
                                      </p:cBhvr>
                                      <p:to>
                                        <p:strVal val="visible"/>
                                      </p:to>
                                    </p:set>
                                    <p:animEffect transition="in" filter="wipe(right)">
                                      <p:cBhvr>
                                        <p:cTn id="20" dur="499"/>
                                        <p:tgtEl>
                                          <p:spTgt spid="1287"/>
                                        </p:tgtEl>
                                      </p:cBhvr>
                                    </p:animEffect>
                                  </p:childTnLst>
                                </p:cTn>
                              </p:par>
                            </p:childTnLst>
                          </p:cTn>
                        </p:par>
                        <p:par>
                          <p:cTn id="21" fill="hold">
                            <p:stCondLst>
                              <p:cond delay="1497"/>
                            </p:stCondLst>
                            <p:childTnLst>
                              <p:par>
                                <p:cTn id="22" presetID="22" presetClass="entr" presetSubtype="2" fill="hold" grpId="5" nodeType="afterEffect">
                                  <p:stCondLst>
                                    <p:cond delay="0"/>
                                  </p:stCondLst>
                                  <p:iterate>
                                    <p:tmAbs val="0"/>
                                  </p:iterate>
                                  <p:childTnLst>
                                    <p:set>
                                      <p:cBhvr>
                                        <p:cTn id="23" fill="hold"/>
                                        <p:tgtEl>
                                          <p:spTgt spid="1290"/>
                                        </p:tgtEl>
                                        <p:attrNameLst>
                                          <p:attrName>style.visibility</p:attrName>
                                        </p:attrNameLst>
                                      </p:cBhvr>
                                      <p:to>
                                        <p:strVal val="visible"/>
                                      </p:to>
                                    </p:set>
                                    <p:animEffect transition="in" filter="wipe(right)">
                                      <p:cBhvr>
                                        <p:cTn id="24" dur="499"/>
                                        <p:tgtEl>
                                          <p:spTgt spid="12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1" grpId="2" animBg="1" advAuto="0"/>
      <p:bldP spid="1284" grpId="3" animBg="1" advAuto="0"/>
      <p:bldP spid="1287" grpId="4" animBg="1" advAuto="0"/>
      <p:bldP spid="1290" grpId="5" animBg="1" advAuto="0"/>
      <p:bldP spid="1291" grpId="1" animBg="1" advAuto="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2" name="Keller, Tim--BioLogos.jpg" descr="Keller, Tim--BioLogos.jpg"/>
          <p:cNvPicPr>
            <a:picLocks noChangeAspect="1"/>
          </p:cNvPicPr>
          <p:nvPr/>
        </p:nvPicPr>
        <p:blipFill>
          <a:blip r:embed="rId3">
            <a:extLst/>
          </a:blip>
          <a:srcRect b="15183"/>
          <a:stretch>
            <a:fillRect/>
          </a:stretch>
        </p:blipFill>
        <p:spPr>
          <a:xfrm>
            <a:off x="2510484" y="7922787"/>
            <a:ext cx="3460535" cy="3947723"/>
          </a:xfrm>
          <a:prstGeom prst="rect">
            <a:avLst/>
          </a:prstGeom>
          <a:ln w="25400">
            <a:solidFill>
              <a:srgbClr val="FFFFFF"/>
            </a:solidFill>
            <a:miter lim="400000"/>
          </a:ln>
        </p:spPr>
      </p:pic>
      <p:sp>
        <p:nvSpPr>
          <p:cNvPr id="823" name="Collins"/>
          <p:cNvSpPr/>
          <p:nvPr/>
        </p:nvSpPr>
        <p:spPr>
          <a:xfrm>
            <a:off x="20026283" y="5966454"/>
            <a:ext cx="2107258" cy="914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FFFFFF"/>
                </a:solidFill>
              </a:defRPr>
            </a:lvl1pPr>
          </a:lstStyle>
          <a:p>
            <a:r>
              <a:t>Collins</a:t>
            </a:r>
          </a:p>
        </p:txBody>
      </p:sp>
      <p:sp>
        <p:nvSpPr>
          <p:cNvPr id="824" name="Keller"/>
          <p:cNvSpPr/>
          <p:nvPr/>
        </p:nvSpPr>
        <p:spPr>
          <a:xfrm>
            <a:off x="3334272" y="11933935"/>
            <a:ext cx="1812777" cy="914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FFFFFF"/>
                </a:solidFill>
              </a:defRPr>
            </a:lvl1pPr>
          </a:lstStyle>
          <a:p>
            <a:r>
              <a:t>Keller</a:t>
            </a:r>
          </a:p>
        </p:txBody>
      </p:sp>
      <p:pic>
        <p:nvPicPr>
          <p:cNvPr id="825" name="Collins, C John.jpg" descr="Collins, C John.jpg"/>
          <p:cNvPicPr>
            <a:picLocks noChangeAspect="1"/>
          </p:cNvPicPr>
          <p:nvPr/>
        </p:nvPicPr>
        <p:blipFill>
          <a:blip r:embed="rId4">
            <a:extLst/>
          </a:blip>
          <a:stretch>
            <a:fillRect/>
          </a:stretch>
        </p:blipFill>
        <p:spPr>
          <a:xfrm>
            <a:off x="19349735" y="1250182"/>
            <a:ext cx="3460354" cy="4703157"/>
          </a:xfrm>
          <a:prstGeom prst="rect">
            <a:avLst/>
          </a:prstGeom>
          <a:ln w="25400">
            <a:solidFill>
              <a:srgbClr val="FFFFFF"/>
            </a:solidFill>
            <a:miter lim="400000"/>
          </a:ln>
        </p:spPr>
      </p:pic>
      <p:pic>
        <p:nvPicPr>
          <p:cNvPr id="826" name="Zacharias, Ravi.jpg" descr="Zacharias, Ravi.jpg"/>
          <p:cNvPicPr>
            <a:picLocks noChangeAspect="1"/>
          </p:cNvPicPr>
          <p:nvPr/>
        </p:nvPicPr>
        <p:blipFill>
          <a:blip r:embed="rId5">
            <a:extLst/>
          </a:blip>
          <a:stretch>
            <a:fillRect/>
          </a:stretch>
        </p:blipFill>
        <p:spPr>
          <a:xfrm>
            <a:off x="1382409" y="1696568"/>
            <a:ext cx="3397577" cy="4725201"/>
          </a:xfrm>
          <a:prstGeom prst="rect">
            <a:avLst/>
          </a:prstGeom>
          <a:ln w="25400">
            <a:solidFill>
              <a:srgbClr val="FFFFFF"/>
            </a:solidFill>
            <a:miter lim="400000"/>
          </a:ln>
          <a:effectLst>
            <a:outerShdw blurRad="190500" dist="8455" dir="5400000" rotWithShape="0">
              <a:srgbClr val="000000"/>
            </a:outerShdw>
          </a:effectLst>
        </p:spPr>
      </p:pic>
      <p:sp>
        <p:nvSpPr>
          <p:cNvPr id="827" name="Zacharias"/>
          <p:cNvSpPr/>
          <p:nvPr/>
        </p:nvSpPr>
        <p:spPr>
          <a:xfrm>
            <a:off x="1649917" y="6385507"/>
            <a:ext cx="2862561" cy="914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FFFFFF"/>
                </a:solidFill>
              </a:defRPr>
            </a:lvl1pPr>
          </a:lstStyle>
          <a:p>
            <a:r>
              <a:t>Zacharias</a:t>
            </a:r>
          </a:p>
        </p:txBody>
      </p:sp>
      <p:sp>
        <p:nvSpPr>
          <p:cNvPr id="828" name="Grudem"/>
          <p:cNvSpPr/>
          <p:nvPr/>
        </p:nvSpPr>
        <p:spPr>
          <a:xfrm>
            <a:off x="13242368" y="11781535"/>
            <a:ext cx="2529533" cy="914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FFFFFF"/>
                </a:solidFill>
              </a:defRPr>
            </a:lvl1pPr>
          </a:lstStyle>
          <a:p>
            <a:r>
              <a:t>Grudem</a:t>
            </a:r>
          </a:p>
        </p:txBody>
      </p:sp>
      <p:pic>
        <p:nvPicPr>
          <p:cNvPr id="829" name="droppedImage.pdf" descr="droppedImage.pdf"/>
          <p:cNvPicPr>
            <a:picLocks noChangeAspect="1"/>
          </p:cNvPicPr>
          <p:nvPr/>
        </p:nvPicPr>
        <p:blipFill>
          <a:blip r:embed="rId6">
            <a:extLst/>
          </a:blip>
          <a:stretch>
            <a:fillRect/>
          </a:stretch>
        </p:blipFill>
        <p:spPr>
          <a:xfrm>
            <a:off x="5843062" y="1297271"/>
            <a:ext cx="3659945" cy="4628754"/>
          </a:xfrm>
          <a:prstGeom prst="rect">
            <a:avLst/>
          </a:prstGeom>
          <a:ln w="25400">
            <a:solidFill>
              <a:srgbClr val="FFFFFF"/>
            </a:solidFill>
            <a:miter lim="400000"/>
          </a:ln>
        </p:spPr>
      </p:pic>
      <p:sp>
        <p:nvSpPr>
          <p:cNvPr id="830" name="Dembski"/>
          <p:cNvSpPr/>
          <p:nvPr/>
        </p:nvSpPr>
        <p:spPr>
          <a:xfrm>
            <a:off x="6341767" y="5919366"/>
            <a:ext cx="2662536" cy="914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FFFFFF"/>
                </a:solidFill>
              </a:defRPr>
            </a:lvl1pPr>
          </a:lstStyle>
          <a:p>
            <a:r>
              <a:t>Dembski</a:t>
            </a:r>
          </a:p>
        </p:txBody>
      </p:sp>
      <p:pic>
        <p:nvPicPr>
          <p:cNvPr id="831" name="Grudem, Wayne.jpg" descr="Grudem, Wayne.jpg"/>
          <p:cNvPicPr>
            <a:picLocks noChangeAspect="1"/>
          </p:cNvPicPr>
          <p:nvPr/>
        </p:nvPicPr>
        <p:blipFill>
          <a:blip r:embed="rId7">
            <a:extLst/>
          </a:blip>
          <a:srcRect l="3665" t="17155" r="3665"/>
          <a:stretch>
            <a:fillRect/>
          </a:stretch>
        </p:blipFill>
        <p:spPr>
          <a:xfrm>
            <a:off x="12665436" y="7169775"/>
            <a:ext cx="3521854" cy="4703267"/>
          </a:xfrm>
          <a:prstGeom prst="rect">
            <a:avLst/>
          </a:prstGeom>
          <a:ln w="25400">
            <a:solidFill>
              <a:srgbClr val="FFFFFF"/>
            </a:solidFill>
            <a:miter lim="400000"/>
          </a:ln>
          <a:effectLst>
            <a:outerShdw blurRad="190500" dist="8455" dir="5400000" rotWithShape="0">
              <a:srgbClr val="000000"/>
            </a:outerShdw>
          </a:effectLst>
        </p:spPr>
      </p:pic>
      <p:pic>
        <p:nvPicPr>
          <p:cNvPr id="832" name="Keathley, Ken.jpg" descr="Keathley, Ken.jpg"/>
          <p:cNvPicPr>
            <a:picLocks/>
          </p:cNvPicPr>
          <p:nvPr/>
        </p:nvPicPr>
        <p:blipFill>
          <a:blip r:embed="rId8">
            <a:extLst/>
          </a:blip>
          <a:stretch>
            <a:fillRect/>
          </a:stretch>
        </p:blipFill>
        <p:spPr>
          <a:xfrm>
            <a:off x="14856834" y="959700"/>
            <a:ext cx="3594101" cy="4394201"/>
          </a:xfrm>
          <a:prstGeom prst="rect">
            <a:avLst/>
          </a:prstGeom>
          <a:ln w="25400">
            <a:solidFill>
              <a:srgbClr val="FFFFFF"/>
            </a:solidFill>
            <a:miter lim="400000"/>
          </a:ln>
          <a:effectLst>
            <a:outerShdw blurRad="190500" dist="8455" dir="5400000" rotWithShape="0">
              <a:srgbClr val="000000"/>
            </a:outerShdw>
          </a:effectLst>
        </p:spPr>
      </p:pic>
      <p:sp>
        <p:nvSpPr>
          <p:cNvPr id="833" name="Keathley"/>
          <p:cNvSpPr/>
          <p:nvPr/>
        </p:nvSpPr>
        <p:spPr>
          <a:xfrm>
            <a:off x="15367934" y="5342121"/>
            <a:ext cx="2571900" cy="914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FFFFFF"/>
                </a:solidFill>
              </a:defRPr>
            </a:lvl1pPr>
          </a:lstStyle>
          <a:p>
            <a:r>
              <a:t>Keathley</a:t>
            </a:r>
          </a:p>
        </p:txBody>
      </p:sp>
      <p:pic>
        <p:nvPicPr>
          <p:cNvPr id="834" name="Erickson Erickson.jpg" descr="Erickson Erickson.jpg"/>
          <p:cNvPicPr>
            <a:picLocks noChangeAspect="1"/>
          </p:cNvPicPr>
          <p:nvPr/>
        </p:nvPicPr>
        <p:blipFill>
          <a:blip r:embed="rId9">
            <a:extLst/>
          </a:blip>
          <a:srcRect l="55281" r="13507" b="43414"/>
          <a:stretch>
            <a:fillRect/>
          </a:stretch>
        </p:blipFill>
        <p:spPr>
          <a:xfrm>
            <a:off x="17364667" y="7383986"/>
            <a:ext cx="3979946" cy="4665349"/>
          </a:xfrm>
          <a:prstGeom prst="rect">
            <a:avLst/>
          </a:prstGeom>
          <a:ln w="25400">
            <a:solidFill>
              <a:srgbClr val="FFFFFF"/>
            </a:solidFill>
            <a:miter lim="400000"/>
          </a:ln>
        </p:spPr>
      </p:pic>
      <p:sp>
        <p:nvSpPr>
          <p:cNvPr id="835" name="Erickson"/>
          <p:cNvSpPr/>
          <p:nvPr/>
        </p:nvSpPr>
        <p:spPr>
          <a:xfrm>
            <a:off x="18063960" y="12058710"/>
            <a:ext cx="2581276" cy="914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FFFFFF"/>
                </a:solidFill>
              </a:defRPr>
            </a:lvl1pPr>
          </a:lstStyle>
          <a:p>
            <a:r>
              <a:t>Erickson</a:t>
            </a:r>
          </a:p>
        </p:txBody>
      </p:sp>
      <p:pic>
        <p:nvPicPr>
          <p:cNvPr id="836" name="McDowell, Sean.jpg" descr="McDowell, Sean.jpg"/>
          <p:cNvPicPr>
            <a:picLocks noChangeAspect="1"/>
          </p:cNvPicPr>
          <p:nvPr/>
        </p:nvPicPr>
        <p:blipFill>
          <a:blip r:embed="rId10">
            <a:extLst/>
          </a:blip>
          <a:srcRect l="6792" r="9181"/>
          <a:stretch>
            <a:fillRect/>
          </a:stretch>
        </p:blipFill>
        <p:spPr>
          <a:xfrm>
            <a:off x="7624807" y="7290079"/>
            <a:ext cx="3539531" cy="4212432"/>
          </a:xfrm>
          <a:prstGeom prst="rect">
            <a:avLst/>
          </a:prstGeom>
          <a:ln w="25400">
            <a:solidFill>
              <a:srgbClr val="FFFFFF"/>
            </a:solidFill>
            <a:miter lim="400000"/>
          </a:ln>
          <a:effectLst>
            <a:outerShdw blurRad="190500" dist="8455" dir="5400000" rotWithShape="0">
              <a:srgbClr val="000000"/>
            </a:outerShdw>
          </a:effectLst>
        </p:spPr>
      </p:pic>
      <p:sp>
        <p:nvSpPr>
          <p:cNvPr id="837" name="McDowell"/>
          <p:cNvSpPr/>
          <p:nvPr/>
        </p:nvSpPr>
        <p:spPr>
          <a:xfrm>
            <a:off x="7869803" y="11459971"/>
            <a:ext cx="3049737" cy="914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FFFFFF"/>
                </a:solidFill>
              </a:defRPr>
            </a:lvl1pPr>
          </a:lstStyle>
          <a:p>
            <a:r>
              <a:t>McDowell</a:t>
            </a:r>
          </a:p>
        </p:txBody>
      </p:sp>
      <p:pic>
        <p:nvPicPr>
          <p:cNvPr id="838" name="Strobel, Lee.jpeg" descr="Strobel, Lee.jpeg"/>
          <p:cNvPicPr>
            <a:picLocks noChangeAspect="1"/>
          </p:cNvPicPr>
          <p:nvPr/>
        </p:nvPicPr>
        <p:blipFill>
          <a:blip r:embed="rId11">
            <a:extLst/>
          </a:blip>
          <a:srcRect l="1484" t="7752" r="6378" b="18449"/>
          <a:stretch>
            <a:fillRect/>
          </a:stretch>
        </p:blipFill>
        <p:spPr>
          <a:xfrm>
            <a:off x="10006929" y="813650"/>
            <a:ext cx="3908272" cy="4686186"/>
          </a:xfrm>
          <a:prstGeom prst="rect">
            <a:avLst/>
          </a:prstGeom>
          <a:ln w="25400">
            <a:solidFill>
              <a:srgbClr val="FFFFFF"/>
            </a:solidFill>
            <a:miter lim="400000"/>
          </a:ln>
        </p:spPr>
      </p:pic>
      <p:sp>
        <p:nvSpPr>
          <p:cNvPr id="839" name="Strobel"/>
          <p:cNvSpPr/>
          <p:nvPr/>
        </p:nvSpPr>
        <p:spPr>
          <a:xfrm>
            <a:off x="10972163" y="5431021"/>
            <a:ext cx="2185393" cy="914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FFFFFF"/>
                </a:solidFill>
              </a:defRPr>
            </a:lvl1pPr>
          </a:lstStyle>
          <a:p>
            <a:r>
              <a:t>Strobel</a:t>
            </a:r>
          </a:p>
        </p:txBody>
      </p:sp>
    </p:spTree>
  </p:cSld>
  <p:clrMapOvr>
    <a:masterClrMapping/>
  </p:clrMapOvr>
  <p:transition xmlns:p14="http://schemas.microsoft.com/office/powerpoint/2010/main" spd="med"/>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3" name="Sedimentarea Rapidă"/>
          <p:cNvSpPr>
            <a:spLocks noGrp="1"/>
          </p:cNvSpPr>
          <p:nvPr>
            <p:ph type="title"/>
          </p:nvPr>
        </p:nvSpPr>
        <p:spPr>
          <a:xfrm>
            <a:off x="1778000" y="1091247"/>
            <a:ext cx="20828000" cy="2489201"/>
          </a:xfrm>
          <a:prstGeom prst="rect">
            <a:avLst/>
          </a:prstGeom>
        </p:spPr>
        <p:txBody>
          <a:bodyPr/>
          <a:lstStyle>
            <a:lvl1pPr>
              <a:defRPr>
                <a:latin typeface="Papyrus"/>
                <a:ea typeface="Papyrus"/>
                <a:cs typeface="Papyrus"/>
                <a:sym typeface="Papyrus"/>
              </a:defRPr>
            </a:lvl1pPr>
          </a:lstStyle>
          <a:p>
            <a:r>
              <a:t>Sedimentarea Rapidă</a:t>
            </a:r>
          </a:p>
        </p:txBody>
      </p:sp>
      <p:sp>
        <p:nvSpPr>
          <p:cNvPr id="1294" name="Lipsa trăsăturilor de eroziune…"/>
          <p:cNvSpPr>
            <a:spLocks noGrp="1"/>
          </p:cNvSpPr>
          <p:nvPr>
            <p:ph type="body" idx="1"/>
          </p:nvPr>
        </p:nvSpPr>
        <p:spPr>
          <a:xfrm>
            <a:off x="2425700" y="3911600"/>
            <a:ext cx="19532600" cy="8699500"/>
          </a:xfrm>
          <a:prstGeom prst="rect">
            <a:avLst/>
          </a:prstGeom>
        </p:spPr>
        <p:txBody>
          <a:bodyPr/>
          <a:lstStyle/>
          <a:p>
            <a:pPr marL="1371600" indent="-1371600">
              <a:lnSpc>
                <a:spcPct val="100000"/>
              </a:lnSpc>
              <a:spcBef>
                <a:spcPts val="3000"/>
              </a:spcBef>
              <a:buSzPct val="100000"/>
              <a:buAutoNum type="arabicPeriod"/>
              <a:defRPr sz="7000"/>
            </a:pPr>
            <a:r>
              <a:t>Lipsa trăsăturilor de eroziune</a:t>
            </a:r>
          </a:p>
          <a:p>
            <a:pPr marL="1371600" indent="-1371600">
              <a:lnSpc>
                <a:spcPct val="100000"/>
              </a:lnSpc>
              <a:spcBef>
                <a:spcPts val="3000"/>
              </a:spcBef>
              <a:buSzPct val="100000"/>
              <a:buAutoNum type="arabicPeriod"/>
              <a:defRPr sz="7000"/>
            </a:pPr>
            <a:r>
              <a:t>Deformarea sedimentelor moi</a:t>
            </a:r>
          </a:p>
        </p:txBody>
      </p:sp>
    </p:spTree>
  </p:cSld>
  <p:clrMapOvr>
    <a:masterClrMapping/>
  </p:clrMapOvr>
  <p:transition xmlns:p14="http://schemas.microsoft.com/office/powerpoint/2010/main" spd="med"/>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6" name="people look at rock layers.jpg" descr="people look at rock layers.jpg"/>
          <p:cNvPicPr>
            <a:picLocks/>
          </p:cNvPicPr>
          <p:nvPr/>
        </p:nvPicPr>
        <p:blipFill>
          <a:blip r:embed="rId3">
            <a:extLst/>
          </a:blip>
          <a:stretch>
            <a:fillRect/>
          </a:stretch>
        </p:blipFill>
        <p:spPr>
          <a:xfrm>
            <a:off x="4432300" y="939800"/>
            <a:ext cx="15519400" cy="11823700"/>
          </a:xfrm>
          <a:prstGeom prst="rect">
            <a:avLst/>
          </a:prstGeom>
          <a:ln w="25400">
            <a:solidFill>
              <a:srgbClr val="FFFFFF"/>
            </a:solidFill>
            <a:miter lim="400000"/>
          </a:ln>
        </p:spPr>
      </p:pic>
      <p:sp>
        <p:nvSpPr>
          <p:cNvPr id="1297" name="Oval"/>
          <p:cNvSpPr/>
          <p:nvPr/>
        </p:nvSpPr>
        <p:spPr>
          <a:xfrm>
            <a:off x="15659100" y="9817100"/>
            <a:ext cx="1612900" cy="1295400"/>
          </a:xfrm>
          <a:prstGeom prst="ellipse">
            <a:avLst/>
          </a:prstGeom>
          <a:ln w="127000">
            <a:solidFill>
              <a:srgbClr val="FFFB00"/>
            </a:solidFill>
          </a:ln>
          <a:effectLst>
            <a:outerShdw blurRad="50800" dist="38100" dir="5400000" rotWithShape="0">
              <a:srgbClr val="000000">
                <a:alpha val="40000"/>
              </a:srgbClr>
            </a:outerShdw>
          </a:effectLst>
        </p:spPr>
        <p:txBody>
          <a:bodyPr lIns="50800" tIns="50800" rIns="50800" bIns="50800" anchor="ctr"/>
          <a:lstStyle/>
          <a:p>
            <a:pPr marL="40640" marR="40640" algn="l" defTabSz="914400">
              <a:defRPr sz="1800">
                <a:uFill>
                  <a:solidFill>
                    <a:srgbClr val="000000"/>
                  </a:solidFill>
                </a:uFill>
                <a:latin typeface="Arial"/>
                <a:ea typeface="Arial"/>
                <a:cs typeface="Arial"/>
                <a:sym typeface="Arial"/>
              </a:defRPr>
            </a:pPr>
            <a:endParaRPr/>
          </a:p>
        </p:txBody>
      </p:sp>
      <p:sp>
        <p:nvSpPr>
          <p:cNvPr id="1298" name="Line"/>
          <p:cNvSpPr/>
          <p:nvPr/>
        </p:nvSpPr>
        <p:spPr>
          <a:xfrm flipH="1">
            <a:off x="5460755" y="8255000"/>
            <a:ext cx="6656257" cy="1"/>
          </a:xfrm>
          <a:prstGeom prst="line">
            <a:avLst/>
          </a:prstGeom>
          <a:ln w="254000">
            <a:solidFill>
              <a:srgbClr val="FFFB00"/>
            </a:solidFill>
            <a:miter lim="400000"/>
            <a:headEnd type="triangle"/>
          </a:ln>
          <a:effectLst>
            <a:outerShdw blurRad="50800" dist="38100" dir="5400000" rotWithShape="0">
              <a:srgbClr val="000000">
                <a:alpha val="40000"/>
              </a:srgbClr>
            </a:outerShdw>
          </a:effectLst>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1299" name="Line"/>
          <p:cNvSpPr/>
          <p:nvPr/>
        </p:nvSpPr>
        <p:spPr>
          <a:xfrm>
            <a:off x="14325599" y="2641256"/>
            <a:ext cx="1" cy="4242448"/>
          </a:xfrm>
          <a:prstGeom prst="line">
            <a:avLst/>
          </a:prstGeom>
          <a:ln w="254000">
            <a:solidFill>
              <a:srgbClr val="FFFB00"/>
            </a:solidFill>
            <a:miter lim="400000"/>
            <a:headEnd type="triangle"/>
          </a:ln>
          <a:effectLst>
            <a:outerShdw blurRad="50800" dist="38100" dir="5400000" rotWithShape="0">
              <a:srgbClr val="000000">
                <a:alpha val="40000"/>
              </a:srgbClr>
            </a:outerShdw>
          </a:effectLst>
        </p:spPr>
        <p:txBody>
          <a:bodyPr lIns="50800" tIns="50800" rIns="50800" bIns="50800" anchor="ctr"/>
          <a:lstStyle/>
          <a:p>
            <a:pPr algn="l" defTabSz="457200">
              <a:defRPr sz="1200">
                <a:latin typeface="Helvetica"/>
                <a:ea typeface="Helvetica"/>
                <a:cs typeface="Helvetica"/>
                <a:sym typeface="Helvetica"/>
              </a:defRPr>
            </a:pPr>
            <a:endParaRP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1" nodeType="clickEffect">
                                  <p:stCondLst>
                                    <p:cond delay="0"/>
                                  </p:stCondLst>
                                  <p:iterate>
                                    <p:tmAbs val="0"/>
                                  </p:iterate>
                                  <p:childTnLst>
                                    <p:set>
                                      <p:cBhvr>
                                        <p:cTn id="6" fill="hold"/>
                                        <p:tgtEl>
                                          <p:spTgt spid="1298"/>
                                        </p:tgtEl>
                                        <p:attrNameLst>
                                          <p:attrName>style.visibility</p:attrName>
                                        </p:attrNameLst>
                                      </p:cBhvr>
                                      <p:to>
                                        <p:strVal val="visible"/>
                                      </p:to>
                                    </p:set>
                                    <p:animEffect transition="in" filter="wipe(left)">
                                      <p:cBhvr>
                                        <p:cTn id="7" dur="250"/>
                                        <p:tgtEl>
                                          <p:spTgt spid="1298"/>
                                        </p:tgtEl>
                                      </p:cBhvr>
                                    </p:animEffect>
                                  </p:childTnLst>
                                </p:cTn>
                              </p:par>
                            </p:childTnLst>
                          </p:cTn>
                        </p:par>
                        <p:par>
                          <p:cTn id="8" fill="hold">
                            <p:stCondLst>
                              <p:cond delay="250"/>
                            </p:stCondLst>
                            <p:childTnLst>
                              <p:par>
                                <p:cTn id="9" presetID="22" presetClass="entr" presetSubtype="4" fill="hold" grpId="2" nodeType="afterEffect">
                                  <p:stCondLst>
                                    <p:cond delay="0"/>
                                  </p:stCondLst>
                                  <p:iterate>
                                    <p:tmAbs val="0"/>
                                  </p:iterate>
                                  <p:childTnLst>
                                    <p:set>
                                      <p:cBhvr>
                                        <p:cTn id="10" fill="hold"/>
                                        <p:tgtEl>
                                          <p:spTgt spid="1299"/>
                                        </p:tgtEl>
                                        <p:attrNameLst>
                                          <p:attrName>style.visibility</p:attrName>
                                        </p:attrNameLst>
                                      </p:cBhvr>
                                      <p:to>
                                        <p:strVal val="visible"/>
                                      </p:to>
                                    </p:set>
                                    <p:animEffect transition="in" filter="wipe(down)">
                                      <p:cBhvr>
                                        <p:cTn id="11" dur="250"/>
                                        <p:tgtEl>
                                          <p:spTgt spid="1299"/>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fill="hold" grpId="3" nodeType="clickEffect">
                                  <p:stCondLst>
                                    <p:cond delay="0"/>
                                  </p:stCondLst>
                                  <p:iterate>
                                    <p:tmAbs val="0"/>
                                  </p:iterate>
                                  <p:childTnLst>
                                    <p:set>
                                      <p:cBhvr>
                                        <p:cTn id="15" fill="hold"/>
                                        <p:tgtEl>
                                          <p:spTgt spid="1297"/>
                                        </p:tgtEl>
                                        <p:attrNameLst>
                                          <p:attrName>style.visibility</p:attrName>
                                        </p:attrNameLst>
                                      </p:cBhvr>
                                      <p:to>
                                        <p:strVal val="visible"/>
                                      </p:to>
                                    </p:set>
                                    <p:animEffect transition="in" filter="dissolve">
                                      <p:cBhvr>
                                        <p:cTn id="16" dur="500"/>
                                        <p:tgtEl>
                                          <p:spTgt spid="12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7" grpId="3" animBg="1" advAuto="0"/>
      <p:bldP spid="1298" grpId="1" animBg="1" advAuto="0"/>
      <p:bldP spid="1299" grpId="2" animBg="1" advAuto="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05" name="Shale fold w-Tom.jpg"/>
          <p:cNvGrpSpPr/>
          <p:nvPr/>
        </p:nvGrpSpPr>
        <p:grpSpPr>
          <a:xfrm>
            <a:off x="5143500" y="838200"/>
            <a:ext cx="14097000" cy="10629900"/>
            <a:chOff x="0" y="0"/>
            <a:chExt cx="14097000" cy="10629900"/>
          </a:xfrm>
        </p:grpSpPr>
        <p:pic>
          <p:nvPicPr>
            <p:cNvPr id="1304" name="Shale fold w-Tom.jpg" descr="Shale fold w-Tom.jpg"/>
            <p:cNvPicPr>
              <a:picLocks/>
            </p:cNvPicPr>
            <p:nvPr/>
          </p:nvPicPr>
          <p:blipFill>
            <a:blip r:embed="rId3">
              <a:extLst/>
            </a:blip>
            <a:stretch>
              <a:fillRect/>
            </a:stretch>
          </p:blipFill>
          <p:spPr>
            <a:xfrm>
              <a:off x="127000" y="127000"/>
              <a:ext cx="13843000" cy="10375900"/>
            </a:xfrm>
            <a:prstGeom prst="rect">
              <a:avLst/>
            </a:prstGeom>
            <a:ln>
              <a:noFill/>
            </a:ln>
            <a:effectLst/>
          </p:spPr>
        </p:pic>
        <p:pic>
          <p:nvPicPr>
            <p:cNvPr id="1303" name="Shale fold w-Tom.jpg" descr="Shale fold w-Tom.jpg"/>
            <p:cNvPicPr>
              <a:picLocks/>
            </p:cNvPicPr>
            <p:nvPr/>
          </p:nvPicPr>
          <p:blipFill>
            <a:blip r:embed="rId4">
              <a:extLst/>
            </a:blip>
            <a:stretch>
              <a:fillRect/>
            </a:stretch>
          </p:blipFill>
          <p:spPr>
            <a:xfrm>
              <a:off x="0" y="0"/>
              <a:ext cx="14097000" cy="10629900"/>
            </a:xfrm>
            <a:prstGeom prst="rect">
              <a:avLst/>
            </a:prstGeom>
            <a:effectLst/>
          </p:spPr>
        </p:pic>
      </p:grpSp>
      <p:sp>
        <p:nvSpPr>
          <p:cNvPr id="1306" name="Oval"/>
          <p:cNvSpPr/>
          <p:nvPr/>
        </p:nvSpPr>
        <p:spPr>
          <a:xfrm>
            <a:off x="4660900" y="5664200"/>
            <a:ext cx="3683000" cy="3238500"/>
          </a:xfrm>
          <a:prstGeom prst="ellipse">
            <a:avLst/>
          </a:prstGeom>
          <a:ln w="127000">
            <a:solidFill>
              <a:srgbClr val="FFFB00"/>
            </a:solidFill>
          </a:ln>
          <a:effectLst>
            <a:outerShdw blurRad="50800" dist="38100" dir="5400000" rotWithShape="0">
              <a:srgbClr val="000000">
                <a:alpha val="40000"/>
              </a:srgbClr>
            </a:outerShdw>
          </a:effectLst>
        </p:spPr>
        <p:txBody>
          <a:bodyPr lIns="50800" tIns="50800" rIns="50800" bIns="50800" anchor="ctr"/>
          <a:lstStyle/>
          <a:p>
            <a:pPr marL="40640" marR="40640" algn="l" defTabSz="914400">
              <a:defRPr sz="1800">
                <a:uFill>
                  <a:solidFill>
                    <a:srgbClr val="000000"/>
                  </a:solidFill>
                </a:uFill>
                <a:latin typeface="Arial"/>
                <a:ea typeface="Arial"/>
                <a:cs typeface="Arial"/>
                <a:sym typeface="Arial"/>
              </a:defRPr>
            </a:pPr>
            <a:endParaRPr/>
          </a:p>
        </p:txBody>
      </p:sp>
      <p:sp>
        <p:nvSpPr>
          <p:cNvPr id="1307" name="Line"/>
          <p:cNvSpPr/>
          <p:nvPr/>
        </p:nvSpPr>
        <p:spPr>
          <a:xfrm>
            <a:off x="11937910" y="8102600"/>
            <a:ext cx="3555846" cy="2"/>
          </a:xfrm>
          <a:prstGeom prst="line">
            <a:avLst/>
          </a:prstGeom>
          <a:ln w="190500">
            <a:solidFill>
              <a:srgbClr val="FFFB00"/>
            </a:solidFill>
            <a:miter lim="400000"/>
            <a:headEnd type="triangle"/>
          </a:ln>
          <a:effectLst>
            <a:outerShdw blurRad="50800" dist="38100" dir="5400000" rotWithShape="0">
              <a:srgbClr val="000000">
                <a:alpha val="40000"/>
              </a:srgbClr>
            </a:outerShdw>
          </a:effectLst>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1308" name="Line"/>
          <p:cNvSpPr/>
          <p:nvPr/>
        </p:nvSpPr>
        <p:spPr>
          <a:xfrm>
            <a:off x="10718800" y="3759200"/>
            <a:ext cx="762000" cy="3530601"/>
          </a:xfrm>
          <a:prstGeom prst="line">
            <a:avLst/>
          </a:prstGeom>
          <a:ln w="190500">
            <a:solidFill>
              <a:srgbClr val="FFFB00"/>
            </a:solidFill>
            <a:miter lim="400000"/>
            <a:headEnd type="triangle"/>
          </a:ln>
          <a:effectLst>
            <a:outerShdw blurRad="50800" dist="38100" dir="5400000" rotWithShape="0">
              <a:srgbClr val="000000">
                <a:alpha val="40000"/>
              </a:srgbClr>
            </a:outerShdw>
          </a:effectLst>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1309" name="Line"/>
          <p:cNvSpPr/>
          <p:nvPr/>
        </p:nvSpPr>
        <p:spPr>
          <a:xfrm>
            <a:off x="6731000" y="3302000"/>
            <a:ext cx="3555846" cy="2"/>
          </a:xfrm>
          <a:prstGeom prst="line">
            <a:avLst/>
          </a:prstGeom>
          <a:ln w="190500">
            <a:solidFill>
              <a:srgbClr val="FFFB00"/>
            </a:solidFill>
            <a:miter lim="400000"/>
            <a:headEnd type="triangle"/>
          </a:ln>
          <a:effectLst>
            <a:outerShdw blurRad="50800" dist="38100" dir="5400000" rotWithShape="0">
              <a:srgbClr val="000000">
                <a:alpha val="40000"/>
              </a:srgbClr>
            </a:outerShdw>
          </a:effectLst>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1310" name="Roca Argiloasă Bright Angel, Marele Canion"/>
          <p:cNvSpPr>
            <a:spLocks noGrp="1"/>
          </p:cNvSpPr>
          <p:nvPr>
            <p:ph type="title" idx="4294967295"/>
          </p:nvPr>
        </p:nvSpPr>
        <p:spPr>
          <a:xfrm>
            <a:off x="1085285" y="11214100"/>
            <a:ext cx="22213430" cy="1143000"/>
          </a:xfrm>
          <a:prstGeom prst="rect">
            <a:avLst/>
          </a:prstGeom>
          <a:effectLst>
            <a:outerShdw blurRad="50800" dist="38100" dir="5400000" rotWithShape="0">
              <a:srgbClr val="000000">
                <a:alpha val="40000"/>
              </a:srgbClr>
            </a:outerShdw>
          </a:effectLst>
        </p:spPr>
        <p:txBody>
          <a:bodyPr anchor="b"/>
          <a:lstStyle>
            <a:lvl1pPr>
              <a:defRPr sz="7200">
                <a:latin typeface="+mn-lt"/>
                <a:ea typeface="+mn-ea"/>
                <a:cs typeface="+mn-cs"/>
                <a:sym typeface="DejaVu Sans Condensed"/>
              </a:defRPr>
            </a:lvl1pPr>
          </a:lstStyle>
          <a:p>
            <a:r>
              <a:t>Roca Argiloasă Bright Angel, Marele Canion</a:t>
            </a: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1306"/>
                                        </p:tgtEl>
                                        <p:attrNameLst>
                                          <p:attrName>style.visibility</p:attrName>
                                        </p:attrNameLst>
                                      </p:cBhvr>
                                      <p:to>
                                        <p:strVal val="visible"/>
                                      </p:to>
                                    </p:set>
                                    <p:animEffect transition="in" filter="dissolve">
                                      <p:cBhvr>
                                        <p:cTn id="7" dur="500"/>
                                        <p:tgtEl>
                                          <p:spTgt spid="130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2" nodeType="clickEffect">
                                  <p:stCondLst>
                                    <p:cond delay="0"/>
                                  </p:stCondLst>
                                  <p:iterate>
                                    <p:tmAbs val="0"/>
                                  </p:iterate>
                                  <p:childTnLst>
                                    <p:set>
                                      <p:cBhvr>
                                        <p:cTn id="11" fill="hold"/>
                                        <p:tgtEl>
                                          <p:spTgt spid="1307"/>
                                        </p:tgtEl>
                                        <p:attrNameLst>
                                          <p:attrName>style.visibility</p:attrName>
                                        </p:attrNameLst>
                                      </p:cBhvr>
                                      <p:to>
                                        <p:strVal val="visible"/>
                                      </p:to>
                                    </p:set>
                                    <p:animEffect transition="in" filter="wipe(right)">
                                      <p:cBhvr>
                                        <p:cTn id="12" dur="250"/>
                                        <p:tgtEl>
                                          <p:spTgt spid="1307"/>
                                        </p:tgtEl>
                                      </p:cBhvr>
                                    </p:animEffect>
                                  </p:childTnLst>
                                </p:cTn>
                              </p:par>
                            </p:childTnLst>
                          </p:cTn>
                        </p:par>
                        <p:par>
                          <p:cTn id="13" fill="hold">
                            <p:stCondLst>
                              <p:cond delay="250"/>
                            </p:stCondLst>
                            <p:childTnLst>
                              <p:par>
                                <p:cTn id="14" presetID="22" presetClass="entr" presetSubtype="4" fill="hold" grpId="3" nodeType="afterEffect">
                                  <p:stCondLst>
                                    <p:cond delay="0"/>
                                  </p:stCondLst>
                                  <p:iterate>
                                    <p:tmAbs val="0"/>
                                  </p:iterate>
                                  <p:childTnLst>
                                    <p:set>
                                      <p:cBhvr>
                                        <p:cTn id="15" fill="hold"/>
                                        <p:tgtEl>
                                          <p:spTgt spid="1308"/>
                                        </p:tgtEl>
                                        <p:attrNameLst>
                                          <p:attrName>style.visibility</p:attrName>
                                        </p:attrNameLst>
                                      </p:cBhvr>
                                      <p:to>
                                        <p:strVal val="visible"/>
                                      </p:to>
                                    </p:set>
                                    <p:animEffect transition="in" filter="wipe(down)">
                                      <p:cBhvr>
                                        <p:cTn id="16" dur="250"/>
                                        <p:tgtEl>
                                          <p:spTgt spid="1308"/>
                                        </p:tgtEl>
                                      </p:cBhvr>
                                    </p:animEffect>
                                  </p:childTnLst>
                                </p:cTn>
                              </p:par>
                            </p:childTnLst>
                          </p:cTn>
                        </p:par>
                        <p:par>
                          <p:cTn id="17" fill="hold">
                            <p:stCondLst>
                              <p:cond delay="500"/>
                            </p:stCondLst>
                            <p:childTnLst>
                              <p:par>
                                <p:cTn id="18" presetID="22" presetClass="entr" presetSubtype="2" fill="hold" grpId="4" nodeType="afterEffect">
                                  <p:stCondLst>
                                    <p:cond delay="0"/>
                                  </p:stCondLst>
                                  <p:iterate>
                                    <p:tmAbs val="0"/>
                                  </p:iterate>
                                  <p:childTnLst>
                                    <p:set>
                                      <p:cBhvr>
                                        <p:cTn id="19" fill="hold"/>
                                        <p:tgtEl>
                                          <p:spTgt spid="1309"/>
                                        </p:tgtEl>
                                        <p:attrNameLst>
                                          <p:attrName>style.visibility</p:attrName>
                                        </p:attrNameLst>
                                      </p:cBhvr>
                                      <p:to>
                                        <p:strVal val="visible"/>
                                      </p:to>
                                    </p:set>
                                    <p:animEffect transition="in" filter="wipe(right)">
                                      <p:cBhvr>
                                        <p:cTn id="20" dur="250"/>
                                        <p:tgtEl>
                                          <p:spTgt spid="13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6" grpId="1" animBg="1" advAuto="0"/>
      <p:bldP spid="1307" grpId="2" animBg="1" advAuto="0"/>
      <p:bldP spid="1308" grpId="3" animBg="1" advAuto="0"/>
      <p:bldP spid="1309" grpId="4" animBg="1" advAuto="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4" name="Muav-Temple Butte Fold.jpg" descr="Muav-Temple Butte Fold.jpg"/>
          <p:cNvPicPr>
            <a:picLocks/>
          </p:cNvPicPr>
          <p:nvPr/>
        </p:nvPicPr>
        <p:blipFill>
          <a:blip r:embed="rId3">
            <a:extLst/>
          </a:blip>
          <a:srcRect l="6284" t="2114" r="1312" b="1701"/>
          <a:stretch>
            <a:fillRect/>
          </a:stretch>
        </p:blipFill>
        <p:spPr>
          <a:xfrm>
            <a:off x="3670300" y="960437"/>
            <a:ext cx="17030700" cy="11772901"/>
          </a:xfrm>
          <a:prstGeom prst="rect">
            <a:avLst/>
          </a:prstGeom>
          <a:ln w="25400">
            <a:solidFill>
              <a:srgbClr val="FFFFFF"/>
            </a:solidFill>
            <a:miter lim="400000"/>
          </a:ln>
        </p:spPr>
      </p:pic>
      <p:sp>
        <p:nvSpPr>
          <p:cNvPr id="1315" name="Line"/>
          <p:cNvSpPr/>
          <p:nvPr/>
        </p:nvSpPr>
        <p:spPr>
          <a:xfrm>
            <a:off x="7570996" y="5441254"/>
            <a:ext cx="7425271" cy="510601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61" y="282"/>
                  <a:pt x="2242" y="1239"/>
                  <a:pt x="3135" y="2028"/>
                </a:cubicBezTo>
                <a:cubicBezTo>
                  <a:pt x="4028" y="2818"/>
                  <a:pt x="4306" y="4414"/>
                  <a:pt x="5109" y="5993"/>
                </a:cubicBezTo>
                <a:cubicBezTo>
                  <a:pt x="5913" y="7573"/>
                  <a:pt x="5876" y="8717"/>
                  <a:pt x="6858" y="10409"/>
                </a:cubicBezTo>
                <a:cubicBezTo>
                  <a:pt x="7840" y="12101"/>
                  <a:pt x="10096" y="13839"/>
                  <a:pt x="11257" y="15306"/>
                </a:cubicBezTo>
                <a:cubicBezTo>
                  <a:pt x="12418" y="16773"/>
                  <a:pt x="14138" y="17234"/>
                  <a:pt x="15656" y="18700"/>
                </a:cubicBezTo>
                <a:cubicBezTo>
                  <a:pt x="17174" y="20167"/>
                  <a:pt x="20707" y="20923"/>
                  <a:pt x="21600" y="21600"/>
                </a:cubicBezTo>
              </a:path>
            </a:pathLst>
          </a:custGeom>
          <a:ln w="114300">
            <a:solidFill>
              <a:srgbClr val="FFFB00"/>
            </a:solidFill>
          </a:ln>
          <a:effectLst>
            <a:outerShdw blurRad="50800" dist="38100" dir="5400000" rotWithShape="0">
              <a:srgbClr val="000000">
                <a:alpha val="40000"/>
              </a:srgbClr>
            </a:outerShdw>
          </a:effectLst>
        </p:spPr>
        <p:txBody>
          <a:bodyPr lIns="50800" tIns="50800" rIns="50800" bIns="50800" anchor="ctr"/>
          <a:lstStyle/>
          <a:p>
            <a:pPr marL="40640" marR="40640" algn="l" defTabSz="914400">
              <a:defRPr sz="1800">
                <a:uFill>
                  <a:solidFill>
                    <a:srgbClr val="000000"/>
                  </a:solidFill>
                </a:uFill>
                <a:latin typeface="Arial"/>
                <a:ea typeface="Arial"/>
                <a:cs typeface="Arial"/>
                <a:sym typeface="Arial"/>
              </a:defRPr>
            </a:pPr>
            <a:endParaRPr/>
          </a:p>
        </p:txBody>
      </p:sp>
      <p:grpSp>
        <p:nvGrpSpPr>
          <p:cNvPr id="1318" name="Group"/>
          <p:cNvGrpSpPr/>
          <p:nvPr/>
        </p:nvGrpSpPr>
        <p:grpSpPr>
          <a:xfrm>
            <a:off x="4340576" y="9987304"/>
            <a:ext cx="6508194" cy="2065458"/>
            <a:chOff x="0" y="0"/>
            <a:chExt cx="6508193" cy="2065456"/>
          </a:xfrm>
        </p:grpSpPr>
        <p:sp>
          <p:nvSpPr>
            <p:cNvPr id="1316" name="Rectangle"/>
            <p:cNvSpPr/>
            <p:nvPr/>
          </p:nvSpPr>
          <p:spPr>
            <a:xfrm>
              <a:off x="0" y="0"/>
              <a:ext cx="6508194" cy="2065457"/>
            </a:xfrm>
            <a:prstGeom prst="rect">
              <a:avLst/>
            </a:prstGeom>
            <a:blipFill rotWithShape="1">
              <a:blip r:embed="rId4"/>
              <a:srcRect/>
              <a:tile tx="0" ty="0" sx="100000" sy="100000" flip="none" algn="tl"/>
            </a:blipFill>
            <a:ln w="25400" cap="flat">
              <a:solidFill>
                <a:srgbClr val="000000"/>
              </a:solidFill>
              <a:prstDash val="solid"/>
              <a:miter lim="400000"/>
            </a:ln>
            <a:effectLst/>
          </p:spPr>
          <p:txBody>
            <a:bodyPr wrap="square" lIns="50800" tIns="50800" rIns="50800" bIns="50800" numCol="1" anchor="ctr">
              <a:noAutofit/>
            </a:bodyP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1317" name="“505 milioane de ani”"/>
            <p:cNvSpPr/>
            <p:nvPr/>
          </p:nvSpPr>
          <p:spPr>
            <a:xfrm>
              <a:off x="230019" y="200218"/>
              <a:ext cx="6048155" cy="1665021"/>
            </a:xfrm>
            <a:prstGeom prst="rect">
              <a:avLst/>
            </a:prstGeom>
            <a:noFill/>
            <a:ln w="12700" cap="flat">
              <a:noFill/>
              <a:miter lim="400000"/>
            </a:ln>
            <a:effectLst>
              <a:outerShdw blurRad="50800" dist="38100" dir="5400000" rotWithShape="0">
                <a:srgbClr val="000000">
                  <a:alpha val="40000"/>
                </a:srgbClr>
              </a:outerShdw>
            </a:effectLst>
            <a:extLst>
              <a:ext uri="{C572A759-6A51-4108-AA02-DFA0A04FC94B}">
                <ma14:wrappingTextBoxFlag xmlns:ma14="http://schemas.microsoft.com/office/mac/drawingml/2011/main" val="1"/>
              </a:ext>
            </a:extLst>
          </p:spPr>
          <p:txBody>
            <a:bodyPr wrap="square" lIns="0" tIns="0" rIns="0" bIns="0" numCol="1" anchor="ctr">
              <a:noAutofit/>
            </a:bodyPr>
            <a:lstStyle>
              <a:lvl1pPr algn="l">
                <a:defRPr sz="6400" b="1">
                  <a:solidFill>
                    <a:srgbClr val="FFFFFF"/>
                  </a:solidFill>
                  <a:effectLst>
                    <a:outerShdw blurRad="50800" dist="38100" dir="5400000" rotWithShape="0">
                      <a:srgbClr val="000000">
                        <a:alpha val="40000"/>
                      </a:srgbClr>
                    </a:outerShdw>
                  </a:effectLst>
                  <a:latin typeface="Quicksand"/>
                  <a:ea typeface="Quicksand"/>
                  <a:cs typeface="Quicksand"/>
                  <a:sym typeface="Quicksand"/>
                </a:defRPr>
              </a:lvl1pPr>
            </a:lstStyle>
            <a:p>
              <a:r>
                <a:t>“505 milioane de ani”</a:t>
              </a:r>
            </a:p>
          </p:txBody>
        </p:sp>
      </p:grpSp>
      <p:grpSp>
        <p:nvGrpSpPr>
          <p:cNvPr id="1321" name="Group"/>
          <p:cNvGrpSpPr/>
          <p:nvPr/>
        </p:nvGrpSpPr>
        <p:grpSpPr>
          <a:xfrm>
            <a:off x="13233365" y="6167448"/>
            <a:ext cx="6215332" cy="2080339"/>
            <a:chOff x="-395629" y="3306660"/>
            <a:chExt cx="6215331" cy="2080338"/>
          </a:xfrm>
        </p:grpSpPr>
        <p:sp>
          <p:nvSpPr>
            <p:cNvPr id="1319" name="Rectangle"/>
            <p:cNvSpPr/>
            <p:nvPr/>
          </p:nvSpPr>
          <p:spPr>
            <a:xfrm>
              <a:off x="-395630" y="3306660"/>
              <a:ext cx="6215333" cy="2080339"/>
            </a:xfrm>
            <a:prstGeom prst="rect">
              <a:avLst/>
            </a:prstGeom>
            <a:blipFill rotWithShape="1">
              <a:blip r:embed="rId4"/>
              <a:srcRect/>
              <a:tile tx="0" ty="0" sx="100000" sy="100000" flip="none" algn="tl"/>
            </a:blipFill>
            <a:ln w="25400" cap="flat">
              <a:solidFill>
                <a:srgbClr val="000000"/>
              </a:solidFill>
              <a:prstDash val="solid"/>
              <a:miter lim="400000"/>
            </a:ln>
            <a:effectLst/>
          </p:spPr>
          <p:txBody>
            <a:bodyPr wrap="square" lIns="50800" tIns="50800" rIns="50800" bIns="50800" numCol="1" anchor="ctr">
              <a:noAutofit/>
            </a:bodyP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1320" name="“385 milioane de ani”"/>
            <p:cNvSpPr/>
            <p:nvPr/>
          </p:nvSpPr>
          <p:spPr>
            <a:xfrm>
              <a:off x="-106542" y="3422245"/>
              <a:ext cx="5637157" cy="1783645"/>
            </a:xfrm>
            <a:prstGeom prst="rect">
              <a:avLst/>
            </a:prstGeom>
            <a:noFill/>
            <a:ln w="12700" cap="flat">
              <a:noFill/>
              <a:miter lim="400000"/>
            </a:ln>
            <a:effectLst>
              <a:outerShdw blurRad="50800" dist="38100" dir="5400000" rotWithShape="0">
                <a:srgbClr val="000000">
                  <a:alpha val="40000"/>
                </a:srgbClr>
              </a:outerShdw>
            </a:effectLst>
            <a:extLst>
              <a:ext uri="{C572A759-6A51-4108-AA02-DFA0A04FC94B}">
                <ma14:wrappingTextBoxFlag xmlns:ma14="http://schemas.microsoft.com/office/mac/drawingml/2011/main" val="1"/>
              </a:ext>
            </a:extLst>
          </p:spPr>
          <p:txBody>
            <a:bodyPr wrap="square" lIns="0" tIns="0" rIns="0" bIns="0" numCol="1" anchor="b">
              <a:noAutofit/>
            </a:bodyPr>
            <a:lstStyle>
              <a:lvl1pPr algn="l">
                <a:defRPr sz="6400" b="1">
                  <a:solidFill>
                    <a:srgbClr val="FFFFFF"/>
                  </a:solidFill>
                  <a:effectLst>
                    <a:outerShdw blurRad="50800" dist="38100" dir="5400000" rotWithShape="0">
                      <a:srgbClr val="000000">
                        <a:alpha val="40000"/>
                      </a:srgbClr>
                    </a:outerShdw>
                  </a:effectLst>
                  <a:latin typeface="Quicksand"/>
                  <a:ea typeface="Quicksand"/>
                  <a:cs typeface="Quicksand"/>
                  <a:sym typeface="Quicksand"/>
                </a:defRPr>
              </a:lvl1pPr>
            </a:lstStyle>
            <a:p>
              <a:r>
                <a:t>“385 milioane de ani”</a:t>
              </a:r>
            </a:p>
          </p:txBody>
        </p:sp>
      </p:grpSp>
      <p:sp>
        <p:nvSpPr>
          <p:cNvPr id="1322" name="Oval"/>
          <p:cNvSpPr/>
          <p:nvPr/>
        </p:nvSpPr>
        <p:spPr>
          <a:xfrm>
            <a:off x="6273800" y="4965700"/>
            <a:ext cx="1270000" cy="1651000"/>
          </a:xfrm>
          <a:prstGeom prst="ellipse">
            <a:avLst/>
          </a:prstGeom>
          <a:ln w="152400">
            <a:solidFill>
              <a:srgbClr val="FFFB00"/>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grpSp>
        <p:nvGrpSpPr>
          <p:cNvPr id="1326" name="Group"/>
          <p:cNvGrpSpPr/>
          <p:nvPr/>
        </p:nvGrpSpPr>
        <p:grpSpPr>
          <a:xfrm>
            <a:off x="1950082" y="1524000"/>
            <a:ext cx="19950554" cy="6956006"/>
            <a:chOff x="-2634617" y="0"/>
            <a:chExt cx="19950552" cy="6956005"/>
          </a:xfrm>
        </p:grpSpPr>
        <p:sp>
          <p:nvSpPr>
            <p:cNvPr id="1323" name="Line"/>
            <p:cNvSpPr/>
            <p:nvPr/>
          </p:nvSpPr>
          <p:spPr>
            <a:xfrm flipV="1">
              <a:off x="6557581" y="1549644"/>
              <a:ext cx="8320" cy="5406362"/>
            </a:xfrm>
            <a:prstGeom prst="line">
              <a:avLst/>
            </a:prstGeom>
            <a:noFill/>
            <a:ln w="317500" cap="flat">
              <a:solidFill>
                <a:srgbClr val="FFFB00"/>
              </a:solidFill>
              <a:prstDash val="solid"/>
              <a:miter lim="400000"/>
              <a:headEnd type="triangle" w="med" len="med"/>
            </a:ln>
            <a:effectLst>
              <a:outerShdw blurRad="50800" dist="38100" dir="5400000" rotWithShape="0">
                <a:srgbClr val="000000">
                  <a:alpha val="40000"/>
                </a:srgbClr>
              </a:outerShdw>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1324" name="Rounded Rectangle"/>
            <p:cNvSpPr/>
            <p:nvPr/>
          </p:nvSpPr>
          <p:spPr>
            <a:xfrm>
              <a:off x="12700" y="0"/>
              <a:ext cx="15189200" cy="1549400"/>
            </a:xfrm>
            <a:prstGeom prst="roundRect">
              <a:avLst>
                <a:gd name="adj" fmla="val 12295"/>
              </a:avLst>
            </a:prstGeom>
            <a:solidFill>
              <a:srgbClr val="FFFB00"/>
            </a:solidFill>
            <a:ln w="12700" cap="flat">
              <a:noFill/>
              <a:miter lim="400000"/>
            </a:ln>
            <a:effectLst/>
          </p:spPr>
          <p:txBody>
            <a:bodyPr wrap="square" lIns="50800" tIns="50800" rIns="50800" bIns="50800" numCol="1" anchor="ctr">
              <a:noAutofit/>
            </a:bodyP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1325" name="Lipsesc 120 de milioane de ani!"/>
            <p:cNvSpPr/>
            <p:nvPr/>
          </p:nvSpPr>
          <p:spPr>
            <a:xfrm>
              <a:off x="-2634618" y="310858"/>
              <a:ext cx="19950554" cy="1086142"/>
            </a:xfrm>
            <a:prstGeom prst="rect">
              <a:avLst/>
            </a:prstGeom>
            <a:noFill/>
            <a:ln w="12700" cap="flat">
              <a:noFill/>
              <a:miter lim="400000"/>
            </a:ln>
            <a:effectLst>
              <a:outerShdw blurRad="50800" dist="38100" dir="5400000" rotWithShape="0">
                <a:srgbClr val="000000">
                  <a:alpha val="40000"/>
                </a:srgbClr>
              </a:outerShdw>
            </a:effectLst>
            <a:extLst>
              <a:ext uri="{C572A759-6A51-4108-AA02-DFA0A04FC94B}">
                <ma14:wrappingTextBoxFlag xmlns:ma14="http://schemas.microsoft.com/office/mac/drawingml/2011/main" val="1"/>
              </a:ext>
            </a:extLst>
          </p:spPr>
          <p:txBody>
            <a:bodyPr wrap="square" lIns="0" tIns="0" rIns="0" bIns="0" numCol="1" anchor="t">
              <a:noAutofit/>
            </a:bodyPr>
            <a:lstStyle>
              <a:lvl1pPr>
                <a:spcBef>
                  <a:spcPts val="1000"/>
                </a:spcBef>
                <a:defRPr sz="7400" b="1">
                  <a:effectLst>
                    <a:outerShdw blurRad="50800" dist="38100" dir="5400000" rotWithShape="0">
                      <a:srgbClr val="000000">
                        <a:alpha val="40000"/>
                      </a:srgbClr>
                    </a:outerShdw>
                  </a:effectLst>
                  <a:latin typeface="Quicksand"/>
                  <a:ea typeface="Quicksand"/>
                  <a:cs typeface="Quicksand"/>
                  <a:sym typeface="Quicksand"/>
                </a:defRPr>
              </a:lvl1pPr>
            </a:lstStyle>
            <a:p>
              <a:r>
                <a:t>Lipsesc 120 de milioane de ani!</a:t>
              </a:r>
            </a:p>
          </p:txBody>
        </p:sp>
      </p:gr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1321"/>
                                        </p:tgtEl>
                                        <p:attrNameLst>
                                          <p:attrName>style.visibility</p:attrName>
                                        </p:attrNameLst>
                                      </p:cBhvr>
                                      <p:to>
                                        <p:strVal val="visible"/>
                                      </p:to>
                                    </p:set>
                                    <p:animEffect transition="in" filter="dissolve">
                                      <p:cBhvr>
                                        <p:cTn id="7" dur="500"/>
                                        <p:tgtEl>
                                          <p:spTgt spid="1321"/>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fill="hold" grpId="2" nodeType="clickEffect">
                                  <p:stCondLst>
                                    <p:cond delay="0"/>
                                  </p:stCondLst>
                                  <p:iterate>
                                    <p:tmAbs val="0"/>
                                  </p:iterate>
                                  <p:childTnLst>
                                    <p:set>
                                      <p:cBhvr>
                                        <p:cTn id="11" fill="hold"/>
                                        <p:tgtEl>
                                          <p:spTgt spid="1322"/>
                                        </p:tgtEl>
                                        <p:attrNameLst>
                                          <p:attrName>style.visibility</p:attrName>
                                        </p:attrNameLst>
                                      </p:cBhvr>
                                      <p:to>
                                        <p:strVal val="visible"/>
                                      </p:to>
                                    </p:set>
                                    <p:animEffect transition="in" filter="dissolve">
                                      <p:cBhvr>
                                        <p:cTn id="12" dur="500"/>
                                        <p:tgtEl>
                                          <p:spTgt spid="132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3" nodeType="clickEffect">
                                  <p:stCondLst>
                                    <p:cond delay="0"/>
                                  </p:stCondLst>
                                  <p:iterate>
                                    <p:tmAbs val="0"/>
                                  </p:iterate>
                                  <p:childTnLst>
                                    <p:set>
                                      <p:cBhvr>
                                        <p:cTn id="16" fill="hold"/>
                                        <p:tgtEl>
                                          <p:spTgt spid="1315"/>
                                        </p:tgtEl>
                                        <p:attrNameLst>
                                          <p:attrName>style.visibility</p:attrName>
                                        </p:attrNameLst>
                                      </p:cBhvr>
                                      <p:to>
                                        <p:strVal val="visible"/>
                                      </p:to>
                                    </p:set>
                                    <p:animEffect transition="in" filter="wipe(left)">
                                      <p:cBhvr>
                                        <p:cTn id="17" dur="500"/>
                                        <p:tgtEl>
                                          <p:spTgt spid="13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4" nodeType="clickEffect">
                                  <p:stCondLst>
                                    <p:cond delay="0"/>
                                  </p:stCondLst>
                                  <p:iterate>
                                    <p:tmAbs val="0"/>
                                  </p:iterate>
                                  <p:childTnLst>
                                    <p:set>
                                      <p:cBhvr>
                                        <p:cTn id="21" fill="hold"/>
                                        <p:tgtEl>
                                          <p:spTgt spid="1326"/>
                                        </p:tgtEl>
                                        <p:attrNameLst>
                                          <p:attrName>style.visibility</p:attrName>
                                        </p:attrNameLst>
                                      </p:cBhvr>
                                      <p:to>
                                        <p:strVal val="visible"/>
                                      </p:to>
                                    </p:set>
                                    <p:animEffect transition="in" filter="wipe(up)">
                                      <p:cBhvr>
                                        <p:cTn id="22" dur="500"/>
                                        <p:tgtEl>
                                          <p:spTgt spid="13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5" grpId="3" animBg="1" advAuto="0"/>
      <p:bldP spid="1321" grpId="1" animBg="1" advAuto="0"/>
      <p:bldP spid="1322" grpId="2" animBg="1" advAuto="0"/>
      <p:bldP spid="1326" grpId="4" animBg="1" advAuto="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0" name="layers-small.jpg" descr="layers-small.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
        <p:nvSpPr>
          <p:cNvPr id="1331" name="Kaibab Upwarp"/>
          <p:cNvSpPr/>
          <p:nvPr/>
        </p:nvSpPr>
        <p:spPr>
          <a:xfrm>
            <a:off x="2350306" y="1261110"/>
            <a:ext cx="5611788" cy="90678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6300" b="1">
                <a:latin typeface="Myriad Pro"/>
                <a:ea typeface="Myriad Pro"/>
                <a:cs typeface="Myriad Pro"/>
                <a:sym typeface="Myriad Pro"/>
              </a:defRPr>
            </a:lvl1pPr>
          </a:lstStyle>
          <a:p>
            <a:r>
              <a:t>Kaibab Upwarp</a:t>
            </a:r>
          </a:p>
        </p:txBody>
      </p:sp>
      <p:sp>
        <p:nvSpPr>
          <p:cNvPr id="1332" name="Calcar Kaibab 250 mdaîu"/>
          <p:cNvSpPr/>
          <p:nvPr/>
        </p:nvSpPr>
        <p:spPr>
          <a:xfrm>
            <a:off x="2877337" y="2907030"/>
            <a:ext cx="6081726" cy="66294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400">
                <a:latin typeface="Myriad Pro Semibold"/>
                <a:ea typeface="Myriad Pro Semibold"/>
                <a:cs typeface="Myriad Pro Semibold"/>
                <a:sym typeface="Myriad Pro Semibold"/>
              </a:defRPr>
            </a:lvl1pPr>
          </a:lstStyle>
          <a:p>
            <a:r>
              <a:t>Calcar Kaibab 250 mdaîu</a:t>
            </a:r>
          </a:p>
        </p:txBody>
      </p:sp>
      <p:sp>
        <p:nvSpPr>
          <p:cNvPr id="1333" name="Calcar Muav"/>
          <p:cNvSpPr/>
          <p:nvPr/>
        </p:nvSpPr>
        <p:spPr>
          <a:xfrm>
            <a:off x="4389729" y="4334510"/>
            <a:ext cx="3056942" cy="662940"/>
          </a:xfrm>
          <a:prstGeom prst="rect">
            <a:avLst/>
          </a:prstGeom>
          <a:ln w="12700">
            <a:miter lim="400000"/>
          </a:ln>
          <a:effectLst>
            <a:outerShdw blurRad="63500" dist="25400" dir="5400000" rotWithShape="0">
              <a:srgbClr val="000000">
                <a:alpha val="50000"/>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400">
                <a:solidFill>
                  <a:srgbClr val="FFFFFF"/>
                </a:solidFill>
                <a:latin typeface="Myriad Pro Semibold"/>
                <a:ea typeface="Myriad Pro Semibold"/>
                <a:cs typeface="Myriad Pro Semibold"/>
                <a:sym typeface="Myriad Pro Semibold"/>
              </a:defRPr>
            </a:lvl1pPr>
          </a:lstStyle>
          <a:p>
            <a:r>
              <a:t>Calcar Muav</a:t>
            </a:r>
          </a:p>
        </p:txBody>
      </p:sp>
      <p:sp>
        <p:nvSpPr>
          <p:cNvPr id="1334" name="Roca Argiloasă Bright Angel"/>
          <p:cNvSpPr/>
          <p:nvPr/>
        </p:nvSpPr>
        <p:spPr>
          <a:xfrm>
            <a:off x="2686050" y="5121910"/>
            <a:ext cx="6819901" cy="662940"/>
          </a:xfrm>
          <a:prstGeom prst="rect">
            <a:avLst/>
          </a:prstGeom>
          <a:ln w="12700">
            <a:miter lim="400000"/>
          </a:ln>
          <a:effectLst>
            <a:outerShdw blurRad="63500" dist="25400" dir="5400000" rotWithShape="0">
              <a:srgbClr val="000000">
                <a:alpha val="50000"/>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400">
                <a:solidFill>
                  <a:srgbClr val="FFFFFF"/>
                </a:solidFill>
                <a:latin typeface="Myriad Pro Semibold"/>
                <a:ea typeface="Myriad Pro Semibold"/>
                <a:cs typeface="Myriad Pro Semibold"/>
                <a:sym typeface="Myriad Pro Semibold"/>
              </a:defRPr>
            </a:lvl1pPr>
          </a:lstStyle>
          <a:p>
            <a:r>
              <a:t>Roca Argiloasă Bright Angel</a:t>
            </a:r>
          </a:p>
        </p:txBody>
      </p:sp>
      <p:sp>
        <p:nvSpPr>
          <p:cNvPr id="1335" name="Gresia Tapeats 520 mdaîu"/>
          <p:cNvSpPr/>
          <p:nvPr/>
        </p:nvSpPr>
        <p:spPr>
          <a:xfrm>
            <a:off x="2964611" y="5838190"/>
            <a:ext cx="6262778" cy="66294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400">
                <a:latin typeface="Myriad Pro Semibold"/>
                <a:ea typeface="Myriad Pro Semibold"/>
                <a:cs typeface="Myriad Pro Semibold"/>
                <a:sym typeface="Myriad Pro Semibold"/>
              </a:defRPr>
            </a:lvl1pPr>
          </a:lstStyle>
          <a:p>
            <a:r>
              <a:t>Gresia Tapeats 520 mdaîu</a:t>
            </a:r>
          </a:p>
        </p:txBody>
      </p:sp>
      <p:sp>
        <p:nvSpPr>
          <p:cNvPr id="1336" name="Kaibab"/>
          <p:cNvSpPr/>
          <p:nvPr/>
        </p:nvSpPr>
        <p:spPr>
          <a:xfrm rot="352652">
            <a:off x="18196788" y="7941310"/>
            <a:ext cx="1808024" cy="66294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400">
                <a:latin typeface="Myriad Pro Semibold"/>
                <a:ea typeface="Myriad Pro Semibold"/>
                <a:cs typeface="Myriad Pro Semibold"/>
                <a:sym typeface="Myriad Pro Semibold"/>
              </a:defRPr>
            </a:lvl1pPr>
          </a:lstStyle>
          <a:p>
            <a:r>
              <a:t>Kaibab</a:t>
            </a:r>
          </a:p>
        </p:txBody>
      </p:sp>
      <p:sp>
        <p:nvSpPr>
          <p:cNvPr id="1337" name="Muav"/>
          <p:cNvSpPr/>
          <p:nvPr/>
        </p:nvSpPr>
        <p:spPr>
          <a:xfrm rot="480000">
            <a:off x="18093131" y="9363709"/>
            <a:ext cx="1456538" cy="662941"/>
          </a:xfrm>
          <a:prstGeom prst="rect">
            <a:avLst/>
          </a:prstGeom>
          <a:ln w="12700">
            <a:miter lim="400000"/>
          </a:ln>
          <a:effectLst>
            <a:outerShdw blurRad="63500" dist="25400" dir="5400000" rotWithShape="0">
              <a:srgbClr val="000000">
                <a:alpha val="50000"/>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400">
                <a:solidFill>
                  <a:srgbClr val="FFFFFF"/>
                </a:solidFill>
                <a:latin typeface="Myriad Pro Semibold"/>
                <a:ea typeface="Myriad Pro Semibold"/>
                <a:cs typeface="Myriad Pro Semibold"/>
                <a:sym typeface="Myriad Pro Semibold"/>
              </a:defRPr>
            </a:lvl1pPr>
          </a:lstStyle>
          <a:p>
            <a:r>
              <a:t>Muav</a:t>
            </a:r>
          </a:p>
        </p:txBody>
      </p:sp>
      <p:sp>
        <p:nvSpPr>
          <p:cNvPr id="1338" name="Bright Angel"/>
          <p:cNvSpPr/>
          <p:nvPr/>
        </p:nvSpPr>
        <p:spPr>
          <a:xfrm rot="480000">
            <a:off x="17499710" y="10036809"/>
            <a:ext cx="3151379" cy="662941"/>
          </a:xfrm>
          <a:prstGeom prst="rect">
            <a:avLst/>
          </a:prstGeom>
          <a:ln w="12700">
            <a:miter lim="400000"/>
          </a:ln>
          <a:effectLst>
            <a:outerShdw blurRad="63500" dist="25400" dir="5400000" rotWithShape="0">
              <a:srgbClr val="000000">
                <a:alpha val="50000"/>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400">
                <a:solidFill>
                  <a:srgbClr val="FFFFFF"/>
                </a:solidFill>
                <a:latin typeface="Myriad Pro Semibold"/>
                <a:ea typeface="Myriad Pro Semibold"/>
                <a:cs typeface="Myriad Pro Semibold"/>
                <a:sym typeface="Myriad Pro Semibold"/>
              </a:defRPr>
            </a:lvl1pPr>
          </a:lstStyle>
          <a:p>
            <a:r>
              <a:t>Bright Angel</a:t>
            </a:r>
          </a:p>
        </p:txBody>
      </p:sp>
      <p:sp>
        <p:nvSpPr>
          <p:cNvPr id="1339" name="Tapeats"/>
          <p:cNvSpPr/>
          <p:nvPr/>
        </p:nvSpPr>
        <p:spPr>
          <a:xfrm rot="540000">
            <a:off x="17831333" y="10679430"/>
            <a:ext cx="1980134" cy="66294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400">
                <a:latin typeface="Myriad Pro Semibold"/>
                <a:ea typeface="Myriad Pro Semibold"/>
                <a:cs typeface="Myriad Pro Semibold"/>
                <a:sym typeface="Myriad Pro Semibold"/>
              </a:defRPr>
            </a:lvl1pPr>
          </a:lstStyle>
          <a:p>
            <a:r>
              <a:t>Tapeats</a:t>
            </a:r>
          </a:p>
        </p:txBody>
      </p:sp>
      <p:sp>
        <p:nvSpPr>
          <p:cNvPr id="1340" name="Secțiunea geologică tăiată…"/>
          <p:cNvSpPr/>
          <p:nvPr/>
        </p:nvSpPr>
        <p:spPr>
          <a:xfrm>
            <a:off x="12223269" y="1458087"/>
            <a:ext cx="9703500" cy="356082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r">
              <a:lnSpc>
                <a:spcPct val="90000"/>
              </a:lnSpc>
              <a:defRPr sz="6300" b="1">
                <a:latin typeface="Myriad Pro"/>
                <a:ea typeface="Myriad Pro"/>
                <a:cs typeface="Myriad Pro"/>
                <a:sym typeface="Myriad Pro"/>
              </a:defRPr>
            </a:pPr>
            <a:r>
              <a:t>Secțiunea geologică tăiată</a:t>
            </a:r>
          </a:p>
          <a:p>
            <a:pPr algn="r">
              <a:lnSpc>
                <a:spcPct val="90000"/>
              </a:lnSpc>
              <a:defRPr sz="6300" b="1">
                <a:latin typeface="Myriad Pro"/>
                <a:ea typeface="Myriad Pro"/>
                <a:cs typeface="Myriad Pro"/>
                <a:sym typeface="Myriad Pro"/>
              </a:defRPr>
            </a:pPr>
            <a:r>
              <a:t>în Marele Canion </a:t>
            </a:r>
          </a:p>
          <a:p>
            <a:pPr algn="r">
              <a:lnSpc>
                <a:spcPct val="90000"/>
              </a:lnSpc>
              <a:defRPr sz="6300" b="1">
                <a:latin typeface="Myriad Pro"/>
                <a:ea typeface="Myriad Pro"/>
                <a:cs typeface="Myriad Pro"/>
                <a:sym typeface="Myriad Pro"/>
              </a:defRPr>
            </a:pPr>
            <a:r>
              <a:t>arată tranziția monoclină </a:t>
            </a:r>
          </a:p>
          <a:p>
            <a:pPr algn="r">
              <a:lnSpc>
                <a:spcPct val="90000"/>
              </a:lnSpc>
              <a:defRPr sz="6300" b="1">
                <a:latin typeface="Myriad Pro"/>
                <a:ea typeface="Myriad Pro"/>
                <a:cs typeface="Myriad Pro"/>
                <a:sym typeface="Myriad Pro"/>
              </a:defRPr>
            </a:pPr>
            <a:r>
              <a:t>și Podișul  Kaibab    </a:t>
            </a:r>
          </a:p>
        </p:txBody>
      </p:sp>
      <p:sp>
        <p:nvSpPr>
          <p:cNvPr id="1341" name="Șisturi și Graniți"/>
          <p:cNvSpPr/>
          <p:nvPr/>
        </p:nvSpPr>
        <p:spPr>
          <a:xfrm>
            <a:off x="3475500" y="7744883"/>
            <a:ext cx="3897377" cy="66294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400">
                <a:latin typeface="Myriad Pro Semibold"/>
                <a:ea typeface="Myriad Pro Semibold"/>
                <a:cs typeface="Myriad Pro Semibold"/>
                <a:sym typeface="Myriad Pro Semibold"/>
              </a:defRPr>
            </a:lvl1pPr>
          </a:lstStyle>
          <a:p>
            <a:r>
              <a:t>Șisturi și Graniți</a:t>
            </a:r>
          </a:p>
        </p:txBody>
      </p:sp>
      <p:sp>
        <p:nvSpPr>
          <p:cNvPr id="1342" name="70 mda"/>
          <p:cNvSpPr/>
          <p:nvPr/>
        </p:nvSpPr>
        <p:spPr>
          <a:xfrm>
            <a:off x="5436633" y="11155256"/>
            <a:ext cx="1911401" cy="66294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400">
                <a:latin typeface="Myriad Pro Semibold"/>
                <a:ea typeface="Myriad Pro Semibold"/>
                <a:cs typeface="Myriad Pro Semibold"/>
                <a:sym typeface="Myriad Pro Semibold"/>
              </a:defRPr>
            </a:lvl1pPr>
          </a:lstStyle>
          <a:p>
            <a:r>
              <a:t>70 mda</a:t>
            </a:r>
          </a:p>
        </p:txBody>
      </p:sp>
      <p:sp>
        <p:nvSpPr>
          <p:cNvPr id="1343" name="Double Arrow"/>
          <p:cNvSpPr/>
          <p:nvPr/>
        </p:nvSpPr>
        <p:spPr>
          <a:xfrm rot="16200000">
            <a:off x="163719" y="4250054"/>
            <a:ext cx="3646282" cy="857251"/>
          </a:xfrm>
          <a:prstGeom prst="leftRightArrow">
            <a:avLst>
              <a:gd name="adj1" fmla="val 32000"/>
              <a:gd name="adj2" fmla="val 65185"/>
            </a:avLst>
          </a:prstGeom>
          <a:blipFill>
            <a:blip r:embed="rId4"/>
          </a:blipFill>
          <a:ln w="12700">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1349" name="Connection Line"/>
          <p:cNvSpPr/>
          <p:nvPr/>
        </p:nvSpPr>
        <p:spPr>
          <a:xfrm>
            <a:off x="1986859" y="4678679"/>
            <a:ext cx="10205141" cy="217932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4082" y="21364"/>
                  <a:pt x="6882" y="14164"/>
                  <a:pt x="0" y="0"/>
                </a:cubicBezTo>
              </a:path>
            </a:pathLst>
          </a:custGeom>
          <a:ln w="25400">
            <a:solidFill>
              <a:schemeClr val="accent5">
                <a:alpha val="75000"/>
              </a:schemeClr>
            </a:solidFill>
            <a:miter lim="400000"/>
          </a:ln>
        </p:spPr>
        <p:txBody>
          <a:bodyPr/>
          <a:lstStyle/>
          <a:p>
            <a:endParaRPr/>
          </a:p>
        </p:txBody>
      </p:sp>
      <p:sp>
        <p:nvSpPr>
          <p:cNvPr id="1350" name="Connection Line"/>
          <p:cNvSpPr/>
          <p:nvPr/>
        </p:nvSpPr>
        <p:spPr>
          <a:xfrm>
            <a:off x="1986859" y="4678679"/>
            <a:ext cx="10205141" cy="217932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4082" y="21364"/>
                  <a:pt x="6882" y="14164"/>
                  <a:pt x="0" y="0"/>
                </a:cubicBezTo>
              </a:path>
            </a:pathLst>
          </a:custGeom>
          <a:ln w="127000">
            <a:solidFill>
              <a:srgbClr val="FFFB01"/>
            </a:solidFill>
            <a:miter lim="400000"/>
          </a:ln>
        </p:spPr>
        <p:txBody>
          <a:bodyPr/>
          <a:lstStyle/>
          <a:p>
            <a:endParaRPr/>
          </a:p>
        </p:txBody>
      </p:sp>
      <p:grpSp>
        <p:nvGrpSpPr>
          <p:cNvPr id="1348" name="Group"/>
          <p:cNvGrpSpPr/>
          <p:nvPr/>
        </p:nvGrpSpPr>
        <p:grpSpPr>
          <a:xfrm>
            <a:off x="1384275" y="6655779"/>
            <a:ext cx="3519979" cy="3991582"/>
            <a:chOff x="0" y="0"/>
            <a:chExt cx="3519977" cy="3991580"/>
          </a:xfrm>
        </p:grpSpPr>
        <p:sp>
          <p:nvSpPr>
            <p:cNvPr id="1346" name="Line"/>
            <p:cNvSpPr/>
            <p:nvPr/>
          </p:nvSpPr>
          <p:spPr>
            <a:xfrm flipH="1" flipV="1">
              <a:off x="628213" y="0"/>
              <a:ext cx="266828" cy="2827202"/>
            </a:xfrm>
            <a:prstGeom prst="line">
              <a:avLst/>
            </a:prstGeom>
            <a:noFill/>
            <a:ln w="190500" cap="flat">
              <a:solidFill>
                <a:srgbClr val="000000"/>
              </a:solidFill>
              <a:prstDash val="solid"/>
              <a:miter lim="400000"/>
              <a:tailEnd type="triangle" w="med" len="med"/>
            </a:ln>
            <a:effectLst/>
          </p:spPr>
          <p:txBody>
            <a:bodyPr wrap="square" lIns="50800" tIns="50800" rIns="50800" bIns="50800" numCol="1" anchor="ctr">
              <a:noAutofit/>
            </a:bodyP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1347" name="270 mda"/>
            <p:cNvSpPr/>
            <p:nvPr/>
          </p:nvSpPr>
          <p:spPr>
            <a:xfrm>
              <a:off x="0" y="2939917"/>
              <a:ext cx="3519978" cy="105166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defTabSz="457200">
                <a:defRPr sz="6700" b="1">
                  <a:latin typeface="Arial"/>
                  <a:ea typeface="Arial"/>
                  <a:cs typeface="Arial"/>
                  <a:sym typeface="Arial"/>
                </a:defRPr>
              </a:lvl1pPr>
            </a:lstStyle>
            <a:p>
              <a:r>
                <a:t>270 mda</a:t>
              </a:r>
            </a:p>
          </p:txBody>
        </p:sp>
      </p:gr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4" presetClass="entr" presetSubtype="32" fill="hold" grpId="1" nodeType="clickEffect">
                                  <p:stCondLst>
                                    <p:cond delay="0"/>
                                  </p:stCondLst>
                                  <p:iterate>
                                    <p:tmAbs val="0"/>
                                  </p:iterate>
                                  <p:childTnLst>
                                    <p:set>
                                      <p:cBhvr>
                                        <p:cTn id="6" fill="hold"/>
                                        <p:tgtEl>
                                          <p:spTgt spid="1343"/>
                                        </p:tgtEl>
                                        <p:attrNameLst>
                                          <p:attrName>style.visibility</p:attrName>
                                        </p:attrNameLst>
                                      </p:cBhvr>
                                      <p:to>
                                        <p:strVal val="visible"/>
                                      </p:to>
                                    </p:set>
                                    <p:animEffect transition="in" filter="box(out)">
                                      <p:cBhvr>
                                        <p:cTn id="7" dur="499"/>
                                        <p:tgtEl>
                                          <p:spTgt spid="1343"/>
                                        </p:tgtEl>
                                      </p:cBhvr>
                                    </p:animEffect>
                                  </p:childTnLst>
                                </p:cTn>
                              </p:par>
                            </p:childTnLst>
                          </p:cTn>
                        </p:par>
                        <p:par>
                          <p:cTn id="8" fill="hold">
                            <p:stCondLst>
                              <p:cond delay="499"/>
                            </p:stCondLst>
                            <p:childTnLst>
                              <p:par>
                                <p:cTn id="9" presetID="22" presetClass="entr" presetSubtype="4" fill="hold" grpId="2" nodeType="afterEffect">
                                  <p:stCondLst>
                                    <p:cond delay="0"/>
                                  </p:stCondLst>
                                  <p:iterate>
                                    <p:tmAbs val="0"/>
                                  </p:iterate>
                                  <p:childTnLst>
                                    <p:set>
                                      <p:cBhvr>
                                        <p:cTn id="10" fill="hold"/>
                                        <p:tgtEl>
                                          <p:spTgt spid="1348"/>
                                        </p:tgtEl>
                                        <p:attrNameLst>
                                          <p:attrName>style.visibility</p:attrName>
                                        </p:attrNameLst>
                                      </p:cBhvr>
                                      <p:to>
                                        <p:strVal val="visible"/>
                                      </p:to>
                                    </p:set>
                                    <p:animEffect transition="in" filter="wipe(down)">
                                      <p:cBhvr>
                                        <p:cTn id="11" dur="499"/>
                                        <p:tgtEl>
                                          <p:spTgt spid="13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3" grpId="1" animBg="1" advAuto="0"/>
      <p:bldP spid="1348" grpId="2" animBg="1" advAuto="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4" name="Folded rock layers Crimea 1.jpeg" descr="Folded rock layers Crimea 1.jpeg"/>
          <p:cNvPicPr>
            <a:picLocks noChangeAspect="1"/>
          </p:cNvPicPr>
          <p:nvPr/>
        </p:nvPicPr>
        <p:blipFill>
          <a:blip r:embed="rId3">
            <a:extLst/>
          </a:blip>
          <a:stretch>
            <a:fillRect/>
          </a:stretch>
        </p:blipFill>
        <p:spPr>
          <a:xfrm>
            <a:off x="508000" y="469900"/>
            <a:ext cx="11684000" cy="8763000"/>
          </a:xfrm>
          <a:prstGeom prst="rect">
            <a:avLst/>
          </a:prstGeom>
          <a:ln w="25400">
            <a:solidFill>
              <a:srgbClr val="FFFFFF"/>
            </a:solidFill>
            <a:miter lim="400000"/>
          </a:ln>
        </p:spPr>
      </p:pic>
      <p:pic>
        <p:nvPicPr>
          <p:cNvPr id="1355" name="Folded rock layers Crimea 2.jpeg" descr="Folded rock layers Crimea 2.jpeg"/>
          <p:cNvPicPr>
            <a:picLocks noChangeAspect="1"/>
          </p:cNvPicPr>
          <p:nvPr/>
        </p:nvPicPr>
        <p:blipFill>
          <a:blip r:embed="rId4">
            <a:extLst/>
          </a:blip>
          <a:stretch>
            <a:fillRect/>
          </a:stretch>
        </p:blipFill>
        <p:spPr>
          <a:xfrm>
            <a:off x="12687300" y="4965700"/>
            <a:ext cx="11176000" cy="8312150"/>
          </a:xfrm>
          <a:prstGeom prst="rect">
            <a:avLst/>
          </a:prstGeom>
          <a:ln w="25400">
            <a:solidFill>
              <a:srgbClr val="FFFFFF"/>
            </a:solidFill>
            <a:miter lim="400000"/>
          </a:ln>
        </p:spPr>
      </p:pic>
      <p:sp>
        <p:nvSpPr>
          <p:cNvPr id="1356" name="Crimeea, Ucraina"/>
          <p:cNvSpPr/>
          <p:nvPr/>
        </p:nvSpPr>
        <p:spPr>
          <a:xfrm>
            <a:off x="2505918" y="10718800"/>
            <a:ext cx="8042524" cy="11684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7200">
                <a:solidFill>
                  <a:srgbClr val="FFFFFF"/>
                </a:solidFill>
                <a:latin typeface="DejaVu Sans"/>
                <a:ea typeface="DejaVu Sans"/>
                <a:cs typeface="DejaVu Sans"/>
                <a:sym typeface="DejaVu Sans"/>
              </a:defRPr>
            </a:lvl1pPr>
          </a:lstStyle>
          <a:p>
            <a:r>
              <a:t>Crimeea, Ucraina</a:t>
            </a:r>
          </a:p>
        </p:txBody>
      </p:sp>
      <p:sp>
        <p:nvSpPr>
          <p:cNvPr id="1357" name="Rocă argiloasă îndoită și straturi de calcar"/>
          <p:cNvSpPr/>
          <p:nvPr/>
        </p:nvSpPr>
        <p:spPr>
          <a:xfrm>
            <a:off x="13768437" y="723899"/>
            <a:ext cx="9004301" cy="3302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7200">
                <a:solidFill>
                  <a:srgbClr val="FFFFFF"/>
                </a:solidFill>
                <a:latin typeface="DejaVu Sans"/>
                <a:ea typeface="DejaVu Sans"/>
                <a:cs typeface="DejaVu Sans"/>
                <a:sym typeface="DejaVu Sans"/>
              </a:defRPr>
            </a:lvl1pPr>
          </a:lstStyle>
          <a:p>
            <a:r>
              <a:t>Rocă argiloasă îndoită și straturi de calcar</a:t>
            </a:r>
          </a:p>
        </p:txBody>
      </p:sp>
      <p:sp>
        <p:nvSpPr>
          <p:cNvPr id="1358" name="Line"/>
          <p:cNvSpPr/>
          <p:nvPr/>
        </p:nvSpPr>
        <p:spPr>
          <a:xfrm>
            <a:off x="4297860" y="1960496"/>
            <a:ext cx="7044171" cy="638834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8771" y="16068"/>
                </a:lnTo>
                <a:lnTo>
                  <a:pt x="16500" y="10474"/>
                </a:lnTo>
                <a:lnTo>
                  <a:pt x="20402" y="6616"/>
                </a:lnTo>
                <a:lnTo>
                  <a:pt x="21600" y="4376"/>
                </a:lnTo>
                <a:lnTo>
                  <a:pt x="20922" y="3121"/>
                </a:lnTo>
                <a:lnTo>
                  <a:pt x="19418" y="2303"/>
                </a:lnTo>
                <a:lnTo>
                  <a:pt x="16805" y="1914"/>
                </a:lnTo>
                <a:lnTo>
                  <a:pt x="13733" y="1333"/>
                </a:lnTo>
                <a:lnTo>
                  <a:pt x="10550" y="563"/>
                </a:lnTo>
                <a:lnTo>
                  <a:pt x="7138" y="0"/>
                </a:lnTo>
              </a:path>
            </a:pathLst>
          </a:custGeom>
          <a:ln w="190500">
            <a:solidFill>
              <a:srgbClr val="FFFB00"/>
            </a:solidFill>
            <a:miter lim="400000"/>
          </a:ln>
        </p:spPr>
        <p:txBody>
          <a:bodyPr lIns="50800" tIns="50800" rIns="50800" bIns="50800" anchor="ctr"/>
          <a:lstStyle/>
          <a:p>
            <a:endParaRPr/>
          </a:p>
        </p:txBody>
      </p:sp>
      <p:sp>
        <p:nvSpPr>
          <p:cNvPr id="1359" name="Line"/>
          <p:cNvSpPr/>
          <p:nvPr/>
        </p:nvSpPr>
        <p:spPr>
          <a:xfrm>
            <a:off x="15750787" y="8152631"/>
            <a:ext cx="3593819" cy="338915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2294" y="13763"/>
                </a:lnTo>
                <a:lnTo>
                  <a:pt x="18941" y="9290"/>
                </a:lnTo>
                <a:lnTo>
                  <a:pt x="20699" y="7642"/>
                </a:lnTo>
                <a:lnTo>
                  <a:pt x="21600" y="5367"/>
                </a:lnTo>
                <a:lnTo>
                  <a:pt x="21028" y="3511"/>
                </a:lnTo>
                <a:lnTo>
                  <a:pt x="19376" y="1800"/>
                </a:lnTo>
                <a:lnTo>
                  <a:pt x="17190" y="495"/>
                </a:lnTo>
                <a:lnTo>
                  <a:pt x="14591" y="0"/>
                </a:lnTo>
              </a:path>
            </a:pathLst>
          </a:custGeom>
          <a:ln w="190500">
            <a:solidFill>
              <a:srgbClr val="FFFB00"/>
            </a:solidFill>
            <a:miter lim="400000"/>
          </a:ln>
        </p:spPr>
        <p:txBody>
          <a:bodyPr lIns="50800" tIns="50800" rIns="50800" bIns="50800" anchor="ctr"/>
          <a:lstStyle/>
          <a:p>
            <a:endParaRP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4" fill="hold" grpId="1" nodeType="clickEffect">
                                  <p:stCondLst>
                                    <p:cond delay="0"/>
                                  </p:stCondLst>
                                  <p:iterate>
                                    <p:tmAbs val="0"/>
                                  </p:iterate>
                                  <p:childTnLst>
                                    <p:set>
                                      <p:cBhvr>
                                        <p:cTn id="6" fill="hold"/>
                                        <p:tgtEl>
                                          <p:spTgt spid="1358"/>
                                        </p:tgtEl>
                                        <p:attrNameLst>
                                          <p:attrName>style.visibility</p:attrName>
                                        </p:attrNameLst>
                                      </p:cBhvr>
                                      <p:to>
                                        <p:strVal val="visible"/>
                                      </p:to>
                                    </p:set>
                                    <p:animEffect transition="in" filter="wipe(down)">
                                      <p:cBhvr>
                                        <p:cTn id="7" dur="500"/>
                                        <p:tgtEl>
                                          <p:spTgt spid="1358"/>
                                        </p:tgtEl>
                                      </p:cBhvr>
                                    </p:animEffect>
                                  </p:childTnLst>
                                </p:cTn>
                              </p:par>
                            </p:childTnLst>
                          </p:cTn>
                        </p:par>
                        <p:par>
                          <p:cTn id="8" fill="hold">
                            <p:stCondLst>
                              <p:cond delay="500"/>
                            </p:stCondLst>
                            <p:childTnLst>
                              <p:par>
                                <p:cTn id="9" presetID="22" presetClass="entr" presetSubtype="4" fill="hold" grpId="2" nodeType="afterEffect">
                                  <p:stCondLst>
                                    <p:cond delay="500"/>
                                  </p:stCondLst>
                                  <p:iterate>
                                    <p:tmAbs val="0"/>
                                  </p:iterate>
                                  <p:childTnLst>
                                    <p:set>
                                      <p:cBhvr>
                                        <p:cTn id="10" fill="hold"/>
                                        <p:tgtEl>
                                          <p:spTgt spid="1359"/>
                                        </p:tgtEl>
                                        <p:attrNameLst>
                                          <p:attrName>style.visibility</p:attrName>
                                        </p:attrNameLst>
                                      </p:cBhvr>
                                      <p:to>
                                        <p:strVal val="visible"/>
                                      </p:to>
                                    </p:set>
                                    <p:animEffect transition="in" filter="wipe(down)">
                                      <p:cBhvr>
                                        <p:cTn id="11" dur="500"/>
                                        <p:tgtEl>
                                          <p:spTgt spid="13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8" grpId="1" animBg="1" advAuto="0"/>
      <p:bldP spid="1359" grpId="2" animBg="1" advAuto="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3" name="Sedimentarea Rapidă"/>
          <p:cNvSpPr>
            <a:spLocks noGrp="1"/>
          </p:cNvSpPr>
          <p:nvPr>
            <p:ph type="title"/>
          </p:nvPr>
        </p:nvSpPr>
        <p:spPr>
          <a:xfrm>
            <a:off x="1778000" y="1091247"/>
            <a:ext cx="20828000" cy="2489201"/>
          </a:xfrm>
          <a:prstGeom prst="rect">
            <a:avLst/>
          </a:prstGeom>
        </p:spPr>
        <p:txBody>
          <a:bodyPr/>
          <a:lstStyle>
            <a:lvl1pPr>
              <a:defRPr>
                <a:latin typeface="Papyrus"/>
                <a:ea typeface="Papyrus"/>
                <a:cs typeface="Papyrus"/>
                <a:sym typeface="Papyrus"/>
              </a:defRPr>
            </a:lvl1pPr>
          </a:lstStyle>
          <a:p>
            <a:r>
              <a:t>Sedimentarea Rapidă</a:t>
            </a:r>
          </a:p>
        </p:txBody>
      </p:sp>
      <p:sp>
        <p:nvSpPr>
          <p:cNvPr id="1364" name="Lipsa trăsăturilor de eroziune…"/>
          <p:cNvSpPr>
            <a:spLocks noGrp="1"/>
          </p:cNvSpPr>
          <p:nvPr>
            <p:ph type="body" idx="1"/>
          </p:nvPr>
        </p:nvSpPr>
        <p:spPr>
          <a:xfrm>
            <a:off x="2425700" y="3911600"/>
            <a:ext cx="19532600" cy="8699500"/>
          </a:xfrm>
          <a:prstGeom prst="rect">
            <a:avLst/>
          </a:prstGeom>
        </p:spPr>
        <p:txBody>
          <a:bodyPr/>
          <a:lstStyle/>
          <a:p>
            <a:pPr marL="1371600" indent="-1371600">
              <a:lnSpc>
                <a:spcPct val="100000"/>
              </a:lnSpc>
              <a:spcBef>
                <a:spcPts val="3000"/>
              </a:spcBef>
              <a:buSzPct val="100000"/>
              <a:buAutoNum type="arabicPeriod"/>
              <a:defRPr sz="7000"/>
            </a:pPr>
            <a:r>
              <a:t>Lipsa trăsăturilor de eroziune</a:t>
            </a:r>
          </a:p>
          <a:p>
            <a:pPr marL="1371600" indent="-1371600">
              <a:lnSpc>
                <a:spcPct val="100000"/>
              </a:lnSpc>
              <a:spcBef>
                <a:spcPts val="3000"/>
              </a:spcBef>
              <a:buSzPct val="100000"/>
              <a:buAutoNum type="arabicPeriod"/>
              <a:defRPr sz="7000"/>
            </a:pPr>
            <a:r>
              <a:t>Deformarea sedimentelor moi</a:t>
            </a:r>
          </a:p>
          <a:p>
            <a:pPr marL="1371600" indent="-1371600">
              <a:lnSpc>
                <a:spcPct val="100000"/>
              </a:lnSpc>
              <a:spcBef>
                <a:spcPts val="3000"/>
              </a:spcBef>
              <a:buSzPct val="100000"/>
              <a:buAutoNum type="arabicPeriod"/>
              <a:defRPr sz="7000"/>
            </a:pPr>
            <a:r>
              <a:t>Lipsa deranjamentelor de viață (biologice)  la suprafață</a:t>
            </a:r>
          </a:p>
        </p:txBody>
      </p:sp>
    </p:spTree>
  </p:cSld>
  <p:clrMapOvr>
    <a:masterClrMapping/>
  </p:clrMapOvr>
  <p:transition xmlns:p14="http://schemas.microsoft.com/office/powerpoint/2010/main" spd="med"/>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8" name="Bioturbation.jpg" descr="Bioturbation.jpg"/>
          <p:cNvPicPr>
            <a:picLocks/>
          </p:cNvPicPr>
          <p:nvPr/>
        </p:nvPicPr>
        <p:blipFill>
          <a:blip r:embed="rId3">
            <a:extLst/>
          </a:blip>
          <a:srcRect l="3052" t="3765" r="2325" b="10460"/>
          <a:stretch>
            <a:fillRect/>
          </a:stretch>
        </p:blipFill>
        <p:spPr>
          <a:xfrm>
            <a:off x="4368800" y="1244600"/>
            <a:ext cx="15633700" cy="9817100"/>
          </a:xfrm>
          <a:prstGeom prst="rect">
            <a:avLst/>
          </a:prstGeom>
          <a:ln w="25400">
            <a:solidFill>
              <a:srgbClr val="FFFFFF"/>
            </a:solidFill>
            <a:miter lim="400000"/>
          </a:ln>
        </p:spPr>
      </p:pic>
      <p:sp>
        <p:nvSpPr>
          <p:cNvPr id="1369" name="Ecologia vieții de pe fundul oceanului"/>
          <p:cNvSpPr>
            <a:spLocks noGrp="1"/>
          </p:cNvSpPr>
          <p:nvPr>
            <p:ph type="title" idx="4294967295"/>
          </p:nvPr>
        </p:nvSpPr>
        <p:spPr>
          <a:xfrm>
            <a:off x="1434827" y="11061700"/>
            <a:ext cx="21514346" cy="1206500"/>
          </a:xfrm>
          <a:prstGeom prst="rect">
            <a:avLst/>
          </a:prstGeom>
          <a:effectLst>
            <a:outerShdw blurRad="50800" dist="38100" dir="5400000" rotWithShape="0">
              <a:srgbClr val="000000">
                <a:alpha val="40000"/>
              </a:srgbClr>
            </a:outerShdw>
          </a:effectLst>
        </p:spPr>
        <p:txBody>
          <a:bodyPr anchor="ctr"/>
          <a:lstStyle>
            <a:lvl1pPr>
              <a:defRPr sz="7200">
                <a:latin typeface="DejaVu Sans"/>
                <a:ea typeface="DejaVu Sans"/>
                <a:cs typeface="DejaVu Sans"/>
                <a:sym typeface="DejaVu Sans"/>
              </a:defRPr>
            </a:lvl1pPr>
          </a:lstStyle>
          <a:p>
            <a:r>
              <a:t>Ecologia vieții de pe fundul oceanului</a:t>
            </a:r>
          </a:p>
        </p:txBody>
      </p:sp>
      <p:sp>
        <p:nvSpPr>
          <p:cNvPr id="1370" name="plante în creștere"/>
          <p:cNvSpPr/>
          <p:nvPr/>
        </p:nvSpPr>
        <p:spPr>
          <a:xfrm>
            <a:off x="16451253" y="4063334"/>
            <a:ext cx="6598742" cy="838201"/>
          </a:xfrm>
          <a:prstGeom prst="rect">
            <a:avLst/>
          </a:prstGeom>
          <a:blipFill>
            <a:blip r:embed="rId4"/>
          </a:blipFill>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defTabSz="584200">
              <a:defRPr sz="5000">
                <a:solidFill>
                  <a:srgbClr val="381C00"/>
                </a:solidFill>
                <a:effectLst>
                  <a:outerShdw blurRad="38100" dist="12700" dir="5400000" rotWithShape="0">
                    <a:srgbClr val="000000">
                      <a:alpha val="50000"/>
                    </a:srgbClr>
                  </a:outerShdw>
                </a:effectLst>
                <a:latin typeface="DejaVu Sans"/>
                <a:ea typeface="DejaVu Sans"/>
                <a:cs typeface="DejaVu Sans"/>
                <a:sym typeface="DejaVu Sans"/>
              </a:defRPr>
            </a:lvl1pPr>
          </a:lstStyle>
          <a:p>
            <a:r>
              <a:t> plante în creștere </a:t>
            </a:r>
          </a:p>
        </p:txBody>
      </p:sp>
      <p:sp>
        <p:nvSpPr>
          <p:cNvPr id="1371" name="viermi"/>
          <p:cNvSpPr/>
          <p:nvPr/>
        </p:nvSpPr>
        <p:spPr>
          <a:xfrm>
            <a:off x="4733055" y="8628419"/>
            <a:ext cx="2303935" cy="838201"/>
          </a:xfrm>
          <a:prstGeom prst="rect">
            <a:avLst/>
          </a:prstGeom>
          <a:blipFill>
            <a:blip r:embed="rId4"/>
          </a:blipFill>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defTabSz="584200">
              <a:defRPr sz="5000">
                <a:solidFill>
                  <a:srgbClr val="381C00"/>
                </a:solidFill>
                <a:effectLst>
                  <a:outerShdw blurRad="38100" dist="12700" dir="5400000" rotWithShape="0">
                    <a:srgbClr val="000000">
                      <a:alpha val="50000"/>
                    </a:srgbClr>
                  </a:outerShdw>
                </a:effectLst>
                <a:latin typeface="DejaVu Sans"/>
                <a:ea typeface="DejaVu Sans"/>
                <a:cs typeface="DejaVu Sans"/>
                <a:sym typeface="DejaVu Sans"/>
              </a:defRPr>
            </a:lvl1pPr>
          </a:lstStyle>
          <a:p>
            <a:r>
              <a:t>viermi </a:t>
            </a:r>
          </a:p>
        </p:txBody>
      </p:sp>
    </p:spTree>
  </p:cSld>
  <p:clrMapOvr>
    <a:masterClrMapping/>
  </p:clrMapOvr>
  <p:transition xmlns:p14="http://schemas.microsoft.com/office/powerpoint/2010/main" spd="med"/>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5" name="Sedimentarea Rapidă"/>
          <p:cNvSpPr>
            <a:spLocks noGrp="1"/>
          </p:cNvSpPr>
          <p:nvPr>
            <p:ph type="title"/>
          </p:nvPr>
        </p:nvSpPr>
        <p:spPr>
          <a:xfrm>
            <a:off x="1778000" y="941880"/>
            <a:ext cx="20828000" cy="2489201"/>
          </a:xfrm>
          <a:prstGeom prst="rect">
            <a:avLst/>
          </a:prstGeom>
        </p:spPr>
        <p:txBody>
          <a:bodyPr/>
          <a:lstStyle>
            <a:lvl1pPr>
              <a:defRPr>
                <a:latin typeface="Papyrus"/>
                <a:ea typeface="Papyrus"/>
                <a:cs typeface="Papyrus"/>
                <a:sym typeface="Papyrus"/>
              </a:defRPr>
            </a:lvl1pPr>
          </a:lstStyle>
          <a:p>
            <a:r>
              <a:t>Sedimentarea Rapidă</a:t>
            </a:r>
          </a:p>
        </p:txBody>
      </p:sp>
      <p:sp>
        <p:nvSpPr>
          <p:cNvPr id="1376" name="Lipsa trăsăturilor de eroziune…"/>
          <p:cNvSpPr>
            <a:spLocks noGrp="1"/>
          </p:cNvSpPr>
          <p:nvPr>
            <p:ph type="body" idx="1"/>
          </p:nvPr>
        </p:nvSpPr>
        <p:spPr>
          <a:xfrm>
            <a:off x="2425700" y="3911600"/>
            <a:ext cx="19532600" cy="8699500"/>
          </a:xfrm>
          <a:prstGeom prst="rect">
            <a:avLst/>
          </a:prstGeom>
        </p:spPr>
        <p:txBody>
          <a:bodyPr/>
          <a:lstStyle/>
          <a:p>
            <a:pPr marL="1371600" indent="-1371600">
              <a:lnSpc>
                <a:spcPct val="100000"/>
              </a:lnSpc>
              <a:spcBef>
                <a:spcPts val="3000"/>
              </a:spcBef>
              <a:buSzPct val="100000"/>
              <a:buAutoNum type="arabicPeriod"/>
              <a:defRPr sz="7000"/>
            </a:pPr>
            <a:r>
              <a:t>Lipsa trăsăturilor de eroziune</a:t>
            </a:r>
          </a:p>
          <a:p>
            <a:pPr marL="1371600" indent="-1371600">
              <a:lnSpc>
                <a:spcPct val="100000"/>
              </a:lnSpc>
              <a:spcBef>
                <a:spcPts val="3000"/>
              </a:spcBef>
              <a:buSzPct val="100000"/>
              <a:buAutoNum type="arabicPeriod"/>
              <a:defRPr sz="7000"/>
            </a:pPr>
            <a:r>
              <a:t>Deformarea sedimentelor moi</a:t>
            </a:r>
          </a:p>
          <a:p>
            <a:pPr marL="1371600" indent="-1371600">
              <a:lnSpc>
                <a:spcPct val="100000"/>
              </a:lnSpc>
              <a:spcBef>
                <a:spcPts val="3000"/>
              </a:spcBef>
              <a:buSzPct val="100000"/>
              <a:buAutoNum type="arabicPeriod"/>
              <a:defRPr sz="7000"/>
            </a:pPr>
            <a:r>
              <a:t>Lipsa deranjamentelor de viață (biologice)  la suprafață</a:t>
            </a:r>
          </a:p>
          <a:p>
            <a:pPr marL="1371600" indent="-1371600">
              <a:lnSpc>
                <a:spcPct val="100000"/>
              </a:lnSpc>
              <a:spcBef>
                <a:spcPts val="3000"/>
              </a:spcBef>
              <a:buSzPct val="100000"/>
              <a:buAutoNum type="arabicPeriod"/>
              <a:defRPr sz="7000"/>
            </a:pPr>
            <a:r>
              <a:t>Urme de valuri, urme de animale și urme de ploaie</a:t>
            </a:r>
          </a:p>
        </p:txBody>
      </p:sp>
    </p:spTree>
  </p:cSld>
  <p:clrMapOvr>
    <a:masterClrMapping/>
  </p:clrMapOvr>
  <p:transition xmlns:p14="http://schemas.microsoft.com/office/powerpoint/2010/main" spd="med"/>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0" name="Rectangle"/>
          <p:cNvSpPr/>
          <p:nvPr/>
        </p:nvSpPr>
        <p:spPr>
          <a:xfrm>
            <a:off x="5380566" y="1265766"/>
            <a:ext cx="16189028" cy="11184467"/>
          </a:xfrm>
          <a:prstGeom prst="rect">
            <a:avLst/>
          </a:prstGeom>
          <a:blipFill>
            <a:blip r:embed="rId3"/>
          </a:blipFill>
          <a:ln w="12700">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pic>
        <p:nvPicPr>
          <p:cNvPr id="1381" name="Ripple tracks rain.jpg" descr="Ripple tracks rain.jpg"/>
          <p:cNvPicPr>
            <a:picLocks/>
          </p:cNvPicPr>
          <p:nvPr/>
        </p:nvPicPr>
        <p:blipFill>
          <a:blip r:embed="rId4">
            <a:extLst/>
          </a:blip>
          <a:stretch>
            <a:fillRect/>
          </a:stretch>
        </p:blipFill>
        <p:spPr>
          <a:xfrm>
            <a:off x="6619875" y="1270000"/>
            <a:ext cx="11150600" cy="11176001"/>
          </a:xfrm>
          <a:prstGeom prst="rect">
            <a:avLst/>
          </a:prstGeom>
          <a:ln w="12700">
            <a:miter lim="400000"/>
          </a:ln>
        </p:spPr>
      </p:pic>
      <p:sp>
        <p:nvSpPr>
          <p:cNvPr id="1382" name="Urme de valuri"/>
          <p:cNvSpPr/>
          <p:nvPr/>
        </p:nvSpPr>
        <p:spPr>
          <a:xfrm>
            <a:off x="14368578" y="3215816"/>
            <a:ext cx="5018808" cy="838201"/>
          </a:xfrm>
          <a:prstGeom prst="rect">
            <a:avLst/>
          </a:prstGeom>
          <a:blipFill>
            <a:blip r:embed="rId3"/>
          </a:blipFill>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defTabSz="584200">
              <a:defRPr sz="5000">
                <a:solidFill>
                  <a:srgbClr val="381C00"/>
                </a:solidFill>
                <a:effectLst>
                  <a:outerShdw blurRad="38100" dist="12700" dir="5400000" rotWithShape="0">
                    <a:srgbClr val="000000">
                      <a:alpha val="50000"/>
                    </a:srgbClr>
                  </a:outerShdw>
                </a:effectLst>
                <a:latin typeface="DejaVu Sans"/>
                <a:ea typeface="DejaVu Sans"/>
                <a:cs typeface="DejaVu Sans"/>
                <a:sym typeface="DejaVu Sans"/>
              </a:defRPr>
            </a:lvl1pPr>
          </a:lstStyle>
          <a:p>
            <a:r>
              <a:t> Urme de valuri</a:t>
            </a:r>
          </a:p>
        </p:txBody>
      </p:sp>
      <p:sp>
        <p:nvSpPr>
          <p:cNvPr id="1383" name="Urme de picături"/>
          <p:cNvSpPr/>
          <p:nvPr/>
        </p:nvSpPr>
        <p:spPr>
          <a:xfrm>
            <a:off x="14932944" y="5582923"/>
            <a:ext cx="5644196" cy="838201"/>
          </a:xfrm>
          <a:prstGeom prst="rect">
            <a:avLst/>
          </a:prstGeom>
          <a:blipFill>
            <a:blip r:embed="rId3"/>
          </a:blipFill>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defTabSz="584200">
              <a:defRPr sz="5000">
                <a:solidFill>
                  <a:srgbClr val="381C00"/>
                </a:solidFill>
                <a:effectLst>
                  <a:outerShdw blurRad="38100" dist="12700" dir="5400000" rotWithShape="0">
                    <a:srgbClr val="000000">
                      <a:alpha val="50000"/>
                    </a:srgbClr>
                  </a:outerShdw>
                </a:effectLst>
                <a:latin typeface="DejaVu Sans"/>
                <a:ea typeface="DejaVu Sans"/>
                <a:cs typeface="DejaVu Sans"/>
                <a:sym typeface="DejaVu Sans"/>
              </a:defRPr>
            </a:lvl1pPr>
          </a:lstStyle>
          <a:p>
            <a:r>
              <a:t> Urme de picături</a:t>
            </a:r>
          </a:p>
        </p:txBody>
      </p:sp>
      <p:sp>
        <p:nvSpPr>
          <p:cNvPr id="1384" name="Urme de animale"/>
          <p:cNvSpPr/>
          <p:nvPr/>
        </p:nvSpPr>
        <p:spPr>
          <a:xfrm>
            <a:off x="14235758" y="8960097"/>
            <a:ext cx="5780312" cy="838201"/>
          </a:xfrm>
          <a:prstGeom prst="rect">
            <a:avLst/>
          </a:prstGeom>
          <a:blipFill>
            <a:blip r:embed="rId3"/>
          </a:blipFill>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defTabSz="584200">
              <a:defRPr sz="5000">
                <a:solidFill>
                  <a:srgbClr val="381C00"/>
                </a:solidFill>
                <a:effectLst>
                  <a:outerShdw blurRad="38100" dist="12700" dir="5400000" rotWithShape="0">
                    <a:srgbClr val="000000">
                      <a:alpha val="50000"/>
                    </a:srgbClr>
                  </a:outerShdw>
                </a:effectLst>
                <a:latin typeface="DejaVu Sans"/>
                <a:ea typeface="DejaVu Sans"/>
                <a:cs typeface="DejaVu Sans"/>
                <a:sym typeface="DejaVu Sans"/>
              </a:defRPr>
            </a:lvl1pPr>
          </a:lstStyle>
          <a:p>
            <a:r>
              <a:t> Urme de animale</a:t>
            </a:r>
          </a:p>
        </p:txBody>
      </p:sp>
      <p:sp>
        <p:nvSpPr>
          <p:cNvPr id="1385" name="de ploaie"/>
          <p:cNvSpPr/>
          <p:nvPr/>
        </p:nvSpPr>
        <p:spPr>
          <a:xfrm>
            <a:off x="16137056" y="6438900"/>
            <a:ext cx="3235971" cy="838200"/>
          </a:xfrm>
          <a:prstGeom prst="rect">
            <a:avLst/>
          </a:prstGeom>
          <a:blipFill>
            <a:blip r:embed="rId3"/>
          </a:blipFill>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defTabSz="584200">
              <a:defRPr sz="5000">
                <a:solidFill>
                  <a:srgbClr val="381C00"/>
                </a:solidFill>
                <a:effectLst>
                  <a:outerShdw blurRad="38100" dist="12700" dir="5400000" rotWithShape="0">
                    <a:srgbClr val="000000">
                      <a:alpha val="50000"/>
                    </a:srgbClr>
                  </a:outerShdw>
                </a:effectLst>
                <a:latin typeface="DejaVu Sans"/>
                <a:ea typeface="DejaVu Sans"/>
                <a:cs typeface="DejaVu Sans"/>
                <a:sym typeface="DejaVu Sans"/>
              </a:defRPr>
            </a:lvl1pPr>
          </a:lstStyle>
          <a:p>
            <a:r>
              <a:t> de ploaie</a:t>
            </a:r>
          </a:p>
        </p:txBody>
      </p:sp>
    </p:spTree>
  </p:cSld>
  <p:clrMapOvr>
    <a:masterClrMapping/>
  </p:clrMapOvr>
  <p:transition xmlns:p14="http://schemas.microsoft.com/office/powerpoint/2010/mai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3" name="Catastrofa globală istorică…"/>
          <p:cNvSpPr>
            <a:spLocks noGrp="1"/>
          </p:cNvSpPr>
          <p:nvPr>
            <p:ph type="body" idx="1"/>
          </p:nvPr>
        </p:nvSpPr>
        <p:spPr>
          <a:xfrm>
            <a:off x="2489200" y="4000500"/>
            <a:ext cx="20828000" cy="7569200"/>
          </a:xfrm>
          <a:prstGeom prst="rect">
            <a:avLst/>
          </a:prstGeom>
        </p:spPr>
        <p:txBody>
          <a:bodyPr>
            <a:normAutofit fontScale="92500" lnSpcReduction="10000"/>
          </a:bodyPr>
          <a:lstStyle/>
          <a:p>
            <a:pPr marL="1143000" indent="-1143000">
              <a:lnSpc>
                <a:spcPct val="190000"/>
              </a:lnSpc>
              <a:buSzPct val="100000"/>
              <a:buAutoNum type="arabicPeriod"/>
            </a:pPr>
            <a:r>
              <a:t>Catastrofa globală istorică</a:t>
            </a:r>
          </a:p>
          <a:p>
            <a:pPr marL="1143000" indent="-1143000">
              <a:lnSpc>
                <a:spcPct val="190000"/>
              </a:lnSpc>
              <a:buSzPct val="100000"/>
              <a:buAutoNum type="arabicPeriod"/>
            </a:pPr>
            <a:r>
              <a:t>Catastrofa locală istorică</a:t>
            </a:r>
          </a:p>
          <a:p>
            <a:pPr marL="1143000" indent="-1143000">
              <a:lnSpc>
                <a:spcPct val="190000"/>
              </a:lnSpc>
              <a:buSzPct val="100000"/>
              <a:buAutoNum type="arabicPeriod"/>
            </a:pPr>
            <a:r>
              <a:t>Inundațiile globale potop liniștit</a:t>
            </a:r>
          </a:p>
          <a:p>
            <a:pPr marL="1143000" indent="-1143000">
              <a:lnSpc>
                <a:spcPct val="190000"/>
              </a:lnSpc>
              <a:buSzPct val="100000"/>
              <a:buAutoNum type="arabicPeriod"/>
            </a:pPr>
            <a:r>
              <a:t>Mit</a:t>
            </a:r>
          </a:p>
        </p:txBody>
      </p:sp>
      <p:sp>
        <p:nvSpPr>
          <p:cNvPr id="844" name="Patru Ipoteze despre Potop"/>
          <p:cNvSpPr>
            <a:spLocks noGrp="1"/>
          </p:cNvSpPr>
          <p:nvPr>
            <p:ph type="title"/>
          </p:nvPr>
        </p:nvSpPr>
        <p:spPr>
          <a:xfrm>
            <a:off x="299415" y="419100"/>
            <a:ext cx="23424897" cy="2489200"/>
          </a:xfrm>
          <a:prstGeom prst="rect">
            <a:avLst/>
          </a:prstGeom>
        </p:spPr>
        <p:txBody>
          <a:bodyPr/>
          <a:lstStyle/>
          <a:p>
            <a:r>
              <a:t>Patru Ipoteze despre Potop</a:t>
            </a:r>
          </a:p>
        </p:txBody>
      </p:sp>
      <p:pic>
        <p:nvPicPr>
          <p:cNvPr id="845" name="Line" descr="Line"/>
          <p:cNvPicPr>
            <a:picLocks/>
          </p:cNvPicPr>
          <p:nvPr/>
        </p:nvPicPr>
        <p:blipFill>
          <a:blip r:embed="rId2">
            <a:extLst/>
          </a:blip>
          <a:stretch>
            <a:fillRect/>
          </a:stretch>
        </p:blipFill>
        <p:spPr>
          <a:xfrm>
            <a:off x="2082800" y="8559670"/>
            <a:ext cx="14960689" cy="254130"/>
          </a:xfrm>
          <a:prstGeom prst="rect">
            <a:avLst/>
          </a:prstGeom>
        </p:spPr>
      </p:pic>
      <p:pic>
        <p:nvPicPr>
          <p:cNvPr id="847" name="Line" descr="Line"/>
          <p:cNvPicPr>
            <a:picLocks/>
          </p:cNvPicPr>
          <p:nvPr/>
        </p:nvPicPr>
        <p:blipFill>
          <a:blip r:embed="rId3">
            <a:extLst/>
          </a:blip>
          <a:stretch>
            <a:fillRect/>
          </a:stretch>
        </p:blipFill>
        <p:spPr>
          <a:xfrm>
            <a:off x="2082800" y="10566428"/>
            <a:ext cx="4424560" cy="254102"/>
          </a:xfrm>
          <a:prstGeom prst="rect">
            <a:avLst/>
          </a:prstGeom>
        </p:spPr>
      </p:pic>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843">
                                            <p:txEl>
                                              <p:pRg st="1" end="1"/>
                                            </p:txEl>
                                          </p:spTgt>
                                        </p:tgtEl>
                                        <p:attrNameLst>
                                          <p:attrName>style.visibility</p:attrName>
                                        </p:attrNameLst>
                                      </p:cBhvr>
                                      <p:to>
                                        <p:strVal val="visible"/>
                                      </p:to>
                                    </p:set>
                                    <p:animEffect transition="in" filter="dissolve">
                                      <p:cBhvr>
                                        <p:cTn id="7" dur="500"/>
                                        <p:tgtEl>
                                          <p:spTgt spid="84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fill="hold" grpId="1" nodeType="clickEffect">
                                  <p:stCondLst>
                                    <p:cond delay="0"/>
                                  </p:stCondLst>
                                  <p:iterate>
                                    <p:tmAbs val="0"/>
                                  </p:iterate>
                                  <p:childTnLst>
                                    <p:set>
                                      <p:cBhvr>
                                        <p:cTn id="11" fill="hold"/>
                                        <p:tgtEl>
                                          <p:spTgt spid="843">
                                            <p:txEl>
                                              <p:pRg st="2" end="2"/>
                                            </p:txEl>
                                          </p:spTgt>
                                        </p:tgtEl>
                                        <p:attrNameLst>
                                          <p:attrName>style.visibility</p:attrName>
                                        </p:attrNameLst>
                                      </p:cBhvr>
                                      <p:to>
                                        <p:strVal val="visible"/>
                                      </p:to>
                                    </p:set>
                                    <p:animEffect transition="in" filter="dissolve">
                                      <p:cBhvr>
                                        <p:cTn id="12" dur="500"/>
                                        <p:tgtEl>
                                          <p:spTgt spid="84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fill="hold" grpId="1" nodeType="clickEffect">
                                  <p:stCondLst>
                                    <p:cond delay="0"/>
                                  </p:stCondLst>
                                  <p:iterate>
                                    <p:tmAbs val="0"/>
                                  </p:iterate>
                                  <p:childTnLst>
                                    <p:set>
                                      <p:cBhvr>
                                        <p:cTn id="16" fill="hold"/>
                                        <p:tgtEl>
                                          <p:spTgt spid="843">
                                            <p:txEl>
                                              <p:pRg st="3" end="3"/>
                                            </p:txEl>
                                          </p:spTgt>
                                        </p:tgtEl>
                                        <p:attrNameLst>
                                          <p:attrName>style.visibility</p:attrName>
                                        </p:attrNameLst>
                                      </p:cBhvr>
                                      <p:to>
                                        <p:strVal val="visible"/>
                                      </p:to>
                                    </p:set>
                                    <p:animEffect transition="in" filter="dissolve">
                                      <p:cBhvr>
                                        <p:cTn id="17" dur="500"/>
                                        <p:tgtEl>
                                          <p:spTgt spid="84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2" nodeType="clickEffect">
                                  <p:stCondLst>
                                    <p:cond delay="0"/>
                                  </p:stCondLst>
                                  <p:iterate>
                                    <p:tmAbs val="0"/>
                                  </p:iterate>
                                  <p:childTnLst>
                                    <p:set>
                                      <p:cBhvr>
                                        <p:cTn id="21" fill="hold"/>
                                        <p:tgtEl>
                                          <p:spTgt spid="845"/>
                                        </p:tgtEl>
                                        <p:attrNameLst>
                                          <p:attrName>style.visibility</p:attrName>
                                        </p:attrNameLst>
                                      </p:cBhvr>
                                      <p:to>
                                        <p:strVal val="visible"/>
                                      </p:to>
                                    </p:set>
                                    <p:animEffect transition="in" filter="wipe(left)">
                                      <p:cBhvr>
                                        <p:cTn id="22" dur="500"/>
                                        <p:tgtEl>
                                          <p:spTgt spid="845"/>
                                        </p:tgtEl>
                                      </p:cBhvr>
                                    </p:animEffect>
                                  </p:childTnLst>
                                </p:cTn>
                              </p:par>
                            </p:childTnLst>
                          </p:cTn>
                        </p:par>
                        <p:par>
                          <p:cTn id="23" fill="hold">
                            <p:stCondLst>
                              <p:cond delay="500"/>
                            </p:stCondLst>
                            <p:childTnLst>
                              <p:par>
                                <p:cTn id="24" presetID="22" presetClass="entr" presetSubtype="8" fill="hold" grpId="3" nodeType="afterEffect">
                                  <p:stCondLst>
                                    <p:cond delay="0"/>
                                  </p:stCondLst>
                                  <p:iterate>
                                    <p:tmAbs val="0"/>
                                  </p:iterate>
                                  <p:childTnLst>
                                    <p:set>
                                      <p:cBhvr>
                                        <p:cTn id="25" fill="hold"/>
                                        <p:tgtEl>
                                          <p:spTgt spid="847"/>
                                        </p:tgtEl>
                                        <p:attrNameLst>
                                          <p:attrName>style.visibility</p:attrName>
                                        </p:attrNameLst>
                                      </p:cBhvr>
                                      <p:to>
                                        <p:strVal val="visible"/>
                                      </p:to>
                                    </p:set>
                                    <p:animEffect transition="in" filter="wipe(left)">
                                      <p:cBhvr>
                                        <p:cTn id="26" dur="250"/>
                                        <p:tgtEl>
                                          <p:spTgt spid="8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3" grpId="1" build="p" bldLvl="5" animBg="1" advAuto="0"/>
      <p:bldP spid="845" grpId="2" animBg="1" advAuto="0"/>
      <p:bldP spid="847" grpId="3" animBg="1" advAuto="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9" name="Sedimentarea Rapidă"/>
          <p:cNvSpPr>
            <a:spLocks noGrp="1"/>
          </p:cNvSpPr>
          <p:nvPr>
            <p:ph type="title"/>
          </p:nvPr>
        </p:nvSpPr>
        <p:spPr>
          <a:xfrm>
            <a:off x="1778000" y="1091247"/>
            <a:ext cx="20828000" cy="2489201"/>
          </a:xfrm>
          <a:prstGeom prst="rect">
            <a:avLst/>
          </a:prstGeom>
        </p:spPr>
        <p:txBody>
          <a:bodyPr/>
          <a:lstStyle>
            <a:lvl1pPr>
              <a:defRPr>
                <a:latin typeface="Papyrus"/>
                <a:ea typeface="Papyrus"/>
                <a:cs typeface="Papyrus"/>
                <a:sym typeface="Papyrus"/>
              </a:defRPr>
            </a:lvl1pPr>
          </a:lstStyle>
          <a:p>
            <a:r>
              <a:t>Sedimentarea Rapidă</a:t>
            </a:r>
          </a:p>
        </p:txBody>
      </p:sp>
      <p:sp>
        <p:nvSpPr>
          <p:cNvPr id="1390" name="Lipsa trăsăturilor de eroziune…"/>
          <p:cNvSpPr>
            <a:spLocks noGrp="1"/>
          </p:cNvSpPr>
          <p:nvPr>
            <p:ph type="body" idx="1"/>
          </p:nvPr>
        </p:nvSpPr>
        <p:spPr>
          <a:xfrm>
            <a:off x="2425700" y="3911600"/>
            <a:ext cx="19532600" cy="8699500"/>
          </a:xfrm>
          <a:prstGeom prst="rect">
            <a:avLst/>
          </a:prstGeom>
        </p:spPr>
        <p:txBody>
          <a:bodyPr>
            <a:normAutofit lnSpcReduction="10000"/>
          </a:bodyPr>
          <a:lstStyle/>
          <a:p>
            <a:pPr marL="1357883" indent="-1357883" defTabSz="817244">
              <a:lnSpc>
                <a:spcPct val="100000"/>
              </a:lnSpc>
              <a:spcBef>
                <a:spcPts val="2900"/>
              </a:spcBef>
              <a:buSzPct val="100000"/>
              <a:buAutoNum type="arabicPeriod"/>
              <a:defRPr sz="6930">
                <a:effectLst>
                  <a:outerShdw blurRad="50292" dist="37719" dir="5400000" rotWithShape="0">
                    <a:srgbClr val="000000">
                      <a:alpha val="40000"/>
                    </a:srgbClr>
                  </a:outerShdw>
                </a:effectLst>
              </a:defRPr>
            </a:pPr>
            <a:r>
              <a:t>Lipsa trăsăturilor de eroziune</a:t>
            </a:r>
          </a:p>
          <a:p>
            <a:pPr marL="1357883" indent="-1357883" defTabSz="817244">
              <a:lnSpc>
                <a:spcPct val="100000"/>
              </a:lnSpc>
              <a:spcBef>
                <a:spcPts val="2900"/>
              </a:spcBef>
              <a:buSzPct val="100000"/>
              <a:buAutoNum type="arabicPeriod"/>
              <a:defRPr sz="6930">
                <a:effectLst>
                  <a:outerShdw blurRad="50292" dist="37719" dir="5400000" rotWithShape="0">
                    <a:srgbClr val="000000">
                      <a:alpha val="40000"/>
                    </a:srgbClr>
                  </a:outerShdw>
                </a:effectLst>
              </a:defRPr>
            </a:pPr>
            <a:r>
              <a:t>Deformarea sedimentelor moi</a:t>
            </a:r>
          </a:p>
          <a:p>
            <a:pPr marL="1357883" indent="-1357883" defTabSz="817244">
              <a:lnSpc>
                <a:spcPct val="100000"/>
              </a:lnSpc>
              <a:spcBef>
                <a:spcPts val="2900"/>
              </a:spcBef>
              <a:buSzPct val="100000"/>
              <a:buAutoNum type="arabicPeriod"/>
              <a:defRPr sz="6930">
                <a:effectLst>
                  <a:outerShdw blurRad="50292" dist="37719" dir="5400000" rotWithShape="0">
                    <a:srgbClr val="000000">
                      <a:alpha val="40000"/>
                    </a:srgbClr>
                  </a:outerShdw>
                </a:effectLst>
              </a:defRPr>
            </a:pPr>
            <a:r>
              <a:t>Lipsa deranjamentelor de viață (biologice)  la suprafață</a:t>
            </a:r>
          </a:p>
          <a:p>
            <a:pPr marL="1357883" indent="-1357883" defTabSz="817244">
              <a:lnSpc>
                <a:spcPct val="100000"/>
              </a:lnSpc>
              <a:spcBef>
                <a:spcPts val="2900"/>
              </a:spcBef>
              <a:buSzPct val="100000"/>
              <a:buAutoNum type="arabicPeriod"/>
              <a:defRPr sz="6930">
                <a:effectLst>
                  <a:outerShdw blurRad="50292" dist="37719" dir="5400000" rotWithShape="0">
                    <a:srgbClr val="000000">
                      <a:alpha val="40000"/>
                    </a:srgbClr>
                  </a:outerShdw>
                </a:effectLst>
              </a:defRPr>
            </a:pPr>
            <a:r>
              <a:t>Urme de valuri, urme de animale și urme de ploaie</a:t>
            </a:r>
          </a:p>
          <a:p>
            <a:pPr marL="1357883" indent="-1357883" defTabSz="817244">
              <a:lnSpc>
                <a:spcPct val="100000"/>
              </a:lnSpc>
              <a:spcBef>
                <a:spcPts val="2900"/>
              </a:spcBef>
              <a:buSzPct val="100000"/>
              <a:buAutoNum type="arabicPeriod"/>
              <a:defRPr sz="6930">
                <a:effectLst>
                  <a:outerShdw blurRad="50292" dist="37719" dir="5400000" rotWithShape="0">
                    <a:srgbClr val="000000">
                      <a:alpha val="40000"/>
                    </a:srgbClr>
                  </a:outerShdw>
                </a:effectLst>
              </a:defRPr>
            </a:pPr>
            <a:r>
              <a:t>Fosile polistrate (în mai multe straturi)</a:t>
            </a:r>
          </a:p>
        </p:txBody>
      </p:sp>
    </p:spTree>
  </p:cSld>
  <p:clrMapOvr>
    <a:masterClrMapping/>
  </p:clrMapOvr>
  <p:transition xmlns:p14="http://schemas.microsoft.com/office/powerpoint/2010/main" spd="med"/>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4" name="Craigleith Fossil Tree.jpg" descr="Craigleith Fossil Tree.jpg"/>
          <p:cNvPicPr>
            <a:picLocks/>
          </p:cNvPicPr>
          <p:nvPr/>
        </p:nvPicPr>
        <p:blipFill>
          <a:blip r:embed="rId3">
            <a:extLst/>
          </a:blip>
          <a:srcRect l="8946" t="3265" r="12165" b="22238"/>
          <a:stretch>
            <a:fillRect/>
          </a:stretch>
        </p:blipFill>
        <p:spPr>
          <a:xfrm>
            <a:off x="4616367" y="1199725"/>
            <a:ext cx="15151101" cy="10325101"/>
          </a:xfrm>
          <a:prstGeom prst="rect">
            <a:avLst/>
          </a:prstGeom>
          <a:ln w="25400">
            <a:solidFill>
              <a:srgbClr val="FFFFFF"/>
            </a:solidFill>
            <a:miter lim="400000"/>
          </a:ln>
        </p:spPr>
      </p:pic>
      <p:sp>
        <p:nvSpPr>
          <p:cNvPr id="1395" name="Cariera de piatră Craigleith lângă, Edinburgh, Scoția 1826"/>
          <p:cNvSpPr>
            <a:spLocks noGrp="1"/>
          </p:cNvSpPr>
          <p:nvPr>
            <p:ph type="title" idx="4294967295"/>
          </p:nvPr>
        </p:nvSpPr>
        <p:spPr>
          <a:xfrm>
            <a:off x="1194072" y="10896600"/>
            <a:ext cx="21710572" cy="2489200"/>
          </a:xfrm>
          <a:prstGeom prst="rect">
            <a:avLst/>
          </a:prstGeom>
          <a:effectLst>
            <a:outerShdw blurRad="50800" dist="38100" dir="5400000" rotWithShape="0">
              <a:srgbClr val="000000">
                <a:alpha val="40000"/>
              </a:srgbClr>
            </a:outerShdw>
          </a:effectLst>
        </p:spPr>
        <p:txBody>
          <a:bodyPr anchor="ctr"/>
          <a:lstStyle>
            <a:lvl1pPr>
              <a:defRPr sz="6400">
                <a:latin typeface="Palatino"/>
                <a:ea typeface="Palatino"/>
                <a:cs typeface="Palatino"/>
                <a:sym typeface="Palatino"/>
              </a:defRPr>
            </a:lvl1pPr>
          </a:lstStyle>
          <a:p>
            <a:r>
              <a:t>Cariera de piatră Craigleith lângă, Edinburgh, Scoția 1826</a:t>
            </a:r>
          </a:p>
        </p:txBody>
      </p:sp>
    </p:spTree>
  </p:cSld>
  <p:clrMapOvr>
    <a:masterClrMapping/>
  </p:clrMapOvr>
  <p:transition xmlns:p14="http://schemas.microsoft.com/office/powerpoint/2010/main" spd="med"/>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9" name="French Cliff Polystrates.jpg" descr="French Cliff Polystrates.jpg"/>
          <p:cNvPicPr>
            <a:picLocks/>
          </p:cNvPicPr>
          <p:nvPr/>
        </p:nvPicPr>
        <p:blipFill>
          <a:blip r:embed="rId3">
            <a:extLst/>
          </a:blip>
          <a:stretch>
            <a:fillRect/>
          </a:stretch>
        </p:blipFill>
        <p:spPr>
          <a:xfrm>
            <a:off x="2334930" y="1377950"/>
            <a:ext cx="14681201" cy="10147300"/>
          </a:xfrm>
          <a:prstGeom prst="rect">
            <a:avLst/>
          </a:prstGeom>
          <a:ln w="25400">
            <a:solidFill>
              <a:srgbClr val="FFFFFF"/>
            </a:solidFill>
            <a:miter lim="400000"/>
          </a:ln>
        </p:spPr>
      </p:pic>
      <p:sp>
        <p:nvSpPr>
          <p:cNvPr id="1400" name="Oval"/>
          <p:cNvSpPr/>
          <p:nvPr/>
        </p:nvSpPr>
        <p:spPr>
          <a:xfrm>
            <a:off x="3757329" y="9480550"/>
            <a:ext cx="4927601" cy="2794000"/>
          </a:xfrm>
          <a:prstGeom prst="ellipse">
            <a:avLst/>
          </a:prstGeom>
          <a:ln w="152400">
            <a:solidFill>
              <a:srgbClr val="FFFB00"/>
            </a:solidFill>
          </a:ln>
          <a:effectLst>
            <a:outerShdw blurRad="50800" dist="38100" dir="5400000" rotWithShape="0">
              <a:srgbClr val="000000">
                <a:alpha val="40000"/>
              </a:srgbClr>
            </a:outerShdw>
          </a:effectLst>
        </p:spPr>
        <p:txBody>
          <a:bodyPr lIns="50800" tIns="50800" rIns="50800" bIns="50800" anchor="ctr"/>
          <a:lstStyle/>
          <a:p>
            <a:pPr marL="40640" marR="40640" algn="l" defTabSz="914400">
              <a:defRPr sz="1800">
                <a:uFill>
                  <a:solidFill>
                    <a:srgbClr val="000000"/>
                  </a:solidFill>
                </a:uFill>
                <a:latin typeface="Arial"/>
                <a:ea typeface="Arial"/>
                <a:cs typeface="Arial"/>
                <a:sym typeface="Arial"/>
              </a:defRPr>
            </a:pPr>
            <a:endParaRPr/>
          </a:p>
        </p:txBody>
      </p:sp>
      <p:sp>
        <p:nvSpPr>
          <p:cNvPr id="1401" name="Saint-Etienne, Franța"/>
          <p:cNvSpPr/>
          <p:nvPr/>
        </p:nvSpPr>
        <p:spPr>
          <a:xfrm>
            <a:off x="17240834" y="9598394"/>
            <a:ext cx="6717341" cy="1981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40" marR="40640" algn="l" defTabSz="914400">
              <a:spcBef>
                <a:spcPts val="400"/>
              </a:spcBef>
              <a:defRPr sz="6400">
                <a:solidFill>
                  <a:srgbClr val="FFFFFF"/>
                </a:solidFill>
                <a:uFill>
                  <a:solidFill>
                    <a:srgbClr val="000000"/>
                  </a:solidFill>
                </a:uFill>
                <a:latin typeface="DejaVu Sans"/>
                <a:ea typeface="DejaVu Sans"/>
                <a:cs typeface="DejaVu Sans"/>
                <a:sym typeface="DejaVu Sans"/>
              </a:defRPr>
            </a:lvl1pPr>
          </a:lstStyle>
          <a:p>
            <a:r>
              <a:t>Saint-Etienne, Franța</a:t>
            </a: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1400"/>
                                        </p:tgtEl>
                                        <p:attrNameLst>
                                          <p:attrName>style.visibility</p:attrName>
                                        </p:attrNameLst>
                                      </p:cBhvr>
                                      <p:to>
                                        <p:strVal val="visible"/>
                                      </p:to>
                                    </p:set>
                                    <p:animEffect transition="in" filter="dissolve">
                                      <p:cBhvr>
                                        <p:cTn id="7" dur="500"/>
                                        <p:tgtEl>
                                          <p:spTgt spid="14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00" grpId="1" animBg="1" advAuto="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5" name="polystrate%20tree%20big.jpg" descr="polystrate%20tree%20big.jpg"/>
          <p:cNvPicPr>
            <a:picLocks/>
          </p:cNvPicPr>
          <p:nvPr/>
        </p:nvPicPr>
        <p:blipFill>
          <a:blip r:embed="rId2">
            <a:extLst/>
          </a:blip>
          <a:srcRect r="662" b="218"/>
          <a:stretch>
            <a:fillRect/>
          </a:stretch>
        </p:blipFill>
        <p:spPr>
          <a:xfrm>
            <a:off x="1295400" y="1041400"/>
            <a:ext cx="7620000" cy="11607800"/>
          </a:xfrm>
          <a:prstGeom prst="rect">
            <a:avLst/>
          </a:prstGeom>
          <a:ln w="25400">
            <a:solidFill>
              <a:srgbClr val="FFFFFF"/>
            </a:solidFill>
            <a:miter lim="400000"/>
          </a:ln>
        </p:spPr>
      </p:pic>
      <p:sp>
        <p:nvSpPr>
          <p:cNvPr id="1406" name="}"/>
          <p:cNvSpPr>
            <a:spLocks noGrp="1"/>
          </p:cNvSpPr>
          <p:nvPr>
            <p:ph type="title" idx="4294967295"/>
          </p:nvPr>
        </p:nvSpPr>
        <p:spPr>
          <a:xfrm>
            <a:off x="7543800" y="-2781300"/>
            <a:ext cx="4622800" cy="10553700"/>
          </a:xfrm>
          <a:prstGeom prst="rect">
            <a:avLst/>
          </a:prstGeom>
          <a:effectLst>
            <a:outerShdw blurRad="50800" dist="38100" dir="5400000" rotWithShape="0">
              <a:srgbClr val="000000">
                <a:alpha val="40000"/>
              </a:srgbClr>
            </a:outerShdw>
          </a:effectLst>
        </p:spPr>
        <p:txBody>
          <a:bodyPr anchor="b"/>
          <a:lstStyle>
            <a:lvl1pPr algn="r">
              <a:defRPr sz="52500">
                <a:solidFill>
                  <a:srgbClr val="F4EDB7"/>
                </a:solidFill>
              </a:defRPr>
            </a:lvl1pPr>
          </a:lstStyle>
          <a:p>
            <a:r>
              <a:t>}</a:t>
            </a:r>
          </a:p>
        </p:txBody>
      </p:sp>
      <p:sp>
        <p:nvSpPr>
          <p:cNvPr id="1407" name="}"/>
          <p:cNvSpPr/>
          <p:nvPr/>
        </p:nvSpPr>
        <p:spPr>
          <a:xfrm>
            <a:off x="7213600" y="7620000"/>
            <a:ext cx="4622800" cy="5207000"/>
          </a:xfrm>
          <a:prstGeom prst="rect">
            <a:avLst/>
          </a:prstGeom>
          <a:ln w="12700">
            <a:miter lim="400000"/>
          </a:ln>
          <a:effectLst>
            <a:outerShdw blurRad="50800" dist="38100" dir="5400000" rotWithShape="0">
              <a:srgbClr val="000000">
                <a:alpha val="40000"/>
              </a:srgbClr>
            </a:outerShdw>
          </a:effectLst>
          <a:extLst>
            <a:ext uri="{C572A759-6A51-4108-AA02-DFA0A04FC94B}">
              <ma14:wrappingTextBoxFlag xmlns:ma14="http://schemas.microsoft.com/office/mac/drawingml/2011/main" val="1"/>
            </a:ext>
          </a:extLst>
        </p:spPr>
        <p:txBody>
          <a:bodyPr lIns="0" tIns="0" rIns="0" bIns="0" anchor="b"/>
          <a:lstStyle>
            <a:lvl1pPr algn="r">
              <a:defRPr sz="45000">
                <a:solidFill>
                  <a:srgbClr val="FFFFFF"/>
                </a:solidFill>
                <a:effectLst>
                  <a:outerShdw blurRad="50800" dist="38100" dir="5400000" rotWithShape="0">
                    <a:srgbClr val="000000">
                      <a:alpha val="40000"/>
                    </a:srgbClr>
                  </a:outerShdw>
                </a:effectLst>
                <a:latin typeface="Quicksand"/>
                <a:ea typeface="Quicksand"/>
                <a:cs typeface="Quicksand"/>
                <a:sym typeface="Quicksand"/>
              </a:defRPr>
            </a:lvl1pPr>
          </a:lstStyle>
          <a:p>
            <a:r>
              <a:t>}</a:t>
            </a:r>
          </a:p>
        </p:txBody>
      </p:sp>
      <p:sp>
        <p:nvSpPr>
          <p:cNvPr id="1408" name="Calcar"/>
          <p:cNvSpPr/>
          <p:nvPr/>
        </p:nvSpPr>
        <p:spPr>
          <a:xfrm>
            <a:off x="11836400" y="3810000"/>
            <a:ext cx="6527800" cy="1358900"/>
          </a:xfrm>
          <a:prstGeom prst="rect">
            <a:avLst/>
          </a:prstGeom>
          <a:ln w="12700">
            <a:miter lim="400000"/>
          </a:ln>
          <a:effectLst>
            <a:outerShdw blurRad="50800" dist="38100" dir="5400000" rotWithShape="0">
              <a:srgbClr val="000000">
                <a:alpha val="40000"/>
              </a:srgbClr>
            </a:outerShdw>
          </a:effectLst>
          <a:extLst>
            <a:ext uri="{C572A759-6A51-4108-AA02-DFA0A04FC94B}">
              <ma14:wrappingTextBoxFlag xmlns:ma14="http://schemas.microsoft.com/office/mac/drawingml/2011/main" val="1"/>
            </a:ext>
          </a:extLst>
        </p:spPr>
        <p:txBody>
          <a:bodyPr lIns="0" tIns="0" rIns="0" bIns="0" anchor="b"/>
          <a:lstStyle>
            <a:lvl1pPr>
              <a:defRPr sz="9000">
                <a:solidFill>
                  <a:srgbClr val="F4EDB7"/>
                </a:solidFill>
                <a:effectLst>
                  <a:outerShdw blurRad="50800" dist="38100" dir="5400000" rotWithShape="0">
                    <a:srgbClr val="000000">
                      <a:alpha val="40000"/>
                    </a:srgbClr>
                  </a:outerShdw>
                </a:effectLst>
                <a:latin typeface="DejaVu Sans"/>
                <a:ea typeface="DejaVu Sans"/>
                <a:cs typeface="DejaVu Sans"/>
                <a:sym typeface="DejaVu Sans"/>
              </a:defRPr>
            </a:lvl1pPr>
          </a:lstStyle>
          <a:p>
            <a:r>
              <a:t>Calcar</a:t>
            </a:r>
          </a:p>
        </p:txBody>
      </p:sp>
      <p:sp>
        <p:nvSpPr>
          <p:cNvPr id="1409" name="Strat de cărbuni"/>
          <p:cNvSpPr/>
          <p:nvPr/>
        </p:nvSpPr>
        <p:spPr>
          <a:xfrm>
            <a:off x="11277600" y="9347200"/>
            <a:ext cx="10081894" cy="1358900"/>
          </a:xfrm>
          <a:prstGeom prst="rect">
            <a:avLst/>
          </a:prstGeom>
          <a:ln w="12700">
            <a:miter lim="400000"/>
          </a:ln>
          <a:effectLst>
            <a:outerShdw blurRad="50800" dist="38100" dir="5400000" rotWithShape="0">
              <a:srgbClr val="000000">
                <a:alpha val="40000"/>
              </a:srgbClr>
            </a:outerShdw>
          </a:effectLst>
          <a:extLst>
            <a:ext uri="{C572A759-6A51-4108-AA02-DFA0A04FC94B}">
              <ma14:wrappingTextBoxFlag xmlns:ma14="http://schemas.microsoft.com/office/mac/drawingml/2011/main" val="1"/>
            </a:ext>
          </a:extLst>
        </p:spPr>
        <p:txBody>
          <a:bodyPr lIns="0" tIns="0" rIns="0" bIns="0" anchor="b"/>
          <a:lstStyle>
            <a:lvl1pPr>
              <a:defRPr sz="9000">
                <a:solidFill>
                  <a:srgbClr val="FFFFFF"/>
                </a:solidFill>
                <a:effectLst>
                  <a:outerShdw blurRad="50800" dist="38100" dir="5400000" rotWithShape="0">
                    <a:srgbClr val="000000">
                      <a:alpha val="40000"/>
                    </a:srgbClr>
                  </a:outerShdw>
                </a:effectLst>
                <a:latin typeface="DejaVu Sans"/>
                <a:ea typeface="DejaVu Sans"/>
                <a:cs typeface="DejaVu Sans"/>
                <a:sym typeface="DejaVu Sans"/>
              </a:defRPr>
            </a:lvl1pPr>
          </a:lstStyle>
          <a:p>
            <a:r>
              <a:t>Strat de cărbuni</a:t>
            </a:r>
          </a:p>
        </p:txBody>
      </p:sp>
      <p:sp>
        <p:nvSpPr>
          <p:cNvPr id="1410" name="Mina Kettle Coal Cookeville, TN, SUA"/>
          <p:cNvSpPr/>
          <p:nvPr/>
        </p:nvSpPr>
        <p:spPr>
          <a:xfrm>
            <a:off x="13817600" y="5334000"/>
            <a:ext cx="9702800" cy="3048000"/>
          </a:xfrm>
          <a:prstGeom prst="rect">
            <a:avLst/>
          </a:prstGeom>
          <a:ln w="12700">
            <a:miter lim="400000"/>
          </a:ln>
          <a:effectLst>
            <a:outerShdw blurRad="50800" dist="38100" dir="5400000" rotWithShape="0">
              <a:srgbClr val="000000">
                <a:alpha val="40000"/>
              </a:srgbClr>
            </a:outerShdw>
          </a:effectLst>
          <a:extLst>
            <a:ext uri="{C572A759-6A51-4108-AA02-DFA0A04FC94B}">
              <ma14:wrappingTextBoxFlag xmlns:ma14="http://schemas.microsoft.com/office/mac/drawingml/2011/main" val="1"/>
            </a:ext>
          </a:extLst>
        </p:spPr>
        <p:txBody>
          <a:bodyPr lIns="0" tIns="0" rIns="0" bIns="0" anchor="b"/>
          <a:lstStyle>
            <a:lvl1pPr>
              <a:defRPr sz="7200">
                <a:solidFill>
                  <a:srgbClr val="EBAD58"/>
                </a:solidFill>
                <a:effectLst>
                  <a:outerShdw blurRad="50800" dist="38100" dir="5400000" rotWithShape="0">
                    <a:srgbClr val="000000">
                      <a:alpha val="40000"/>
                    </a:srgbClr>
                  </a:outerShdw>
                </a:effectLst>
                <a:latin typeface="DejaVu Sans"/>
                <a:ea typeface="DejaVu Sans"/>
                <a:cs typeface="DejaVu Sans"/>
                <a:sym typeface="DejaVu Sans"/>
              </a:defRPr>
            </a:lvl1pPr>
          </a:lstStyle>
          <a:p>
            <a:r>
              <a:t>Mina Kettle Coal Cookeville, TN, SUA</a:t>
            </a:r>
          </a:p>
        </p:txBody>
      </p:sp>
      <p:sp>
        <p:nvSpPr>
          <p:cNvPr id="1411" name="Photo: D.Patton"/>
          <p:cNvSpPr/>
          <p:nvPr/>
        </p:nvSpPr>
        <p:spPr>
          <a:xfrm>
            <a:off x="5251450" y="12696825"/>
            <a:ext cx="4457700" cy="508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40" marR="40640" algn="l" defTabSz="914400">
              <a:spcBef>
                <a:spcPts val="1000"/>
              </a:spcBef>
              <a:buFont typeface="Arial"/>
              <a:defRPr sz="3600">
                <a:solidFill>
                  <a:srgbClr val="FFFFFF"/>
                </a:solidFill>
                <a:uFill>
                  <a:solidFill>
                    <a:srgbClr val="FFFFFF"/>
                  </a:solidFill>
                </a:uFill>
                <a:latin typeface="Quicksand Light Regular"/>
                <a:ea typeface="Quicksand Light Regular"/>
                <a:cs typeface="Quicksand Light Regular"/>
                <a:sym typeface="Quicksand Light Regular"/>
              </a:defRPr>
            </a:lvl1pPr>
          </a:lstStyle>
          <a:p>
            <a:r>
              <a:t>Photo: D.Patton</a:t>
            </a:r>
          </a:p>
        </p:txBody>
      </p:sp>
      <p:sp>
        <p:nvSpPr>
          <p:cNvPr id="1412" name="Strat de cărbuni"/>
          <p:cNvSpPr/>
          <p:nvPr/>
        </p:nvSpPr>
        <p:spPr>
          <a:xfrm>
            <a:off x="10947400" y="444500"/>
            <a:ext cx="10487905" cy="1651000"/>
          </a:xfrm>
          <a:prstGeom prst="rect">
            <a:avLst/>
          </a:prstGeom>
          <a:ln w="12700">
            <a:miter lim="400000"/>
          </a:ln>
          <a:effectLst>
            <a:outerShdw blurRad="50800" dist="38100" dir="5400000" rotWithShape="0">
              <a:srgbClr val="000000">
                <a:alpha val="40000"/>
              </a:srgbClr>
            </a:outerShdw>
          </a:effectLst>
          <a:extLst>
            <a:ext uri="{C572A759-6A51-4108-AA02-DFA0A04FC94B}">
              <ma14:wrappingTextBoxFlag xmlns:ma14="http://schemas.microsoft.com/office/mac/drawingml/2011/main" val="1"/>
            </a:ext>
          </a:extLst>
        </p:spPr>
        <p:txBody>
          <a:bodyPr lIns="0" tIns="0" rIns="0" bIns="0" anchor="b"/>
          <a:lstStyle>
            <a:lvl1pPr>
              <a:defRPr sz="9000">
                <a:solidFill>
                  <a:srgbClr val="FFFFFF"/>
                </a:solidFill>
                <a:effectLst>
                  <a:outerShdw blurRad="50800" dist="38100" dir="5400000" rotWithShape="0">
                    <a:srgbClr val="000000">
                      <a:alpha val="40000"/>
                    </a:srgbClr>
                  </a:outerShdw>
                </a:effectLst>
                <a:latin typeface="DejaVu Sans"/>
                <a:ea typeface="DejaVu Sans"/>
                <a:cs typeface="DejaVu Sans"/>
                <a:sym typeface="DejaVu Sans"/>
              </a:defRPr>
            </a:lvl1pPr>
          </a:lstStyle>
          <a:p>
            <a:r>
              <a:t>Strat de cărbuni</a:t>
            </a:r>
          </a:p>
        </p:txBody>
      </p:sp>
      <p:sp>
        <p:nvSpPr>
          <p:cNvPr id="1413" name="Line"/>
          <p:cNvSpPr/>
          <p:nvPr/>
        </p:nvSpPr>
        <p:spPr>
          <a:xfrm>
            <a:off x="5054600" y="1371600"/>
            <a:ext cx="6527800" cy="25498"/>
          </a:xfrm>
          <a:prstGeom prst="line">
            <a:avLst/>
          </a:prstGeom>
          <a:ln w="190500">
            <a:solidFill>
              <a:srgbClr val="FFFFFF"/>
            </a:solidFill>
            <a:miter lim="400000"/>
            <a:headEnd type="triangle"/>
          </a:ln>
        </p:spPr>
        <p:txBody>
          <a:bodyPr lIns="50800" tIns="50800" rIns="50800" bIns="50800" anchor="ctr"/>
          <a:lstStyle/>
          <a:p>
            <a:pPr algn="l" defTabSz="457200">
              <a:defRPr sz="1200">
                <a:latin typeface="Helvetica"/>
                <a:ea typeface="Helvetica"/>
                <a:cs typeface="Helvetica"/>
                <a:sym typeface="Helvetica"/>
              </a:defRPr>
            </a:pPr>
            <a:endParaRPr/>
          </a:p>
        </p:txBody>
      </p:sp>
    </p:spTree>
  </p:cSld>
  <p:clrMapOvr>
    <a:masterClrMapping/>
  </p:clrMapOvr>
  <p:transition xmlns:p14="http://schemas.microsoft.com/office/powerpoint/2010/main" spd="med"/>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5" name="“Este clar că sedimentarea a trebuit să fie foarte rapidă ca să ingroape copacii în picioare înainte de a se putrezi și de a cădea jos."/>
          <p:cNvSpPr>
            <a:spLocks noGrp="1"/>
          </p:cNvSpPr>
          <p:nvPr>
            <p:ph type="ctrTitle"/>
          </p:nvPr>
        </p:nvSpPr>
        <p:spPr>
          <a:xfrm>
            <a:off x="6519087" y="1334258"/>
            <a:ext cx="14617701" cy="4406901"/>
          </a:xfrm>
          <a:prstGeom prst="rect">
            <a:avLst/>
          </a:prstGeom>
        </p:spPr>
        <p:txBody>
          <a:bodyPr/>
          <a:lstStyle>
            <a:lvl1pPr>
              <a:defRPr sz="7000"/>
            </a:lvl1pPr>
          </a:lstStyle>
          <a:p>
            <a:r>
              <a:t>“Este clar că sedimentarea a trebuit să fie foarte rapidă ca să ingroape copacii în picioare înainte de a se putrezi și de a cădea jos.                        </a:t>
            </a:r>
          </a:p>
        </p:txBody>
      </p:sp>
      <p:sp>
        <p:nvSpPr>
          <p:cNvPr id="1416" name="Derek Ager, The New Catastrophism (Cambridge: Cambridge U. Press, 1993), pp. 48-49."/>
          <p:cNvSpPr>
            <a:spLocks noGrp="1"/>
          </p:cNvSpPr>
          <p:nvPr>
            <p:ph type="subTitle" sz="quarter" idx="1"/>
          </p:nvPr>
        </p:nvSpPr>
        <p:spPr>
          <a:xfrm>
            <a:off x="1787495" y="11862364"/>
            <a:ext cx="20809010" cy="1181101"/>
          </a:xfrm>
          <a:prstGeom prst="rect">
            <a:avLst/>
          </a:prstGeom>
        </p:spPr>
        <p:txBody>
          <a:bodyPr anchor="ctr"/>
          <a:lstStyle/>
          <a:p>
            <a:pPr>
              <a:defRPr sz="4100"/>
            </a:pPr>
            <a:r>
              <a:t>Derek Ager, </a:t>
            </a:r>
            <a:r>
              <a:rPr>
                <a:latin typeface="DejaVu Sans Condensed Oblique"/>
                <a:ea typeface="DejaVu Sans Condensed Oblique"/>
                <a:cs typeface="DejaVu Sans Condensed Oblique"/>
                <a:sym typeface="DejaVu Sans Condensed Oblique"/>
              </a:rPr>
              <a:t>The New Catastrophism</a:t>
            </a:r>
            <a:r>
              <a:t> (Cambridge: Cambridge U. Press, 1993), pp. 48-49.</a:t>
            </a:r>
          </a:p>
        </p:txBody>
      </p:sp>
      <p:sp>
        <p:nvSpPr>
          <p:cNvPr id="1417" name="... noi nu putem să pierdem din vedere concluzia că sedimentarea a fost cânva într-adevăr foarte rapidă și că în alte instanțe au existat pauze lungi în procesul de sedimentare, cu toate că se vede uniform și continuu.”"/>
          <p:cNvSpPr/>
          <p:nvPr/>
        </p:nvSpPr>
        <p:spPr>
          <a:xfrm>
            <a:off x="6481745" y="4409739"/>
            <a:ext cx="15951201" cy="7391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1" indent="0" algn="l">
              <a:defRPr sz="7000">
                <a:solidFill>
                  <a:srgbClr val="FFFFFF"/>
                </a:solidFill>
                <a:effectLst>
                  <a:outerShdw blurRad="50800" dist="38100" dir="5400000" rotWithShape="0">
                    <a:srgbClr val="000000">
                      <a:alpha val="40000"/>
                    </a:srgbClr>
                  </a:outerShdw>
                </a:effectLst>
                <a:latin typeface="+mn-lt"/>
                <a:ea typeface="+mn-ea"/>
                <a:cs typeface="+mn-cs"/>
                <a:sym typeface="DejaVu Sans Condensed"/>
              </a:defRPr>
            </a:pPr>
            <a:r>
              <a:t>                                        ... noi nu putem să pierdem din vedere concluzia că sedimentarea a fost cânva într-adevăr foarte rapidă și că în alte instanțe au existat pauze lungi în procesul de sedimentare, cu toate că se vede uniform și continuu.”</a:t>
            </a:r>
          </a:p>
        </p:txBody>
      </p:sp>
      <p:pic>
        <p:nvPicPr>
          <p:cNvPr id="1418" name="Ager Fossil Tree.jpg" descr="Ager Fossil Tree.jpg"/>
          <p:cNvPicPr>
            <a:picLocks/>
          </p:cNvPicPr>
          <p:nvPr/>
        </p:nvPicPr>
        <p:blipFill>
          <a:blip r:embed="rId3">
            <a:extLst/>
          </a:blip>
          <a:stretch>
            <a:fillRect/>
          </a:stretch>
        </p:blipFill>
        <p:spPr>
          <a:xfrm>
            <a:off x="918386" y="1469884"/>
            <a:ext cx="5232401" cy="7518401"/>
          </a:xfrm>
          <a:prstGeom prst="rect">
            <a:avLst/>
          </a:prstGeom>
          <a:ln w="12700">
            <a:miter lim="400000"/>
          </a:ln>
        </p:spPr>
      </p:pic>
      <p:sp>
        <p:nvSpPr>
          <p:cNvPr id="1419" name="“În poziție de…"/>
          <p:cNvSpPr/>
          <p:nvPr/>
        </p:nvSpPr>
        <p:spPr>
          <a:xfrm>
            <a:off x="918386" y="8974028"/>
            <a:ext cx="5232401" cy="1631951"/>
          </a:xfrm>
          <a:prstGeom prst="rect">
            <a:avLst/>
          </a:prstGeom>
          <a:ln w="12700">
            <a:miter lim="400000"/>
          </a:ln>
          <a:effectLst>
            <a:outerShdw blurRad="50800" dist="38100" dir="5400000" rotWithShape="0">
              <a:srgbClr val="000000">
                <a:alpha val="40000"/>
              </a:srgbClr>
            </a:outerShdw>
          </a:effectLst>
          <a:extLst>
            <a:ext uri="{C572A759-6A51-4108-AA02-DFA0A04FC94B}">
              <ma14:wrappingTextBoxFlag xmlns:ma14="http://schemas.microsoft.com/office/mac/drawingml/2011/main" val="1"/>
            </a:ext>
          </a:extLst>
        </p:spPr>
        <p:txBody>
          <a:bodyPr lIns="0" tIns="0" rIns="0" bIns="0" anchor="ctr"/>
          <a:lstStyle/>
          <a:p>
            <a:pPr>
              <a:lnSpc>
                <a:spcPct val="90000"/>
              </a:lnSpc>
              <a:defRPr sz="5000" b="1">
                <a:solidFill>
                  <a:srgbClr val="F4EDB7"/>
                </a:solidFill>
                <a:effectLst>
                  <a:outerShdw blurRad="50800" dist="38100" dir="5400000" rotWithShape="0">
                    <a:srgbClr val="000000">
                      <a:alpha val="40000"/>
                    </a:srgbClr>
                  </a:outerShdw>
                </a:effectLst>
                <a:latin typeface="Arial"/>
                <a:ea typeface="Arial"/>
                <a:cs typeface="Arial"/>
                <a:sym typeface="Arial"/>
              </a:defRPr>
            </a:pPr>
            <a:r>
              <a:t>“În poziție de</a:t>
            </a:r>
          </a:p>
          <a:p>
            <a:pPr>
              <a:lnSpc>
                <a:spcPct val="90000"/>
              </a:lnSpc>
              <a:defRPr sz="5000" b="1">
                <a:solidFill>
                  <a:srgbClr val="F4EDB7"/>
                </a:solidFill>
                <a:effectLst>
                  <a:outerShdw blurRad="50800" dist="38100" dir="5400000" rotWithShape="0">
                    <a:srgbClr val="000000">
                      <a:alpha val="40000"/>
                    </a:srgbClr>
                  </a:outerShdw>
                </a:effectLst>
                <a:latin typeface="Arial"/>
                <a:ea typeface="Arial"/>
                <a:cs typeface="Arial"/>
                <a:sym typeface="Arial"/>
              </a:defRPr>
            </a:pPr>
            <a:r>
              <a:t>creștereș”</a:t>
            </a: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4" presetClass="entr" presetSubtype="32" fill="hold" grpId="1" nodeType="clickEffect">
                                  <p:stCondLst>
                                    <p:cond delay="0"/>
                                  </p:stCondLst>
                                  <p:iterate>
                                    <p:tmAbs val="0"/>
                                  </p:iterate>
                                  <p:childTnLst>
                                    <p:set>
                                      <p:cBhvr>
                                        <p:cTn id="6" fill="hold"/>
                                        <p:tgtEl>
                                          <p:spTgt spid="1419"/>
                                        </p:tgtEl>
                                        <p:attrNameLst>
                                          <p:attrName>style.visibility</p:attrName>
                                        </p:attrNameLst>
                                      </p:cBhvr>
                                      <p:to>
                                        <p:strVal val="visible"/>
                                      </p:to>
                                    </p:set>
                                    <p:animEffect transition="in" filter="box(out)">
                                      <p:cBhvr>
                                        <p:cTn id="7" dur="500"/>
                                        <p:tgtEl>
                                          <p:spTgt spid="14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9" grpId="1" animBg="1" advAuto="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 name="Mt St Helens before.jpg" descr="Mt St Helens before.jpg"/>
          <p:cNvPicPr>
            <a:picLocks noChangeAspect="1"/>
          </p:cNvPicPr>
          <p:nvPr/>
        </p:nvPicPr>
        <p:blipFill>
          <a:blip r:embed="rId2">
            <a:extLst/>
          </a:blip>
          <a:stretch>
            <a:fillRect/>
          </a:stretch>
        </p:blipFill>
        <p:spPr>
          <a:xfrm>
            <a:off x="2184400" y="1506219"/>
            <a:ext cx="15265400" cy="10685781"/>
          </a:xfrm>
          <a:prstGeom prst="rect">
            <a:avLst/>
          </a:prstGeom>
          <a:ln w="25400">
            <a:solidFill>
              <a:srgbClr val="FFFFFF"/>
            </a:solidFill>
            <a:miter lim="400000"/>
          </a:ln>
        </p:spPr>
      </p:pic>
      <p:sp>
        <p:nvSpPr>
          <p:cNvPr id="1424" name="Muntele…"/>
          <p:cNvSpPr/>
          <p:nvPr/>
        </p:nvSpPr>
        <p:spPr>
          <a:xfrm>
            <a:off x="17537067" y="1693852"/>
            <a:ext cx="5346701" cy="5969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6600">
                <a:solidFill>
                  <a:srgbClr val="FEFCDD"/>
                </a:solidFill>
                <a:latin typeface="+mn-lt"/>
                <a:ea typeface="+mn-ea"/>
                <a:cs typeface="+mn-cs"/>
                <a:sym typeface="DejaVu Sans Condensed"/>
              </a:defRPr>
            </a:pPr>
            <a:r>
              <a:t>Muntele</a:t>
            </a:r>
          </a:p>
          <a:p>
            <a:pPr>
              <a:defRPr sz="6600">
                <a:solidFill>
                  <a:srgbClr val="FEFCDD"/>
                </a:solidFill>
                <a:latin typeface="+mn-lt"/>
                <a:ea typeface="+mn-ea"/>
                <a:cs typeface="+mn-cs"/>
                <a:sym typeface="DejaVu Sans Condensed"/>
              </a:defRPr>
            </a:pPr>
            <a:r>
              <a:t>Sf. Elena, Statul Washington,</a:t>
            </a:r>
          </a:p>
          <a:p>
            <a:pPr>
              <a:defRPr sz="6600">
                <a:solidFill>
                  <a:srgbClr val="FEFCDD"/>
                </a:solidFill>
                <a:latin typeface="+mn-lt"/>
                <a:ea typeface="+mn-ea"/>
                <a:cs typeface="+mn-cs"/>
                <a:sym typeface="DejaVu Sans Condensed"/>
              </a:defRPr>
            </a:pPr>
            <a:r>
              <a:t>SUA</a:t>
            </a:r>
          </a:p>
          <a:p>
            <a:pPr>
              <a:defRPr sz="6600">
                <a:solidFill>
                  <a:srgbClr val="FEFCDD"/>
                </a:solidFill>
                <a:latin typeface="+mn-lt"/>
                <a:ea typeface="+mn-ea"/>
                <a:cs typeface="+mn-cs"/>
                <a:sym typeface="DejaVu Sans Condensed"/>
              </a:defRPr>
            </a:pPr>
            <a:r>
              <a:t> Mai, 1980</a:t>
            </a:r>
          </a:p>
        </p:txBody>
      </p:sp>
    </p:spTree>
  </p:cSld>
  <p:clrMapOvr>
    <a:masterClrMapping/>
  </p:clrMapOvr>
  <p:transition xmlns:p14="http://schemas.microsoft.com/office/powerpoint/2010/main" spd="med"/>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6" name="Mt St Helens explodes.jpg" descr="Mt St Helens explodes.jpg"/>
          <p:cNvPicPr>
            <a:picLocks/>
          </p:cNvPicPr>
          <p:nvPr/>
        </p:nvPicPr>
        <p:blipFill>
          <a:blip r:embed="rId3">
            <a:extLst/>
          </a:blip>
          <a:stretch>
            <a:fillRect/>
          </a:stretch>
        </p:blipFill>
        <p:spPr>
          <a:xfrm>
            <a:off x="6075177" y="615950"/>
            <a:ext cx="8686801" cy="12484100"/>
          </a:xfrm>
          <a:prstGeom prst="rect">
            <a:avLst/>
          </a:prstGeom>
          <a:ln w="25400">
            <a:solidFill>
              <a:srgbClr val="FFFFFF"/>
            </a:solidFill>
            <a:miter lim="400000"/>
          </a:ln>
        </p:spPr>
      </p:pic>
      <p:sp>
        <p:nvSpPr>
          <p:cNvPr id="1427" name="erupție…"/>
          <p:cNvSpPr/>
          <p:nvPr/>
        </p:nvSpPr>
        <p:spPr>
          <a:xfrm>
            <a:off x="15293140" y="8662140"/>
            <a:ext cx="5346701" cy="4991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6600">
                <a:solidFill>
                  <a:srgbClr val="FEFCDD"/>
                </a:solidFill>
                <a:latin typeface="+mn-lt"/>
                <a:ea typeface="+mn-ea"/>
                <a:cs typeface="+mn-cs"/>
                <a:sym typeface="DejaVu Sans Condensed"/>
              </a:defRPr>
            </a:pPr>
            <a:r>
              <a:t>erupție</a:t>
            </a:r>
          </a:p>
          <a:p>
            <a:pPr>
              <a:defRPr sz="6600">
                <a:solidFill>
                  <a:srgbClr val="FEFCDD"/>
                </a:solidFill>
                <a:latin typeface="+mn-lt"/>
                <a:ea typeface="+mn-ea"/>
                <a:cs typeface="+mn-cs"/>
                <a:sym typeface="DejaVu Sans Condensed"/>
              </a:defRPr>
            </a:pPr>
            <a:r>
              <a:t>8:30 am,</a:t>
            </a:r>
          </a:p>
          <a:p>
            <a:pPr>
              <a:defRPr sz="6600">
                <a:solidFill>
                  <a:srgbClr val="FEFCDD"/>
                </a:solidFill>
                <a:latin typeface="+mn-lt"/>
                <a:ea typeface="+mn-ea"/>
                <a:cs typeface="+mn-cs"/>
                <a:sym typeface="DejaVu Sans Condensed"/>
              </a:defRPr>
            </a:pPr>
            <a:r>
              <a:t>18 Mai 1980</a:t>
            </a:r>
          </a:p>
        </p:txBody>
      </p:sp>
    </p:spTree>
  </p:cSld>
  <p:clrMapOvr>
    <a:masterClrMapping/>
  </p:clrMapOvr>
  <p:transition xmlns:p14="http://schemas.microsoft.com/office/powerpoint/2010/main" spd="med"/>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1" name="Mt St Helens green forest.jpg" descr="Mt St Helens green forest.jpg"/>
          <p:cNvPicPr>
            <a:picLocks/>
          </p:cNvPicPr>
          <p:nvPr/>
        </p:nvPicPr>
        <p:blipFill>
          <a:blip r:embed="rId3">
            <a:extLst/>
          </a:blip>
          <a:stretch>
            <a:fillRect/>
          </a:stretch>
        </p:blipFill>
        <p:spPr>
          <a:xfrm>
            <a:off x="3854450" y="1035050"/>
            <a:ext cx="16675100" cy="11645900"/>
          </a:xfrm>
          <a:prstGeom prst="rect">
            <a:avLst/>
          </a:prstGeom>
          <a:ln w="25400">
            <a:solidFill>
              <a:srgbClr val="FFFFFF"/>
            </a:solidFill>
            <a:miter lim="400000"/>
          </a:ln>
        </p:spPr>
      </p:pic>
      <p:sp>
        <p:nvSpPr>
          <p:cNvPr id="1432" name="(400 km2)"/>
          <p:cNvSpPr/>
          <p:nvPr/>
        </p:nvSpPr>
        <p:spPr>
          <a:xfrm>
            <a:off x="9823081" y="11443011"/>
            <a:ext cx="4737838" cy="1168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7200" b="1">
                <a:solidFill>
                  <a:srgbClr val="FFFFFF"/>
                </a:solidFill>
                <a:latin typeface="+mn-lt"/>
                <a:ea typeface="+mn-ea"/>
                <a:cs typeface="+mn-cs"/>
                <a:sym typeface="DejaVu Sans Condensed"/>
              </a:defRPr>
            </a:pPr>
            <a:r>
              <a:t>(400 km</a:t>
            </a:r>
            <a:r>
              <a:rPr baseline="31999"/>
              <a:t>2</a:t>
            </a:r>
            <a:r>
              <a:t>)</a:t>
            </a:r>
          </a:p>
        </p:txBody>
      </p:sp>
    </p:spTree>
  </p:cSld>
  <p:clrMapOvr>
    <a:masterClrMapping/>
  </p:clrMapOvr>
  <p:transition xmlns:p14="http://schemas.microsoft.com/office/powerpoint/2010/main" spd="med"/>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6" name="Mt St Hel devastated3.jpg" descr="Mt St Hel devastated3.jpg"/>
          <p:cNvPicPr>
            <a:picLocks/>
          </p:cNvPicPr>
          <p:nvPr/>
        </p:nvPicPr>
        <p:blipFill>
          <a:blip r:embed="rId3">
            <a:extLst/>
          </a:blip>
          <a:stretch>
            <a:fillRect/>
          </a:stretch>
        </p:blipFill>
        <p:spPr>
          <a:xfrm>
            <a:off x="3886200" y="1235075"/>
            <a:ext cx="16611600" cy="11252200"/>
          </a:xfrm>
          <a:prstGeom prst="rect">
            <a:avLst/>
          </a:prstGeom>
          <a:ln w="25400">
            <a:solidFill>
              <a:srgbClr val="FFFFFF"/>
            </a:solidFill>
            <a:miter lim="400000"/>
          </a:ln>
        </p:spPr>
      </p:pic>
      <p:sp>
        <p:nvSpPr>
          <p:cNvPr id="1437" name="(6 minute)"/>
          <p:cNvSpPr/>
          <p:nvPr/>
        </p:nvSpPr>
        <p:spPr>
          <a:xfrm>
            <a:off x="9061430" y="10956128"/>
            <a:ext cx="6261141" cy="1168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7200" b="1">
                <a:solidFill>
                  <a:srgbClr val="FFFFFF"/>
                </a:solidFill>
                <a:latin typeface="+mn-lt"/>
                <a:ea typeface="+mn-ea"/>
                <a:cs typeface="+mn-cs"/>
                <a:sym typeface="DejaVu Sans Condensed"/>
              </a:defRPr>
            </a:lvl1pPr>
          </a:lstStyle>
          <a:p>
            <a:r>
              <a:t>(6 minute)</a:t>
            </a:r>
          </a:p>
        </p:txBody>
      </p:sp>
    </p:spTree>
  </p:cSld>
  <p:clrMapOvr>
    <a:masterClrMapping/>
  </p:clrMapOvr>
  <p:transition xmlns:p14="http://schemas.microsoft.com/office/powerpoint/2010/main" spd="med"/>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1" name="Mt St Helens lake.jpg" descr="Mt St Helens lake.jpg"/>
          <p:cNvPicPr>
            <a:picLocks/>
          </p:cNvPicPr>
          <p:nvPr/>
        </p:nvPicPr>
        <p:blipFill>
          <a:blip r:embed="rId3">
            <a:extLst/>
          </a:blip>
          <a:stretch>
            <a:fillRect/>
          </a:stretch>
        </p:blipFill>
        <p:spPr>
          <a:xfrm>
            <a:off x="4216400" y="1238250"/>
            <a:ext cx="15938500" cy="11226800"/>
          </a:xfrm>
          <a:prstGeom prst="rect">
            <a:avLst/>
          </a:prstGeom>
          <a:ln w="25400">
            <a:solidFill>
              <a:srgbClr val="FFFFFF"/>
            </a:solidFill>
            <a:miter lim="400000"/>
          </a:ln>
        </p:spPr>
      </p:pic>
    </p:spTree>
  </p:cSld>
  <p:clrMapOvr>
    <a:masterClrMapping/>
  </p:clrMapOvr>
  <p:transition xmlns:p14="http://schemas.microsoft.com/office/powerpoint/2010/mai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0" name="SCOPUL"/>
          <p:cNvSpPr>
            <a:spLocks noGrp="1"/>
          </p:cNvSpPr>
          <p:nvPr>
            <p:ph type="title" idx="4294967295"/>
          </p:nvPr>
        </p:nvSpPr>
        <p:spPr>
          <a:xfrm>
            <a:off x="2514600" y="8940800"/>
            <a:ext cx="20828000" cy="2489200"/>
          </a:xfrm>
          <a:prstGeom prst="rect">
            <a:avLst/>
          </a:prstGeom>
          <a:effectLst>
            <a:outerShdw blurRad="50800" dist="38100" dir="5400000" rotWithShape="0">
              <a:srgbClr val="000000">
                <a:alpha val="40000"/>
              </a:srgbClr>
            </a:outerShdw>
          </a:effectLst>
        </p:spPr>
        <p:txBody>
          <a:bodyPr anchor="b"/>
          <a:lstStyle>
            <a:lvl1pPr algn="l">
              <a:defRPr sz="18500"/>
            </a:lvl1pPr>
          </a:lstStyle>
          <a:p>
            <a:r>
              <a:t>SCOPUL</a:t>
            </a:r>
          </a:p>
        </p:txBody>
      </p:sp>
      <p:sp>
        <p:nvSpPr>
          <p:cNvPr id="851" name="Potopului"/>
          <p:cNvSpPr/>
          <p:nvPr/>
        </p:nvSpPr>
        <p:spPr>
          <a:xfrm>
            <a:off x="5209641" y="10891113"/>
            <a:ext cx="7759701" cy="2053439"/>
          </a:xfrm>
          <a:prstGeom prst="rect">
            <a:avLst/>
          </a:prstGeom>
          <a:ln w="12700">
            <a:miter lim="400000"/>
          </a:ln>
          <a:effectLst>
            <a:outerShdw blurRad="50800" dist="38100" dir="5400000" rotWithShape="0">
              <a:srgbClr val="000000">
                <a:alpha val="40000"/>
              </a:srgbClr>
            </a:outerShdw>
          </a:effectLst>
          <a:extLst>
            <a:ext uri="{C572A759-6A51-4108-AA02-DFA0A04FC94B}">
              <ma14:wrappingTextBoxFlag xmlns:ma14="http://schemas.microsoft.com/office/mac/drawingml/2011/main" val="1"/>
            </a:ext>
          </a:extLst>
        </p:spPr>
        <p:txBody>
          <a:bodyPr lIns="0" tIns="0" rIns="0" bIns="0" anchor="ctr"/>
          <a:lstStyle>
            <a:lvl1pPr>
              <a:defRPr sz="8600">
                <a:solidFill>
                  <a:srgbClr val="FFFFFF"/>
                </a:solidFill>
                <a:effectLst>
                  <a:outerShdw blurRad="50800" dist="38100" dir="5400000" rotWithShape="0">
                    <a:srgbClr val="000000">
                      <a:alpha val="40000"/>
                    </a:srgbClr>
                  </a:outerShdw>
                </a:effectLst>
                <a:latin typeface="DejaVu Sans"/>
                <a:ea typeface="DejaVu Sans"/>
                <a:cs typeface="DejaVu Sans"/>
                <a:sym typeface="DejaVu Sans"/>
              </a:defRPr>
            </a:lvl1pPr>
          </a:lstStyle>
          <a:p>
            <a:r>
              <a:t>Potopului</a:t>
            </a:r>
          </a:p>
        </p:txBody>
      </p:sp>
    </p:spTree>
  </p:cSld>
  <p:clrMapOvr>
    <a:masterClrMapping/>
  </p:clrMapOvr>
  <p:transition xmlns:p14="http://schemas.microsoft.com/office/powerpoint/2010/main" spd="med"/>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5" name="Mt.jpg" descr="Mt.jpg"/>
          <p:cNvPicPr>
            <a:picLocks/>
          </p:cNvPicPr>
          <p:nvPr/>
        </p:nvPicPr>
        <p:blipFill>
          <a:blip r:embed="rId3">
            <a:extLst/>
          </a:blip>
          <a:stretch>
            <a:fillRect/>
          </a:stretch>
        </p:blipFill>
        <p:spPr>
          <a:xfrm>
            <a:off x="3835400" y="1247775"/>
            <a:ext cx="16713200" cy="11226800"/>
          </a:xfrm>
          <a:prstGeom prst="rect">
            <a:avLst/>
          </a:prstGeom>
          <a:ln w="25400">
            <a:solidFill>
              <a:srgbClr val="FFFFFF"/>
            </a:solidFill>
            <a:miter lim="400000"/>
          </a:ln>
        </p:spPr>
      </p:pic>
    </p:spTree>
  </p:cSld>
  <p:clrMapOvr>
    <a:masterClrMapping/>
  </p:clrMapOvr>
  <p:transition xmlns:p14="http://schemas.microsoft.com/office/powerpoint/2010/main" spd="med"/>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9" name="Mt.jpg" descr="Mt.jpg"/>
          <p:cNvPicPr>
            <a:picLocks/>
          </p:cNvPicPr>
          <p:nvPr/>
        </p:nvPicPr>
        <p:blipFill>
          <a:blip r:embed="rId3">
            <a:extLst/>
          </a:blip>
          <a:stretch>
            <a:fillRect/>
          </a:stretch>
        </p:blipFill>
        <p:spPr>
          <a:xfrm>
            <a:off x="3771900" y="1209675"/>
            <a:ext cx="16827500" cy="11303000"/>
          </a:xfrm>
          <a:prstGeom prst="rect">
            <a:avLst/>
          </a:prstGeom>
          <a:ln w="25400">
            <a:solidFill>
              <a:srgbClr val="FFFFFF"/>
            </a:solidFill>
            <a:miter lim="400000"/>
          </a:ln>
        </p:spPr>
      </p:pic>
    </p:spTree>
  </p:cSld>
  <p:clrMapOvr>
    <a:masterClrMapping/>
  </p:clrMapOvr>
  <p:transition xmlns:p14="http://schemas.microsoft.com/office/powerpoint/2010/main" spd="med"/>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3" name="Mt St Helens logs sunk.jpg" descr="Mt St Helens logs sunk.jpg"/>
          <p:cNvPicPr>
            <a:picLocks/>
          </p:cNvPicPr>
          <p:nvPr/>
        </p:nvPicPr>
        <p:blipFill>
          <a:blip r:embed="rId3">
            <a:extLst/>
          </a:blip>
          <a:stretch>
            <a:fillRect/>
          </a:stretch>
        </p:blipFill>
        <p:spPr>
          <a:xfrm>
            <a:off x="3352800" y="990600"/>
            <a:ext cx="17678400" cy="11734800"/>
          </a:xfrm>
          <a:prstGeom prst="rect">
            <a:avLst/>
          </a:prstGeom>
          <a:ln w="25400">
            <a:solidFill>
              <a:srgbClr val="FFFFFF"/>
            </a:solidFill>
            <a:miter lim="400000"/>
          </a:ln>
        </p:spPr>
      </p:pic>
      <p:sp>
        <p:nvSpPr>
          <p:cNvPr id="1454" name="buștean plutitor întins orizontal"/>
          <p:cNvSpPr/>
          <p:nvPr/>
        </p:nvSpPr>
        <p:spPr>
          <a:xfrm>
            <a:off x="6888183" y="1299989"/>
            <a:ext cx="8994559" cy="736601"/>
          </a:xfrm>
          <a:prstGeom prst="rect">
            <a:avLst/>
          </a:prstGeom>
          <a:solidFill>
            <a:srgbClr val="C6E6E9"/>
          </a:solidFill>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defRPr sz="4300" b="1" i="1">
                <a:latin typeface="DejaVu Serif Condensed"/>
                <a:ea typeface="DejaVu Serif Condensed"/>
                <a:cs typeface="DejaVu Serif Condensed"/>
                <a:sym typeface="DejaVu Serif Condensed"/>
              </a:defRPr>
            </a:lvl1pPr>
          </a:lstStyle>
          <a:p>
            <a:r>
              <a:t>buștean plutitor întins orizontal</a:t>
            </a:r>
          </a:p>
        </p:txBody>
      </p:sp>
      <p:sp>
        <p:nvSpPr>
          <p:cNvPr id="1455" name="buștean…"/>
          <p:cNvSpPr/>
          <p:nvPr/>
        </p:nvSpPr>
        <p:spPr>
          <a:xfrm>
            <a:off x="14878243" y="2995333"/>
            <a:ext cx="2648547" cy="2006601"/>
          </a:xfrm>
          <a:prstGeom prst="rect">
            <a:avLst/>
          </a:prstGeom>
          <a:solidFill>
            <a:srgbClr val="39D8E9"/>
          </a:solidFill>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a:defRPr sz="4300" b="1" i="1">
                <a:latin typeface="DejaVu Serif Condensed"/>
                <a:ea typeface="DejaVu Serif Condensed"/>
                <a:cs typeface="DejaVu Serif Condensed"/>
                <a:sym typeface="DejaVu Serif Condensed"/>
              </a:defRPr>
            </a:pPr>
            <a:r>
              <a:t>buștean </a:t>
            </a:r>
          </a:p>
          <a:p>
            <a:pPr>
              <a:defRPr sz="4300" b="1" i="1">
                <a:latin typeface="DejaVu Serif Condensed"/>
                <a:ea typeface="DejaVu Serif Condensed"/>
                <a:cs typeface="DejaVu Serif Condensed"/>
                <a:sym typeface="DejaVu Serif Condensed"/>
              </a:defRPr>
            </a:pPr>
            <a:r>
              <a:t>plutitor </a:t>
            </a:r>
          </a:p>
          <a:p>
            <a:pPr>
              <a:defRPr sz="4300" b="1" i="1">
                <a:latin typeface="DejaVu Serif Condensed"/>
                <a:ea typeface="DejaVu Serif Condensed"/>
                <a:cs typeface="DejaVu Serif Condensed"/>
                <a:sym typeface="DejaVu Serif Condensed"/>
              </a:defRPr>
            </a:pPr>
            <a:r>
              <a:t>vertical</a:t>
            </a:r>
          </a:p>
        </p:txBody>
      </p:sp>
      <p:sp>
        <p:nvSpPr>
          <p:cNvPr id="1456" name="buștean…"/>
          <p:cNvSpPr/>
          <p:nvPr/>
        </p:nvSpPr>
        <p:spPr>
          <a:xfrm>
            <a:off x="9986959" y="4242578"/>
            <a:ext cx="3231540" cy="2006601"/>
          </a:xfrm>
          <a:prstGeom prst="rect">
            <a:avLst/>
          </a:prstGeom>
          <a:solidFill>
            <a:srgbClr val="39D8E9"/>
          </a:solidFill>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defRPr sz="4300" b="1" i="1">
                <a:latin typeface="DejaVu Serif Condensed"/>
                <a:ea typeface="DejaVu Serif Condensed"/>
                <a:cs typeface="DejaVu Serif Condensed"/>
                <a:sym typeface="DejaVu Serif Condensed"/>
              </a:defRPr>
            </a:pPr>
            <a:r>
              <a:t>buștean </a:t>
            </a:r>
          </a:p>
          <a:p>
            <a:pPr>
              <a:defRPr sz="4300" b="1" i="1">
                <a:latin typeface="DejaVu Serif Condensed"/>
                <a:ea typeface="DejaVu Serif Condensed"/>
                <a:cs typeface="DejaVu Serif Condensed"/>
                <a:sym typeface="DejaVu Serif Condensed"/>
              </a:defRPr>
            </a:pPr>
            <a:r>
              <a:t>depozitat </a:t>
            </a:r>
          </a:p>
          <a:p>
            <a:pPr>
              <a:defRPr sz="4300" b="1" i="1">
                <a:latin typeface="DejaVu Serif Condensed"/>
                <a:ea typeface="DejaVu Serif Condensed"/>
                <a:cs typeface="DejaVu Serif Condensed"/>
                <a:sym typeface="DejaVu Serif Condensed"/>
              </a:defRPr>
            </a:pPr>
            <a:r>
              <a:t>vertical</a:t>
            </a:r>
          </a:p>
        </p:txBody>
      </p:sp>
      <p:sp>
        <p:nvSpPr>
          <p:cNvPr id="1457" name="bușteni…"/>
          <p:cNvSpPr/>
          <p:nvPr/>
        </p:nvSpPr>
        <p:spPr>
          <a:xfrm>
            <a:off x="6508716" y="3925078"/>
            <a:ext cx="3584756" cy="2641601"/>
          </a:xfrm>
          <a:prstGeom prst="rect">
            <a:avLst/>
          </a:prstGeom>
          <a:solidFill>
            <a:srgbClr val="39D8E9"/>
          </a:solidFill>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a:defRPr sz="4300" b="1" i="1">
                <a:latin typeface="DejaVu Serif Condensed"/>
                <a:ea typeface="DejaVu Serif Condensed"/>
                <a:cs typeface="DejaVu Serif Condensed"/>
                <a:sym typeface="DejaVu Serif Condensed"/>
              </a:defRPr>
            </a:pPr>
            <a:r>
              <a:t>bușteni </a:t>
            </a:r>
          </a:p>
          <a:p>
            <a:pPr>
              <a:defRPr sz="4300" b="1" i="1">
                <a:latin typeface="DejaVu Serif Condensed"/>
                <a:ea typeface="DejaVu Serif Condensed"/>
                <a:cs typeface="DejaVu Serif Condensed"/>
                <a:sym typeface="DejaVu Serif Condensed"/>
              </a:defRPr>
            </a:pPr>
            <a:r>
              <a:t>plutitori cu </a:t>
            </a:r>
          </a:p>
          <a:p>
            <a:pPr>
              <a:defRPr sz="4300" b="1" i="1">
                <a:latin typeface="DejaVu Serif Condensed"/>
                <a:ea typeface="DejaVu Serif Condensed"/>
                <a:cs typeface="DejaVu Serif Condensed"/>
                <a:sym typeface="DejaVu Serif Condensed"/>
              </a:defRPr>
            </a:pPr>
            <a:r>
              <a:t>picioarele </a:t>
            </a:r>
          </a:p>
          <a:p>
            <a:pPr>
              <a:defRPr sz="4300" b="1" i="1">
                <a:latin typeface="DejaVu Serif Condensed"/>
                <a:ea typeface="DejaVu Serif Condensed"/>
                <a:cs typeface="DejaVu Serif Condensed"/>
                <a:sym typeface="DejaVu Serif Condensed"/>
              </a:defRPr>
            </a:pPr>
            <a:r>
              <a:t>îngropate</a:t>
            </a:r>
          </a:p>
        </p:txBody>
      </p:sp>
      <p:sp>
        <p:nvSpPr>
          <p:cNvPr id="1458" name="buștean…"/>
          <p:cNvSpPr/>
          <p:nvPr/>
        </p:nvSpPr>
        <p:spPr>
          <a:xfrm>
            <a:off x="15899384" y="6893824"/>
            <a:ext cx="5117196" cy="1371601"/>
          </a:xfrm>
          <a:prstGeom prst="rect">
            <a:avLst/>
          </a:prstGeom>
          <a:solidFill>
            <a:srgbClr val="39D8E9"/>
          </a:solidFill>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a:defRPr sz="4300" b="1" i="1">
                <a:latin typeface="DejaVu Serif Condensed"/>
                <a:ea typeface="DejaVu Serif Condensed"/>
                <a:cs typeface="DejaVu Serif Condensed"/>
                <a:sym typeface="DejaVu Serif Condensed"/>
              </a:defRPr>
            </a:pPr>
            <a:r>
              <a:t>buștean </a:t>
            </a:r>
          </a:p>
          <a:p>
            <a:pPr>
              <a:defRPr sz="4300" b="1" i="1">
                <a:latin typeface="DejaVu Serif Condensed"/>
                <a:ea typeface="DejaVu Serif Condensed"/>
                <a:cs typeface="DejaVu Serif Condensed"/>
                <a:sym typeface="DejaVu Serif Condensed"/>
              </a:defRPr>
            </a:pPr>
            <a:r>
              <a:t>îngropat orizontal</a:t>
            </a:r>
          </a:p>
        </p:txBody>
      </p:sp>
      <p:sp>
        <p:nvSpPr>
          <p:cNvPr id="1459" name="Rectangle"/>
          <p:cNvSpPr/>
          <p:nvPr/>
        </p:nvSpPr>
        <p:spPr>
          <a:xfrm>
            <a:off x="4402407" y="5308493"/>
            <a:ext cx="2103329" cy="736601"/>
          </a:xfrm>
          <a:prstGeom prst="rect">
            <a:avLst/>
          </a:prstGeom>
          <a:solidFill>
            <a:srgbClr val="41D8F9"/>
          </a:solidFill>
          <a:ln w="12700">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Tree>
  </p:cSld>
  <p:clrMapOvr>
    <a:masterClrMapping/>
  </p:clrMapOvr>
  <p:transition xmlns:p14="http://schemas.microsoft.com/office/powerpoint/2010/main" spd="med"/>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3" name="Sedimentarea Rapidă"/>
          <p:cNvSpPr>
            <a:spLocks noGrp="1"/>
          </p:cNvSpPr>
          <p:nvPr>
            <p:ph type="title"/>
          </p:nvPr>
        </p:nvSpPr>
        <p:spPr>
          <a:xfrm>
            <a:off x="1778000" y="1128588"/>
            <a:ext cx="20828000" cy="2489201"/>
          </a:xfrm>
          <a:prstGeom prst="rect">
            <a:avLst/>
          </a:prstGeom>
        </p:spPr>
        <p:txBody>
          <a:bodyPr/>
          <a:lstStyle>
            <a:lvl1pPr>
              <a:defRPr>
                <a:latin typeface="Papyrus"/>
                <a:ea typeface="Papyrus"/>
                <a:cs typeface="Papyrus"/>
                <a:sym typeface="Papyrus"/>
              </a:defRPr>
            </a:lvl1pPr>
          </a:lstStyle>
          <a:p>
            <a:r>
              <a:t>Sedimentarea Rapidă</a:t>
            </a:r>
          </a:p>
        </p:txBody>
      </p:sp>
      <p:sp>
        <p:nvSpPr>
          <p:cNvPr id="1464" name="Lipsa trăsăturilor de eroziune…"/>
          <p:cNvSpPr>
            <a:spLocks noGrp="1"/>
          </p:cNvSpPr>
          <p:nvPr>
            <p:ph type="body" idx="1"/>
          </p:nvPr>
        </p:nvSpPr>
        <p:spPr>
          <a:xfrm>
            <a:off x="2425700" y="3911600"/>
            <a:ext cx="19532600" cy="8699500"/>
          </a:xfrm>
          <a:prstGeom prst="rect">
            <a:avLst/>
          </a:prstGeom>
        </p:spPr>
        <p:txBody>
          <a:bodyPr/>
          <a:lstStyle/>
          <a:p>
            <a:pPr marL="1220723" indent="-1220723" defTabSz="734694">
              <a:lnSpc>
                <a:spcPct val="100000"/>
              </a:lnSpc>
              <a:spcBef>
                <a:spcPts val="2600"/>
              </a:spcBef>
              <a:buSzPct val="100000"/>
              <a:buAutoNum type="arabicPeriod"/>
              <a:defRPr sz="6230">
                <a:effectLst>
                  <a:outerShdw blurRad="45212" dist="33909" dir="5400000" rotWithShape="0">
                    <a:srgbClr val="000000">
                      <a:alpha val="40000"/>
                    </a:srgbClr>
                  </a:outerShdw>
                </a:effectLst>
              </a:defRPr>
            </a:pPr>
            <a:r>
              <a:t>Lipsa trăsăturilor de eroziune</a:t>
            </a:r>
          </a:p>
          <a:p>
            <a:pPr marL="1220723" indent="-1220723" defTabSz="734694">
              <a:lnSpc>
                <a:spcPct val="100000"/>
              </a:lnSpc>
              <a:spcBef>
                <a:spcPts val="2600"/>
              </a:spcBef>
              <a:buSzPct val="100000"/>
              <a:buAutoNum type="arabicPeriod"/>
              <a:defRPr sz="6230">
                <a:effectLst>
                  <a:outerShdw blurRad="45212" dist="33909" dir="5400000" rotWithShape="0">
                    <a:srgbClr val="000000">
                      <a:alpha val="40000"/>
                    </a:srgbClr>
                  </a:outerShdw>
                </a:effectLst>
              </a:defRPr>
            </a:pPr>
            <a:r>
              <a:t>Deformarea sedimentelor moi</a:t>
            </a:r>
          </a:p>
          <a:p>
            <a:pPr marL="1220723" indent="-1220723" defTabSz="734694">
              <a:lnSpc>
                <a:spcPct val="100000"/>
              </a:lnSpc>
              <a:spcBef>
                <a:spcPts val="2600"/>
              </a:spcBef>
              <a:buSzPct val="100000"/>
              <a:buAutoNum type="arabicPeriod"/>
              <a:defRPr sz="6230">
                <a:effectLst>
                  <a:outerShdw blurRad="45212" dist="33909" dir="5400000" rotWithShape="0">
                    <a:srgbClr val="000000">
                      <a:alpha val="40000"/>
                    </a:srgbClr>
                  </a:outerShdw>
                </a:effectLst>
              </a:defRPr>
            </a:pPr>
            <a:r>
              <a:t>Lipsa deranjamentelor de viață (biologice)  la suprafață</a:t>
            </a:r>
          </a:p>
          <a:p>
            <a:pPr marL="1220723" indent="-1220723" defTabSz="734694">
              <a:lnSpc>
                <a:spcPct val="100000"/>
              </a:lnSpc>
              <a:spcBef>
                <a:spcPts val="2600"/>
              </a:spcBef>
              <a:buSzPct val="100000"/>
              <a:buAutoNum type="arabicPeriod"/>
              <a:defRPr sz="6230">
                <a:effectLst>
                  <a:outerShdw blurRad="45212" dist="33909" dir="5400000" rotWithShape="0">
                    <a:srgbClr val="000000">
                      <a:alpha val="40000"/>
                    </a:srgbClr>
                  </a:outerShdw>
                </a:effectLst>
              </a:defRPr>
            </a:pPr>
            <a:r>
              <a:t>Urme de valuri, urme de animale și urme de ploaie</a:t>
            </a:r>
          </a:p>
          <a:p>
            <a:pPr marL="1220723" indent="-1220723" defTabSz="734694">
              <a:lnSpc>
                <a:spcPct val="100000"/>
              </a:lnSpc>
              <a:spcBef>
                <a:spcPts val="2600"/>
              </a:spcBef>
              <a:buSzPct val="100000"/>
              <a:buAutoNum type="arabicPeriod"/>
              <a:defRPr sz="6230">
                <a:effectLst>
                  <a:outerShdw blurRad="45212" dist="33909" dir="5400000" rotWithShape="0">
                    <a:srgbClr val="000000">
                      <a:alpha val="40000"/>
                    </a:srgbClr>
                  </a:outerShdw>
                </a:effectLst>
              </a:defRPr>
            </a:pPr>
            <a:r>
              <a:t>Fosile polistrate (în mai multe straturi)</a:t>
            </a:r>
          </a:p>
          <a:p>
            <a:pPr marL="1220723" indent="-1220723" defTabSz="734694">
              <a:lnSpc>
                <a:spcPct val="100000"/>
              </a:lnSpc>
              <a:spcBef>
                <a:spcPts val="2600"/>
              </a:spcBef>
              <a:buSzPct val="100000"/>
              <a:buAutoNum type="arabicPeriod"/>
              <a:defRPr sz="6230">
                <a:effectLst>
                  <a:outerShdw blurRad="45212" dist="33909" dir="5400000" rotWithShape="0">
                    <a:srgbClr val="000000">
                      <a:alpha val="40000"/>
                    </a:srgbClr>
                  </a:outerShdw>
                </a:effectLst>
              </a:defRPr>
            </a:pPr>
            <a:r>
              <a:t>Depozite de bazalt masive</a:t>
            </a:r>
          </a:p>
        </p:txBody>
      </p:sp>
    </p:spTree>
  </p:cSld>
  <p:clrMapOvr>
    <a:masterClrMapping/>
  </p:clrMapOvr>
  <p:transition xmlns:p14="http://schemas.microsoft.com/office/powerpoint/2010/main" spd="med"/>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6" name="droppedImage.pdf" descr="droppedImage.pdf"/>
          <p:cNvPicPr>
            <a:picLocks noChangeAspect="1"/>
          </p:cNvPicPr>
          <p:nvPr/>
        </p:nvPicPr>
        <p:blipFill>
          <a:blip r:embed="rId3">
            <a:extLst/>
          </a:blip>
          <a:stretch>
            <a:fillRect/>
          </a:stretch>
        </p:blipFill>
        <p:spPr>
          <a:xfrm>
            <a:off x="5270500" y="863600"/>
            <a:ext cx="13847368" cy="8216900"/>
          </a:xfrm>
          <a:prstGeom prst="rect">
            <a:avLst/>
          </a:prstGeom>
          <a:ln w="25400">
            <a:solidFill>
              <a:srgbClr val="FFFFFF"/>
            </a:solidFill>
            <a:miter lim="400000"/>
          </a:ln>
        </p:spPr>
      </p:pic>
      <p:sp>
        <p:nvSpPr>
          <p:cNvPr id="1467" name="Deccan Traps, India"/>
          <p:cNvSpPr/>
          <p:nvPr/>
        </p:nvSpPr>
        <p:spPr>
          <a:xfrm>
            <a:off x="7606531" y="1409700"/>
            <a:ext cx="9156701" cy="1168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7200">
                <a:solidFill>
                  <a:srgbClr val="381C00"/>
                </a:solidFill>
                <a:latin typeface="+mn-lt"/>
                <a:ea typeface="+mn-ea"/>
                <a:cs typeface="+mn-cs"/>
                <a:sym typeface="DejaVu Sans Condensed"/>
              </a:defRPr>
            </a:lvl1pPr>
          </a:lstStyle>
          <a:p>
            <a:r>
              <a:t>Deccan Traps, India</a:t>
            </a:r>
          </a:p>
        </p:txBody>
      </p:sp>
      <p:sp>
        <p:nvSpPr>
          <p:cNvPr id="1468" name="Grosimea: până la to 2000 m…"/>
          <p:cNvSpPr/>
          <p:nvPr/>
        </p:nvSpPr>
        <p:spPr>
          <a:xfrm>
            <a:off x="1897086" y="9220200"/>
            <a:ext cx="20588586" cy="3302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7200">
                <a:solidFill>
                  <a:srgbClr val="FFFFFF"/>
                </a:solidFill>
                <a:latin typeface="+mn-lt"/>
                <a:ea typeface="+mn-ea"/>
                <a:cs typeface="+mn-cs"/>
                <a:sym typeface="DejaVu Sans Condensed"/>
              </a:defRPr>
            </a:pPr>
            <a:r>
              <a:t>Grosimea: până la to 2000 m</a:t>
            </a:r>
          </a:p>
          <a:p>
            <a:pPr>
              <a:defRPr sz="7200">
                <a:solidFill>
                  <a:srgbClr val="FFFFFF"/>
                </a:solidFill>
                <a:latin typeface="+mn-lt"/>
                <a:ea typeface="+mn-ea"/>
                <a:cs typeface="+mn-cs"/>
                <a:sym typeface="DejaVu Sans Condensed"/>
              </a:defRPr>
            </a:pPr>
            <a:r>
              <a:t>Suprafața: 500,000 km</a:t>
            </a:r>
            <a:r>
              <a:rPr baseline="31999"/>
              <a:t>2 </a:t>
            </a:r>
            <a:r>
              <a:t>(mărimea Franței)</a:t>
            </a:r>
          </a:p>
          <a:p>
            <a:pPr>
              <a:defRPr sz="7200">
                <a:solidFill>
                  <a:srgbClr val="FFFFFF"/>
                </a:solidFill>
                <a:latin typeface="+mn-lt"/>
                <a:ea typeface="+mn-ea"/>
                <a:cs typeface="+mn-cs"/>
                <a:sym typeface="DejaVu Sans Condensed"/>
              </a:defRPr>
            </a:pPr>
            <a:r>
              <a:t>Volumul: 512,000 km</a:t>
            </a:r>
            <a:r>
              <a:rPr baseline="31999"/>
              <a:t>3</a:t>
            </a:r>
            <a:r>
              <a:t> (cf. Mt. Sf. Elena: 1 km</a:t>
            </a:r>
            <a:r>
              <a:rPr baseline="31999"/>
              <a:t>3</a:t>
            </a:r>
            <a:r>
              <a:t>)</a:t>
            </a:r>
          </a:p>
        </p:txBody>
      </p:sp>
    </p:spTree>
  </p:cSld>
  <p:clrMapOvr>
    <a:masterClrMapping/>
  </p:clrMapOvr>
  <p:transition xmlns:p14="http://schemas.microsoft.com/office/powerpoint/2010/main" spd="med"/>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2" name="Bazaltul Grande Ronde, Columbia River Basalt Group…"/>
          <p:cNvSpPr/>
          <p:nvPr/>
        </p:nvSpPr>
        <p:spPr>
          <a:xfrm>
            <a:off x="329979" y="10020300"/>
            <a:ext cx="23039494" cy="2997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sz="4900">
                <a:solidFill>
                  <a:srgbClr val="FFFFFF"/>
                </a:solidFill>
                <a:latin typeface="+mn-lt"/>
                <a:ea typeface="+mn-ea"/>
                <a:cs typeface="+mn-cs"/>
                <a:sym typeface="DejaVu Sans Condensed"/>
              </a:defRPr>
            </a:pPr>
            <a:r>
              <a:t>Bazaltul Grande Ronde, Columbia River Basalt Group</a:t>
            </a:r>
          </a:p>
          <a:p>
            <a:pPr defTabSz="457200">
              <a:defRPr sz="4900">
                <a:solidFill>
                  <a:srgbClr val="FFFFFF"/>
                </a:solidFill>
                <a:latin typeface="+mn-lt"/>
                <a:ea typeface="+mn-ea"/>
                <a:cs typeface="+mn-cs"/>
                <a:sym typeface="DejaVu Sans Condensed"/>
              </a:defRPr>
            </a:pPr>
            <a:r>
              <a:t>Cuprinde porțiuni din cinci state din vest în SUA</a:t>
            </a:r>
          </a:p>
          <a:p>
            <a:pPr defTabSz="457200">
              <a:defRPr sz="4900">
                <a:solidFill>
                  <a:srgbClr val="FFFFFF"/>
                </a:solidFill>
                <a:latin typeface="+mn-lt"/>
                <a:ea typeface="+mn-ea"/>
                <a:cs typeface="+mn-cs"/>
                <a:sym typeface="DejaVu Sans Condensed"/>
              </a:defRPr>
            </a:pPr>
            <a:r>
              <a:t>GRB acopere 85% din suprafața CRBG: 263,000 km</a:t>
            </a:r>
            <a:r>
              <a:rPr baseline="31999"/>
              <a:t>2</a:t>
            </a:r>
          </a:p>
          <a:p>
            <a:pPr defTabSz="457200">
              <a:defRPr sz="4900">
                <a:solidFill>
                  <a:srgbClr val="FFFFFF"/>
                </a:solidFill>
                <a:latin typeface="+mn-lt"/>
                <a:ea typeface="+mn-ea"/>
                <a:cs typeface="+mn-cs"/>
                <a:sym typeface="DejaVu Sans Condensed"/>
              </a:defRPr>
            </a:pPr>
            <a:r>
              <a:t>Volumul GRB: 149,000 km</a:t>
            </a:r>
            <a:r>
              <a:rPr baseline="31999"/>
              <a:t>3</a:t>
            </a:r>
          </a:p>
        </p:txBody>
      </p:sp>
      <p:pic>
        <p:nvPicPr>
          <p:cNvPr id="1473" name="droppedImage.pdf" descr="droppedImage.pdf"/>
          <p:cNvPicPr>
            <a:picLocks noChangeAspect="1"/>
          </p:cNvPicPr>
          <p:nvPr/>
        </p:nvPicPr>
        <p:blipFill>
          <a:blip r:embed="rId3">
            <a:extLst/>
          </a:blip>
          <a:stretch>
            <a:fillRect/>
          </a:stretch>
        </p:blipFill>
        <p:spPr>
          <a:xfrm>
            <a:off x="4965672" y="990600"/>
            <a:ext cx="14439901" cy="9004883"/>
          </a:xfrm>
          <a:prstGeom prst="rect">
            <a:avLst/>
          </a:prstGeom>
          <a:ln w="25400">
            <a:solidFill>
              <a:srgbClr val="FFFFFF"/>
            </a:solidFill>
            <a:miter lim="400000"/>
          </a:ln>
        </p:spPr>
      </p:pic>
    </p:spTree>
  </p:cSld>
  <p:clrMapOvr>
    <a:masterClrMapping/>
  </p:clrMapOvr>
  <p:transition xmlns:p14="http://schemas.microsoft.com/office/powerpoint/2010/main" spd="med"/>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7" name="Ce putem spune despre metodele de datare pe baza carbonului și alte metode de datare radioizotropice?"/>
          <p:cNvSpPr/>
          <p:nvPr/>
        </p:nvSpPr>
        <p:spPr>
          <a:xfrm>
            <a:off x="673566" y="8559517"/>
            <a:ext cx="23036868" cy="5085029"/>
          </a:xfrm>
          <a:prstGeom prst="rect">
            <a:avLst/>
          </a:prstGeom>
          <a:ln w="12700">
            <a:miter lim="400000"/>
          </a:ln>
          <a:effectLst>
            <a:outerShdw blurRad="50800" dist="38100" dir="5400000" rotWithShape="0">
              <a:srgbClr val="000000">
                <a:alpha val="40000"/>
              </a:srgbClr>
            </a:outerShdw>
          </a:effectLst>
          <a:extLst>
            <a:ext uri="{C572A759-6A51-4108-AA02-DFA0A04FC94B}">
              <ma14:wrappingTextBoxFlag xmlns:ma14="http://schemas.microsoft.com/office/mac/drawingml/2011/main" val="1"/>
            </a:ext>
          </a:extLst>
        </p:spPr>
        <p:txBody>
          <a:bodyPr lIns="0" tIns="0" rIns="0" bIns="0"/>
          <a:lstStyle>
            <a:lvl1pPr algn="l">
              <a:lnSpc>
                <a:spcPct val="110000"/>
              </a:lnSpc>
              <a:defRPr sz="9400">
                <a:solidFill>
                  <a:srgbClr val="FFFFFF"/>
                </a:solidFill>
                <a:effectLst>
                  <a:outerShdw blurRad="50800" dist="38100" dir="5400000" rotWithShape="0">
                    <a:srgbClr val="000000">
                      <a:alpha val="40000"/>
                    </a:srgbClr>
                  </a:outerShdw>
                </a:effectLst>
                <a:latin typeface="DejaVu Serif"/>
                <a:ea typeface="DejaVu Serif"/>
                <a:cs typeface="DejaVu Serif"/>
                <a:sym typeface="DejaVu Serif"/>
              </a:defRPr>
            </a:lvl1pPr>
          </a:lstStyle>
          <a:p>
            <a:r>
              <a:t>Ce putem spune despre metodele de datare pe baza carbonului și alte metode de datare radioizotropice?</a:t>
            </a:r>
          </a:p>
        </p:txBody>
      </p:sp>
    </p:spTree>
  </p:cSld>
  <p:clrMapOvr>
    <a:masterClrMapping/>
  </p:clrMapOvr>
  <p:transition xmlns:p14="http://schemas.microsoft.com/office/powerpoint/2010/main" spd="med"/>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1" name="droppedImage.pdf" descr="droppedImage.pdf"/>
          <p:cNvPicPr>
            <a:picLocks noChangeAspect="1"/>
          </p:cNvPicPr>
          <p:nvPr/>
        </p:nvPicPr>
        <p:blipFill>
          <a:blip r:embed="rId3">
            <a:extLst/>
          </a:blip>
          <a:stretch>
            <a:fillRect/>
          </a:stretch>
        </p:blipFill>
        <p:spPr>
          <a:xfrm>
            <a:off x="6743700" y="844550"/>
            <a:ext cx="9258300" cy="12017986"/>
          </a:xfrm>
          <a:prstGeom prst="rect">
            <a:avLst/>
          </a:prstGeom>
          <a:ln w="12700">
            <a:miter lim="400000"/>
          </a:ln>
        </p:spPr>
      </p:pic>
      <p:sp>
        <p:nvSpPr>
          <p:cNvPr id="1482" name="Razele cosmice bombardează atmosfera superioară"/>
          <p:cNvSpPr/>
          <p:nvPr/>
        </p:nvSpPr>
        <p:spPr>
          <a:xfrm>
            <a:off x="6901554" y="1008261"/>
            <a:ext cx="4150034" cy="2490499"/>
          </a:xfrm>
          <a:prstGeom prst="rect">
            <a:avLst/>
          </a:prstGeom>
          <a:blipFill>
            <a:blip r:embed="rId4"/>
          </a:blipFill>
          <a:ln w="12700">
            <a:miter lim="400000"/>
          </a:ln>
          <a:extLst>
            <a:ext uri="{C572A759-6A51-4108-AA02-DFA0A04FC94B}">
              <ma14:wrappingTextBoxFlag xmlns:ma14="http://schemas.microsoft.com/office/mac/drawingml/2011/main" val="1"/>
            </a:ext>
          </a:extLst>
        </p:spPr>
        <p:txBody>
          <a:bodyPr lIns="50800" tIns="50800" rIns="50800" bIns="50800" anchor="ctr"/>
          <a:lstStyle>
            <a:lvl1pPr defTabSz="584200">
              <a:lnSpc>
                <a:spcPct val="70000"/>
              </a:lnSpc>
              <a:defRPr sz="5000">
                <a:solidFill>
                  <a:srgbClr val="FFFFFF"/>
                </a:solidFill>
                <a:effectLst>
                  <a:outerShdw blurRad="38100" dist="12700" dir="5400000" rotWithShape="0">
                    <a:srgbClr val="000000">
                      <a:alpha val="50000"/>
                    </a:srgbClr>
                  </a:outerShdw>
                </a:effectLst>
                <a:latin typeface="Times New Roman"/>
                <a:ea typeface="Times New Roman"/>
                <a:cs typeface="Times New Roman"/>
                <a:sym typeface="Times New Roman"/>
              </a:defRPr>
            </a:lvl1pPr>
          </a:lstStyle>
          <a:p>
            <a:r>
              <a:t>Razele cosmice bombardează atmosfera superioară</a:t>
            </a:r>
          </a:p>
        </p:txBody>
      </p:sp>
      <p:sp>
        <p:nvSpPr>
          <p:cNvPr id="1483" name="producând o mișcare rapidă a neutronilor"/>
          <p:cNvSpPr/>
          <p:nvPr/>
        </p:nvSpPr>
        <p:spPr>
          <a:xfrm>
            <a:off x="6840173" y="4064103"/>
            <a:ext cx="3123564" cy="1845071"/>
          </a:xfrm>
          <a:prstGeom prst="rect">
            <a:avLst/>
          </a:prstGeom>
          <a:blipFill>
            <a:blip r:embed="rId5"/>
          </a:blipFill>
          <a:ln w="127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lstStyle>
            <a:lvl1pPr defTabSz="584200">
              <a:lnSpc>
                <a:spcPct val="80000"/>
              </a:lnSpc>
              <a:defRPr sz="4000">
                <a:effectLst>
                  <a:outerShdw blurRad="38100" dist="12700" dir="5400000" rotWithShape="0">
                    <a:srgbClr val="000000">
                      <a:alpha val="50000"/>
                    </a:srgbClr>
                  </a:outerShdw>
                </a:effectLst>
                <a:latin typeface="Times New Roman"/>
                <a:ea typeface="Times New Roman"/>
                <a:cs typeface="Times New Roman"/>
                <a:sym typeface="Times New Roman"/>
              </a:defRPr>
            </a:lvl1pPr>
          </a:lstStyle>
          <a:p>
            <a:r>
              <a:t>producând o mișcare rapidă a neutronilor</a:t>
            </a:r>
          </a:p>
        </p:txBody>
      </p:sp>
      <p:sp>
        <p:nvSpPr>
          <p:cNvPr id="1484" name="Acești neutroni se ciocnesc cu atomi de nitrogen atmosferic"/>
          <p:cNvSpPr/>
          <p:nvPr/>
        </p:nvSpPr>
        <p:spPr>
          <a:xfrm>
            <a:off x="6560785" y="6461817"/>
            <a:ext cx="3682339" cy="1966726"/>
          </a:xfrm>
          <a:prstGeom prst="rect">
            <a:avLst/>
          </a:prstGeom>
          <a:blipFill>
            <a:blip r:embed="rId5"/>
          </a:blipFill>
          <a:ln w="127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lstStyle>
            <a:lvl1pPr defTabSz="584200">
              <a:lnSpc>
                <a:spcPct val="80000"/>
              </a:lnSpc>
              <a:defRPr sz="3500">
                <a:effectLst>
                  <a:outerShdw blurRad="38100" dist="12700" dir="5400000" rotWithShape="0">
                    <a:srgbClr val="000000">
                      <a:alpha val="50000"/>
                    </a:srgbClr>
                  </a:outerShdw>
                </a:effectLst>
                <a:latin typeface="Times New Roman"/>
                <a:ea typeface="Times New Roman"/>
                <a:cs typeface="Times New Roman"/>
                <a:sym typeface="Times New Roman"/>
              </a:defRPr>
            </a:lvl1pPr>
          </a:lstStyle>
          <a:p>
            <a:r>
              <a:t>Acești neutroni se ciocnesc cu atomi de nitrogen atmosferic  </a:t>
            </a:r>
          </a:p>
        </p:txBody>
      </p:sp>
      <p:sp>
        <p:nvSpPr>
          <p:cNvPr id="1485" name="producând carbon radioactiv…"/>
          <p:cNvSpPr/>
          <p:nvPr/>
        </p:nvSpPr>
        <p:spPr>
          <a:xfrm>
            <a:off x="7091838" y="8721289"/>
            <a:ext cx="3136263" cy="2156829"/>
          </a:xfrm>
          <a:prstGeom prst="rect">
            <a:avLst/>
          </a:prstGeom>
          <a:blipFill>
            <a:blip r:embed="rId5"/>
          </a:blipFill>
          <a:ln w="127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lstStyle/>
          <a:p>
            <a:pPr defTabSz="584200">
              <a:lnSpc>
                <a:spcPct val="80000"/>
              </a:lnSpc>
              <a:defRPr sz="4000">
                <a:effectLst>
                  <a:outerShdw blurRad="38100" dist="12700" dir="5400000" rotWithShape="0">
                    <a:srgbClr val="000000">
                      <a:alpha val="50000"/>
                    </a:srgbClr>
                  </a:outerShdw>
                </a:effectLst>
                <a:latin typeface="Times New Roman"/>
                <a:ea typeface="Times New Roman"/>
                <a:cs typeface="Times New Roman"/>
                <a:sym typeface="Times New Roman"/>
              </a:defRPr>
            </a:pPr>
            <a:r>
              <a:t> producând carbon radioactiv</a:t>
            </a:r>
          </a:p>
          <a:p>
            <a:pPr defTabSz="584200">
              <a:lnSpc>
                <a:spcPct val="80000"/>
              </a:lnSpc>
              <a:defRPr sz="4000">
                <a:effectLst>
                  <a:outerShdw blurRad="38100" dist="12700" dir="5400000" rotWithShape="0">
                    <a:srgbClr val="000000">
                      <a:alpha val="50000"/>
                    </a:srgbClr>
                  </a:outerShdw>
                </a:effectLst>
                <a:latin typeface="Times New Roman"/>
                <a:ea typeface="Times New Roman"/>
                <a:cs typeface="Times New Roman"/>
                <a:sym typeface="Times New Roman"/>
              </a:defRPr>
            </a:pPr>
            <a:r>
              <a:t>( </a:t>
            </a:r>
            <a:r>
              <a:rPr baseline="31999"/>
              <a:t>14</a:t>
            </a:r>
            <a:r>
              <a:t>C )</a:t>
            </a:r>
          </a:p>
        </p:txBody>
      </p:sp>
      <p:sp>
        <p:nvSpPr>
          <p:cNvPr id="1486" name="Producerea  carbonului-14(14C)"/>
          <p:cNvSpPr/>
          <p:nvPr/>
        </p:nvSpPr>
        <p:spPr>
          <a:xfrm>
            <a:off x="16223361" y="1186061"/>
            <a:ext cx="5798009" cy="3302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defRPr sz="7200">
                <a:solidFill>
                  <a:srgbClr val="FFFFFF"/>
                </a:solidFill>
                <a:latin typeface="+mn-lt"/>
                <a:ea typeface="+mn-ea"/>
                <a:cs typeface="+mn-cs"/>
                <a:sym typeface="DejaVu Sans Condensed"/>
              </a:defRPr>
            </a:pPr>
            <a:r>
              <a:t>Producerea  carbonului-14(</a:t>
            </a:r>
            <a:r>
              <a:rPr baseline="31999"/>
              <a:t>14</a:t>
            </a:r>
            <a:r>
              <a:t>C)</a:t>
            </a:r>
          </a:p>
        </p:txBody>
      </p:sp>
    </p:spTree>
  </p:cSld>
  <p:clrMapOvr>
    <a:masterClrMapping/>
  </p:clrMapOvr>
  <p:transition xmlns:p14="http://schemas.microsoft.com/office/powerpoint/2010/main" spd="med"/>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0" name="droppedImage.pdf" descr="droppedImage.pdf"/>
          <p:cNvPicPr>
            <a:picLocks noChangeAspect="1"/>
          </p:cNvPicPr>
          <p:nvPr/>
        </p:nvPicPr>
        <p:blipFill>
          <a:blip r:embed="rId2">
            <a:extLst/>
          </a:blip>
          <a:stretch>
            <a:fillRect/>
          </a:stretch>
        </p:blipFill>
        <p:spPr>
          <a:xfrm>
            <a:off x="4140200" y="825500"/>
            <a:ext cx="16069733" cy="12052300"/>
          </a:xfrm>
          <a:prstGeom prst="rect">
            <a:avLst/>
          </a:prstGeom>
          <a:ln w="12700">
            <a:miter lim="400000"/>
          </a:ln>
        </p:spPr>
      </p:pic>
      <p:sp>
        <p:nvSpPr>
          <p:cNvPr id="1491" name="12C"/>
          <p:cNvSpPr/>
          <p:nvPr/>
        </p:nvSpPr>
        <p:spPr>
          <a:xfrm>
            <a:off x="10187767" y="6135602"/>
            <a:ext cx="1970663" cy="1970663"/>
          </a:xfrm>
          <a:prstGeom prst="ellipse">
            <a:avLst/>
          </a:prstGeom>
          <a:blipFill>
            <a:blip r:embed="rId3"/>
          </a:blipFill>
          <a:ln w="76200">
            <a:solidFill>
              <a:srgbClr val="FFFB00"/>
            </a:solidFill>
            <a:miter lim="400000"/>
          </a:ln>
          <a:extLst>
            <a:ext uri="{C572A759-6A51-4108-AA02-DFA0A04FC94B}">
              <ma14:wrappingTextBoxFlag xmlns:ma14="http://schemas.microsoft.com/office/mac/drawingml/2011/main" val="1"/>
            </a:ext>
          </a:extLst>
        </p:spPr>
        <p:txBody>
          <a:bodyPr lIns="50800" tIns="50800" rIns="50800" bIns="50800" anchor="ctr"/>
          <a:lstStyle/>
          <a:p>
            <a:pPr defTabSz="584200">
              <a:defRPr sz="7500">
                <a:solidFill>
                  <a:srgbClr val="FFFFFF"/>
                </a:solidFill>
                <a:effectLst>
                  <a:outerShdw blurRad="38100" dist="12700" dir="5400000" rotWithShape="0">
                    <a:srgbClr val="000000">
                      <a:alpha val="50000"/>
                    </a:srgbClr>
                  </a:outerShdw>
                </a:effectLst>
              </a:defRPr>
            </a:pPr>
            <a:r>
              <a:rPr baseline="31999"/>
              <a:t>12</a:t>
            </a:r>
            <a:r>
              <a:t>C</a:t>
            </a:r>
          </a:p>
        </p:txBody>
      </p:sp>
      <p:sp>
        <p:nvSpPr>
          <p:cNvPr id="1492" name="14C"/>
          <p:cNvSpPr/>
          <p:nvPr/>
        </p:nvSpPr>
        <p:spPr>
          <a:xfrm>
            <a:off x="14538996" y="6135602"/>
            <a:ext cx="1970663" cy="1970663"/>
          </a:xfrm>
          <a:prstGeom prst="ellipse">
            <a:avLst/>
          </a:prstGeom>
          <a:blipFill>
            <a:blip r:embed="rId4"/>
          </a:blipFill>
          <a:ln w="76200">
            <a:solidFill>
              <a:srgbClr val="FFFB00"/>
            </a:solidFill>
            <a:miter lim="400000"/>
          </a:ln>
          <a:extLst>
            <a:ext uri="{C572A759-6A51-4108-AA02-DFA0A04FC94B}">
              <ma14:wrappingTextBoxFlag xmlns:ma14="http://schemas.microsoft.com/office/mac/drawingml/2011/main" val="1"/>
            </a:ext>
          </a:extLst>
        </p:spPr>
        <p:txBody>
          <a:bodyPr lIns="50800" tIns="50800" rIns="50800" bIns="50800" anchor="ctr"/>
          <a:lstStyle/>
          <a:p>
            <a:pPr defTabSz="584200">
              <a:defRPr sz="7500">
                <a:solidFill>
                  <a:srgbClr val="FFFFFF"/>
                </a:solidFill>
                <a:effectLst>
                  <a:outerShdw blurRad="38100" dist="12700" dir="5400000" rotWithShape="0">
                    <a:srgbClr val="000000">
                      <a:alpha val="50000"/>
                    </a:srgbClr>
                  </a:outerShdw>
                </a:effectLst>
              </a:defRPr>
            </a:pPr>
            <a:r>
              <a:rPr baseline="31999"/>
              <a:t>14</a:t>
            </a:r>
            <a:r>
              <a:t>C</a:t>
            </a:r>
          </a:p>
        </p:txBody>
      </p:sp>
    </p:spTree>
  </p:cSld>
  <p:clrMapOvr>
    <a:masterClrMapping/>
  </p:clrMapOvr>
  <p:transition xmlns:p14="http://schemas.microsoft.com/office/powerpoint/2010/main" spd="med"/>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4" name="droppedImage.pdf" descr="droppedImage.pdf"/>
          <p:cNvPicPr>
            <a:picLocks noChangeAspect="1"/>
          </p:cNvPicPr>
          <p:nvPr/>
        </p:nvPicPr>
        <p:blipFill>
          <a:blip r:embed="rId2">
            <a:extLst/>
          </a:blip>
          <a:stretch>
            <a:fillRect/>
          </a:stretch>
        </p:blipFill>
        <p:spPr>
          <a:xfrm>
            <a:off x="4152900" y="825500"/>
            <a:ext cx="16065500" cy="12049125"/>
          </a:xfrm>
          <a:prstGeom prst="rect">
            <a:avLst/>
          </a:prstGeom>
          <a:ln w="12700">
            <a:miter lim="400000"/>
          </a:ln>
        </p:spPr>
      </p:pic>
    </p:spTree>
  </p:cSld>
  <p:clrMapOvr>
    <a:masterClrMapping/>
  </p:clrMapOvr>
  <p:transition xmlns:p14="http://schemas.microsoft.com/office/powerpoint/2010/mai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5" name="Geneza 6:7, 13"/>
          <p:cNvSpPr>
            <a:spLocks noGrp="1"/>
          </p:cNvSpPr>
          <p:nvPr>
            <p:ph type="title"/>
          </p:nvPr>
        </p:nvSpPr>
        <p:spPr>
          <a:prstGeom prst="rect">
            <a:avLst/>
          </a:prstGeom>
        </p:spPr>
        <p:txBody>
          <a:bodyPr/>
          <a:lstStyle/>
          <a:p>
            <a:r>
              <a:t>Geneza 6:7, 13</a:t>
            </a:r>
          </a:p>
        </p:txBody>
      </p:sp>
      <p:sp>
        <p:nvSpPr>
          <p:cNvPr id="856" name="7 Şi Domnul a zis: „Am să şterg de pe faţa pământului pe omul pe care l-am făcut, de la om până la vite, până la târâtoare şi până la păsările cerului, căci Îmi pare rău că i-am făcut.”…"/>
          <p:cNvSpPr>
            <a:spLocks noGrp="1"/>
          </p:cNvSpPr>
          <p:nvPr>
            <p:ph type="body" idx="1"/>
          </p:nvPr>
        </p:nvSpPr>
        <p:spPr>
          <a:xfrm>
            <a:off x="1727200" y="2839313"/>
            <a:ext cx="20828000" cy="9702801"/>
          </a:xfrm>
          <a:prstGeom prst="rect">
            <a:avLst/>
          </a:prstGeom>
        </p:spPr>
        <p:txBody>
          <a:bodyPr>
            <a:normAutofit lnSpcReduction="10000"/>
          </a:bodyPr>
          <a:lstStyle/>
          <a:p>
            <a:r>
              <a:rPr sz="3600"/>
              <a:t>7</a:t>
            </a:r>
            <a:r>
              <a:t> Şi Domnul a zis: „Am să şterg de pe faţa pământului pe omul pe care l-am făcut, </a:t>
            </a:r>
            <a:r>
              <a:rPr>
                <a:solidFill>
                  <a:srgbClr val="FFFC79"/>
                </a:solidFill>
              </a:rPr>
              <a:t>de la om până la vite, până la târâtoare şi până la păsările cerului</a:t>
            </a:r>
            <a:r>
              <a:t>, căci Îmi pare rău că i-am făcut.”</a:t>
            </a:r>
          </a:p>
          <a:p>
            <a:endParaRPr/>
          </a:p>
          <a:p>
            <a:r>
              <a:rPr sz="3600"/>
              <a:t>13</a:t>
            </a:r>
            <a:r>
              <a:t> Atunci, Dumnezeu a zis lui Noe: „Sfârşitul oricărei făpturi este hotărât înaintea Mea, fiindcă au umplut pământul de silnicie; iată, am să-i nimicesc împreună </a:t>
            </a:r>
            <a:r>
              <a:rPr>
                <a:solidFill>
                  <a:srgbClr val="FFFC79"/>
                </a:solidFill>
              </a:rPr>
              <a:t>cu pământul</a:t>
            </a:r>
            <a:r>
              <a:t>.”</a:t>
            </a:r>
          </a:p>
        </p:txBody>
      </p:sp>
    </p:spTree>
  </p:cSld>
  <p:clrMapOvr>
    <a:masterClrMapping/>
  </p:clrMapOvr>
  <p:transition xmlns:p14="http://schemas.microsoft.com/office/powerpoint/2010/main" spd="med"/>
</p:sld>
</file>

<file path=ppt/slides/slide9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496" name="droppedImage.pdf" descr="droppedImage.pdf"/>
          <p:cNvPicPr>
            <a:picLocks noChangeAspect="1"/>
          </p:cNvPicPr>
          <p:nvPr/>
        </p:nvPicPr>
        <p:blipFill>
          <a:blip r:embed="rId2">
            <a:extLst/>
          </a:blip>
          <a:stretch>
            <a:fillRect/>
          </a:stretch>
        </p:blipFill>
        <p:spPr>
          <a:xfrm>
            <a:off x="4152900" y="825500"/>
            <a:ext cx="16065500" cy="12049125"/>
          </a:xfrm>
          <a:prstGeom prst="rect">
            <a:avLst/>
          </a:prstGeom>
          <a:ln w="12700">
            <a:miter lim="400000"/>
          </a:ln>
        </p:spPr>
      </p:pic>
    </p:spTree>
  </p:cSld>
  <p:clrMapOvr>
    <a:masterClrMapping/>
  </p:clrMapOvr>
  <p:transition xmlns:p14="http://schemas.microsoft.com/office/powerpoint/2010/main" spd="med"/>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8" name="droppedImage.pdf" descr="droppedImage.pdf"/>
          <p:cNvPicPr>
            <a:picLocks noChangeAspect="1"/>
          </p:cNvPicPr>
          <p:nvPr/>
        </p:nvPicPr>
        <p:blipFill>
          <a:blip r:embed="rId2">
            <a:extLst/>
          </a:blip>
          <a:stretch>
            <a:fillRect/>
          </a:stretch>
        </p:blipFill>
        <p:spPr>
          <a:xfrm>
            <a:off x="4152900" y="825500"/>
            <a:ext cx="16065500" cy="12049125"/>
          </a:xfrm>
          <a:prstGeom prst="rect">
            <a:avLst/>
          </a:prstGeom>
          <a:ln w="12700">
            <a:miter lim="400000"/>
          </a:ln>
        </p:spPr>
      </p:pic>
    </p:spTree>
  </p:cSld>
  <p:clrMapOvr>
    <a:masterClrMapping/>
  </p:clrMapOvr>
  <p:transition xmlns:p14="http://schemas.microsoft.com/office/powerpoint/2010/main" spd="med"/>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0" name="droppedImage.pdf" descr="droppedImage.pdf"/>
          <p:cNvPicPr>
            <a:picLocks noChangeAspect="1"/>
          </p:cNvPicPr>
          <p:nvPr/>
        </p:nvPicPr>
        <p:blipFill>
          <a:blip r:embed="rId2">
            <a:extLst/>
          </a:blip>
          <a:stretch>
            <a:fillRect/>
          </a:stretch>
        </p:blipFill>
        <p:spPr>
          <a:xfrm>
            <a:off x="4152900" y="825500"/>
            <a:ext cx="16065500" cy="12049125"/>
          </a:xfrm>
          <a:prstGeom prst="rect">
            <a:avLst/>
          </a:prstGeom>
          <a:ln w="12700">
            <a:miter lim="400000"/>
          </a:ln>
        </p:spPr>
      </p:pic>
      <p:grpSp>
        <p:nvGrpSpPr>
          <p:cNvPr id="1504" name="Group"/>
          <p:cNvGrpSpPr/>
          <p:nvPr/>
        </p:nvGrpSpPr>
        <p:grpSpPr>
          <a:xfrm>
            <a:off x="4912443" y="1092163"/>
            <a:ext cx="6216310" cy="6237241"/>
            <a:chOff x="0" y="0"/>
            <a:chExt cx="6216309" cy="6237240"/>
          </a:xfrm>
        </p:grpSpPr>
        <p:pic>
          <p:nvPicPr>
            <p:cNvPr id="1501" name="pasted-image.tiff" descr="pasted-image.tiff"/>
            <p:cNvPicPr>
              <a:picLocks noChangeAspect="1"/>
            </p:cNvPicPr>
            <p:nvPr/>
          </p:nvPicPr>
          <p:blipFill>
            <a:blip r:embed="rId3">
              <a:extLst/>
            </a:blip>
            <a:stretch>
              <a:fillRect/>
            </a:stretch>
          </p:blipFill>
          <p:spPr>
            <a:xfrm>
              <a:off x="0" y="0"/>
              <a:ext cx="6216310" cy="6237241"/>
            </a:xfrm>
            <a:prstGeom prst="rect">
              <a:avLst/>
            </a:prstGeom>
            <a:ln w="12700" cap="flat">
              <a:noFill/>
              <a:miter lim="400000"/>
            </a:ln>
            <a:effectLst>
              <a:outerShdw blurRad="190500" dist="8455" dir="5400000" rotWithShape="0">
                <a:srgbClr val="000000"/>
              </a:outerShdw>
            </a:effectLst>
          </p:spPr>
        </p:pic>
        <p:sp>
          <p:nvSpPr>
            <p:cNvPr id="1502" name="SE…"/>
            <p:cNvSpPr/>
            <p:nvPr/>
          </p:nvSpPr>
          <p:spPr>
            <a:xfrm>
              <a:off x="501826" y="2669829"/>
              <a:ext cx="5212657" cy="222758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p>
              <a:pPr>
                <a:lnSpc>
                  <a:spcPct val="80000"/>
                </a:lnSpc>
                <a:defRPr sz="8000" b="1">
                  <a:solidFill>
                    <a:srgbClr val="FFFFFF"/>
                  </a:solidFill>
                  <a:latin typeface="+mn-lt"/>
                  <a:ea typeface="+mn-ea"/>
                  <a:cs typeface="+mn-cs"/>
                  <a:sym typeface="DejaVu Sans Condensed"/>
                </a:defRPr>
              </a:pPr>
              <a:r>
                <a:t>SE </a:t>
              </a:r>
            </a:p>
            <a:p>
              <a:pPr>
                <a:lnSpc>
                  <a:spcPct val="80000"/>
                </a:lnSpc>
                <a:defRPr sz="8000" b="1">
                  <a:solidFill>
                    <a:srgbClr val="FFFFFF"/>
                  </a:solidFill>
                  <a:latin typeface="+mn-lt"/>
                  <a:ea typeface="+mn-ea"/>
                  <a:cs typeface="+mn-cs"/>
                  <a:sym typeface="DejaVu Sans Condensed"/>
                </a:defRPr>
              </a:pPr>
              <a:r>
                <a:t>OPREȘTE!</a:t>
              </a:r>
            </a:p>
          </p:txBody>
        </p:sp>
        <p:sp>
          <p:nvSpPr>
            <p:cNvPr id="1503" name="La moarte captarea de carbon"/>
            <p:cNvSpPr/>
            <p:nvPr/>
          </p:nvSpPr>
          <p:spPr>
            <a:xfrm>
              <a:off x="1208440" y="638285"/>
              <a:ext cx="3799431" cy="22479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nSpc>
                  <a:spcPct val="80000"/>
                </a:lnSpc>
                <a:defRPr>
                  <a:solidFill>
                    <a:srgbClr val="FFFFFF"/>
                  </a:solidFill>
                  <a:latin typeface="+mn-lt"/>
                  <a:ea typeface="+mn-ea"/>
                  <a:cs typeface="+mn-cs"/>
                  <a:sym typeface="DejaVu Sans Condensed"/>
                </a:defRPr>
              </a:lvl1pPr>
            </a:lstStyle>
            <a:p>
              <a:r>
                <a:t>La moarte captarea de carbon </a:t>
              </a:r>
            </a:p>
          </p:txBody>
        </p:sp>
      </p:grpSp>
    </p:spTree>
  </p:cSld>
  <p:clrMapOvr>
    <a:masterClrMapping/>
  </p:clrMapOvr>
  <p:transition xmlns:p14="http://schemas.microsoft.com/office/powerpoint/2010/main" spd="med"/>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6" name="droppedImage.pdf" descr="droppedImage.pdf"/>
          <p:cNvPicPr>
            <a:picLocks noChangeAspect="1"/>
          </p:cNvPicPr>
          <p:nvPr/>
        </p:nvPicPr>
        <p:blipFill>
          <a:blip r:embed="rId2">
            <a:extLst/>
          </a:blip>
          <a:stretch>
            <a:fillRect/>
          </a:stretch>
        </p:blipFill>
        <p:spPr>
          <a:xfrm>
            <a:off x="4152900" y="825500"/>
            <a:ext cx="16065500" cy="12049125"/>
          </a:xfrm>
          <a:prstGeom prst="rect">
            <a:avLst/>
          </a:prstGeom>
          <a:ln w="12700">
            <a:miter lim="400000"/>
          </a:ln>
        </p:spPr>
      </p:pic>
      <p:sp>
        <p:nvSpPr>
          <p:cNvPr id="1507" name="14C în os la momentul morții"/>
          <p:cNvSpPr/>
          <p:nvPr/>
        </p:nvSpPr>
        <p:spPr>
          <a:xfrm>
            <a:off x="13097068" y="1357853"/>
            <a:ext cx="5976057" cy="3038214"/>
          </a:xfrm>
          <a:prstGeom prst="rect">
            <a:avLst/>
          </a:prstGeom>
          <a:blipFill>
            <a:blip r:embed="rId3"/>
          </a:blipFill>
          <a:ln w="12700">
            <a:miter lim="400000"/>
          </a:ln>
          <a:extLst>
            <a:ext uri="{C572A759-6A51-4108-AA02-DFA0A04FC94B}">
              <ma14:wrappingTextBoxFlag xmlns:ma14="http://schemas.microsoft.com/office/mac/drawingml/2011/main" val="1"/>
            </a:ext>
          </a:extLst>
        </p:spPr>
        <p:txBody>
          <a:bodyPr lIns="50800" tIns="50800" rIns="50800" bIns="50800" anchor="ctr"/>
          <a:lstStyle/>
          <a:p>
            <a:pPr defTabSz="584200">
              <a:lnSpc>
                <a:spcPct val="80000"/>
              </a:lnSpc>
              <a:defRPr sz="6000" b="1">
                <a:solidFill>
                  <a:srgbClr val="FFFFFF"/>
                </a:solidFill>
                <a:effectLst>
                  <a:outerShdw blurRad="38100" dist="12700" dir="5400000" rotWithShape="0">
                    <a:srgbClr val="000000">
                      <a:alpha val="50000"/>
                    </a:srgbClr>
                  </a:outerShdw>
                </a:effectLst>
                <a:latin typeface="Arial"/>
                <a:ea typeface="Arial"/>
                <a:cs typeface="Arial"/>
                <a:sym typeface="Arial"/>
              </a:defRPr>
            </a:pPr>
            <a:r>
              <a:rPr baseline="31999"/>
              <a:t>14</a:t>
            </a:r>
            <a:r>
              <a:t>C în os la momentul morții</a:t>
            </a:r>
          </a:p>
        </p:txBody>
      </p:sp>
      <p:sp>
        <p:nvSpPr>
          <p:cNvPr id="1508" name="Cantitatea de 14C descrește în timp"/>
          <p:cNvSpPr/>
          <p:nvPr/>
        </p:nvSpPr>
        <p:spPr>
          <a:xfrm>
            <a:off x="13097068" y="5134964"/>
            <a:ext cx="5976057" cy="3038215"/>
          </a:xfrm>
          <a:prstGeom prst="rect">
            <a:avLst/>
          </a:prstGeom>
          <a:blipFill>
            <a:blip r:embed="rId3"/>
          </a:blipFill>
          <a:ln w="12700">
            <a:miter lim="400000"/>
          </a:ln>
          <a:extLst>
            <a:ext uri="{C572A759-6A51-4108-AA02-DFA0A04FC94B}">
              <ma14:wrappingTextBoxFlag xmlns:ma14="http://schemas.microsoft.com/office/mac/drawingml/2011/main" val="1"/>
            </a:ext>
          </a:extLst>
        </p:spPr>
        <p:txBody>
          <a:bodyPr lIns="50800" tIns="50800" rIns="50800" bIns="50800" anchor="ctr"/>
          <a:lstStyle/>
          <a:p>
            <a:pPr defTabSz="584200">
              <a:lnSpc>
                <a:spcPct val="80000"/>
              </a:lnSpc>
              <a:defRPr sz="6000" b="1">
                <a:solidFill>
                  <a:srgbClr val="FFFFFF"/>
                </a:solidFill>
                <a:effectLst>
                  <a:outerShdw blurRad="38100" dist="12700" dir="5400000" rotWithShape="0">
                    <a:srgbClr val="000000">
                      <a:alpha val="50000"/>
                    </a:srgbClr>
                  </a:outerShdw>
                </a:effectLst>
                <a:latin typeface="Arial"/>
                <a:ea typeface="Arial"/>
                <a:cs typeface="Arial"/>
                <a:sym typeface="Arial"/>
              </a:defRPr>
            </a:pPr>
            <a:r>
              <a:t>Cantitatea de </a:t>
            </a:r>
            <a:r>
              <a:rPr baseline="31999"/>
              <a:t>14</a:t>
            </a:r>
            <a:r>
              <a:t>C descrește în timp</a:t>
            </a:r>
          </a:p>
        </p:txBody>
      </p:sp>
      <p:sp>
        <p:nvSpPr>
          <p:cNvPr id="1509" name="Mulți ani mai târziu"/>
          <p:cNvSpPr/>
          <p:nvPr/>
        </p:nvSpPr>
        <p:spPr>
          <a:xfrm>
            <a:off x="13097068" y="8912076"/>
            <a:ext cx="5976057" cy="3038215"/>
          </a:xfrm>
          <a:prstGeom prst="rect">
            <a:avLst/>
          </a:prstGeom>
          <a:blipFill>
            <a:blip r:embed="rId3"/>
          </a:blipFill>
          <a:ln w="12700">
            <a:miter lim="400000"/>
          </a:ln>
          <a:extLst>
            <a:ext uri="{C572A759-6A51-4108-AA02-DFA0A04FC94B}">
              <ma14:wrappingTextBoxFlag xmlns:ma14="http://schemas.microsoft.com/office/mac/drawingml/2011/main" val="1"/>
            </a:ext>
          </a:extLst>
        </p:spPr>
        <p:txBody>
          <a:bodyPr lIns="50800" tIns="50800" rIns="50800" bIns="50800" anchor="ctr"/>
          <a:lstStyle>
            <a:lvl1pPr defTabSz="584200">
              <a:lnSpc>
                <a:spcPct val="80000"/>
              </a:lnSpc>
              <a:defRPr sz="6000" b="1">
                <a:solidFill>
                  <a:srgbClr val="FFFFFF"/>
                </a:solidFill>
                <a:effectLst>
                  <a:outerShdw blurRad="38100" dist="12700" dir="5400000" rotWithShape="0">
                    <a:srgbClr val="000000">
                      <a:alpha val="50000"/>
                    </a:srgbClr>
                  </a:outerShdw>
                </a:effectLst>
                <a:latin typeface="Arial"/>
                <a:ea typeface="Arial"/>
                <a:cs typeface="Arial"/>
                <a:sym typeface="Arial"/>
              </a:defRPr>
            </a:lvl1pPr>
          </a:lstStyle>
          <a:p>
            <a:r>
              <a:t>Mulți ani mai târziu</a:t>
            </a:r>
          </a:p>
        </p:txBody>
      </p:sp>
    </p:spTree>
  </p:cSld>
  <p:clrMapOvr>
    <a:masterClrMapping/>
  </p:clrMapOvr>
  <p:transition xmlns:p14="http://schemas.microsoft.com/office/powerpoint/2010/main" spd="med"/>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1" name="droppedImage.pdf" descr="droppedImage.pdf"/>
          <p:cNvPicPr>
            <a:picLocks/>
          </p:cNvPicPr>
          <p:nvPr/>
        </p:nvPicPr>
        <p:blipFill>
          <a:blip r:embed="rId2">
            <a:extLst/>
          </a:blip>
          <a:stretch>
            <a:fillRect/>
          </a:stretch>
        </p:blipFill>
        <p:spPr>
          <a:xfrm>
            <a:off x="7556500" y="850900"/>
            <a:ext cx="9258300" cy="12014200"/>
          </a:xfrm>
          <a:prstGeom prst="rect">
            <a:avLst/>
          </a:prstGeom>
          <a:ln w="12700">
            <a:miter lim="400000"/>
          </a:ln>
        </p:spPr>
      </p:pic>
      <p:sp>
        <p:nvSpPr>
          <p:cNvPr id="1512" name="Rectangle"/>
          <p:cNvSpPr/>
          <p:nvPr/>
        </p:nvSpPr>
        <p:spPr>
          <a:xfrm>
            <a:off x="7760655" y="1106584"/>
            <a:ext cx="3473611" cy="974123"/>
          </a:xfrm>
          <a:prstGeom prst="rect">
            <a:avLst/>
          </a:prstGeom>
          <a:blipFill>
            <a:blip r:embed="rId3"/>
          </a:blipFill>
          <a:ln w="12700">
            <a:miter lim="400000"/>
          </a:ln>
        </p:spPr>
        <p:txBody>
          <a:bodyPr lIns="50800" tIns="50800" rIns="50800" bIns="50800" anchor="ctr"/>
          <a:lstStyle/>
          <a:p>
            <a:pPr defTabSz="584200">
              <a:defRPr sz="5000">
                <a:solidFill>
                  <a:srgbClr val="FFFFFF"/>
                </a:solidFill>
                <a:effectLst>
                  <a:outerShdw blurRad="38100" dist="12700" dir="5400000" rotWithShape="0">
                    <a:srgbClr val="000000">
                      <a:alpha val="50000"/>
                    </a:srgbClr>
                  </a:outerShdw>
                </a:effectLst>
                <a:latin typeface="Arial Black"/>
                <a:ea typeface="Arial Black"/>
                <a:cs typeface="Arial Black"/>
                <a:sym typeface="Arial Black"/>
              </a:defRPr>
            </a:pPr>
            <a:endParaRPr/>
          </a:p>
        </p:txBody>
      </p:sp>
      <p:sp>
        <p:nvSpPr>
          <p:cNvPr id="1513" name="Rectangle"/>
          <p:cNvSpPr/>
          <p:nvPr/>
        </p:nvSpPr>
        <p:spPr>
          <a:xfrm>
            <a:off x="7765822" y="2038372"/>
            <a:ext cx="1844460" cy="850992"/>
          </a:xfrm>
          <a:prstGeom prst="rect">
            <a:avLst/>
          </a:prstGeom>
          <a:blipFill>
            <a:blip r:embed="rId3"/>
          </a:blipFill>
          <a:ln w="12700">
            <a:miter lim="400000"/>
          </a:ln>
        </p:spPr>
        <p:txBody>
          <a:bodyPr lIns="50800" tIns="50800" rIns="50800" bIns="50800" anchor="ctr"/>
          <a:lstStyle/>
          <a:p>
            <a:pPr defTabSz="584200">
              <a:defRPr sz="5000">
                <a:solidFill>
                  <a:srgbClr val="FFFFFF"/>
                </a:solidFill>
                <a:effectLst>
                  <a:outerShdw blurRad="38100" dist="12700" dir="5400000" rotWithShape="0">
                    <a:srgbClr val="000000">
                      <a:alpha val="50000"/>
                    </a:srgbClr>
                  </a:outerShdw>
                </a:effectLst>
                <a:latin typeface="Arial Black"/>
                <a:ea typeface="Arial Black"/>
                <a:cs typeface="Arial Black"/>
                <a:sym typeface="Arial Black"/>
              </a:defRPr>
            </a:pPr>
            <a:endParaRPr/>
          </a:p>
        </p:txBody>
      </p:sp>
      <p:sp>
        <p:nvSpPr>
          <p:cNvPr id="1514" name="14C Creștere"/>
          <p:cNvSpPr/>
          <p:nvPr/>
        </p:nvSpPr>
        <p:spPr>
          <a:xfrm>
            <a:off x="6705704" y="5709992"/>
            <a:ext cx="3966166" cy="1533333"/>
          </a:xfrm>
          <a:prstGeom prst="rightArrow">
            <a:avLst>
              <a:gd name="adj1" fmla="val 66394"/>
              <a:gd name="adj2" fmla="val 64238"/>
            </a:avLst>
          </a:prstGeom>
          <a:blipFill>
            <a:blip r:embed="rId4"/>
          </a:blipFill>
          <a:ln w="76200">
            <a:solidFill>
              <a:srgbClr val="D81E00"/>
            </a:solidFill>
            <a:miter lim="400000"/>
          </a:ln>
          <a:extLst>
            <a:ext uri="{C572A759-6A51-4108-AA02-DFA0A04FC94B}">
              <ma14:wrappingTextBoxFlag xmlns:ma14="http://schemas.microsoft.com/office/mac/drawingml/2011/main" val="1"/>
            </a:ext>
          </a:extLst>
        </p:spPr>
        <p:txBody>
          <a:bodyPr lIns="50800" tIns="50800" rIns="50800" bIns="50800" anchor="ctr"/>
          <a:lstStyle/>
          <a:p>
            <a:pPr defTabSz="584200">
              <a:defRPr sz="4400">
                <a:effectLst>
                  <a:outerShdw blurRad="38100" dist="12700" dir="5400000" rotWithShape="0">
                    <a:srgbClr val="000000">
                      <a:alpha val="50000"/>
                    </a:srgbClr>
                  </a:outerShdw>
                </a:effectLst>
                <a:latin typeface="Times New Roman"/>
                <a:ea typeface="Times New Roman"/>
                <a:cs typeface="Times New Roman"/>
                <a:sym typeface="Times New Roman"/>
              </a:defRPr>
            </a:pPr>
            <a:r>
              <a:rPr baseline="31999"/>
              <a:t>14</a:t>
            </a:r>
            <a:r>
              <a:t>C Creștere</a:t>
            </a:r>
          </a:p>
        </p:txBody>
      </p:sp>
      <p:sp>
        <p:nvSpPr>
          <p:cNvPr id="1515" name="14C Pierdere prin descompunere"/>
          <p:cNvSpPr/>
          <p:nvPr/>
        </p:nvSpPr>
        <p:spPr>
          <a:xfrm>
            <a:off x="14413467" y="5278592"/>
            <a:ext cx="5055677" cy="2396133"/>
          </a:xfrm>
          <a:prstGeom prst="rightArrow">
            <a:avLst>
              <a:gd name="adj1" fmla="val 66394"/>
              <a:gd name="adj2" fmla="val 41107"/>
            </a:avLst>
          </a:prstGeom>
          <a:blipFill>
            <a:blip r:embed="rId4"/>
          </a:blipFill>
          <a:ln w="76200">
            <a:solidFill>
              <a:srgbClr val="D81E00"/>
            </a:solidFill>
            <a:miter lim="400000"/>
          </a:ln>
          <a:extLst>
            <a:ext uri="{C572A759-6A51-4108-AA02-DFA0A04FC94B}">
              <ma14:wrappingTextBoxFlag xmlns:ma14="http://schemas.microsoft.com/office/mac/drawingml/2011/main" val="1"/>
            </a:ext>
          </a:extLst>
        </p:spPr>
        <p:txBody>
          <a:bodyPr lIns="50800" tIns="50800" rIns="50800" bIns="50800" anchor="ctr"/>
          <a:lstStyle/>
          <a:p>
            <a:pPr defTabSz="584200">
              <a:defRPr sz="4400">
                <a:effectLst>
                  <a:outerShdw blurRad="38100" dist="12700" dir="5400000" rotWithShape="0">
                    <a:srgbClr val="000000">
                      <a:alpha val="50000"/>
                    </a:srgbClr>
                  </a:outerShdw>
                </a:effectLst>
                <a:latin typeface="Times New Roman"/>
                <a:ea typeface="Times New Roman"/>
                <a:cs typeface="Times New Roman"/>
                <a:sym typeface="Times New Roman"/>
              </a:defRPr>
            </a:pPr>
            <a:r>
              <a:rPr baseline="31999"/>
              <a:t>14</a:t>
            </a:r>
            <a:r>
              <a:t>C Pierdere prin descompunere</a:t>
            </a:r>
          </a:p>
        </p:txBody>
      </p:sp>
      <p:sp>
        <p:nvSpPr>
          <p:cNvPr id="1516" name="VIEȚII"/>
          <p:cNvSpPr/>
          <p:nvPr/>
        </p:nvSpPr>
        <p:spPr>
          <a:xfrm>
            <a:off x="7761485" y="2006668"/>
            <a:ext cx="1878534" cy="81742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defRPr sz="5000" b="1">
                <a:solidFill>
                  <a:srgbClr val="FFFFFF"/>
                </a:solidFill>
                <a:latin typeface="Arial"/>
                <a:ea typeface="Arial"/>
                <a:cs typeface="Arial"/>
                <a:sym typeface="Arial"/>
              </a:defRPr>
            </a:lvl1pPr>
          </a:lstStyle>
          <a:p>
            <a:r>
              <a:t>VIEȚII</a:t>
            </a:r>
          </a:p>
        </p:txBody>
      </p:sp>
      <p:sp>
        <p:nvSpPr>
          <p:cNvPr id="1517" name="ÎN TIMPUL"/>
          <p:cNvSpPr/>
          <p:nvPr/>
        </p:nvSpPr>
        <p:spPr>
          <a:xfrm>
            <a:off x="7852965" y="1184932"/>
            <a:ext cx="3288991" cy="81742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defRPr sz="5000" b="1">
                <a:solidFill>
                  <a:srgbClr val="FFFFFF"/>
                </a:solidFill>
                <a:latin typeface="Arial"/>
                <a:ea typeface="Arial"/>
                <a:cs typeface="Arial"/>
                <a:sym typeface="Arial"/>
              </a:defRPr>
            </a:lvl1pPr>
          </a:lstStyle>
          <a:p>
            <a:r>
              <a:t>ÎN TIMPUL</a:t>
            </a:r>
          </a:p>
        </p:txBody>
      </p:sp>
      <p:sp>
        <p:nvSpPr>
          <p:cNvPr id="1518" name="Rectangle"/>
          <p:cNvSpPr/>
          <p:nvPr/>
        </p:nvSpPr>
        <p:spPr>
          <a:xfrm>
            <a:off x="7952384" y="9144672"/>
            <a:ext cx="2660592" cy="817427"/>
          </a:xfrm>
          <a:prstGeom prst="rect">
            <a:avLst/>
          </a:prstGeom>
          <a:blipFill>
            <a:blip r:embed="rId5"/>
          </a:blipFill>
          <a:ln w="12700">
            <a:miter lim="400000"/>
          </a:ln>
        </p:spPr>
        <p:txBody>
          <a:bodyPr lIns="50800" tIns="50800" rIns="50800" bIns="50800" anchor="ctr"/>
          <a:lstStyle/>
          <a:p>
            <a:pPr defTabSz="584200">
              <a:defRPr sz="5000">
                <a:solidFill>
                  <a:srgbClr val="FFFFFF"/>
                </a:solidFill>
                <a:effectLst>
                  <a:outerShdw blurRad="38100" dist="12700" dir="5400000" rotWithShape="0">
                    <a:srgbClr val="000000">
                      <a:alpha val="50000"/>
                    </a:srgbClr>
                  </a:outerShdw>
                </a:effectLst>
                <a:latin typeface="Arial Black"/>
                <a:ea typeface="Arial Black"/>
                <a:cs typeface="Arial Black"/>
                <a:sym typeface="Arial Black"/>
              </a:defRPr>
            </a:pPr>
            <a:endParaRPr/>
          </a:p>
        </p:txBody>
      </p:sp>
      <p:sp>
        <p:nvSpPr>
          <p:cNvPr id="1519" name="MOARTE"/>
          <p:cNvSpPr/>
          <p:nvPr/>
        </p:nvSpPr>
        <p:spPr>
          <a:xfrm>
            <a:off x="7849799" y="9144672"/>
            <a:ext cx="2865761" cy="81742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defRPr sz="5000" b="1">
                <a:solidFill>
                  <a:srgbClr val="FFFFFF"/>
                </a:solidFill>
                <a:latin typeface="Arial"/>
                <a:ea typeface="Arial"/>
                <a:cs typeface="Arial"/>
                <a:sym typeface="Arial"/>
              </a:defRPr>
            </a:lvl1pPr>
          </a:lstStyle>
          <a:p>
            <a:r>
              <a:t>MOARTE</a:t>
            </a:r>
          </a:p>
        </p:txBody>
      </p:sp>
      <p:sp>
        <p:nvSpPr>
          <p:cNvPr id="1520" name="14C Pierdere prin descompunere"/>
          <p:cNvSpPr/>
          <p:nvPr/>
        </p:nvSpPr>
        <p:spPr>
          <a:xfrm>
            <a:off x="13894244" y="9835077"/>
            <a:ext cx="5208936" cy="2395084"/>
          </a:xfrm>
          <a:prstGeom prst="rightArrow">
            <a:avLst>
              <a:gd name="adj1" fmla="val 66394"/>
              <a:gd name="adj2" fmla="val 41125"/>
            </a:avLst>
          </a:prstGeom>
          <a:blipFill>
            <a:blip r:embed="rId4"/>
          </a:blipFill>
          <a:ln w="76200">
            <a:solidFill>
              <a:srgbClr val="D81E00"/>
            </a:solidFill>
            <a:miter lim="400000"/>
          </a:ln>
          <a:extLst>
            <a:ext uri="{C572A759-6A51-4108-AA02-DFA0A04FC94B}">
              <ma14:wrappingTextBoxFlag xmlns:ma14="http://schemas.microsoft.com/office/mac/drawingml/2011/main" val="1"/>
            </a:ext>
          </a:extLst>
        </p:spPr>
        <p:txBody>
          <a:bodyPr lIns="50800" tIns="50800" rIns="50800" bIns="50800" anchor="ctr"/>
          <a:lstStyle/>
          <a:p>
            <a:pPr defTabSz="584200">
              <a:defRPr sz="4400">
                <a:effectLst>
                  <a:outerShdw blurRad="38100" dist="12700" dir="5400000" rotWithShape="0">
                    <a:srgbClr val="000000">
                      <a:alpha val="50000"/>
                    </a:srgbClr>
                  </a:outerShdw>
                </a:effectLst>
                <a:latin typeface="Times New Roman"/>
                <a:ea typeface="Times New Roman"/>
                <a:cs typeface="Times New Roman"/>
                <a:sym typeface="Times New Roman"/>
              </a:defRPr>
            </a:pPr>
            <a:r>
              <a:rPr baseline="31999"/>
              <a:t>14</a:t>
            </a:r>
            <a:r>
              <a:t>C Pierdere prin descompunere</a:t>
            </a:r>
          </a:p>
        </p:txBody>
      </p:sp>
      <p:grpSp>
        <p:nvGrpSpPr>
          <p:cNvPr id="1524" name="Group"/>
          <p:cNvGrpSpPr/>
          <p:nvPr/>
        </p:nvGrpSpPr>
        <p:grpSpPr>
          <a:xfrm>
            <a:off x="8397877" y="9979315"/>
            <a:ext cx="2361839" cy="1828437"/>
            <a:chOff x="0" y="0"/>
            <a:chExt cx="2361838" cy="1828435"/>
          </a:xfrm>
        </p:grpSpPr>
        <p:sp>
          <p:nvSpPr>
            <p:cNvPr id="1521" name="Rounded Rectangle"/>
            <p:cNvSpPr/>
            <p:nvPr/>
          </p:nvSpPr>
          <p:spPr>
            <a:xfrm>
              <a:off x="0" y="0"/>
              <a:ext cx="2361839" cy="1828436"/>
            </a:xfrm>
            <a:prstGeom prst="roundRect">
              <a:avLst>
                <a:gd name="adj" fmla="val 15000"/>
              </a:avLst>
            </a:prstGeom>
            <a:blipFill rotWithShape="1">
              <a:blip r:embed="rId6"/>
              <a:srcRect/>
              <a:tile tx="0" ty="0" sx="100000" sy="100000" flip="none" algn="tl"/>
            </a:blipFill>
            <a:ln w="12700" cap="flat">
              <a:noFill/>
              <a:miter lim="400000"/>
            </a:ln>
            <a:effectLst/>
          </p:spPr>
          <p:txBody>
            <a:bodyPr wrap="square" lIns="50800" tIns="50800" rIns="50800" bIns="50800" numCol="1" anchor="ctr">
              <a:noAutofit/>
            </a:bodyPr>
            <a:lstStyle/>
            <a:p>
              <a:pPr defTabSz="584200">
                <a:defRPr sz="5000">
                  <a:solidFill>
                    <a:srgbClr val="FFFFFF"/>
                  </a:solidFill>
                  <a:effectLst>
                    <a:outerShdw blurRad="38100" dist="12700" dir="5400000" rotWithShape="0">
                      <a:srgbClr val="000000">
                        <a:alpha val="50000"/>
                      </a:srgbClr>
                    </a:outerShdw>
                  </a:effectLst>
                  <a:latin typeface="Arial"/>
                  <a:ea typeface="Arial"/>
                  <a:cs typeface="Arial"/>
                  <a:sym typeface="Arial"/>
                </a:defRPr>
              </a:pPr>
              <a:endParaRPr/>
            </a:p>
          </p:txBody>
        </p:sp>
        <p:sp>
          <p:nvSpPr>
            <p:cNvPr id="1522" name="14C"/>
            <p:cNvSpPr/>
            <p:nvPr/>
          </p:nvSpPr>
          <p:spPr>
            <a:xfrm>
              <a:off x="11076" y="2616"/>
              <a:ext cx="1229644" cy="95297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p>
              <a:pPr>
                <a:defRPr sz="6000" b="1">
                  <a:latin typeface="Arial"/>
                  <a:ea typeface="Arial"/>
                  <a:cs typeface="Arial"/>
                  <a:sym typeface="Arial"/>
                </a:defRPr>
              </a:pPr>
              <a:r>
                <a:rPr baseline="31999"/>
                <a:t>14</a:t>
              </a:r>
              <a:r>
                <a:t>C</a:t>
              </a:r>
            </a:p>
          </p:txBody>
        </p:sp>
        <p:sp>
          <p:nvSpPr>
            <p:cNvPr id="1523" name="Fără creștere"/>
            <p:cNvSpPr/>
            <p:nvPr/>
          </p:nvSpPr>
          <p:spPr>
            <a:xfrm>
              <a:off x="2747" y="680028"/>
              <a:ext cx="2241760" cy="111700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r">
                <a:lnSpc>
                  <a:spcPct val="80000"/>
                </a:lnSpc>
                <a:defRPr sz="4000" b="1">
                  <a:solidFill>
                    <a:srgbClr val="FFFFFF"/>
                  </a:solidFill>
                  <a:latin typeface="Arial"/>
                  <a:ea typeface="Arial"/>
                  <a:cs typeface="Arial"/>
                  <a:sym typeface="Arial"/>
                </a:defRPr>
              </a:lvl1pPr>
            </a:lstStyle>
            <a:p>
              <a:r>
                <a:t>Fără creștere</a:t>
              </a:r>
            </a:p>
          </p:txBody>
        </p:sp>
      </p:grpSp>
      <p:sp>
        <p:nvSpPr>
          <p:cNvPr id="1525" name="14C"/>
          <p:cNvSpPr/>
          <p:nvPr/>
        </p:nvSpPr>
        <p:spPr>
          <a:xfrm>
            <a:off x="11180027" y="1520658"/>
            <a:ext cx="2138012" cy="1835621"/>
          </a:xfrm>
          <a:prstGeom prst="ellipse">
            <a:avLst/>
          </a:prstGeom>
          <a:blipFill>
            <a:blip r:embed="rId7"/>
          </a:blipFill>
          <a:ln w="12700">
            <a:miter lim="400000"/>
          </a:ln>
          <a:extLst>
            <a:ext uri="{C572A759-6A51-4108-AA02-DFA0A04FC94B}">
              <ma14:wrappingTextBoxFlag xmlns:ma14="http://schemas.microsoft.com/office/mac/drawingml/2011/main" val="1"/>
            </a:ext>
          </a:extLst>
        </p:spPr>
        <p:txBody>
          <a:bodyPr lIns="50800" tIns="50800" rIns="50800" bIns="50800" anchor="ctr"/>
          <a:lstStyle/>
          <a:p>
            <a:pPr defTabSz="584200">
              <a:defRPr sz="7500" b="1">
                <a:effectLst>
                  <a:outerShdw blurRad="38100" dist="12700" dir="5400000" rotWithShape="0">
                    <a:srgbClr val="000000">
                      <a:alpha val="50000"/>
                    </a:srgbClr>
                  </a:outerShdw>
                </a:effectLst>
                <a:latin typeface="Arial"/>
                <a:ea typeface="Arial"/>
                <a:cs typeface="Arial"/>
                <a:sym typeface="Arial"/>
              </a:defRPr>
            </a:pPr>
            <a:r>
              <a:rPr baseline="31999"/>
              <a:t>14</a:t>
            </a:r>
            <a:r>
              <a:t>C</a:t>
            </a:r>
          </a:p>
        </p:txBody>
      </p:sp>
    </p:spTree>
  </p:cSld>
  <p:clrMapOvr>
    <a:masterClrMapping/>
  </p:clrMapOvr>
  <p:transition xmlns:p14="http://schemas.microsoft.com/office/powerpoint/2010/main" spd="med"/>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7" name="droppedImage.pdf" descr="droppedImage.pdf"/>
          <p:cNvPicPr>
            <a:picLocks noChangeAspect="1"/>
          </p:cNvPicPr>
          <p:nvPr/>
        </p:nvPicPr>
        <p:blipFill>
          <a:blip r:embed="rId2">
            <a:extLst/>
          </a:blip>
          <a:stretch>
            <a:fillRect/>
          </a:stretch>
        </p:blipFill>
        <p:spPr>
          <a:xfrm>
            <a:off x="4178300" y="863600"/>
            <a:ext cx="16065500" cy="11982186"/>
          </a:xfrm>
          <a:prstGeom prst="rect">
            <a:avLst/>
          </a:prstGeom>
          <a:ln w="12700">
            <a:miter lim="400000"/>
          </a:ln>
        </p:spPr>
      </p:pic>
      <p:grpSp>
        <p:nvGrpSpPr>
          <p:cNvPr id="1530" name="Group"/>
          <p:cNvGrpSpPr/>
          <p:nvPr/>
        </p:nvGrpSpPr>
        <p:grpSpPr>
          <a:xfrm>
            <a:off x="5266554" y="1033583"/>
            <a:ext cx="13850892" cy="1176932"/>
            <a:chOff x="0" y="0"/>
            <a:chExt cx="13850890" cy="1176930"/>
          </a:xfrm>
        </p:grpSpPr>
        <p:sp>
          <p:nvSpPr>
            <p:cNvPr id="1528" name="Rectangle"/>
            <p:cNvSpPr/>
            <p:nvPr/>
          </p:nvSpPr>
          <p:spPr>
            <a:xfrm>
              <a:off x="0" y="114786"/>
              <a:ext cx="13850891" cy="1062145"/>
            </a:xfrm>
            <a:prstGeom prst="rect">
              <a:avLst/>
            </a:prstGeom>
            <a:blipFill rotWithShape="1">
              <a:blip r:embed="rId3"/>
              <a:srcRect/>
              <a:tile tx="0" ty="0" sx="100000" sy="100000" flip="none" algn="tl"/>
            </a:blip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defTabSz="584200">
                <a:defRPr sz="4000">
                  <a:solidFill>
                    <a:srgbClr val="FFFFFF"/>
                  </a:solidFill>
                  <a:effectLst>
                    <a:outerShdw blurRad="38100" dist="12700" dir="5400000" rotWithShape="0">
                      <a:srgbClr val="000000">
                        <a:alpha val="50000"/>
                      </a:srgbClr>
                    </a:outerShdw>
                  </a:effectLst>
                </a:defRPr>
              </a:lvl1pPr>
            </a:lstStyle>
            <a:p>
              <a:r>
                <a:t> </a:t>
              </a:r>
            </a:p>
          </p:txBody>
        </p:sp>
        <p:sp>
          <p:nvSpPr>
            <p:cNvPr id="1529" name="Carbonul total într-un specimen"/>
            <p:cNvSpPr/>
            <p:nvPr/>
          </p:nvSpPr>
          <p:spPr>
            <a:xfrm>
              <a:off x="666782" y="0"/>
              <a:ext cx="12517327" cy="108851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7000">
                  <a:solidFill>
                    <a:srgbClr val="FFFFFF"/>
                  </a:solidFill>
                  <a:latin typeface="Arial"/>
                  <a:ea typeface="Arial"/>
                  <a:cs typeface="Arial"/>
                  <a:sym typeface="Arial"/>
                </a:defRPr>
              </a:lvl1pPr>
            </a:lstStyle>
            <a:p>
              <a:r>
                <a:t>Carbonul total într-un specimen</a:t>
              </a:r>
            </a:p>
          </p:txBody>
        </p:sp>
      </p:grpSp>
      <p:grpSp>
        <p:nvGrpSpPr>
          <p:cNvPr id="1533" name="Group"/>
          <p:cNvGrpSpPr/>
          <p:nvPr/>
        </p:nvGrpSpPr>
        <p:grpSpPr>
          <a:xfrm>
            <a:off x="4636416" y="6286418"/>
            <a:ext cx="12449592" cy="990764"/>
            <a:chOff x="0" y="0"/>
            <a:chExt cx="12449590" cy="990763"/>
          </a:xfrm>
        </p:grpSpPr>
        <p:sp>
          <p:nvSpPr>
            <p:cNvPr id="1531" name="Rectangle"/>
            <p:cNvSpPr/>
            <p:nvPr/>
          </p:nvSpPr>
          <p:spPr>
            <a:xfrm>
              <a:off x="0" y="26937"/>
              <a:ext cx="12449591" cy="963827"/>
            </a:xfrm>
            <a:prstGeom prst="rect">
              <a:avLst/>
            </a:prstGeom>
            <a:blipFill rotWithShape="1">
              <a:blip r:embed="rId4"/>
              <a:srcRect/>
              <a:tile tx="0" ty="0" sx="100000" sy="100000" flip="none" algn="tl"/>
            </a:blip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defTabSz="584200">
                <a:defRPr sz="4000">
                  <a:solidFill>
                    <a:srgbClr val="FFFFFF"/>
                  </a:solidFill>
                  <a:effectLst>
                    <a:outerShdw blurRad="38100" dist="12700" dir="5400000" rotWithShape="0">
                      <a:srgbClr val="000000">
                        <a:alpha val="50000"/>
                      </a:srgbClr>
                    </a:outerShdw>
                  </a:effectLst>
                </a:defRPr>
              </a:lvl1pPr>
            </a:lstStyle>
            <a:p>
              <a:r>
                <a:t> </a:t>
              </a:r>
            </a:p>
          </p:txBody>
        </p:sp>
        <p:sp>
          <p:nvSpPr>
            <p:cNvPr id="1532" name="14C (Cantitatea devine mai mică în timp)"/>
            <p:cNvSpPr/>
            <p:nvPr/>
          </p:nvSpPr>
          <p:spPr>
            <a:xfrm>
              <a:off x="1368792" y="0"/>
              <a:ext cx="10963222" cy="90080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p>
              <a:pPr>
                <a:defRPr sz="7000">
                  <a:latin typeface="Arial"/>
                  <a:ea typeface="Arial"/>
                  <a:cs typeface="Arial"/>
                  <a:sym typeface="Arial"/>
                </a:defRPr>
              </a:pPr>
              <a:r>
                <a:rPr sz="5000" baseline="31999"/>
                <a:t>14</a:t>
              </a:r>
              <a:r>
                <a:rPr sz="5000"/>
                <a:t>C </a:t>
              </a:r>
              <a:r>
                <a:rPr sz="5000">
                  <a:latin typeface="Times New Roman"/>
                  <a:ea typeface="Times New Roman"/>
                  <a:cs typeface="Times New Roman"/>
                  <a:sym typeface="Times New Roman"/>
                </a:rPr>
                <a:t>(Cantitatea devine mai mică în timp)</a:t>
              </a:r>
            </a:p>
          </p:txBody>
        </p:sp>
      </p:grpSp>
      <p:grpSp>
        <p:nvGrpSpPr>
          <p:cNvPr id="1536" name="Group"/>
          <p:cNvGrpSpPr/>
          <p:nvPr/>
        </p:nvGrpSpPr>
        <p:grpSpPr>
          <a:xfrm>
            <a:off x="5079677" y="8356144"/>
            <a:ext cx="2319023" cy="4464412"/>
            <a:chOff x="0" y="0"/>
            <a:chExt cx="2319021" cy="4464411"/>
          </a:xfrm>
        </p:grpSpPr>
        <p:sp>
          <p:nvSpPr>
            <p:cNvPr id="1534" name="Rectangle"/>
            <p:cNvSpPr/>
            <p:nvPr/>
          </p:nvSpPr>
          <p:spPr>
            <a:xfrm>
              <a:off x="0" y="0"/>
              <a:ext cx="2319022" cy="4464412"/>
            </a:xfrm>
            <a:prstGeom prst="rect">
              <a:avLst/>
            </a:prstGeom>
            <a:blipFill rotWithShape="1">
              <a:blip r:embed="rId5"/>
              <a:srcRect/>
              <a:tile tx="0" ty="0" sx="100000" sy="100000" flip="none" algn="tl"/>
            </a:blipFill>
            <a:ln w="12700" cap="flat">
              <a:noFill/>
              <a:miter lim="400000"/>
            </a:ln>
            <a:effectLst/>
          </p:spPr>
          <p:txBody>
            <a:bodyPr wrap="square" lIns="50800" tIns="50800" rIns="50800" bIns="50800" numCol="1" anchor="ctr">
              <a:noAutofit/>
            </a:bodyP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1535" name="12C"/>
            <p:cNvSpPr/>
            <p:nvPr/>
          </p:nvSpPr>
          <p:spPr>
            <a:xfrm>
              <a:off x="101220" y="177800"/>
              <a:ext cx="1415534" cy="108851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p>
              <a:pPr>
                <a:defRPr sz="7000" b="1">
                  <a:solidFill>
                    <a:srgbClr val="FFFFFF"/>
                  </a:solidFill>
                  <a:latin typeface="Arial"/>
                  <a:ea typeface="Arial"/>
                  <a:cs typeface="Arial"/>
                  <a:sym typeface="Arial"/>
                </a:defRPr>
              </a:pPr>
              <a:r>
                <a:rPr baseline="31999"/>
                <a:t>12</a:t>
              </a:r>
              <a:r>
                <a:t>C</a:t>
              </a:r>
            </a:p>
          </p:txBody>
        </p:sp>
      </p:grpSp>
      <p:grpSp>
        <p:nvGrpSpPr>
          <p:cNvPr id="1539" name="Group"/>
          <p:cNvGrpSpPr/>
          <p:nvPr/>
        </p:nvGrpSpPr>
        <p:grpSpPr>
          <a:xfrm>
            <a:off x="10464396" y="8356144"/>
            <a:ext cx="2319023" cy="4464412"/>
            <a:chOff x="0" y="0"/>
            <a:chExt cx="2319021" cy="4464411"/>
          </a:xfrm>
        </p:grpSpPr>
        <p:sp>
          <p:nvSpPr>
            <p:cNvPr id="1537" name="Rectangle"/>
            <p:cNvSpPr/>
            <p:nvPr/>
          </p:nvSpPr>
          <p:spPr>
            <a:xfrm>
              <a:off x="0" y="0"/>
              <a:ext cx="2319022" cy="4464412"/>
            </a:xfrm>
            <a:prstGeom prst="rect">
              <a:avLst/>
            </a:prstGeom>
            <a:blipFill rotWithShape="1">
              <a:blip r:embed="rId5"/>
              <a:srcRect/>
              <a:tile tx="0" ty="0" sx="100000" sy="100000" flip="none" algn="tl"/>
            </a:blipFill>
            <a:ln w="12700" cap="flat">
              <a:noFill/>
              <a:miter lim="400000"/>
            </a:ln>
            <a:effectLst/>
          </p:spPr>
          <p:txBody>
            <a:bodyPr wrap="square" lIns="50800" tIns="50800" rIns="50800" bIns="50800" numCol="1" anchor="ctr">
              <a:noAutofit/>
            </a:bodyP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1538" name="12C"/>
            <p:cNvSpPr/>
            <p:nvPr/>
          </p:nvSpPr>
          <p:spPr>
            <a:xfrm>
              <a:off x="101220" y="177800"/>
              <a:ext cx="1415534" cy="108851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p>
              <a:pPr>
                <a:defRPr sz="7000" b="1">
                  <a:solidFill>
                    <a:srgbClr val="FFFFFF"/>
                  </a:solidFill>
                  <a:latin typeface="Arial"/>
                  <a:ea typeface="Arial"/>
                  <a:cs typeface="Arial"/>
                  <a:sym typeface="Arial"/>
                </a:defRPr>
              </a:pPr>
              <a:r>
                <a:rPr baseline="31999"/>
                <a:t>12</a:t>
              </a:r>
              <a:r>
                <a:t>C</a:t>
              </a:r>
            </a:p>
          </p:txBody>
        </p:sp>
      </p:grpSp>
      <p:grpSp>
        <p:nvGrpSpPr>
          <p:cNvPr id="1542" name="Group"/>
          <p:cNvGrpSpPr/>
          <p:nvPr/>
        </p:nvGrpSpPr>
        <p:grpSpPr>
          <a:xfrm>
            <a:off x="13231896" y="8356144"/>
            <a:ext cx="2319022" cy="4464412"/>
            <a:chOff x="0" y="0"/>
            <a:chExt cx="2319021" cy="4464411"/>
          </a:xfrm>
        </p:grpSpPr>
        <p:sp>
          <p:nvSpPr>
            <p:cNvPr id="1540" name="Rectangle"/>
            <p:cNvSpPr/>
            <p:nvPr/>
          </p:nvSpPr>
          <p:spPr>
            <a:xfrm>
              <a:off x="0" y="0"/>
              <a:ext cx="2319022" cy="4464412"/>
            </a:xfrm>
            <a:prstGeom prst="rect">
              <a:avLst/>
            </a:prstGeom>
            <a:blipFill rotWithShape="1">
              <a:blip r:embed="rId5"/>
              <a:srcRect/>
              <a:tile tx="0" ty="0" sx="100000" sy="100000" flip="none" algn="tl"/>
            </a:blipFill>
            <a:ln w="12700" cap="flat">
              <a:noFill/>
              <a:miter lim="400000"/>
            </a:ln>
            <a:effectLst/>
          </p:spPr>
          <p:txBody>
            <a:bodyPr wrap="square" lIns="50800" tIns="50800" rIns="50800" bIns="50800" numCol="1" anchor="ctr">
              <a:noAutofit/>
            </a:bodyP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1541" name="12C"/>
            <p:cNvSpPr/>
            <p:nvPr/>
          </p:nvSpPr>
          <p:spPr>
            <a:xfrm>
              <a:off x="101220" y="177800"/>
              <a:ext cx="1415534" cy="108851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p>
              <a:pPr>
                <a:defRPr sz="7000" b="1">
                  <a:solidFill>
                    <a:srgbClr val="FFFFFF"/>
                  </a:solidFill>
                  <a:latin typeface="Arial"/>
                  <a:ea typeface="Arial"/>
                  <a:cs typeface="Arial"/>
                  <a:sym typeface="Arial"/>
                </a:defRPr>
              </a:pPr>
              <a:r>
                <a:rPr baseline="31999"/>
                <a:t>12</a:t>
              </a:r>
              <a:r>
                <a:t>C</a:t>
              </a:r>
            </a:p>
          </p:txBody>
        </p:sp>
      </p:grpSp>
      <p:grpSp>
        <p:nvGrpSpPr>
          <p:cNvPr id="1545" name="Group"/>
          <p:cNvGrpSpPr/>
          <p:nvPr/>
        </p:nvGrpSpPr>
        <p:grpSpPr>
          <a:xfrm>
            <a:off x="15823716" y="8356144"/>
            <a:ext cx="2319022" cy="4464412"/>
            <a:chOff x="0" y="0"/>
            <a:chExt cx="2319021" cy="4464411"/>
          </a:xfrm>
        </p:grpSpPr>
        <p:sp>
          <p:nvSpPr>
            <p:cNvPr id="1543" name="Rectangle"/>
            <p:cNvSpPr/>
            <p:nvPr/>
          </p:nvSpPr>
          <p:spPr>
            <a:xfrm>
              <a:off x="0" y="0"/>
              <a:ext cx="2319022" cy="4464412"/>
            </a:xfrm>
            <a:prstGeom prst="rect">
              <a:avLst/>
            </a:prstGeom>
            <a:blipFill rotWithShape="1">
              <a:blip r:embed="rId5"/>
              <a:srcRect/>
              <a:tile tx="0" ty="0" sx="100000" sy="100000" flip="none" algn="tl"/>
            </a:blipFill>
            <a:ln w="12700" cap="flat">
              <a:noFill/>
              <a:miter lim="400000"/>
            </a:ln>
            <a:effectLst/>
          </p:spPr>
          <p:txBody>
            <a:bodyPr wrap="square" lIns="50800" tIns="50800" rIns="50800" bIns="50800" numCol="1" anchor="ctr">
              <a:noAutofit/>
            </a:bodyP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1544" name="12C"/>
            <p:cNvSpPr/>
            <p:nvPr/>
          </p:nvSpPr>
          <p:spPr>
            <a:xfrm>
              <a:off x="101220" y="177800"/>
              <a:ext cx="1415534" cy="108851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p>
              <a:pPr>
                <a:defRPr sz="7000" b="1">
                  <a:solidFill>
                    <a:srgbClr val="FFFFFF"/>
                  </a:solidFill>
                  <a:latin typeface="Arial"/>
                  <a:ea typeface="Arial"/>
                  <a:cs typeface="Arial"/>
                  <a:sym typeface="Arial"/>
                </a:defRPr>
              </a:pPr>
              <a:r>
                <a:rPr baseline="31999"/>
                <a:t>12</a:t>
              </a:r>
              <a:r>
                <a:t>C</a:t>
              </a:r>
            </a:p>
          </p:txBody>
        </p:sp>
      </p:grpSp>
      <p:grpSp>
        <p:nvGrpSpPr>
          <p:cNvPr id="1552" name="Group"/>
          <p:cNvGrpSpPr/>
          <p:nvPr/>
        </p:nvGrpSpPr>
        <p:grpSpPr>
          <a:xfrm>
            <a:off x="5029961" y="6829210"/>
            <a:ext cx="14070078" cy="1827644"/>
            <a:chOff x="0" y="0"/>
            <a:chExt cx="14070076" cy="1827642"/>
          </a:xfrm>
        </p:grpSpPr>
        <p:sp>
          <p:nvSpPr>
            <p:cNvPr id="1546" name="Arrow"/>
            <p:cNvSpPr/>
            <p:nvPr/>
          </p:nvSpPr>
          <p:spPr>
            <a:xfrm>
              <a:off x="0" y="0"/>
              <a:ext cx="14070077" cy="1827643"/>
            </a:xfrm>
            <a:prstGeom prst="rightArrow">
              <a:avLst>
                <a:gd name="adj1" fmla="val 52484"/>
                <a:gd name="adj2" fmla="val 96800"/>
              </a:avLst>
            </a:prstGeom>
            <a:blipFill rotWithShape="1">
              <a:blip r:embed="rId6"/>
              <a:srcRect/>
              <a:tile tx="0" ty="0" sx="100000" sy="100000" flip="none" algn="tl"/>
            </a:blipFill>
            <a:ln w="139700" cap="flat">
              <a:solidFill>
                <a:srgbClr val="FF9300"/>
              </a:solidFill>
              <a:prstDash val="solid"/>
              <a:miter lim="400000"/>
            </a:ln>
            <a:effectLst/>
          </p:spPr>
          <p:txBody>
            <a:bodyPr wrap="square" lIns="50800" tIns="50800" rIns="50800" bIns="50800" numCol="1" anchor="ctr">
              <a:noAutofit/>
            </a:bodyP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1547" name="Viu"/>
            <p:cNvSpPr/>
            <p:nvPr/>
          </p:nvSpPr>
          <p:spPr>
            <a:xfrm>
              <a:off x="325257" y="585581"/>
              <a:ext cx="2118869" cy="65648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a:defRPr sz="4000" b="1">
                  <a:latin typeface="Arial"/>
                  <a:ea typeface="Arial"/>
                  <a:cs typeface="Arial"/>
                  <a:sym typeface="Arial"/>
                </a:defRPr>
              </a:lvl1pPr>
            </a:lstStyle>
            <a:p>
              <a:r>
                <a:t>Viu</a:t>
              </a:r>
            </a:p>
          </p:txBody>
        </p:sp>
        <p:sp>
          <p:nvSpPr>
            <p:cNvPr id="1548" name="MAI VECHI"/>
            <p:cNvSpPr/>
            <p:nvPr/>
          </p:nvSpPr>
          <p:spPr>
            <a:xfrm>
              <a:off x="8319141" y="672521"/>
              <a:ext cx="2118868" cy="52093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a:defRPr sz="3000" b="1">
                  <a:latin typeface="Arial"/>
                  <a:ea typeface="Arial"/>
                  <a:cs typeface="Arial"/>
                  <a:sym typeface="Arial"/>
                </a:defRPr>
              </a:lvl1pPr>
            </a:lstStyle>
            <a:p>
              <a:r>
                <a:t>MAI VECHI</a:t>
              </a:r>
            </a:p>
          </p:txBody>
        </p:sp>
        <p:sp>
          <p:nvSpPr>
            <p:cNvPr id="1549" name="VÂRSTĂ…"/>
            <p:cNvSpPr/>
            <p:nvPr/>
          </p:nvSpPr>
          <p:spPr>
            <a:xfrm>
              <a:off x="10163995" y="462853"/>
              <a:ext cx="3560608" cy="87819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p>
              <a:pPr>
                <a:defRPr sz="2600" b="1">
                  <a:latin typeface="Arial"/>
                  <a:ea typeface="Arial"/>
                  <a:cs typeface="Arial"/>
                  <a:sym typeface="Arial"/>
                </a:defRPr>
              </a:pPr>
              <a:r>
                <a:t>VÂRSTĂ</a:t>
              </a:r>
            </a:p>
            <a:p>
              <a:pPr>
                <a:defRPr sz="2600" b="1">
                  <a:latin typeface="Arial"/>
                  <a:ea typeface="Arial"/>
                  <a:cs typeface="Arial"/>
                  <a:sym typeface="Arial"/>
                </a:defRPr>
              </a:pPr>
              <a:r>
                <a:t>NECUNOSCUTĂ</a:t>
              </a:r>
            </a:p>
          </p:txBody>
        </p:sp>
        <p:sp>
          <p:nvSpPr>
            <p:cNvPr id="1550" name="VECHI"/>
            <p:cNvSpPr/>
            <p:nvPr/>
          </p:nvSpPr>
          <p:spPr>
            <a:xfrm>
              <a:off x="5620646" y="672521"/>
              <a:ext cx="2118868" cy="52093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a:defRPr sz="3000" b="1">
                  <a:latin typeface="Arial"/>
                  <a:ea typeface="Arial"/>
                  <a:cs typeface="Arial"/>
                  <a:sym typeface="Arial"/>
                </a:defRPr>
              </a:lvl1pPr>
            </a:lstStyle>
            <a:p>
              <a:r>
                <a:t>VECHI</a:t>
              </a:r>
            </a:p>
          </p:txBody>
        </p:sp>
        <p:sp>
          <p:nvSpPr>
            <p:cNvPr id="1551" name="MOMENTUL MORȚII"/>
            <p:cNvSpPr/>
            <p:nvPr/>
          </p:nvSpPr>
          <p:spPr>
            <a:xfrm>
              <a:off x="2950704" y="527730"/>
              <a:ext cx="2204616" cy="82381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nSpc>
                  <a:spcPct val="80000"/>
                </a:lnSpc>
                <a:defRPr sz="2800" b="1">
                  <a:latin typeface="Arial"/>
                  <a:ea typeface="Arial"/>
                  <a:cs typeface="Arial"/>
                  <a:sym typeface="Arial"/>
                </a:defRPr>
              </a:lvl1pPr>
            </a:lstStyle>
            <a:p>
              <a:r>
                <a:t>MOMENTUL MORȚII</a:t>
              </a:r>
            </a:p>
          </p:txBody>
        </p:sp>
      </p:grpSp>
      <p:sp>
        <p:nvSpPr>
          <p:cNvPr id="1553" name="14C"/>
          <p:cNvSpPr/>
          <p:nvPr/>
        </p:nvSpPr>
        <p:spPr>
          <a:xfrm>
            <a:off x="18185580" y="12036682"/>
            <a:ext cx="932219" cy="718320"/>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a:defRPr sz="4400" b="1">
                <a:latin typeface="Arial"/>
                <a:ea typeface="Arial"/>
                <a:cs typeface="Arial"/>
                <a:sym typeface="Arial"/>
              </a:defRPr>
            </a:pPr>
            <a:r>
              <a:rPr baseline="31999"/>
              <a:t>14</a:t>
            </a:r>
            <a:r>
              <a:t>C</a:t>
            </a:r>
          </a:p>
        </p:txBody>
      </p:sp>
      <p:sp>
        <p:nvSpPr>
          <p:cNvPr id="1554" name="Radio-carbon…"/>
          <p:cNvSpPr/>
          <p:nvPr/>
        </p:nvSpPr>
        <p:spPr>
          <a:xfrm>
            <a:off x="18174817" y="10323126"/>
            <a:ext cx="2050032" cy="1271899"/>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defRPr sz="2600" b="1">
                <a:latin typeface="Arial"/>
                <a:ea typeface="Arial"/>
                <a:cs typeface="Arial"/>
                <a:sym typeface="Arial"/>
              </a:defRPr>
            </a:pPr>
            <a:r>
              <a:t>Radio-carbon </a:t>
            </a:r>
          </a:p>
          <a:p>
            <a:pPr>
              <a:defRPr sz="2600" b="1">
                <a:latin typeface="Arial"/>
                <a:ea typeface="Arial"/>
                <a:cs typeface="Arial"/>
                <a:sym typeface="Arial"/>
              </a:defRPr>
            </a:pPr>
            <a:r>
              <a:t>nemăsurabil</a:t>
            </a:r>
          </a:p>
        </p:txBody>
      </p:sp>
      <p:grpSp>
        <p:nvGrpSpPr>
          <p:cNvPr id="1557" name="Group"/>
          <p:cNvGrpSpPr/>
          <p:nvPr/>
        </p:nvGrpSpPr>
        <p:grpSpPr>
          <a:xfrm>
            <a:off x="6447299" y="10098489"/>
            <a:ext cx="857862" cy="2702403"/>
            <a:chOff x="0" y="0"/>
            <a:chExt cx="857861" cy="2702402"/>
          </a:xfrm>
        </p:grpSpPr>
        <p:sp>
          <p:nvSpPr>
            <p:cNvPr id="1555" name="Rectangle"/>
            <p:cNvSpPr/>
            <p:nvPr/>
          </p:nvSpPr>
          <p:spPr>
            <a:xfrm>
              <a:off x="83173" y="21021"/>
              <a:ext cx="691516" cy="2681382"/>
            </a:xfrm>
            <a:prstGeom prst="rect">
              <a:avLst/>
            </a:prstGeom>
            <a:blipFill rotWithShape="1">
              <a:blip r:embed="rId7"/>
              <a:srcRect/>
              <a:tile tx="0" ty="0" sx="100000" sy="100000" flip="none" algn="tl"/>
            </a:blipFill>
            <a:ln w="12700" cap="flat">
              <a:noFill/>
              <a:miter lim="400000"/>
            </a:ln>
            <a:effectLst/>
          </p:spPr>
          <p:txBody>
            <a:bodyPr wrap="square" lIns="50800" tIns="50800" rIns="50800" bIns="50800" numCol="1" anchor="ctr">
              <a:noAutofit/>
            </a:bodyP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1556" name="14C"/>
            <p:cNvSpPr/>
            <p:nvPr/>
          </p:nvSpPr>
          <p:spPr>
            <a:xfrm>
              <a:off x="0" y="0"/>
              <a:ext cx="857862" cy="65648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p>
              <a:pPr>
                <a:defRPr sz="4000" b="1">
                  <a:solidFill>
                    <a:srgbClr val="FFFFFF"/>
                  </a:solidFill>
                  <a:latin typeface="Arial"/>
                  <a:ea typeface="Arial"/>
                  <a:cs typeface="Arial"/>
                  <a:sym typeface="Arial"/>
                </a:defRPr>
              </a:pPr>
              <a:r>
                <a:rPr baseline="31999"/>
                <a:t>14</a:t>
              </a:r>
              <a:r>
                <a:t>C</a:t>
              </a:r>
            </a:p>
          </p:txBody>
        </p:sp>
      </p:grpSp>
      <p:grpSp>
        <p:nvGrpSpPr>
          <p:cNvPr id="1560" name="Group"/>
          <p:cNvGrpSpPr/>
          <p:nvPr/>
        </p:nvGrpSpPr>
        <p:grpSpPr>
          <a:xfrm>
            <a:off x="11832919" y="10863581"/>
            <a:ext cx="857862" cy="1939218"/>
            <a:chOff x="0" y="763185"/>
            <a:chExt cx="857861" cy="1939216"/>
          </a:xfrm>
        </p:grpSpPr>
        <p:sp>
          <p:nvSpPr>
            <p:cNvPr id="1558" name="Rectangle"/>
            <p:cNvSpPr/>
            <p:nvPr/>
          </p:nvSpPr>
          <p:spPr>
            <a:xfrm>
              <a:off x="83173" y="763185"/>
              <a:ext cx="691516" cy="1939218"/>
            </a:xfrm>
            <a:prstGeom prst="rect">
              <a:avLst/>
            </a:prstGeom>
            <a:blipFill rotWithShape="1">
              <a:blip r:embed="rId7"/>
              <a:srcRect/>
              <a:tile tx="0" ty="0" sx="100000" sy="100000" flip="none" algn="tl"/>
            </a:blipFill>
            <a:ln w="12700" cap="flat">
              <a:noFill/>
              <a:miter lim="400000"/>
            </a:ln>
            <a:effectLst/>
          </p:spPr>
          <p:txBody>
            <a:bodyPr wrap="square" lIns="50800" tIns="50800" rIns="50800" bIns="50800" numCol="1" anchor="ctr">
              <a:noAutofit/>
            </a:bodyP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1559" name="14C"/>
            <p:cNvSpPr/>
            <p:nvPr/>
          </p:nvSpPr>
          <p:spPr>
            <a:xfrm>
              <a:off x="0" y="840938"/>
              <a:ext cx="857863" cy="65648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noAutofit/>
            </a:bodyPr>
            <a:lstStyle/>
            <a:p>
              <a:pPr>
                <a:defRPr sz="4000" b="1">
                  <a:solidFill>
                    <a:srgbClr val="FFFFFF"/>
                  </a:solidFill>
                  <a:latin typeface="Arial"/>
                  <a:ea typeface="Arial"/>
                  <a:cs typeface="Arial"/>
                  <a:sym typeface="Arial"/>
                </a:defRPr>
              </a:pPr>
              <a:r>
                <a:rPr baseline="31999"/>
                <a:t>14</a:t>
              </a:r>
              <a:r>
                <a:t>C</a:t>
              </a:r>
            </a:p>
          </p:txBody>
        </p:sp>
      </p:grpSp>
      <p:grpSp>
        <p:nvGrpSpPr>
          <p:cNvPr id="1563" name="Group"/>
          <p:cNvGrpSpPr/>
          <p:nvPr/>
        </p:nvGrpSpPr>
        <p:grpSpPr>
          <a:xfrm>
            <a:off x="14614078" y="12009079"/>
            <a:ext cx="857863" cy="773526"/>
            <a:chOff x="0" y="1928878"/>
            <a:chExt cx="857861" cy="773524"/>
          </a:xfrm>
        </p:grpSpPr>
        <p:sp>
          <p:nvSpPr>
            <p:cNvPr id="1561" name="Rectangle"/>
            <p:cNvSpPr/>
            <p:nvPr/>
          </p:nvSpPr>
          <p:spPr>
            <a:xfrm>
              <a:off x="83173" y="1928878"/>
              <a:ext cx="691516" cy="773525"/>
            </a:xfrm>
            <a:prstGeom prst="rect">
              <a:avLst/>
            </a:prstGeom>
            <a:blipFill rotWithShape="1">
              <a:blip r:embed="rId7"/>
              <a:srcRect/>
              <a:tile tx="0" ty="0" sx="100000" sy="100000" flip="none" algn="tl"/>
            </a:blipFill>
            <a:ln w="12700" cap="flat">
              <a:noFill/>
              <a:miter lim="400000"/>
            </a:ln>
            <a:effectLst/>
          </p:spPr>
          <p:txBody>
            <a:bodyPr wrap="square" lIns="50800" tIns="50800" rIns="50800" bIns="50800" numCol="1" anchor="ctr">
              <a:noAutofit/>
            </a:bodyP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1562" name="14C"/>
            <p:cNvSpPr/>
            <p:nvPr/>
          </p:nvSpPr>
          <p:spPr>
            <a:xfrm>
              <a:off x="0" y="1987400"/>
              <a:ext cx="857863" cy="65648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noAutofit/>
            </a:bodyPr>
            <a:lstStyle/>
            <a:p>
              <a:pPr>
                <a:defRPr sz="4000" b="1">
                  <a:solidFill>
                    <a:srgbClr val="FFFFFF"/>
                  </a:solidFill>
                  <a:latin typeface="Arial"/>
                  <a:ea typeface="Arial"/>
                  <a:cs typeface="Arial"/>
                  <a:sym typeface="Arial"/>
                </a:defRPr>
              </a:pPr>
              <a:r>
                <a:rPr baseline="31999"/>
                <a:t>14</a:t>
              </a:r>
              <a:r>
                <a:t>C</a:t>
              </a:r>
            </a:p>
          </p:txBody>
        </p:sp>
      </p:grpSp>
      <p:grpSp>
        <p:nvGrpSpPr>
          <p:cNvPr id="1566" name="Group"/>
          <p:cNvGrpSpPr/>
          <p:nvPr/>
        </p:nvGrpSpPr>
        <p:grpSpPr>
          <a:xfrm>
            <a:off x="7835537" y="8356144"/>
            <a:ext cx="2319022" cy="4464412"/>
            <a:chOff x="0" y="0"/>
            <a:chExt cx="2319021" cy="4464411"/>
          </a:xfrm>
        </p:grpSpPr>
        <p:sp>
          <p:nvSpPr>
            <p:cNvPr id="1564" name="Rectangle"/>
            <p:cNvSpPr/>
            <p:nvPr/>
          </p:nvSpPr>
          <p:spPr>
            <a:xfrm>
              <a:off x="0" y="0"/>
              <a:ext cx="2319022" cy="4464412"/>
            </a:xfrm>
            <a:prstGeom prst="rect">
              <a:avLst/>
            </a:prstGeom>
            <a:blipFill rotWithShape="1">
              <a:blip r:embed="rId5"/>
              <a:srcRect/>
              <a:tile tx="0" ty="0" sx="100000" sy="100000" flip="none" algn="tl"/>
            </a:blipFill>
            <a:ln w="12700" cap="flat">
              <a:noFill/>
              <a:miter lim="400000"/>
            </a:ln>
            <a:effectLst/>
          </p:spPr>
          <p:txBody>
            <a:bodyPr wrap="square" lIns="50800" tIns="50800" rIns="50800" bIns="50800" numCol="1" anchor="ctr">
              <a:noAutofit/>
            </a:bodyP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1565" name="12C"/>
            <p:cNvSpPr/>
            <p:nvPr/>
          </p:nvSpPr>
          <p:spPr>
            <a:xfrm>
              <a:off x="101220" y="177800"/>
              <a:ext cx="1415534" cy="108851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p>
              <a:pPr>
                <a:defRPr sz="7000" b="1">
                  <a:solidFill>
                    <a:srgbClr val="FFFFFF"/>
                  </a:solidFill>
                  <a:latin typeface="Arial"/>
                  <a:ea typeface="Arial"/>
                  <a:cs typeface="Arial"/>
                  <a:sym typeface="Arial"/>
                </a:defRPr>
              </a:pPr>
              <a:r>
                <a:rPr baseline="31999"/>
                <a:t>12</a:t>
              </a:r>
              <a:r>
                <a:t>C</a:t>
              </a:r>
            </a:p>
          </p:txBody>
        </p:sp>
      </p:grpSp>
      <p:grpSp>
        <p:nvGrpSpPr>
          <p:cNvPr id="1569" name="Group"/>
          <p:cNvGrpSpPr/>
          <p:nvPr/>
        </p:nvGrpSpPr>
        <p:grpSpPr>
          <a:xfrm>
            <a:off x="9186877" y="10098489"/>
            <a:ext cx="857863" cy="2702403"/>
            <a:chOff x="0" y="0"/>
            <a:chExt cx="857861" cy="2702402"/>
          </a:xfrm>
        </p:grpSpPr>
        <p:sp>
          <p:nvSpPr>
            <p:cNvPr id="1567" name="Rectangle"/>
            <p:cNvSpPr/>
            <p:nvPr/>
          </p:nvSpPr>
          <p:spPr>
            <a:xfrm>
              <a:off x="83173" y="21021"/>
              <a:ext cx="691516" cy="2681382"/>
            </a:xfrm>
            <a:prstGeom prst="rect">
              <a:avLst/>
            </a:prstGeom>
            <a:blipFill rotWithShape="1">
              <a:blip r:embed="rId7"/>
              <a:srcRect/>
              <a:tile tx="0" ty="0" sx="100000" sy="100000" flip="none" algn="tl"/>
            </a:blipFill>
            <a:ln w="12700" cap="flat">
              <a:noFill/>
              <a:miter lim="400000"/>
            </a:ln>
            <a:effectLst/>
          </p:spPr>
          <p:txBody>
            <a:bodyPr wrap="square" lIns="50800" tIns="50800" rIns="50800" bIns="50800" numCol="1" anchor="ctr">
              <a:noAutofit/>
            </a:bodyP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1568" name="14C"/>
            <p:cNvSpPr/>
            <p:nvPr/>
          </p:nvSpPr>
          <p:spPr>
            <a:xfrm>
              <a:off x="0" y="0"/>
              <a:ext cx="857862" cy="65648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p>
              <a:pPr>
                <a:defRPr sz="4000" b="1">
                  <a:solidFill>
                    <a:srgbClr val="FFFFFF"/>
                  </a:solidFill>
                  <a:latin typeface="Arial"/>
                  <a:ea typeface="Arial"/>
                  <a:cs typeface="Arial"/>
                  <a:sym typeface="Arial"/>
                </a:defRPr>
              </a:pPr>
              <a:r>
                <a:rPr baseline="31999"/>
                <a:t>14</a:t>
              </a:r>
              <a:r>
                <a:t>C</a:t>
              </a:r>
            </a:p>
          </p:txBody>
        </p:sp>
      </p:grpSp>
    </p:spTree>
  </p:cSld>
  <p:clrMapOvr>
    <a:masterClrMapping/>
  </p:clrMapOvr>
  <p:transition xmlns:p14="http://schemas.microsoft.com/office/powerpoint/2010/main" spd="med"/>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1" name="droppedImage.pdf" descr="droppedImage.pdf"/>
          <p:cNvPicPr>
            <a:picLocks noChangeAspect="1"/>
          </p:cNvPicPr>
          <p:nvPr/>
        </p:nvPicPr>
        <p:blipFill>
          <a:blip r:embed="rId3">
            <a:extLst/>
          </a:blip>
          <a:stretch>
            <a:fillRect/>
          </a:stretch>
        </p:blipFill>
        <p:spPr>
          <a:xfrm>
            <a:off x="2425700" y="1625600"/>
            <a:ext cx="8216900" cy="5367269"/>
          </a:xfrm>
          <a:prstGeom prst="rect">
            <a:avLst/>
          </a:prstGeom>
          <a:ln w="12700">
            <a:miter lim="400000"/>
          </a:ln>
        </p:spPr>
      </p:pic>
      <p:sp>
        <p:nvSpPr>
          <p:cNvPr id="1572" name="„Vârsta” rocilor care conțin diamantele: bazată pe datarea cu K/Ar):…"/>
          <p:cNvSpPr/>
          <p:nvPr/>
        </p:nvSpPr>
        <p:spPr>
          <a:xfrm>
            <a:off x="11912600" y="1625600"/>
            <a:ext cx="11074400" cy="43688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defRPr sz="7200">
                <a:solidFill>
                  <a:srgbClr val="FFFFFF"/>
                </a:solidFill>
                <a:latin typeface="+mn-lt"/>
                <a:ea typeface="+mn-ea"/>
                <a:cs typeface="+mn-cs"/>
                <a:sym typeface="DejaVu Sans Condensed"/>
              </a:defRPr>
            </a:pPr>
            <a:r>
              <a:t>„Vârsta” rocilor care conțin diamantele: bazată pe datarea cu K/Ar): </a:t>
            </a:r>
          </a:p>
          <a:p>
            <a:pPr algn="l" defTabSz="457200">
              <a:defRPr sz="7200">
                <a:solidFill>
                  <a:srgbClr val="FFFB00"/>
                </a:solidFill>
                <a:latin typeface="+mn-lt"/>
                <a:ea typeface="+mn-ea"/>
                <a:cs typeface="+mn-cs"/>
                <a:sym typeface="DejaVu Sans Condensed"/>
              </a:defRPr>
            </a:pPr>
            <a:r>
              <a:t>1–2 miliarde de ani</a:t>
            </a:r>
          </a:p>
        </p:txBody>
      </p:sp>
      <p:sp>
        <p:nvSpPr>
          <p:cNvPr id="1573" name="„Vârsta” a 12 diamante bazată pe datarea de C-14:  58,000 de ani"/>
          <p:cNvSpPr/>
          <p:nvPr/>
        </p:nvSpPr>
        <p:spPr>
          <a:xfrm>
            <a:off x="1767244" y="7924800"/>
            <a:ext cx="20849513" cy="2235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sz="7200">
                <a:solidFill>
                  <a:srgbClr val="FFFFFF"/>
                </a:solidFill>
                <a:latin typeface="+mn-lt"/>
                <a:ea typeface="+mn-ea"/>
                <a:cs typeface="+mn-cs"/>
                <a:sym typeface="DejaVu Sans Condensed"/>
              </a:defRPr>
            </a:pPr>
            <a:r>
              <a:t>„Vârsta” a 12 diamante bazată pe datarea de C-14:  </a:t>
            </a:r>
            <a:r>
              <a:rPr>
                <a:solidFill>
                  <a:srgbClr val="FFFB00"/>
                </a:solidFill>
              </a:rPr>
              <a:t>58,000 de ani</a:t>
            </a: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1573"/>
                                        </p:tgtEl>
                                        <p:attrNameLst>
                                          <p:attrName>style.visibility</p:attrName>
                                        </p:attrNameLst>
                                      </p:cBhvr>
                                      <p:to>
                                        <p:strVal val="visible"/>
                                      </p:to>
                                    </p:set>
                                    <p:animEffect transition="in" filter="dissolve">
                                      <p:cBhvr>
                                        <p:cTn id="7" dur="499"/>
                                        <p:tgtEl>
                                          <p:spTgt spid="15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3" grpId="1" animBg="1" advAuto="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7" name="„Vârsta” C-14”…"/>
          <p:cNvSpPr/>
          <p:nvPr/>
        </p:nvSpPr>
        <p:spPr>
          <a:xfrm>
            <a:off x="1830664" y="2951978"/>
            <a:ext cx="7624301" cy="4013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defRPr sz="6600">
                <a:solidFill>
                  <a:srgbClr val="FFFB01"/>
                </a:solidFill>
                <a:latin typeface="+mn-lt"/>
                <a:ea typeface="+mn-ea"/>
                <a:cs typeface="+mn-cs"/>
                <a:sym typeface="DejaVu Sans Condensed"/>
              </a:defRPr>
            </a:pPr>
            <a:r>
              <a:t>„Vârsta” C-14”</a:t>
            </a:r>
          </a:p>
          <a:p>
            <a:pPr algn="l" defTabSz="457200">
              <a:defRPr sz="6600">
                <a:solidFill>
                  <a:srgbClr val="FFFB01"/>
                </a:solidFill>
                <a:latin typeface="+mn-lt"/>
                <a:ea typeface="+mn-ea"/>
                <a:cs typeface="+mn-cs"/>
                <a:sym typeface="DejaVu Sans Condensed"/>
              </a:defRPr>
            </a:pPr>
            <a:r>
              <a:t>în toate exemplarele</a:t>
            </a:r>
          </a:p>
          <a:p>
            <a:pPr algn="l" defTabSz="457200">
              <a:defRPr sz="6600">
                <a:solidFill>
                  <a:srgbClr val="FFFB01"/>
                </a:solidFill>
                <a:latin typeface="+mn-lt"/>
                <a:ea typeface="+mn-ea"/>
                <a:cs typeface="+mn-cs"/>
                <a:sym typeface="DejaVu Sans Condensed"/>
              </a:defRPr>
            </a:pPr>
            <a:r>
              <a:t>&lt;70,000 de ani!</a:t>
            </a:r>
          </a:p>
        </p:txBody>
      </p:sp>
      <p:pic>
        <p:nvPicPr>
          <p:cNvPr id="1578" name="droppedImage.pdf" descr="droppedImage.pdf"/>
          <p:cNvPicPr>
            <a:picLocks noChangeAspect="1"/>
          </p:cNvPicPr>
          <p:nvPr/>
        </p:nvPicPr>
        <p:blipFill>
          <a:blip r:embed="rId3">
            <a:extLst/>
          </a:blip>
          <a:stretch>
            <a:fillRect/>
          </a:stretch>
        </p:blipFill>
        <p:spPr>
          <a:xfrm>
            <a:off x="12749286" y="2528235"/>
            <a:ext cx="10088743" cy="9652001"/>
          </a:xfrm>
          <a:prstGeom prst="rect">
            <a:avLst/>
          </a:prstGeom>
          <a:ln w="12700">
            <a:miter lim="400000"/>
          </a:ln>
        </p:spPr>
      </p:pic>
      <p:grpSp>
        <p:nvGrpSpPr>
          <p:cNvPr id="1581" name="Group"/>
          <p:cNvGrpSpPr/>
          <p:nvPr/>
        </p:nvGrpSpPr>
        <p:grpSpPr>
          <a:xfrm>
            <a:off x="8079807" y="7713901"/>
            <a:ext cx="5696644" cy="2541685"/>
            <a:chOff x="0" y="0"/>
            <a:chExt cx="5696643" cy="2541683"/>
          </a:xfrm>
        </p:grpSpPr>
        <p:sp>
          <p:nvSpPr>
            <p:cNvPr id="1579" name="Pennsylvanian 286-320 mdaîu"/>
            <p:cNvSpPr/>
            <p:nvPr/>
          </p:nvSpPr>
          <p:spPr>
            <a:xfrm>
              <a:off x="0" y="895763"/>
              <a:ext cx="4485497" cy="164592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algn="r">
                <a:lnSpc>
                  <a:spcPct val="90000"/>
                </a:lnSpc>
                <a:defRPr>
                  <a:solidFill>
                    <a:srgbClr val="FFFFFF"/>
                  </a:solidFill>
                </a:defRPr>
              </a:lvl1pPr>
            </a:lstStyle>
            <a:p>
              <a:r>
                <a:t>Pennsylvanian 286-320 mdaîu</a:t>
              </a:r>
            </a:p>
          </p:txBody>
        </p:sp>
        <p:sp>
          <p:nvSpPr>
            <p:cNvPr id="1580" name="Line"/>
            <p:cNvSpPr/>
            <p:nvPr/>
          </p:nvSpPr>
          <p:spPr>
            <a:xfrm flipV="1">
              <a:off x="3792744" y="-1"/>
              <a:ext cx="1903900" cy="957161"/>
            </a:xfrm>
            <a:prstGeom prst="line">
              <a:avLst/>
            </a:prstGeom>
            <a:noFill/>
            <a:ln w="177800" cap="flat">
              <a:solidFill>
                <a:srgbClr val="FF40FF"/>
              </a:solidFill>
              <a:prstDash val="solid"/>
              <a:miter lim="400000"/>
              <a:tailEnd type="triangle" w="med" len="med"/>
            </a:ln>
            <a:effectLst/>
          </p:spPr>
          <p:txBody>
            <a:bodyPr wrap="square" lIns="50800" tIns="50800" rIns="50800" bIns="50800" numCol="1" anchor="ctr">
              <a:noAutofit/>
            </a:bodyPr>
            <a:lstStyle/>
            <a:p>
              <a:pPr defTabSz="584200">
                <a:defRPr sz="4000">
                  <a:solidFill>
                    <a:srgbClr val="FFFFFF"/>
                  </a:solidFill>
                  <a:effectLst>
                    <a:outerShdw blurRad="38100" dist="12700" dir="5400000" rotWithShape="0">
                      <a:srgbClr val="000000">
                        <a:alpha val="50000"/>
                      </a:srgbClr>
                    </a:outerShdw>
                  </a:effectLst>
                </a:defRPr>
              </a:pPr>
              <a:endParaRPr/>
            </a:p>
          </p:txBody>
        </p:sp>
      </p:grpSp>
      <p:grpSp>
        <p:nvGrpSpPr>
          <p:cNvPr id="1584" name="Group"/>
          <p:cNvGrpSpPr/>
          <p:nvPr/>
        </p:nvGrpSpPr>
        <p:grpSpPr>
          <a:xfrm>
            <a:off x="8199001" y="2594695"/>
            <a:ext cx="7233622" cy="1872183"/>
            <a:chOff x="0" y="0"/>
            <a:chExt cx="7233621" cy="1872181"/>
          </a:xfrm>
        </p:grpSpPr>
        <p:sp>
          <p:nvSpPr>
            <p:cNvPr id="1582" name="Eocene 36-57 mdaîu"/>
            <p:cNvSpPr/>
            <p:nvPr/>
          </p:nvSpPr>
          <p:spPr>
            <a:xfrm>
              <a:off x="0" y="0"/>
              <a:ext cx="3739554" cy="164592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algn="r">
                <a:lnSpc>
                  <a:spcPct val="90000"/>
                </a:lnSpc>
                <a:defRPr>
                  <a:solidFill>
                    <a:srgbClr val="FFFFFF"/>
                  </a:solidFill>
                </a:defRPr>
              </a:lvl1pPr>
            </a:lstStyle>
            <a:p>
              <a:r>
                <a:t>Eocene 36-57 mdaîu</a:t>
              </a:r>
            </a:p>
          </p:txBody>
        </p:sp>
        <p:sp>
          <p:nvSpPr>
            <p:cNvPr id="1583" name="Line"/>
            <p:cNvSpPr/>
            <p:nvPr/>
          </p:nvSpPr>
          <p:spPr>
            <a:xfrm>
              <a:off x="3534595" y="745232"/>
              <a:ext cx="3699027" cy="1126950"/>
            </a:xfrm>
            <a:prstGeom prst="line">
              <a:avLst/>
            </a:prstGeom>
            <a:noFill/>
            <a:ln w="177800" cap="flat">
              <a:solidFill>
                <a:srgbClr val="FF40FF"/>
              </a:solidFill>
              <a:prstDash val="solid"/>
              <a:miter lim="400000"/>
              <a:tailEnd type="triangle" w="med" len="med"/>
            </a:ln>
            <a:effectLst/>
          </p:spPr>
          <p:txBody>
            <a:bodyPr wrap="square" lIns="50800" tIns="50800" rIns="50800" bIns="50800" numCol="1" anchor="ctr">
              <a:noAutofit/>
            </a:bodyPr>
            <a:lstStyle/>
            <a:p>
              <a:pPr defTabSz="584200">
                <a:defRPr sz="4000">
                  <a:solidFill>
                    <a:srgbClr val="FFFFFF"/>
                  </a:solidFill>
                  <a:effectLst>
                    <a:outerShdw blurRad="38100" dist="12700" dir="5400000" rotWithShape="0">
                      <a:srgbClr val="000000">
                        <a:alpha val="50000"/>
                      </a:srgbClr>
                    </a:outerShdw>
                  </a:effectLst>
                </a:defRPr>
              </a:pPr>
              <a:endParaRPr/>
            </a:p>
          </p:txBody>
        </p:sp>
      </p:grpSp>
      <p:grpSp>
        <p:nvGrpSpPr>
          <p:cNvPr id="1587" name="Group"/>
          <p:cNvGrpSpPr/>
          <p:nvPr/>
        </p:nvGrpSpPr>
        <p:grpSpPr>
          <a:xfrm>
            <a:off x="8407351" y="5290291"/>
            <a:ext cx="5460394" cy="2964143"/>
            <a:chOff x="-332682" y="0"/>
            <a:chExt cx="5460392" cy="2964142"/>
          </a:xfrm>
        </p:grpSpPr>
        <p:sp>
          <p:nvSpPr>
            <p:cNvPr id="1585" name="Cretaceous 66-144 mdaîu"/>
            <p:cNvSpPr/>
            <p:nvPr/>
          </p:nvSpPr>
          <p:spPr>
            <a:xfrm>
              <a:off x="-332683" y="742382"/>
              <a:ext cx="4141824" cy="222176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noAutofit/>
            </a:bodyPr>
            <a:lstStyle>
              <a:lvl1pPr algn="r">
                <a:lnSpc>
                  <a:spcPct val="90000"/>
                </a:lnSpc>
                <a:defRPr>
                  <a:solidFill>
                    <a:srgbClr val="FFFFFF"/>
                  </a:solidFill>
                </a:defRPr>
              </a:lvl1pPr>
            </a:lstStyle>
            <a:p>
              <a:r>
                <a:t>Cretaceous 66-144 mdaîu</a:t>
              </a:r>
            </a:p>
          </p:txBody>
        </p:sp>
        <p:sp>
          <p:nvSpPr>
            <p:cNvPr id="1586" name="Line"/>
            <p:cNvSpPr/>
            <p:nvPr/>
          </p:nvSpPr>
          <p:spPr>
            <a:xfrm flipV="1">
              <a:off x="3174162" y="0"/>
              <a:ext cx="1953548" cy="797032"/>
            </a:xfrm>
            <a:prstGeom prst="line">
              <a:avLst/>
            </a:prstGeom>
            <a:noFill/>
            <a:ln w="177800" cap="flat">
              <a:solidFill>
                <a:srgbClr val="FF40FF"/>
              </a:solidFill>
              <a:prstDash val="solid"/>
              <a:miter lim="400000"/>
              <a:tailEnd type="triangle" w="med" len="med"/>
            </a:ln>
            <a:effectLst/>
          </p:spPr>
          <p:txBody>
            <a:bodyPr wrap="square" lIns="50800" tIns="50800" rIns="50800" bIns="50800" numCol="1" anchor="ctr">
              <a:noAutofit/>
            </a:bodyPr>
            <a:lstStyle/>
            <a:p>
              <a:pPr defTabSz="584200">
                <a:defRPr sz="4000">
                  <a:solidFill>
                    <a:srgbClr val="FFFFFF"/>
                  </a:solidFill>
                  <a:effectLst>
                    <a:outerShdw blurRad="38100" dist="12700" dir="5400000" rotWithShape="0">
                      <a:srgbClr val="000000">
                        <a:alpha val="50000"/>
                      </a:srgbClr>
                    </a:outerShdw>
                  </a:effectLst>
                </a:defRPr>
              </a:pPr>
              <a:endParaRPr/>
            </a:p>
          </p:txBody>
        </p:sp>
      </p:grpSp>
      <p:sp>
        <p:nvSpPr>
          <p:cNvPr id="1588" name="Evoluționiști:"/>
          <p:cNvSpPr/>
          <p:nvPr/>
        </p:nvSpPr>
        <p:spPr>
          <a:xfrm>
            <a:off x="7593799" y="1351965"/>
            <a:ext cx="5535998" cy="1079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defRPr sz="6600" u="sng">
                <a:solidFill>
                  <a:srgbClr val="FFFFFF"/>
                </a:solidFill>
                <a:latin typeface="DejaVu Sans"/>
                <a:ea typeface="DejaVu Sans"/>
                <a:cs typeface="DejaVu Sans"/>
                <a:sym typeface="DejaVu Sans"/>
              </a:defRPr>
            </a:lvl1pPr>
          </a:lstStyle>
          <a:p>
            <a:r>
              <a:t>Evoluționiști:</a:t>
            </a:r>
          </a:p>
        </p:txBody>
      </p:sp>
    </p:spTree>
  </p:cSld>
  <p:clrMapOvr>
    <a:masterClrMapping/>
  </p:clrMapOvr>
  <p:transition xmlns:p14="http://schemas.microsoft.com/office/powerpoint/2010/main" spd="med"/>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2" name="Izotopi Radioactivi"/>
          <p:cNvSpPr/>
          <p:nvPr/>
        </p:nvSpPr>
        <p:spPr>
          <a:xfrm>
            <a:off x="6522287" y="723269"/>
            <a:ext cx="11339426" cy="163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0600">
                <a:solidFill>
                  <a:srgbClr val="FFFFFF"/>
                </a:solidFill>
              </a:defRPr>
            </a:lvl1pPr>
          </a:lstStyle>
          <a:p>
            <a:r>
              <a:t>Izotopi Radioactivi</a:t>
            </a:r>
          </a:p>
        </p:txBody>
      </p:sp>
      <p:sp>
        <p:nvSpPr>
          <p:cNvPr id="1593" name="Părintele"/>
          <p:cNvSpPr/>
          <p:nvPr/>
        </p:nvSpPr>
        <p:spPr>
          <a:xfrm>
            <a:off x="1856928" y="2997200"/>
            <a:ext cx="4336704" cy="11684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7200" b="1">
                <a:solidFill>
                  <a:srgbClr val="D9FBFE"/>
                </a:solidFill>
                <a:latin typeface="+mn-lt"/>
                <a:ea typeface="+mn-ea"/>
                <a:cs typeface="+mn-cs"/>
                <a:sym typeface="DejaVu Sans Condensed"/>
              </a:defRPr>
            </a:lvl1pPr>
          </a:lstStyle>
          <a:p>
            <a:r>
              <a:t>Părintele</a:t>
            </a:r>
          </a:p>
        </p:txBody>
      </p:sp>
      <p:sp>
        <p:nvSpPr>
          <p:cNvPr id="1594" name="Fiica"/>
          <p:cNvSpPr/>
          <p:nvPr/>
        </p:nvSpPr>
        <p:spPr>
          <a:xfrm>
            <a:off x="17483087" y="2997200"/>
            <a:ext cx="4470203" cy="11684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7200" b="1">
                <a:solidFill>
                  <a:srgbClr val="D9FBFE"/>
                </a:solidFill>
                <a:latin typeface="+mn-lt"/>
                <a:ea typeface="+mn-ea"/>
                <a:cs typeface="+mn-cs"/>
                <a:sym typeface="DejaVu Sans Condensed"/>
              </a:defRPr>
            </a:lvl1pPr>
          </a:lstStyle>
          <a:p>
            <a:r>
              <a:t>Fiica</a:t>
            </a:r>
          </a:p>
        </p:txBody>
      </p:sp>
      <p:sp>
        <p:nvSpPr>
          <p:cNvPr id="1595" name="K-40…"/>
          <p:cNvSpPr/>
          <p:nvPr/>
        </p:nvSpPr>
        <p:spPr>
          <a:xfrm>
            <a:off x="2603003" y="4610100"/>
            <a:ext cx="2844553" cy="43688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nSpc>
                <a:spcPct val="150000"/>
              </a:lnSpc>
              <a:defRPr sz="7200">
                <a:solidFill>
                  <a:srgbClr val="FFFFFF"/>
                </a:solidFill>
                <a:latin typeface="+mn-lt"/>
                <a:ea typeface="+mn-ea"/>
                <a:cs typeface="+mn-cs"/>
                <a:sym typeface="DejaVu Sans Condensed"/>
              </a:defRPr>
            </a:pPr>
            <a:r>
              <a:t>K-40</a:t>
            </a:r>
          </a:p>
          <a:p>
            <a:pPr>
              <a:lnSpc>
                <a:spcPct val="150000"/>
              </a:lnSpc>
              <a:defRPr sz="7200">
                <a:solidFill>
                  <a:srgbClr val="FFFFFF"/>
                </a:solidFill>
                <a:latin typeface="+mn-lt"/>
                <a:ea typeface="+mn-ea"/>
                <a:cs typeface="+mn-cs"/>
                <a:sym typeface="DejaVu Sans Condensed"/>
              </a:defRPr>
            </a:pPr>
            <a:r>
              <a:t>U-238</a:t>
            </a:r>
          </a:p>
          <a:p>
            <a:pPr>
              <a:lnSpc>
                <a:spcPct val="150000"/>
              </a:lnSpc>
              <a:defRPr sz="7200">
                <a:solidFill>
                  <a:srgbClr val="FFFFFF"/>
                </a:solidFill>
                <a:latin typeface="+mn-lt"/>
                <a:ea typeface="+mn-ea"/>
                <a:cs typeface="+mn-cs"/>
                <a:sym typeface="DejaVu Sans Condensed"/>
              </a:defRPr>
            </a:pPr>
            <a:r>
              <a:t>Rb-87</a:t>
            </a:r>
          </a:p>
        </p:txBody>
      </p:sp>
      <p:sp>
        <p:nvSpPr>
          <p:cNvPr id="1596" name="1.3 miliarde de ani…"/>
          <p:cNvSpPr/>
          <p:nvPr/>
        </p:nvSpPr>
        <p:spPr>
          <a:xfrm>
            <a:off x="7726461" y="4610100"/>
            <a:ext cx="8091637" cy="43688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nSpc>
                <a:spcPct val="150000"/>
              </a:lnSpc>
              <a:defRPr sz="7200">
                <a:solidFill>
                  <a:srgbClr val="FFFFFF"/>
                </a:solidFill>
                <a:latin typeface="+mn-lt"/>
                <a:ea typeface="+mn-ea"/>
                <a:cs typeface="+mn-cs"/>
                <a:sym typeface="DejaVu Sans Condensed"/>
              </a:defRPr>
            </a:pPr>
            <a:r>
              <a:t>1.3 miliarde de ani</a:t>
            </a:r>
          </a:p>
          <a:p>
            <a:pPr>
              <a:lnSpc>
                <a:spcPct val="150000"/>
              </a:lnSpc>
              <a:defRPr sz="7200">
                <a:solidFill>
                  <a:srgbClr val="FFFFFF"/>
                </a:solidFill>
                <a:latin typeface="+mn-lt"/>
                <a:ea typeface="+mn-ea"/>
                <a:cs typeface="+mn-cs"/>
                <a:sym typeface="DejaVu Sans Condensed"/>
              </a:defRPr>
            </a:pPr>
            <a:r>
              <a:t>4.5 miliarde de ani</a:t>
            </a:r>
          </a:p>
          <a:p>
            <a:pPr>
              <a:lnSpc>
                <a:spcPct val="150000"/>
              </a:lnSpc>
              <a:defRPr sz="7200">
                <a:solidFill>
                  <a:srgbClr val="FFFFFF"/>
                </a:solidFill>
                <a:latin typeface="+mn-lt"/>
                <a:ea typeface="+mn-ea"/>
                <a:cs typeface="+mn-cs"/>
                <a:sym typeface="DejaVu Sans Condensed"/>
              </a:defRPr>
            </a:pPr>
            <a:r>
              <a:t>49 miliarde de ani</a:t>
            </a:r>
          </a:p>
        </p:txBody>
      </p:sp>
      <p:sp>
        <p:nvSpPr>
          <p:cNvPr id="1597" name="Ar-40…"/>
          <p:cNvSpPr/>
          <p:nvPr/>
        </p:nvSpPr>
        <p:spPr>
          <a:xfrm>
            <a:off x="18092142" y="4610100"/>
            <a:ext cx="3260676" cy="43688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nSpc>
                <a:spcPct val="150000"/>
              </a:lnSpc>
              <a:defRPr sz="7200">
                <a:solidFill>
                  <a:srgbClr val="FFFFFF"/>
                </a:solidFill>
                <a:latin typeface="+mn-lt"/>
                <a:ea typeface="+mn-ea"/>
                <a:cs typeface="+mn-cs"/>
                <a:sym typeface="DejaVu Sans Condensed"/>
              </a:defRPr>
            </a:pPr>
            <a:r>
              <a:t>Ar-40</a:t>
            </a:r>
          </a:p>
          <a:p>
            <a:pPr>
              <a:lnSpc>
                <a:spcPct val="150000"/>
              </a:lnSpc>
              <a:defRPr sz="7200">
                <a:solidFill>
                  <a:srgbClr val="FFFFFF"/>
                </a:solidFill>
                <a:latin typeface="+mn-lt"/>
                <a:ea typeface="+mn-ea"/>
                <a:cs typeface="+mn-cs"/>
                <a:sym typeface="DejaVu Sans Condensed"/>
              </a:defRPr>
            </a:pPr>
            <a:r>
              <a:t>Pb-206</a:t>
            </a:r>
          </a:p>
          <a:p>
            <a:pPr>
              <a:lnSpc>
                <a:spcPct val="150000"/>
              </a:lnSpc>
              <a:defRPr sz="7200">
                <a:solidFill>
                  <a:srgbClr val="FFFFFF"/>
                </a:solidFill>
                <a:latin typeface="+mn-lt"/>
                <a:ea typeface="+mn-ea"/>
                <a:cs typeface="+mn-cs"/>
                <a:sym typeface="DejaVu Sans Condensed"/>
              </a:defRPr>
            </a:pPr>
            <a:r>
              <a:t>Sr-87</a:t>
            </a:r>
          </a:p>
        </p:txBody>
      </p:sp>
      <p:sp>
        <p:nvSpPr>
          <p:cNvPr id="1598" name="Line"/>
          <p:cNvSpPr/>
          <p:nvPr/>
        </p:nvSpPr>
        <p:spPr>
          <a:xfrm flipV="1">
            <a:off x="2533947" y="9702499"/>
            <a:ext cx="19313425" cy="13399"/>
          </a:xfrm>
          <a:prstGeom prst="line">
            <a:avLst/>
          </a:prstGeom>
          <a:ln w="152400">
            <a:solidFill>
              <a:srgbClr val="D9FBFE"/>
            </a:solidFill>
            <a:miter lim="400000"/>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1599" name="C-14"/>
          <p:cNvSpPr/>
          <p:nvPr/>
        </p:nvSpPr>
        <p:spPr>
          <a:xfrm>
            <a:off x="3009081" y="10134600"/>
            <a:ext cx="2032398" cy="11684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7200">
                <a:solidFill>
                  <a:srgbClr val="FFFFFF"/>
                </a:solidFill>
                <a:latin typeface="+mn-lt"/>
                <a:ea typeface="+mn-ea"/>
                <a:cs typeface="+mn-cs"/>
                <a:sym typeface="DejaVu Sans Condensed"/>
              </a:defRPr>
            </a:lvl1pPr>
          </a:lstStyle>
          <a:p>
            <a:r>
              <a:t>C-14</a:t>
            </a:r>
          </a:p>
        </p:txBody>
      </p:sp>
      <p:sp>
        <p:nvSpPr>
          <p:cNvPr id="1600" name="N-14"/>
          <p:cNvSpPr/>
          <p:nvPr/>
        </p:nvSpPr>
        <p:spPr>
          <a:xfrm>
            <a:off x="18686784" y="10134600"/>
            <a:ext cx="2073028" cy="11684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7200">
                <a:solidFill>
                  <a:srgbClr val="FFFFFF"/>
                </a:solidFill>
                <a:latin typeface="+mn-lt"/>
                <a:ea typeface="+mn-ea"/>
                <a:cs typeface="+mn-cs"/>
                <a:sym typeface="DejaVu Sans Condensed"/>
              </a:defRPr>
            </a:lvl1pPr>
          </a:lstStyle>
          <a:p>
            <a:r>
              <a:t>N-14</a:t>
            </a:r>
          </a:p>
        </p:txBody>
      </p:sp>
      <p:sp>
        <p:nvSpPr>
          <p:cNvPr id="1601" name="5730 de ani"/>
          <p:cNvSpPr/>
          <p:nvPr/>
        </p:nvSpPr>
        <p:spPr>
          <a:xfrm>
            <a:off x="9266758" y="10134600"/>
            <a:ext cx="5012681" cy="11684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7200">
                <a:solidFill>
                  <a:srgbClr val="FFFFFF"/>
                </a:solidFill>
                <a:latin typeface="+mn-lt"/>
                <a:ea typeface="+mn-ea"/>
                <a:cs typeface="+mn-cs"/>
                <a:sym typeface="DejaVu Sans Condensed"/>
              </a:defRPr>
            </a:lvl1pPr>
          </a:lstStyle>
          <a:p>
            <a:r>
              <a:t>5730 de ani</a:t>
            </a:r>
          </a:p>
        </p:txBody>
      </p:sp>
      <p:sp>
        <p:nvSpPr>
          <p:cNvPr id="1602" name="Perioadă de…"/>
          <p:cNvSpPr/>
          <p:nvPr/>
        </p:nvSpPr>
        <p:spPr>
          <a:xfrm>
            <a:off x="8656042" y="2367580"/>
            <a:ext cx="6232476" cy="202184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nSpc>
                <a:spcPct val="80000"/>
              </a:lnSpc>
              <a:defRPr sz="7200" b="1">
                <a:solidFill>
                  <a:srgbClr val="D9FBFE"/>
                </a:solidFill>
                <a:latin typeface="+mn-lt"/>
                <a:ea typeface="+mn-ea"/>
                <a:cs typeface="+mn-cs"/>
                <a:sym typeface="DejaVu Sans Condensed"/>
              </a:defRPr>
            </a:pPr>
            <a:r>
              <a:t>Perioadă de </a:t>
            </a:r>
          </a:p>
          <a:p>
            <a:pPr>
              <a:lnSpc>
                <a:spcPct val="80000"/>
              </a:lnSpc>
              <a:defRPr sz="7200" b="1">
                <a:solidFill>
                  <a:srgbClr val="D9FBFE"/>
                </a:solidFill>
                <a:latin typeface="+mn-lt"/>
                <a:ea typeface="+mn-ea"/>
                <a:cs typeface="+mn-cs"/>
                <a:sym typeface="DejaVu Sans Condensed"/>
              </a:defRPr>
            </a:pPr>
            <a:r>
              <a:t>înjumătățire</a:t>
            </a:r>
          </a:p>
        </p:txBody>
      </p:sp>
    </p:spTree>
  </p:cSld>
  <p:clrMapOvr>
    <a:masterClrMapping/>
  </p:clrMapOvr>
  <p:transition xmlns:p14="http://schemas.microsoft.com/office/powerpoint/2010/main" spd="med"/>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4" name="droppedImage.pdf" descr="droppedImage.pdf"/>
          <p:cNvPicPr>
            <a:picLocks noChangeAspect="1"/>
          </p:cNvPicPr>
          <p:nvPr/>
        </p:nvPicPr>
        <p:blipFill>
          <a:blip r:embed="rId2">
            <a:extLst/>
          </a:blip>
          <a:stretch>
            <a:fillRect/>
          </a:stretch>
        </p:blipFill>
        <p:spPr>
          <a:xfrm>
            <a:off x="4945430" y="1529310"/>
            <a:ext cx="14493140" cy="9118601"/>
          </a:xfrm>
          <a:prstGeom prst="rect">
            <a:avLst/>
          </a:prstGeom>
          <a:ln w="12700">
            <a:miter lim="400000"/>
          </a:ln>
        </p:spPr>
      </p:pic>
      <p:sp>
        <p:nvSpPr>
          <p:cNvPr id="1605" name="Rectangle"/>
          <p:cNvSpPr/>
          <p:nvPr/>
        </p:nvSpPr>
        <p:spPr>
          <a:xfrm>
            <a:off x="4946650" y="10476065"/>
            <a:ext cx="14490700" cy="901701"/>
          </a:xfrm>
          <a:prstGeom prst="rect">
            <a:avLst/>
          </a:prstGeom>
          <a:solidFill>
            <a:srgbClr val="FFFFFF"/>
          </a:solidFill>
          <a:ln w="12700">
            <a:miter lim="400000"/>
          </a:ln>
        </p:spPr>
        <p:txBody>
          <a:bodyPr lIns="50800" tIns="50800" rIns="50800" bIns="50800" anchor="ctr"/>
          <a:lstStyle/>
          <a:p>
            <a:pPr>
              <a:defRPr sz="4000">
                <a:solidFill>
                  <a:srgbClr val="FFFFFF"/>
                </a:solidFill>
                <a:effectLst>
                  <a:outerShdw blurRad="38100" dist="12700" dir="5400000" rotWithShape="0">
                    <a:srgbClr val="000000">
                      <a:alpha val="50000"/>
                    </a:srgbClr>
                  </a:outerShdw>
                </a:effectLst>
              </a:defRPr>
            </a:pPr>
            <a:endParaRPr/>
          </a:p>
        </p:txBody>
      </p:sp>
      <p:sp>
        <p:nvSpPr>
          <p:cNvPr id="1606" name="Perioadă de înjumătățire = 4.5 miliarde de ani"/>
          <p:cNvSpPr/>
          <p:nvPr/>
        </p:nvSpPr>
        <p:spPr>
          <a:xfrm>
            <a:off x="1372790" y="11899067"/>
            <a:ext cx="21638420" cy="1168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nSpc>
                <a:spcPct val="80000"/>
              </a:lnSpc>
              <a:defRPr sz="7200" b="1">
                <a:solidFill>
                  <a:srgbClr val="D9FBFE"/>
                </a:solidFill>
                <a:latin typeface="+mn-lt"/>
                <a:ea typeface="+mn-ea"/>
                <a:cs typeface="+mn-cs"/>
                <a:sym typeface="DejaVu Sans Condensed"/>
              </a:defRPr>
            </a:lvl1pPr>
          </a:lstStyle>
          <a:p>
            <a:r>
              <a:t>Perioadă de înjumătățire = 4.5 miliarde de ani</a:t>
            </a:r>
          </a:p>
        </p:txBody>
      </p:sp>
      <p:sp>
        <p:nvSpPr>
          <p:cNvPr id="1607" name="Părintele: Uraniu"/>
          <p:cNvSpPr/>
          <p:nvPr/>
        </p:nvSpPr>
        <p:spPr>
          <a:xfrm>
            <a:off x="5398515" y="1557339"/>
            <a:ext cx="5614120" cy="901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000" b="1">
                <a:solidFill>
                  <a:srgbClr val="096CFF"/>
                </a:solidFill>
                <a:latin typeface="+mn-lt"/>
                <a:ea typeface="+mn-ea"/>
                <a:cs typeface="+mn-cs"/>
                <a:sym typeface="DejaVu Sans Condensed"/>
              </a:defRPr>
            </a:lvl1pPr>
          </a:lstStyle>
          <a:p>
            <a:r>
              <a:t>Părintele: Uraniu</a:t>
            </a:r>
          </a:p>
        </p:txBody>
      </p:sp>
      <p:sp>
        <p:nvSpPr>
          <p:cNvPr id="1608" name="Fiica: Plumb"/>
          <p:cNvSpPr/>
          <p:nvPr/>
        </p:nvSpPr>
        <p:spPr>
          <a:xfrm>
            <a:off x="14674454" y="10476065"/>
            <a:ext cx="4072509" cy="901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000" b="1">
                <a:solidFill>
                  <a:srgbClr val="FF2600"/>
                </a:solidFill>
                <a:latin typeface="+mn-lt"/>
                <a:ea typeface="+mn-ea"/>
                <a:cs typeface="+mn-cs"/>
                <a:sym typeface="DejaVu Sans Condensed"/>
              </a:defRPr>
            </a:lvl1pPr>
          </a:lstStyle>
          <a:p>
            <a:r>
              <a:t>Fiica: Plumb</a:t>
            </a:r>
          </a:p>
        </p:txBody>
      </p:sp>
    </p:spTree>
  </p:cSld>
  <p:clrMapOvr>
    <a:masterClrMapping/>
  </p:clrMapOvr>
  <p:transition xmlns:p14="http://schemas.microsoft.com/office/powerpoint/2010/main" spd="med"/>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3.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New_Template8">
  <a:themeElements>
    <a:clrScheme name="New_Template8">
      <a:dk1>
        <a:srgbClr val="000000"/>
      </a:dk1>
      <a:lt1>
        <a:srgbClr val="FFFFFF"/>
      </a:lt1>
      <a:dk2>
        <a:srgbClr val="5B5854"/>
      </a:dk2>
      <a:lt2>
        <a:srgbClr val="C9C3BA"/>
      </a:lt2>
      <a:accent1>
        <a:srgbClr val="708CA5"/>
      </a:accent1>
      <a:accent2>
        <a:srgbClr val="80A7A7"/>
      </a:accent2>
      <a:accent3>
        <a:srgbClr val="98A66D"/>
      </a:accent3>
      <a:accent4>
        <a:srgbClr val="CF9E5B"/>
      </a:accent4>
      <a:accent5>
        <a:srgbClr val="C87C6D"/>
      </a:accent5>
      <a:accent6>
        <a:srgbClr val="837B9A"/>
      </a:accent6>
      <a:hlink>
        <a:srgbClr val="0000FF"/>
      </a:hlink>
      <a:folHlink>
        <a:srgbClr val="FF00FF"/>
      </a:folHlink>
    </a:clrScheme>
    <a:fontScheme name="New_Template8">
      <a:majorFont>
        <a:latin typeface="Calibri"/>
        <a:ea typeface="Calibri"/>
        <a:cs typeface="Calibri"/>
      </a:majorFont>
      <a:minorFont>
        <a:latin typeface="DejaVu Sans Condensed"/>
        <a:ea typeface="DejaVu Sans Condensed"/>
        <a:cs typeface="DejaVu Sans Condensed"/>
      </a:minorFont>
    </a:fontScheme>
    <a:fmtScheme name="New_Template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5">
              <a:alpha val="75000"/>
            </a:schemeClr>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t">
        <a:spAutoFit/>
      </a:bodyPr>
      <a:lstStyle>
        <a:defPPr marL="0" marR="0" indent="0" algn="ctr" defTabSz="825500" rtl="0" fontAlgn="auto" latinLnBrk="0" hangingPunct="0">
          <a:lnSpc>
            <a:spcPct val="100000"/>
          </a:lnSpc>
          <a:spcBef>
            <a:spcPts val="0"/>
          </a:spcBef>
          <a:spcAft>
            <a:spcPts val="0"/>
          </a:spcAft>
          <a:buClrTx/>
          <a:buSzTx/>
          <a:buFontTx/>
          <a:buNone/>
          <a:tabLst/>
          <a:defRPr kumimoji="0" sz="5600" b="0" i="0" u="none" strike="noStrike" cap="none" spc="0" normalizeH="0" baseline="0">
            <a:ln>
              <a:noFill/>
            </a:ln>
            <a:solidFill>
              <a:srgbClr val="000000"/>
            </a:solidFill>
            <a:effectLst/>
            <a:uFillTx/>
            <a:latin typeface="Gill Sans"/>
            <a:ea typeface="Gill Sans"/>
            <a:cs typeface="Gill San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New_Template8">
  <a:themeElements>
    <a:clrScheme name="New_Template8">
      <a:dk1>
        <a:srgbClr val="000000"/>
      </a:dk1>
      <a:lt1>
        <a:srgbClr val="FFFFFF"/>
      </a:lt1>
      <a:dk2>
        <a:srgbClr val="5B5854"/>
      </a:dk2>
      <a:lt2>
        <a:srgbClr val="C9C3BA"/>
      </a:lt2>
      <a:accent1>
        <a:srgbClr val="708CA5"/>
      </a:accent1>
      <a:accent2>
        <a:srgbClr val="80A7A7"/>
      </a:accent2>
      <a:accent3>
        <a:srgbClr val="98A66D"/>
      </a:accent3>
      <a:accent4>
        <a:srgbClr val="CF9E5B"/>
      </a:accent4>
      <a:accent5>
        <a:srgbClr val="C87C6D"/>
      </a:accent5>
      <a:accent6>
        <a:srgbClr val="837B9A"/>
      </a:accent6>
      <a:hlink>
        <a:srgbClr val="0000FF"/>
      </a:hlink>
      <a:folHlink>
        <a:srgbClr val="FF00FF"/>
      </a:folHlink>
    </a:clrScheme>
    <a:fontScheme name="New_Template8">
      <a:majorFont>
        <a:latin typeface="Calibri"/>
        <a:ea typeface="Calibri"/>
        <a:cs typeface="Calibri"/>
      </a:majorFont>
      <a:minorFont>
        <a:latin typeface="DejaVu Sans Condensed"/>
        <a:ea typeface="DejaVu Sans Condensed"/>
        <a:cs typeface="DejaVu Sans Condensed"/>
      </a:minorFont>
    </a:fontScheme>
    <a:fmtScheme name="New_Template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5">
              <a:alpha val="75000"/>
            </a:schemeClr>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t">
        <a:spAutoFit/>
      </a:bodyPr>
      <a:lstStyle>
        <a:defPPr marL="0" marR="0" indent="0" algn="ctr" defTabSz="825500" rtl="0" fontAlgn="auto" latinLnBrk="0" hangingPunct="0">
          <a:lnSpc>
            <a:spcPct val="100000"/>
          </a:lnSpc>
          <a:spcBef>
            <a:spcPts val="0"/>
          </a:spcBef>
          <a:spcAft>
            <a:spcPts val="0"/>
          </a:spcAft>
          <a:buClrTx/>
          <a:buSzTx/>
          <a:buFontTx/>
          <a:buNone/>
          <a:tabLst/>
          <a:defRPr kumimoji="0" sz="5600" b="0" i="0" u="none" strike="noStrike" cap="none" spc="0" normalizeH="0" baseline="0">
            <a:ln>
              <a:noFill/>
            </a:ln>
            <a:solidFill>
              <a:srgbClr val="000000"/>
            </a:solidFill>
            <a:effectLst/>
            <a:uFillTx/>
            <a:latin typeface="Gill Sans"/>
            <a:ea typeface="Gill Sans"/>
            <a:cs typeface="Gill San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8896</Words>
  <Application>Microsoft Macintosh PowerPoint</Application>
  <PresentationFormat>Custom</PresentationFormat>
  <Paragraphs>804</Paragraphs>
  <Slides>130</Slides>
  <Notes>85</Notes>
  <HiddenSlides>4</HiddenSlides>
  <MMClips>0</MMClips>
  <ScaleCrop>false</ScaleCrop>
  <HeadingPairs>
    <vt:vector size="4" baseType="variant">
      <vt:variant>
        <vt:lpstr>Theme</vt:lpstr>
      </vt:variant>
      <vt:variant>
        <vt:i4>2</vt:i4>
      </vt:variant>
      <vt:variant>
        <vt:lpstr>Slide Titles</vt:lpstr>
      </vt:variant>
      <vt:variant>
        <vt:i4>130</vt:i4>
      </vt:variant>
    </vt:vector>
  </HeadingPairs>
  <TitlesOfParts>
    <vt:vector size="132" baseType="lpstr">
      <vt:lpstr>New_Template8</vt:lpstr>
      <vt:lpstr>Orbit</vt:lpstr>
      <vt:lpstr>Potopul lui Noe</vt:lpstr>
      <vt:lpstr>PowerPoint Presentation</vt:lpstr>
      <vt:lpstr>Când și cum s-au format acestea?</vt:lpstr>
      <vt:lpstr>PowerPoint Presentation</vt:lpstr>
      <vt:lpstr>PowerPoint Presentation</vt:lpstr>
      <vt:lpstr>PowerPoint Presentation</vt:lpstr>
      <vt:lpstr>Patru Ipoteze despre Potop</vt:lpstr>
      <vt:lpstr>SCOPUL</vt:lpstr>
      <vt:lpstr>Geneza 6:7, 13</vt:lpstr>
      <vt:lpstr>SCOPUL</vt:lpstr>
      <vt:lpstr>Geneza 7:1–3</vt:lpstr>
      <vt:lpstr>PowerPoint Presentation</vt:lpstr>
      <vt:lpstr>ÎNTÂLNIREA CU ARCA</vt:lpstr>
      <vt:lpstr>PowerPoint Presentation</vt:lpstr>
      <vt:lpstr>CARACTERUL</vt:lpstr>
      <vt:lpstr>PowerPoint Presentation</vt:lpstr>
      <vt:lpstr>Geneza 7:11</vt:lpstr>
      <vt:lpstr>PowerPoint Presentation</vt:lpstr>
      <vt:lpstr>Geneza 7:11</vt:lpstr>
      <vt:lpstr>PowerPoint Presentation</vt:lpstr>
      <vt:lpstr>Tsunamiul  din Japonia, Martie 2011</vt:lpstr>
      <vt:lpstr>Tsunamiul  din Japonia, Martie 2011</vt:lpstr>
      <vt:lpstr>PowerPoint Presentation</vt:lpstr>
      <vt:lpstr>ADÂNCIMEA</vt:lpstr>
      <vt:lpstr>Genesis 7:19–20</vt:lpstr>
      <vt:lpstr>PowerPoint Presentation</vt:lpstr>
      <vt:lpstr>Promisiunea Curcubeului</vt:lpstr>
      <vt:lpstr>miliarde de vietăți moarte</vt:lpstr>
      <vt:lpstr>PowerPoint Presentation</vt:lpstr>
      <vt:lpstr>PowerPoint Presentation</vt:lpstr>
      <vt:lpstr>„Scuza mea pentru această lungă și amatoare abatere în istorie este că am incercat să arăt cum cred că geologia a intrat pe mâna unor teoreticieni care au fost  condiționați de situația politico- socială a vremii mai mult decât de observațiile făcute pe teren.”</vt:lpstr>
      <vt:lpstr>„Cu alte cuvinte, noi am permis să fim îndoctrinați forțat (spălați pe creier) spre a evita orice interpretare a trecutului ce implică extreme și care  ar putea fi  etichetată „procese catastrofice.”</vt:lpstr>
      <vt:lpstr>Ce lipsește?</vt:lpstr>
      <vt:lpstr>A.</vt:lpstr>
      <vt:lpstr>Nu lipsește nimic!</vt:lpstr>
      <vt:lpstr>“Aceasta a fost interpretată ca și un conglomerat de bază al unei mări transgresive diacronice. S-a sugerat, având foarte puține fosile ca dovezi, că acest conglomerat are între trei până la cinci zone cu amonit, și prin urmare, până la cinci milioane de ani vechime în timp. </vt:lpstr>
      <vt:lpstr>PowerPoint Presentation</vt:lpstr>
      <vt:lpstr>PowerPoint Presentation</vt:lpstr>
      <vt:lpstr>PowerPoint Presentation</vt:lpstr>
      <vt:lpstr>“Fosilizarea este un proces care poate dura   oricât de la câteva ore la milioane de ani. … </vt:lpstr>
      <vt:lpstr>Un Ichthyosaur dând naștere</vt:lpstr>
      <vt:lpstr>PowerPoint Presentation</vt:lpstr>
      <vt:lpstr>PowerPoint Presentation</vt:lpstr>
      <vt:lpstr>“Nici un organism în intregime moale nu poate fi conservat”  [în evidența fosilelor].</vt:lpstr>
      <vt:lpstr>Vierme fosilizat descoperit în China</vt:lpstr>
      <vt:lpstr>PowerPoint Presentation</vt:lpstr>
      <vt:lpstr>PowerPoint Presentation</vt:lpstr>
      <vt:lpstr>“Fără a avea în vedere legile geologiei, noroiul din mlaștini se intărește ca piatra în câțiva ani mai degrabă decât în mii de ani cât durează de obicei. . . .</vt:lpstr>
      <vt:lpstr>Profesorul Coleman a spus că piatra se formeaza mult mai rapid decât cineva ar crede că e posibil, </vt:lpstr>
      <vt:lpstr>PowerPoint Presentation</vt:lpstr>
      <vt:lpstr>“‘Instituția,’ reprezentată de Societatea Geologică a Statelor Unite, și-a strâns rândurile în opoziție . . . În loc să testeze potopul lui Bretz pe baza meritului propriu, ei l-au respins din principiu general . . .”</vt:lpstr>
      <vt:lpstr>“Bretz a stat împotriva acestei dogme foarte restrictive care niciodată nu a avut logică: concluzia era evidentă de un secol.  Charles Lyell, parintele gradualismului geologic, a reușit să înșele toata lumea științifică punând bazele doctrinei schimbării imperceptibile.”</vt:lpstr>
      <vt:lpstr>PowerPoint Presentation</vt:lpstr>
      <vt:lpstr>Sedimentarea Rapidă</vt:lpstr>
      <vt:lpstr>De fapt nici o trăsătură de eroziune între straturi</vt:lpstr>
      <vt:lpstr>PowerPoint Presentation</vt:lpstr>
      <vt:lpstr>Eroziune: 1.6 Km adâncime ~5 MILIOANE DE ANI</vt:lpstr>
      <vt:lpstr>PowerPoint Presentation</vt:lpstr>
      <vt:lpstr>PowerPoint Presentation</vt:lpstr>
      <vt:lpstr>Sedimentarea Rapidă</vt:lpstr>
      <vt:lpstr>PowerPoint Presentation</vt:lpstr>
      <vt:lpstr>Roca Argiloasă Bright Angel, Marele Canion</vt:lpstr>
      <vt:lpstr>PowerPoint Presentation</vt:lpstr>
      <vt:lpstr>PowerPoint Presentation</vt:lpstr>
      <vt:lpstr>PowerPoint Presentation</vt:lpstr>
      <vt:lpstr>Sedimentarea Rapidă</vt:lpstr>
      <vt:lpstr>Ecologia vieții de pe fundul oceanului</vt:lpstr>
      <vt:lpstr>Sedimentarea Rapidă</vt:lpstr>
      <vt:lpstr>PowerPoint Presentation</vt:lpstr>
      <vt:lpstr>Sedimentarea Rapidă</vt:lpstr>
      <vt:lpstr>Cariera de piatră Craigleith lângă, Edinburgh, Scoția 1826</vt:lpstr>
      <vt:lpstr>PowerPoint Presentation</vt:lpstr>
      <vt:lpstr>}</vt:lpstr>
      <vt:lpstr>“Este clar că sedimentarea a trebuit să fie foarte rapidă ca să ingroape copacii în picioare înainte de a se putrezi și de a cădea jos.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Sedimentarea Rapidă</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Dom  de lavă </vt:lpstr>
      <vt:lpstr>Vârsta Radiometrică: 340,000–2.8 milioane de ani</vt:lpstr>
      <vt:lpstr>Mt. Ngauruhoe, Noua Zeelandă</vt:lpstr>
      <vt:lpstr>PowerPoint Presentation</vt:lpstr>
      <vt:lpstr>PowerPoint Presentation</vt:lpstr>
      <vt:lpstr>PowerPoint Presentation</vt:lpstr>
      <vt:lpstr>PowerPoint Presentation</vt:lpstr>
      <vt:lpstr>PowerPoint Presentation</vt:lpstr>
      <vt:lpstr>PowerPoint Presentation</vt:lpstr>
      <vt:lpstr>Roman1 1:21–22</vt:lpstr>
      <vt:lpstr>“Noi am permis să fim îndoctrinați forțat (spălați pe creier)”</vt:lpstr>
      <vt:lpstr>“Dintr-o citire superficială a Genezei 1, am avea impresia că întreg procesul de creație a avut loc în 6 zile de 24 ore.  Dacă acesta a fost adevărul intenționat de autorul evreu, </vt:lpstr>
      <vt:lpstr>PowerPoint Presentation</vt:lpstr>
      <vt:lpstr>PowerPoint Presentation</vt:lpstr>
      <vt:lpstr>PowerPoint Presentation</vt:lpstr>
      <vt:lpstr>Care este autoritatea noastră finală?</vt:lpstr>
      <vt:lpstr>PowerPoint Presentation</vt:lpstr>
      <vt:lpstr>2 Petru 3:3–4</vt:lpstr>
      <vt:lpstr>2 Petru 3:5–7</vt:lpstr>
      <vt:lpstr>PowerPoint Presentation</vt:lpstr>
      <vt:lpstr>2 Corinteni 10:4–5</vt:lpstr>
      <vt:lpstr>PowerPoint Presentation</vt:lpstr>
      <vt:lpstr>PowerPoint Presentation</vt:lpstr>
      <vt:lpstr>PowerPoint Presentation</vt:lpstr>
      <vt:lpstr>PowerPoint Presentation</vt:lpstr>
      <vt:lpstr>PowerPoint Presentation</vt:lpstr>
      <vt:lpstr>Black</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Potopul lui Noe</dc:title>
  <cp:lastModifiedBy>Rick Griffith</cp:lastModifiedBy>
  <cp:revision>2</cp:revision>
  <dcterms:modified xsi:type="dcterms:W3CDTF">2018-09-07T04:55:51Z</dcterms:modified>
</cp:coreProperties>
</file>