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ov"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57" r:id="rId2"/>
  </p:sldMasterIdLst>
  <p:notesMasterIdLst>
    <p:notesMasterId r:id="rId111"/>
  </p:notesMasterIdLst>
  <p:sldIdLst>
    <p:sldId id="36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4" r:id="rId109"/>
    <p:sldId id="365" r:id="rId1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BBFC77FB-9ED0-4EC9-95AA-A1379042E648}"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EFF"/>
          </a:solidFill>
        </a:fill>
      </a:tcStyle>
    </a:wholeTbl>
    <a:band2H>
      <a:tcTxStyle/>
      <a:tcStyle>
        <a:tcBdr/>
        <a:fill>
          <a:solidFill>
            <a:srgbClr val="FFFEF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FD"/>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wholeTbl>
    <a:band2H>
      <a:tcTxStyle/>
      <a:tcStyle>
        <a:tcBdr/>
        <a:fill>
          <a:solidFill>
            <a:srgbClr val="FFFFF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solidFill>
        </a:fill>
      </a:tcStyle>
    </a:firstRow>
  </a:tblStyle>
  <a:tblStyle styleId="{6CBB8FF1-D9AA-43F3-AF6F-95CC898621D3}"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E2DD"/>
          </a:solidFill>
        </a:fill>
      </a:tcStyle>
    </a:wholeTbl>
    <a:band2H>
      <a:tcTxStyle/>
      <a:tcStyle>
        <a:tcBdr/>
        <a:fill>
          <a:solidFill>
            <a:srgbClr val="F4F2EF"/>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806645"/>
          </a:solidFill>
        </a:fill>
      </a:tcStyle>
    </a:firstRow>
  </a:tblStyle>
  <a:tblStyle styleId="{52338660-1B7E-424D-A7F4-8DD3226D5C17}" styleName="">
    <a:tblBg/>
    <a:wholeTbl>
      <a:tcTxStyle b="off" i="off">
        <a:font>
          <a:latin typeface="Gill Sans"/>
          <a:ea typeface="Gill Sans"/>
          <a:cs typeface="Gill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0874FE28-A3DE-4249-850C-6FACBB2942FB}"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82EFDD12-8576-4B56-A108-84AB999FCF8B}"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2A68B9FB-5B3F-4A9A-B4CC-C37B4CCF5821}"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EE8EC44F-82CA-4947-A353-A74525246B68}" styleName="">
    <a:tblBg/>
    <a:wholeTbl>
      <a:tcTxStyle b="off" i="off">
        <a:font>
          <a:latin typeface="DejaVu Sans Condensed"/>
          <a:ea typeface="DejaVu Sans Condensed"/>
          <a:cs typeface="DejaVu Sans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DejaVu Sans Condensed"/>
          <a:ea typeface="DejaVu Sans Condensed"/>
          <a:cs typeface="DejaVu Sans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2C5DFAF7-7156-475B-9276-6DEDFCDA99B9}"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900F92D5-7551-488C-8D9B-CA14E9EE252C}"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chemeClr val="accent1"/>
          </a:solidFill>
        </a:fill>
      </a:tcStyle>
    </a:firstRow>
  </a:tblStyle>
  <a:tblStyle styleId="{56661B59-E98F-4EDA-A2F4-CCFB85DC43E3}" styleName="">
    <a:tblBg/>
    <a:wholeTbl>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5" d="100"/>
          <a:sy n="45" d="100"/>
        </p:scale>
        <p:origin x="-128" y="-1056"/>
      </p:cViewPr>
      <p:guideLst>
        <p:guide orient="horz" pos="4320"/>
        <p:guide pos="76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notesMaster" Target="notesMasters/notes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 name="Shape 10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5" name="Shape 102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2084576"/>
      </p:ext>
    </p:extLst>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gallup.com/poll/170822/believe-creationist-view-human-origins.aspx?utm_source=alert&amp;utm_medium=email&amp;utm_campaign=syndication&amp;utm_content=morelink&amp;utm_term=Religio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news.sciencemag.org/paleontology/2013/09/scienceshot-lucys-svelte-look" TargetMode="External"/><Relationship Id="rId4" Type="http://schemas.openxmlformats.org/officeDocument/2006/relationships/hyperlink" Target="http://blogs.smithsonianmag.com/hominids/2012/11/did-lucy-walk-too-slow-for-her-taller-group-mates/"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9" Type="http://schemas.openxmlformats.org/officeDocument/2006/relationships/hyperlink" Target="http://en.wikipedia.org/wiki/Hominina" TargetMode="External"/><Relationship Id="rId20" Type="http://schemas.openxmlformats.org/officeDocument/2006/relationships/hyperlink" Target="http://en.wikipedia.org/wiki/Homo_sapiens" TargetMode="External"/><Relationship Id="rId21" Type="http://schemas.openxmlformats.org/officeDocument/2006/relationships/hyperlink" Target="http://en.wikipedia.org/wiki/Homo_(genus)" TargetMode="External"/><Relationship Id="rId22" Type="http://schemas.openxmlformats.org/officeDocument/2006/relationships/hyperlink" Target="http://en.wikipedia.org/wiki/Humanoid" TargetMode="External"/><Relationship Id="rId23" Type="http://schemas.openxmlformats.org/officeDocument/2006/relationships/hyperlink" Target="http://en.wikipedia.org/wiki/Science_fiction" TargetMode="External"/><Relationship Id="rId24" Type="http://schemas.openxmlformats.org/officeDocument/2006/relationships/hyperlink" Target="http://en.wikipedia.org/wiki/Morphology_(biology)" TargetMode="External"/><Relationship Id="rId25" Type="http://schemas.openxmlformats.org/officeDocument/2006/relationships/hyperlink" Target="http://en.wikipedia.org/wiki/Bipedalism" TargetMode="External"/><Relationship Id="rId26" Type="http://schemas.openxmlformats.org/officeDocument/2006/relationships/hyperlink" Target="http://en.wikipedia.org/wiki/Brain" TargetMode="External"/><Relationship Id="rId27" Type="http://schemas.openxmlformats.org/officeDocument/2006/relationships/hyperlink" Target="http://en.wikipedia.org/wiki/Taxonomy" TargetMode="External"/><Relationship Id="rId28" Type="http://schemas.openxmlformats.org/officeDocument/2006/relationships/hyperlink" Target="http://en.wikipedia.org/wiki/Genetics" TargetMode="External"/><Relationship Id="rId29" Type="http://schemas.openxmlformats.org/officeDocument/2006/relationships/hyperlink" Target="http://en.wikipedia.org/wiki/Anthropologist" TargetMode="External"/><Relationship Id="rId10" Type="http://schemas.openxmlformats.org/officeDocument/2006/relationships/hyperlink" Target="http://en.wikipedia.org/wiki/Taxon" TargetMode="External"/><Relationship Id="rId11" Type="http://schemas.openxmlformats.org/officeDocument/2006/relationships/hyperlink" Target="http://en.wikipedia.org/wiki/Great_ape" TargetMode="External"/><Relationship Id="rId12" Type="http://schemas.openxmlformats.org/officeDocument/2006/relationships/hyperlink" Target="http://en.wikipedia.org/wiki/Primatology" TargetMode="External"/><Relationship Id="rId13" Type="http://schemas.openxmlformats.org/officeDocument/2006/relationships/hyperlink" Target="http://en.wikipedia.org/wiki/Ape" TargetMode="External"/><Relationship Id="rId14" Type="http://schemas.openxmlformats.org/officeDocument/2006/relationships/hyperlink" Target="http://en.wikipedia.org/wiki/Hominoidea" TargetMode="External"/><Relationship Id="rId15" Type="http://schemas.openxmlformats.org/officeDocument/2006/relationships/hyperlink" Target="http://en.wikipedia.org/wiki/Lesser_ape" TargetMode="External"/><Relationship Id="rId16" Type="http://schemas.openxmlformats.org/officeDocument/2006/relationships/hyperlink" Target="http://en.wikipedia.org/wiki/Gibbon" TargetMode="External"/><Relationship Id="rId17" Type="http://schemas.openxmlformats.org/officeDocument/2006/relationships/hyperlink" Target="http://en.wikipedia.org/wiki/Homininae" TargetMode="External"/><Relationship Id="rId18" Type="http://schemas.openxmlformats.org/officeDocument/2006/relationships/hyperlink" Target="http://en.wikipedia.org/wiki/Orangutans" TargetMode="External"/><Relationship Id="rId19" Type="http://schemas.openxmlformats.org/officeDocument/2006/relationships/hyperlink" Target="http://en.wikipedia.org/wiki/Hominini"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wikipedia.org/wiki/Hominidae" TargetMode="External"/><Relationship Id="rId4" Type="http://schemas.openxmlformats.org/officeDocument/2006/relationships/hyperlink" Target="http://en.wikipedia.org/wiki/Human" TargetMode="External"/><Relationship Id="rId5" Type="http://schemas.openxmlformats.org/officeDocument/2006/relationships/hyperlink" Target="http://en.wikipedia.org/wiki/Chimpanzee" TargetMode="External"/><Relationship Id="rId6" Type="http://schemas.openxmlformats.org/officeDocument/2006/relationships/hyperlink" Target="http://en.wikipedia.org/wiki/Gorilla" TargetMode="External"/><Relationship Id="rId7" Type="http://schemas.openxmlformats.org/officeDocument/2006/relationships/hyperlink" Target="http://en.wikipedia.org/wiki/Orangutan" TargetMode="External"/><Relationship Id="rId8" Type="http://schemas.openxmlformats.org/officeDocument/2006/relationships/hyperlink" Target="http://en.wikipedia.org/wiki/Ape%23History_of_hominoid_taxonomy"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1" Type="http://schemas.openxmlformats.org/officeDocument/2006/relationships/hyperlink" Target="http://www.greenwych.ca/fl-compl.htm" TargetMode="External"/><Relationship Id="rId12" Type="http://schemas.openxmlformats.org/officeDocument/2006/relationships/hyperlink" Target="http://www.ukom.gov.si/eng/slovenia/background-information/neanderthal-flute/" TargetMode="External"/><Relationship Id="rId13" Type="http://schemas.openxmlformats.org/officeDocument/2006/relationships/hyperlink" Target="http://www.answersingenesis.org/articles/2008/04/19/news-to-note-04192008%23three" TargetMode="External"/><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bbc.com/earth/story/20160712-how-human-were-neanderthals" TargetMode="External"/><Relationship Id="rId4" Type="http://schemas.openxmlformats.org/officeDocument/2006/relationships/hyperlink" Target="http://www.ncbi.nlm.nih.gov/pubmed/18365508" TargetMode="External"/><Relationship Id="rId5" Type="http://schemas.openxmlformats.org/officeDocument/2006/relationships/hyperlink" Target="http://www.newscientist.com/article/dn22075-neanderthal-dental-tartar-reveals-evidence-of-medicine.html%23.UuFdvqEo7oY" TargetMode="External"/><Relationship Id="rId6" Type="http://schemas.openxmlformats.org/officeDocument/2006/relationships/hyperlink" Target="http://www.creationontheweb.com/content/view/4750/" TargetMode="External"/><Relationship Id="rId7" Type="http://schemas.openxmlformats.org/officeDocument/2006/relationships/hyperlink" Target="http://creation.com/neandertal-genome-like-ours?" TargetMode="External"/><Relationship Id="rId8" Type="http://schemas.openxmlformats.org/officeDocument/2006/relationships/hyperlink" Target="http://news.discovery.com/archaeology/neanderthal-jewerly-fashion-seashells.html" TargetMode="External"/><Relationship Id="rId9" Type="http://schemas.openxmlformats.org/officeDocument/2006/relationships/hyperlink" Target="http://www.npr.org/templates/story/story.php?storyId=122466430" TargetMode="External"/><Relationship Id="rId10" Type="http://schemas.openxmlformats.org/officeDocument/2006/relationships/hyperlink" Target="http://www.foxnews.com/story/0,2933,303282,00.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time.com/time/specials/packages/article/0,28804,1931133_1931132_1931125,00.html" TargetMode="External"/><Relationship Id="rId4" Type="http://schemas.openxmlformats.org/officeDocument/2006/relationships/hyperlink" Target="http://content.time.com/time/magazine/article/0,9171,823171,00.html" TargetMode="External"/><Relationship Id="rId5" Type="http://schemas.openxmlformats.org/officeDocument/2006/relationships/hyperlink" Target="http://www.guardian.co.uk/science/2012/feb/05/piltdown-man-archaeologys-greatest-hoax" TargetMode="External"/><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harunyahya.com/refuted8.php%23235a"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s://upload.wikimedia.org/wikipedia/commons/4/49/Ape_skeletons.p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www.cslewis.org/programs/cruise/2004/speakers.html"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4.xml.rels><?xml version="1.0" encoding="UTF-8" standalone="yes"?>
<Relationships xmlns="http://schemas.openxmlformats.org/package/2006/relationships"><Relationship Id="rId11" Type="http://schemas.openxmlformats.org/officeDocument/2006/relationships/hyperlink" Target="http://en.wikipedia.org/wiki/Nucleotides" TargetMode="External"/><Relationship Id="rId12" Type="http://schemas.openxmlformats.org/officeDocument/2006/relationships/hyperlink" Target="http://en.wikipedia.org/wiki/Haploid" TargetMode="External"/><Relationship Id="rId13" Type="http://schemas.openxmlformats.org/officeDocument/2006/relationships/hyperlink" Target="http://en.wikipedia.org/wiki/Reference_genome" TargetMode="External"/><Relationship Id="rId14" Type="http://schemas.openxmlformats.org/officeDocument/2006/relationships/hyperlink" Target="http://en.wikipedia.org/wiki/List_of_distinct_cell_types_in_the_adult_human_body" TargetMode="External"/><Relationship Id="rId15" Type="http://schemas.openxmlformats.org/officeDocument/2006/relationships/hyperlink" Target="http://en.wikipedia.org/wiki/Heterochromatin" TargetMode="External"/><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en.wikipedia.org/wiki/Human_Genome_Project" TargetMode="External"/><Relationship Id="rId4" Type="http://schemas.openxmlformats.org/officeDocument/2006/relationships/hyperlink" Target="http://en.wikipedia.org/wiki/Scientific_research" TargetMode="External"/><Relationship Id="rId5" Type="http://schemas.openxmlformats.org/officeDocument/2006/relationships/hyperlink" Target="http://en.wikipedia.org/wiki/Base_pairs" TargetMode="External"/><Relationship Id="rId6" Type="http://schemas.openxmlformats.org/officeDocument/2006/relationships/hyperlink" Target="http://en.wikipedia.org/wiki/DNA" TargetMode="External"/><Relationship Id="rId7" Type="http://schemas.openxmlformats.org/officeDocument/2006/relationships/hyperlink" Target="http://en.wikipedia.org/wiki/Gene" TargetMode="External"/><Relationship Id="rId8" Type="http://schemas.openxmlformats.org/officeDocument/2006/relationships/hyperlink" Target="http://en.wikipedia.org/wiki/Human_genome" TargetMode="External"/><Relationship Id="rId9" Type="http://schemas.openxmlformats.org/officeDocument/2006/relationships/hyperlink" Target="http://en.wikipedia.org/wiki/Celera_Corporation" TargetMode="External"/><Relationship Id="rId10" Type="http://schemas.openxmlformats.org/officeDocument/2006/relationships/hyperlink" Target="http://en.wikipedia.org/wiki/University"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 Id="rId3" Type="http://schemas.openxmlformats.org/officeDocument/2006/relationships/hyperlink" Target="http://www.dailymail.co.uk/news/article-2123050/Look-The-black-white-twins-turn-seven.html"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 Id="rId3" Type="http://schemas.openxmlformats.org/officeDocument/2006/relationships/hyperlink" Target="http://www.dailymail.co.uk/news/article-2123050/Look-The-black-white-twins-turn-seven.html"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nswersingenesis.org/home/area/magazines/tj/docs/v14n1_cranium.asp" TargetMode="External"/><Relationship Id="rId4" Type="http://schemas.openxmlformats.org/officeDocument/2006/relationships/hyperlink" Target="http://www.answersingenesis.org/articles/2011/06/03/feedback-search-for-historical-adam" TargetMode="External"/><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 Id="rId3" Type="http://schemas.openxmlformats.org/officeDocument/2006/relationships/hyperlink" Target="https://atheists.org/atheism/Christmas"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 Id="rId3" Type="http://schemas.openxmlformats.org/officeDocument/2006/relationships/hyperlink" Target="http://oneyearbible.blogs.com/photos/uncategorized/jesus_manger.jpg"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 Id="rId3" Type="http://schemas.openxmlformats.org/officeDocument/2006/relationships/hyperlink" Target="https://www.youtube.com/watch?v=wmWqojkcJ_8"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dailymail.co.uk/sciencetech/article-2062514/Revealed-The-face-missing-link-ape-man.html" TargetMode="External"/><Relationship Id="rId4" Type="http://schemas.openxmlformats.org/officeDocument/2006/relationships/hyperlink" Target="http://www.dailymail.co.uk/sciencetech/article-2062514/Revealed-The-face-missing-link-ape-man.html%23ixzz1hrHWtMN7"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Shape 1060"/>
          <p:cNvSpPr>
            <a:spLocks noGrp="1" noRot="1" noChangeAspect="1"/>
          </p:cNvSpPr>
          <p:nvPr>
            <p:ph type="sldImg"/>
          </p:nvPr>
        </p:nvSpPr>
        <p:spPr>
          <a:prstGeom prst="rect">
            <a:avLst/>
          </a:prstGeom>
        </p:spPr>
        <p:txBody>
          <a:bodyPr/>
          <a:lstStyle/>
          <a:p>
            <a:endParaRPr/>
          </a:p>
        </p:txBody>
      </p:sp>
      <p:sp>
        <p:nvSpPr>
          <p:cNvPr id="1061" name="Shape 106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sz="1600">
                <a:latin typeface="Arial"/>
                <a:ea typeface="Arial"/>
                <a:cs typeface="Arial"/>
                <a:sym typeface="Arial"/>
              </a:rPr>
              <a:t>Frank Newport, “ </a:t>
            </a:r>
            <a:r>
              <a:rPr sz="1600">
                <a:solidFill>
                  <a:srgbClr val="252727"/>
                </a:solidFill>
                <a:latin typeface="Arial"/>
                <a:ea typeface="Arial"/>
                <a:cs typeface="Arial"/>
                <a:sym typeface="Arial"/>
              </a:rPr>
              <a:t>In U.S., 42% Believe Creationist View of Human Origins: </a:t>
            </a:r>
            <a:r>
              <a:rPr sz="1600">
                <a:latin typeface="Arial"/>
                <a:ea typeface="Arial"/>
                <a:cs typeface="Arial"/>
                <a:sym typeface="Arial"/>
              </a:rPr>
              <a:t>Americans' views related to religiousness, age, education,” 2014 June 2,</a:t>
            </a:r>
            <a:r>
              <a:rPr>
                <a:latin typeface="Arial"/>
                <a:ea typeface="Arial"/>
                <a:cs typeface="Arial"/>
                <a:sym typeface="Arial"/>
              </a:rPr>
              <a:t> </a:t>
            </a:r>
            <a:r>
              <a:rPr u="sng">
                <a:hlinkClick r:id="rId3"/>
              </a:rPr>
              <a:t>http://www.gallup.com/poll/170822/believe-creationist-view-human-origins.aspx?utm_source=alert&amp;utm_medium=email&amp;utm_campaign=syndication&amp;utm_content=morelink&amp;utm_term=Religion</a:t>
            </a:r>
            <a:r>
              <a:t>, accessed 2014 June 4</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Elizabeth Culotta, </a:t>
            </a:r>
            <a:r>
              <a:rPr>
                <a:latin typeface="DejaVu Sans Condensed Oblique"/>
                <a:ea typeface="DejaVu Sans Condensed Oblique"/>
                <a:cs typeface="DejaVu Sans Condensed Oblique"/>
                <a:sym typeface="DejaVu Sans Condensed Oblique"/>
              </a:rPr>
              <a:t>“ScienceShot: Lucy's Svelte Look,” </a:t>
            </a:r>
            <a:r>
              <a:rPr u="sng">
                <a:hlinkClick r:id="rId3"/>
              </a:rPr>
              <a:t>http://news.sciencemag.org/paleontology/2013/09/scienceshot-lucys-svelte-look</a:t>
            </a:r>
            <a:r>
              <a:t>, 2013 Sept 23, accessed 2013 Nov 2.</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“Did Lucy Walk Too Slow for Her Taller Group Mates?” </a:t>
            </a:r>
            <a:r>
              <a:rPr u="sng">
                <a:hlinkClick r:id="rId4"/>
              </a:rPr>
              <a:t>http://blogs.smithsonianmag.com/hominids/2012/11/did-lucy-walk-too-slow-for-her-taller-group-mates/</a:t>
            </a:r>
            <a:r>
              <a:t>, 2012 Nov. 5, accessed 2013 Nov 2</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 name="Shape 1176"/>
          <p:cNvSpPr>
            <a:spLocks noGrp="1" noRot="1" noChangeAspect="1"/>
          </p:cNvSpPr>
          <p:nvPr>
            <p:ph type="sldImg"/>
          </p:nvPr>
        </p:nvSpPr>
        <p:spPr>
          <a:prstGeom prst="rect">
            <a:avLst/>
          </a:prstGeom>
        </p:spPr>
        <p:txBody>
          <a:bodyPr/>
          <a:lstStyle/>
          <a:p>
            <a:endParaRPr/>
          </a:p>
        </p:txBody>
      </p:sp>
      <p:sp>
        <p:nvSpPr>
          <p:cNvPr id="1177" name="Shape 1177"/>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Picture from http://www.midland.edu/~events/davidson/leakey.html, downloaded 14 April 2005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Shape 1187"/>
          <p:cNvSpPr>
            <a:spLocks noGrp="1" noRot="1" noChangeAspect="1"/>
          </p:cNvSpPr>
          <p:nvPr>
            <p:ph type="sldImg"/>
          </p:nvPr>
        </p:nvSpPr>
        <p:spPr>
          <a:prstGeom prst="rect">
            <a:avLst/>
          </a:prstGeom>
        </p:spPr>
        <p:txBody>
          <a:bodyPr/>
          <a:lstStyle/>
          <a:p>
            <a:endParaRPr/>
          </a:p>
        </p:txBody>
      </p:sp>
      <p:sp>
        <p:nvSpPr>
          <p:cNvPr id="1188" name="Shape 1188"/>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Note that his errors were broadcast on BBC for millions to hear, but his recantation was made before an elite audience at the Royal Institution and then quoted in a minor article in </a:t>
            </a:r>
            <a:r>
              <a:rPr>
                <a:latin typeface="DejaVu Sans Condensed Oblique"/>
                <a:ea typeface="DejaVu Sans Condensed Oblique"/>
                <a:cs typeface="DejaVu Sans Condensed Oblique"/>
                <a:sym typeface="DejaVu Sans Condensed Oblique"/>
              </a:rPr>
              <a:t>New Scientist</a:t>
            </a:r>
            <a:r>
              <a:t>.  But judging from the article he didn’t explicitly recant the error in his book [and no doubt in the BBC-TV series] about australopithecines walking upright.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Shape 1199"/>
          <p:cNvSpPr>
            <a:spLocks noGrp="1" noRot="1" noChangeAspect="1"/>
          </p:cNvSpPr>
          <p:nvPr>
            <p:ph type="sldImg"/>
          </p:nvPr>
        </p:nvSpPr>
        <p:spPr>
          <a:prstGeom prst="rect">
            <a:avLst/>
          </a:prstGeom>
        </p:spPr>
        <p:txBody>
          <a:bodyPr/>
          <a:lstStyle/>
          <a:p>
            <a:endParaRPr/>
          </a:p>
        </p:txBody>
      </p:sp>
      <p:sp>
        <p:nvSpPr>
          <p:cNvPr id="1200" name="Shape 120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skull was KNM-WT 17000 in the National Museums of Kenya.  It has the robust characteristics of </a:t>
            </a:r>
            <a:r>
              <a:rPr>
                <a:latin typeface="DejaVu Sans Condensed Oblique"/>
                <a:ea typeface="DejaVu Sans Condensed Oblique"/>
                <a:cs typeface="DejaVu Sans Condensed Oblique"/>
                <a:sym typeface="DejaVu Sans Condensed Oblique"/>
              </a:rPr>
              <a:t>Australopithecus boisei.</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similar statement to what is on the magazine cover about this find is found on p. 89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hape 1215"/>
          <p:cNvSpPr>
            <a:spLocks noGrp="1" noRot="1" noChangeAspect="1"/>
          </p:cNvSpPr>
          <p:nvPr>
            <p:ph type="sldImg"/>
          </p:nvPr>
        </p:nvSpPr>
        <p:spPr>
          <a:prstGeom prst="rect">
            <a:avLst/>
          </a:prstGeom>
        </p:spPr>
        <p:txBody>
          <a:bodyPr/>
          <a:lstStyle/>
          <a:p>
            <a:endParaRPr/>
          </a:p>
        </p:txBody>
      </p:sp>
      <p:sp>
        <p:nvSpPr>
          <p:cNvPr id="1216" name="Shape 1216"/>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Modified from chart in Marvin Lubenow, </a:t>
            </a:r>
            <a:r>
              <a:rPr>
                <a:latin typeface="DejaVu Sans Condensed Oblique"/>
                <a:ea typeface="DejaVu Sans Condensed Oblique"/>
                <a:cs typeface="DejaVu Sans Condensed Oblique"/>
                <a:sym typeface="DejaVu Sans Condensed Oblique"/>
              </a:rPr>
              <a:t>Bones of Contention</a:t>
            </a:r>
            <a:r>
              <a:t> (Grand Rapids: Baker, 1992), p. 54.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Shape 1229"/>
          <p:cNvSpPr>
            <a:spLocks noGrp="1" noRot="1" noChangeAspect="1"/>
          </p:cNvSpPr>
          <p:nvPr>
            <p:ph type="sldImg"/>
          </p:nvPr>
        </p:nvSpPr>
        <p:spPr>
          <a:prstGeom prst="rect">
            <a:avLst/>
          </a:prstGeom>
        </p:spPr>
        <p:txBody>
          <a:bodyPr/>
          <a:lstStyle/>
          <a:p>
            <a:endParaRPr/>
          </a:p>
        </p:txBody>
      </p:sp>
      <p:sp>
        <p:nvSpPr>
          <p:cNvPr id="1230" name="Shape 123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Modified from chart in Marvin Lubenow, </a:t>
            </a:r>
            <a:r>
              <a:rPr>
                <a:latin typeface="DejaVu Sans Condensed Oblique"/>
                <a:ea typeface="DejaVu Sans Condensed Oblique"/>
                <a:cs typeface="DejaVu Sans Condensed Oblique"/>
                <a:sym typeface="DejaVu Sans Condensed Oblique"/>
              </a:rPr>
              <a:t>Bones of Contention</a:t>
            </a:r>
            <a:r>
              <a:t> (Grand Rapids: Baker, 1992), p. 54.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Shape 1246"/>
          <p:cNvSpPr>
            <a:spLocks noGrp="1" noRot="1" noChangeAspect="1"/>
          </p:cNvSpPr>
          <p:nvPr>
            <p:ph type="sldImg"/>
          </p:nvPr>
        </p:nvSpPr>
        <p:spPr>
          <a:prstGeom prst="rect">
            <a:avLst/>
          </a:prstGeom>
        </p:spPr>
        <p:txBody>
          <a:bodyPr/>
          <a:lstStyle/>
          <a:p>
            <a:endParaRPr/>
          </a:p>
        </p:txBody>
      </p:sp>
      <p:sp>
        <p:nvSpPr>
          <p:cNvPr id="1247" name="Shape 1247"/>
          <p:cNvSpPr>
            <a:spLocks noGrp="1"/>
          </p:cNvSpPr>
          <p:nvPr>
            <p:ph type="body" sz="quarter" idx="1"/>
          </p:nvPr>
        </p:nvSpPr>
        <p:spPr>
          <a:prstGeom prst="rect">
            <a:avLst/>
          </a:prstGeom>
        </p:spPr>
        <p:txBody>
          <a:bodyPr/>
          <a:lstStyle/>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NOT typewriter animation, just wipe-down boxes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Dr. Owen Lovejoy, famous anthropology professor at Kent State University in Ohio.  The other voice is that of Donald Johanson, who found “Lucy”.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Dr. David Menton (before joining AiG staff he was for 34 years a human anatomy professor at Washington Medical School in St. Louis) comments on this clip:</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t>Lovejoy was totally convinced that Lucy’s kind made the human-like footprints in Laetoli and those prints would not be possible for a creature to make unless it had a human-type pelvis.  Therefore before Lovejoy manipulated Lucy’s hipbones he had a massive observer bias.</a:t>
            </a:r>
          </a:p>
          <a:p>
            <a:pPr marL="228600" indent="-228600" defTabSz="914400">
              <a:buClr>
                <a:srgbClr val="000000"/>
              </a:buClr>
              <a:buSzPct val="100000"/>
              <a:buAutoNum type="arabicPeriod"/>
              <a:defRPr sz="1200">
                <a:uFill>
                  <a:solidFill>
                    <a:srgbClr val="000000"/>
                  </a:solidFill>
                </a:uFill>
                <a:latin typeface="DejaVu Sans Condensed"/>
                <a:ea typeface="DejaVu Sans Condensed"/>
                <a:cs typeface="DejaVu Sans Condensed"/>
                <a:sym typeface="DejaVu Sans Condensed"/>
              </a:defRPr>
            </a:pPr>
            <a:r>
              <a:t> For Lovejoy to cut along existing cracks and then to fit things together would have been scientifically permissible, but to grind material away is totally unacceptable as a scientist.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This article by cjobrien (evidently an anthropology professor) http://northstatescience.wordpress.com/2011/01/01/correcting-creationists-redux-was-lucy%E2%80%99s-pelvis-reconstruction-a-fraud/ says the clip was from </a:t>
            </a:r>
            <a:r>
              <a:rPr>
                <a:latin typeface="DejaVu Sans Condensed Oblique"/>
                <a:ea typeface="DejaVu Sans Condensed Oblique"/>
                <a:cs typeface="DejaVu Sans Condensed Oblique"/>
                <a:sym typeface="DejaVu Sans Condensed Oblique"/>
              </a:rPr>
              <a:t>In Search of Human Origins (Part 1)</a:t>
            </a:r>
            <a:r>
              <a:t> on NOVA in 1994.  the author accuses creationists of fraudulently misrepresenting the clip.</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1</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This has caused the two bones in fact to fit together so well that they are in an anatomically impossible position.</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Acest lucru aa cauzat ca cele două oase să se potrivească atât de bine încât sunt intr-o pozitie imposibilă din punct de vedere anatomic.</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2</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perfect fit was an illusion that made Lucy’s hip bone seem to flare out like an chimp’s. But all was not lost.</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Potrivirea perfectă a fost o iluzie care a făcut ca osul șoldului să fie scos înafară ca al unui cimpanzeu. Dar munca nu i-a fost zadarnică.</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3</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Lovejoy decided he could restore the pelvis to its natural shape. He didn’t want to tamper with the original, so he made a copy in plaster.</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Lovejoy a decis să reconstruiască pelvisul în forma naturală. Nu a vrut să umble cu oasele originale ca să nu le strice, deci a construit unul din ghips.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4</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He cut the damaged pieces out and put them back together the way they were before Lucy died.</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 tăiat bucățile deteriorate și le-a rearanjat așa cum ar fi fost înainte ca Lucy să moară.</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5</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It was a tricky job. But after taking the kink out of the pelvis, it all fit together perfectly—like a 3-dimensional zig-saw puzzle.</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 fost un lucru delicat. Dar după ce și-a isprăvit pelvisul, toate celelalte s-au potrivit perfect - ca un joc în bucățele tridimensional.</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Textbox 6</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As a result, the angle of the hip looks nothing like a chimp’s, but a lot like ours.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	În final, unghiul șoldului nu seamănă de loc cu unul de cimpanzeu, ci mai degrabă seamănă cu unul ca al nostru.</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Shape 1259"/>
          <p:cNvSpPr>
            <a:spLocks noGrp="1" noRot="1" noChangeAspect="1"/>
          </p:cNvSpPr>
          <p:nvPr>
            <p:ph type="sldImg"/>
          </p:nvPr>
        </p:nvSpPr>
        <p:spPr>
          <a:prstGeom prst="rect">
            <a:avLst/>
          </a:prstGeom>
        </p:spPr>
        <p:txBody>
          <a:bodyPr/>
          <a:lstStyle/>
          <a:p>
            <a:endParaRPr/>
          </a:p>
        </p:txBody>
      </p:sp>
      <p:sp>
        <p:nvSpPr>
          <p:cNvPr id="1260" name="Shape 126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London photo by Ken Ham from his visit to the Natural History Museum in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St. Louis Zoo’s “Living World” exhibit photo by David Menton (in his DVD, “Lucy: She’s No Lady!”) taken in about 1995 (in the exhibit for at least 20 years from the very beginning in 1985)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Chicago Field Museum’s model (in their “The Evolving Planet” permanent exhibition), photo by Carl Kerby in March 2006 (http://www.answersingenesis.org/docs2006/0313field_trip.asp, 13 Mar 2006, accessed 29 June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BBC photo: article reporting on Lucy’s bones touring America.  The caption under photo in the article: “Lucy's remains were found in 1974 in Hadar, Ethiopia.”  See http://news.bbc.co.uk/1/hi/world/americas/6082990.stm, “Lucy’s Ancient Bones to Tour US, 25 Oct. 2006.”  She will be on loan from Ethiopia to the Houston Museum of natural Science in Texas for scientific study till 2013.  Officials say that money from the tour will be used to improve museums across the country.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Shape 1274"/>
          <p:cNvSpPr>
            <a:spLocks noGrp="1" noRot="1" noChangeAspect="1"/>
          </p:cNvSpPr>
          <p:nvPr>
            <p:ph type="sldImg"/>
          </p:nvPr>
        </p:nvSpPr>
        <p:spPr>
          <a:prstGeom prst="rect">
            <a:avLst/>
          </a:prstGeom>
        </p:spPr>
        <p:txBody>
          <a:bodyPr/>
          <a:lstStyle/>
          <a:p>
            <a:endParaRPr/>
          </a:p>
        </p:txBody>
      </p:sp>
      <p:sp>
        <p:nvSpPr>
          <p:cNvPr id="1275" name="Shape 1275"/>
          <p:cNvSpPr>
            <a:spLocks noGrp="1"/>
          </p:cNvSpPr>
          <p:nvPr>
            <p:ph type="body" sz="quarter" idx="1"/>
          </p:nvPr>
        </p:nvSpPr>
        <p:spPr>
          <a:prstGeom prst="rect">
            <a:avLst/>
          </a:prstGeom>
        </p:spPr>
        <p:txBody>
          <a:bodyPr/>
          <a:lstStyle/>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1856 is when the first Neanderthal was found in the Neander Valley near Dusseldorf, Germany.  490 Neanderthal skeletons have been found in Europe and western Asia as of 2006. Initially thought by scientists to be fully human, a man with rickets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1863 TH Huxley called it ancient human but not direct ancestor to modern man</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1864 William King (Irish geologist) declared at meeting of BAAS that it was a different species and named it </a:t>
            </a:r>
            <a:r>
              <a:rPr>
                <a:latin typeface="DejaVu Sans Condensed Oblique"/>
                <a:ea typeface="DejaVu Sans Condensed Oblique"/>
                <a:cs typeface="DejaVu Sans Condensed Oblique"/>
                <a:sym typeface="DejaVu Sans Condensed Oblique"/>
              </a:rPr>
              <a:t>Homo neanderthalensis</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1908 three RC priests excavated a nearly complete skeleton near La Chapelle-aux-Saints, France, and gave it to Marcellin Boule, anatomist at Museum d’Histoire Naturelle in Paris to declared it to be a hairy bestial creature with large brain but little intellect, which became the widely accepted view, even today.</a:t>
            </a:r>
          </a:p>
          <a:p>
            <a:pPr marL="228600" indent="-228600"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drawing was made by Zdenek Burian, according to Reinhard Junker, </a:t>
            </a:r>
            <a:r>
              <a:rPr>
                <a:latin typeface="DejaVu Sans Condensed Oblique"/>
                <a:ea typeface="DejaVu Sans Condensed Oblique"/>
                <a:cs typeface="DejaVu Sans Condensed Oblique"/>
                <a:sym typeface="DejaVu Sans Condensed Oblique"/>
              </a:rPr>
              <a:t>Is Man Descended from Adam?</a:t>
            </a:r>
            <a:r>
              <a:t> (Biblical Creation Society, 2000, translated by Steven Robinson), p. 7, from which the picture was taken.  The right picture is from p. 8 of the same book and was done by Haviland in 1983.  A similar contrast between the early ape-like and recent, modern-human-like (in a suitcoat and tie even) reconstructions is in Rick Gore, “Neandertals,” </a:t>
            </a:r>
            <a:r>
              <a:rPr>
                <a:latin typeface="DejaVu Sans Condensed Oblique"/>
                <a:ea typeface="DejaVu Sans Condensed Oblique"/>
                <a:cs typeface="DejaVu Sans Condensed Oblique"/>
                <a:sym typeface="DejaVu Sans Condensed Oblique"/>
              </a:rPr>
              <a:t>National Geographic</a:t>
            </a:r>
            <a:r>
              <a:t> 189:1 (Jan. 1996), pp. 32-33.  The picture of the two in </a:t>
            </a:r>
            <a:r>
              <a:rPr>
                <a:latin typeface="DejaVu Sans Condensed Oblique"/>
                <a:ea typeface="DejaVu Sans Condensed Oblique"/>
                <a:cs typeface="DejaVu Sans Condensed Oblique"/>
                <a:sym typeface="DejaVu Sans Condensed Oblique"/>
              </a:rPr>
              <a:t>NG</a:t>
            </a:r>
            <a:r>
              <a:t> is taken from the Neanderthal Museum in Erkrath, Germany.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noRot="1" noChangeAspect="1"/>
          </p:cNvSpPr>
          <p:nvPr>
            <p:ph type="sldImg"/>
          </p:nvPr>
        </p:nvSpPr>
        <p:spPr>
          <a:prstGeom prst="rect">
            <a:avLst/>
          </a:prstGeom>
        </p:spPr>
        <p:txBody>
          <a:bodyPr/>
          <a:lstStyle/>
          <a:p>
            <a:endParaRPr/>
          </a:p>
        </p:txBody>
      </p:sp>
      <p:sp>
        <p:nvSpPr>
          <p:cNvPr id="1086" name="Shape 1086"/>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hominid</a:t>
            </a:r>
            <a:r>
              <a:t> is any member of the biological family </a:t>
            </a:r>
            <a:r>
              <a:rPr b="1" u="sng">
                <a:solidFill>
                  <a:srgbClr val="00A8AA"/>
                </a:solidFill>
                <a:uFill>
                  <a:solidFill>
                    <a:srgbClr val="00A8AA"/>
                  </a:solidFill>
                </a:uFill>
                <a:hlinkClick r:id="rId3"/>
              </a:rPr>
              <a:t>Hominidae</a:t>
            </a:r>
            <a:r>
              <a:t> (the "great apes"), including the extinct and extant </a:t>
            </a:r>
            <a:r>
              <a:rPr u="sng">
                <a:solidFill>
                  <a:srgbClr val="00A8AA"/>
                </a:solidFill>
                <a:uFill>
                  <a:solidFill>
                    <a:srgbClr val="00A8AA"/>
                  </a:solidFill>
                </a:uFill>
                <a:hlinkClick r:id="rId4"/>
              </a:rPr>
              <a:t>humans</a:t>
            </a:r>
            <a:r>
              <a:t>, </a:t>
            </a:r>
            <a:r>
              <a:rPr u="sng">
                <a:solidFill>
                  <a:srgbClr val="00A8AA"/>
                </a:solidFill>
                <a:uFill>
                  <a:solidFill>
                    <a:srgbClr val="00A8AA"/>
                  </a:solidFill>
                </a:uFill>
                <a:hlinkClick r:id="rId5"/>
              </a:rPr>
              <a:t>chimpanzees</a:t>
            </a:r>
            <a:r>
              <a:t>, </a:t>
            </a:r>
            <a:r>
              <a:rPr u="sng">
                <a:solidFill>
                  <a:srgbClr val="00A8AA"/>
                </a:solidFill>
                <a:uFill>
                  <a:solidFill>
                    <a:srgbClr val="00A8AA"/>
                  </a:solidFill>
                </a:uFill>
                <a:hlinkClick r:id="rId6"/>
              </a:rPr>
              <a:t>gorillas</a:t>
            </a:r>
            <a:r>
              <a:t>, and </a:t>
            </a:r>
            <a:r>
              <a:rPr u="sng">
                <a:solidFill>
                  <a:srgbClr val="00A8AA"/>
                </a:solidFill>
                <a:uFill>
                  <a:solidFill>
                    <a:srgbClr val="00A8AA"/>
                  </a:solidFill>
                </a:uFill>
                <a:hlinkClick r:id="rId7"/>
              </a:rPr>
              <a:t>orangutans</a:t>
            </a:r>
            <a:r>
              <a:t>. This classification </a:t>
            </a:r>
            <a:r>
              <a:rPr u="sng">
                <a:solidFill>
                  <a:srgbClr val="00A8AA"/>
                </a:solidFill>
                <a:uFill>
                  <a:solidFill>
                    <a:srgbClr val="00A8AA"/>
                  </a:solidFill>
                </a:uFill>
                <a:hlinkClick r:id="rId8"/>
              </a:rPr>
              <a:t>has been revised</a:t>
            </a:r>
            <a:r>
              <a:t> several times in the last few decades. These various revisions have led to a varied use of the word "hominid": the original meaning of Hominidae referred only to the modern meaning of </a:t>
            </a:r>
            <a:r>
              <a:rPr u="sng">
                <a:solidFill>
                  <a:srgbClr val="00A8AA"/>
                </a:solidFill>
                <a:uFill>
                  <a:solidFill>
                    <a:srgbClr val="00A8AA"/>
                  </a:solidFill>
                </a:uFill>
                <a:hlinkClick r:id="rId9"/>
              </a:rPr>
              <a:t>Hominina</a:t>
            </a:r>
            <a:r>
              <a:t>, i.e. only humans and their closest relatives. The meaning of the </a:t>
            </a:r>
            <a:r>
              <a:rPr u="sng">
                <a:solidFill>
                  <a:srgbClr val="00A8AA"/>
                </a:solidFill>
                <a:uFill>
                  <a:solidFill>
                    <a:srgbClr val="00A8AA"/>
                  </a:solidFill>
                </a:uFill>
                <a:hlinkClick r:id="rId10"/>
              </a:rPr>
              <a:t>taxon</a:t>
            </a:r>
            <a:r>
              <a:t> changed gradually, leading to the modern meaning of "hominid," which includes all </a:t>
            </a:r>
            <a:r>
              <a:rPr u="sng">
                <a:solidFill>
                  <a:srgbClr val="00A8AA"/>
                </a:solidFill>
                <a:uFill>
                  <a:solidFill>
                    <a:srgbClr val="00A8AA"/>
                  </a:solidFill>
                </a:uFill>
                <a:hlinkClick r:id="rId11"/>
              </a:rPr>
              <a:t>great apes</a:t>
            </a:r>
            <a:r>
              <a:t>.</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a:t>
            </a:r>
            <a:r>
              <a:rPr u="sng">
                <a:solidFill>
                  <a:srgbClr val="00A8AA"/>
                </a:solidFill>
                <a:uFill>
                  <a:solidFill>
                    <a:srgbClr val="00A8AA"/>
                  </a:solidFill>
                </a:uFill>
                <a:hlinkClick r:id="rId12"/>
              </a:rPr>
              <a:t>primatological</a:t>
            </a:r>
            <a:r>
              <a:t> term </a:t>
            </a:r>
            <a:r>
              <a:rPr b="1"/>
              <a:t>hominid</a:t>
            </a:r>
            <a:r>
              <a:t> is easily confused with a number of very similar words: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hominoid</a:t>
            </a:r>
            <a:r>
              <a:t> or </a:t>
            </a:r>
            <a:r>
              <a:rPr u="sng">
                <a:solidFill>
                  <a:srgbClr val="00A8AA"/>
                </a:solidFill>
                <a:uFill>
                  <a:solidFill>
                    <a:srgbClr val="00A8AA"/>
                  </a:solidFill>
                </a:uFill>
                <a:hlinkClick r:id="rId13"/>
              </a:rPr>
              <a:t>ape</a:t>
            </a:r>
            <a:r>
              <a:t> is a member of the superfamily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4"/>
              </a:rPr>
              <a:t>Hominoidea</a:t>
            </a:r>
            <a:r>
              <a:t>: extant members are the </a:t>
            </a:r>
            <a:r>
              <a:rPr u="sng">
                <a:solidFill>
                  <a:srgbClr val="00A8AA"/>
                </a:solidFill>
                <a:uFill>
                  <a:solidFill>
                    <a:srgbClr val="00A8AA"/>
                  </a:solidFill>
                </a:uFill>
                <a:hlinkClick r:id="rId15"/>
              </a:rPr>
              <a:t>lesser apes</a:t>
            </a:r>
            <a:r>
              <a:t> (</a:t>
            </a:r>
            <a:r>
              <a:rPr u="sng">
                <a:solidFill>
                  <a:srgbClr val="00A8AA"/>
                </a:solidFill>
                <a:uFill>
                  <a:solidFill>
                    <a:srgbClr val="00A8AA"/>
                  </a:solidFill>
                </a:uFill>
                <a:hlinkClick r:id="rId16"/>
              </a:rPr>
              <a:t>gibbons</a:t>
            </a:r>
            <a:r>
              <a:t>) and </a:t>
            </a:r>
            <a:r>
              <a:rPr u="sng">
                <a:solidFill>
                  <a:srgbClr val="00A8AA"/>
                </a:solidFill>
                <a:uFill>
                  <a:solidFill>
                    <a:srgbClr val="00A8AA"/>
                  </a:solidFill>
                </a:uFill>
                <a:hlinkClick r:id="rId11"/>
              </a:rPr>
              <a:t>great apes</a:t>
            </a:r>
            <a:r>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hominid</a:t>
            </a:r>
            <a:r>
              <a:t> is a member of the family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3"/>
              </a:rPr>
              <a:t>Hominidae</a:t>
            </a:r>
            <a:r>
              <a:t>: all of the great apes.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hominine</a:t>
            </a:r>
            <a:r>
              <a:t> is a member of the subfamily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7"/>
              </a:rPr>
              <a:t>Homininae</a:t>
            </a:r>
            <a:r>
              <a:t>: gorillas, chimpanzees, humans (excludes </a:t>
            </a:r>
            <a:r>
              <a:rPr u="sng">
                <a:solidFill>
                  <a:srgbClr val="00A8AA"/>
                </a:solidFill>
                <a:uFill>
                  <a:solidFill>
                    <a:srgbClr val="00A8AA"/>
                  </a:solidFill>
                </a:uFill>
                <a:hlinkClick r:id="rId18"/>
              </a:rPr>
              <a:t>orangutans</a:t>
            </a:r>
            <a:r>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hominin</a:t>
            </a:r>
            <a:r>
              <a:t> is a member of the tribe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19"/>
              </a:rPr>
              <a:t>Hominini</a:t>
            </a:r>
            <a:r>
              <a:t>: chimpanzees and humans.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a:t>hominan</a:t>
            </a:r>
            <a:r>
              <a:t> is a member of the sub-tribe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9"/>
              </a:rPr>
              <a:t>Hominina</a:t>
            </a:r>
            <a:r>
              <a:t>: modern humans and their extinct relatives.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u="sng">
                <a:solidFill>
                  <a:srgbClr val="00A8AA"/>
                </a:solidFill>
                <a:uFill>
                  <a:solidFill>
                    <a:srgbClr val="00A8AA"/>
                  </a:solidFill>
                </a:uFill>
                <a:hlinkClick r:id="rId4"/>
              </a:rPr>
              <a:t>human</a:t>
            </a:r>
            <a:r>
              <a:t> is a member of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20"/>
              </a:rPr>
              <a:t>Homo sapiens</a:t>
            </a:r>
            <a:r>
              <a:t>. The word is sometimes also used to refer to any extinct member of the genus </a:t>
            </a:r>
            <a:r>
              <a:rPr u="sng">
                <a:solidFill>
                  <a:srgbClr val="00A8AA"/>
                </a:solidFill>
                <a:uFill>
                  <a:solidFill>
                    <a:srgbClr val="00A8AA"/>
                  </a:solidFill>
                </a:uFill>
                <a:latin typeface="DejaVu Sans Condensed Oblique"/>
                <a:ea typeface="DejaVu Sans Condensed Oblique"/>
                <a:cs typeface="DejaVu Sans Condensed Oblique"/>
                <a:sym typeface="DejaVu Sans Condensed Oblique"/>
                <a:hlinkClick r:id="rId21"/>
              </a:rPr>
              <a:t>Homo</a:t>
            </a:r>
            <a:r>
              <a:t> or members from other hominan genera.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a:t>
            </a:r>
            <a:r>
              <a:rPr b="1" u="sng">
                <a:solidFill>
                  <a:srgbClr val="00A8AA"/>
                </a:solidFill>
                <a:uFill>
                  <a:solidFill>
                    <a:srgbClr val="00A8AA"/>
                  </a:solidFill>
                </a:uFill>
                <a:hlinkClick r:id="rId22"/>
              </a:rPr>
              <a:t>humanoid</a:t>
            </a:r>
            <a:r>
              <a:t> is a vaguely human-shaped entity; the term is typically used in </a:t>
            </a:r>
            <a:r>
              <a:rPr u="sng">
                <a:solidFill>
                  <a:srgbClr val="00A8AA"/>
                </a:solidFill>
                <a:uFill>
                  <a:solidFill>
                    <a:srgbClr val="00A8AA"/>
                  </a:solidFill>
                </a:uFill>
                <a:hlinkClick r:id="rId23"/>
              </a:rPr>
              <a:t>science fiction</a:t>
            </a:r>
            <a:r>
              <a:t>.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Certain </a:t>
            </a:r>
            <a:r>
              <a:rPr u="sng">
                <a:solidFill>
                  <a:srgbClr val="00A8AA"/>
                </a:solidFill>
                <a:uFill>
                  <a:solidFill>
                    <a:srgbClr val="00A8AA"/>
                  </a:solidFill>
                </a:uFill>
                <a:hlinkClick r:id="rId24"/>
              </a:rPr>
              <a:t>morphological</a:t>
            </a:r>
            <a:r>
              <a:t> characteristics are still used conventionally to support the idea that </a:t>
            </a:r>
            <a:r>
              <a:rPr b="1"/>
              <a:t>hominid</a:t>
            </a:r>
            <a:r>
              <a:t> should only denote humans and human ancestors, namely </a:t>
            </a:r>
            <a:r>
              <a:rPr u="sng">
                <a:solidFill>
                  <a:srgbClr val="00A8AA"/>
                </a:solidFill>
                <a:uFill>
                  <a:solidFill>
                    <a:srgbClr val="00A8AA"/>
                  </a:solidFill>
                </a:uFill>
                <a:hlinkClick r:id="rId25"/>
              </a:rPr>
              <a:t>bipedalism</a:t>
            </a:r>
            <a:r>
              <a:t> (walking on two feet) and large </a:t>
            </a:r>
            <a:r>
              <a:rPr u="sng">
                <a:solidFill>
                  <a:srgbClr val="00A8AA"/>
                </a:solidFill>
                <a:uFill>
                  <a:solidFill>
                    <a:srgbClr val="00A8AA"/>
                  </a:solidFill>
                </a:uFill>
                <a:hlinkClick r:id="rId26"/>
              </a:rPr>
              <a:t>brains</a:t>
            </a:r>
            <a:r>
              <a:t>. These points of departure between human beings and the other great apes are important, but according to genetically based </a:t>
            </a:r>
            <a:r>
              <a:rPr u="sng">
                <a:solidFill>
                  <a:srgbClr val="00A8AA"/>
                </a:solidFill>
                <a:uFill>
                  <a:solidFill>
                    <a:srgbClr val="00A8AA"/>
                  </a:solidFill>
                </a:uFill>
                <a:hlinkClick r:id="rId27"/>
              </a:rPr>
              <a:t>taxonomic classification</a:t>
            </a:r>
            <a:r>
              <a:t>, are not enough to divide us into separate families. </a:t>
            </a:r>
            <a:r>
              <a:rPr u="sng">
                <a:solidFill>
                  <a:srgbClr val="00A8AA"/>
                </a:solidFill>
                <a:uFill>
                  <a:solidFill>
                    <a:srgbClr val="00A8AA"/>
                  </a:solidFill>
                </a:uFill>
                <a:hlinkClick r:id="rId28"/>
              </a:rPr>
              <a:t>Genetics</a:t>
            </a:r>
            <a:r>
              <a:t>, rather than morphology, is more widely accepted as the critical standard. Many scientists, including </a:t>
            </a:r>
            <a:r>
              <a:rPr u="sng">
                <a:solidFill>
                  <a:srgbClr val="00A8AA"/>
                </a:solidFill>
                <a:uFill>
                  <a:solidFill>
                    <a:srgbClr val="00A8AA"/>
                  </a:solidFill>
                </a:uFill>
                <a:hlinkClick r:id="rId29"/>
              </a:rPr>
              <a:t>anthropologists</a:t>
            </a:r>
            <a:r>
              <a:t>, use the term to mean humans and their direct and near-direct bipedal ancestors.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Two charts from Reinhard Junker, </a:t>
            </a:r>
            <a:r>
              <a:rPr>
                <a:latin typeface="DejaVu Sans Condensed Oblique"/>
                <a:ea typeface="DejaVu Sans Condensed Oblique"/>
                <a:cs typeface="DejaVu Sans Condensed Oblique"/>
                <a:sym typeface="DejaVu Sans Condensed Oblique"/>
              </a:rPr>
              <a:t>Is Man Descended from Adam?</a:t>
            </a:r>
            <a:r>
              <a:t> (Biblical Creation Society, 2000, translated by Steven Robinson), p. 10-11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 name="Shape 1291"/>
          <p:cNvSpPr>
            <a:spLocks noGrp="1" noRot="1" noChangeAspect="1"/>
          </p:cNvSpPr>
          <p:nvPr>
            <p:ph type="sldImg"/>
          </p:nvPr>
        </p:nvSpPr>
        <p:spPr>
          <a:prstGeom prst="rect">
            <a:avLst/>
          </a:prstGeom>
        </p:spPr>
        <p:txBody>
          <a:bodyPr/>
          <a:lstStyle/>
          <a:p>
            <a:endParaRPr/>
          </a:p>
        </p:txBody>
      </p:sp>
      <p:sp>
        <p:nvSpPr>
          <p:cNvPr id="1292" name="Shape 1292"/>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From </a:t>
            </a:r>
            <a:r>
              <a:rPr>
                <a:latin typeface="DejaVu Sans Condensed Oblique"/>
                <a:ea typeface="DejaVu Sans Condensed Oblique"/>
                <a:cs typeface="DejaVu Sans Condensed Oblique"/>
                <a:sym typeface="DejaVu Sans Condensed Oblique"/>
              </a:rPr>
              <a:t>TIME</a:t>
            </a:r>
            <a:r>
              <a:t>, 14 March 1994, pp. 86-87.</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CNN picture: http://www.cnn.com/2006/TECH/science/11/15/neanderthal.ap/index.html, “Neanderthal bone gives DNA clues,” 15 Nov. 2006.</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subtitle of the Newsweek picture said, “Neanderthal: In Europe 200,000 to 30,000 years ago, but not our ancestor.”  Sharon Begley, “Beyond Stones and Bones,” </a:t>
            </a:r>
            <a:r>
              <a:rPr>
                <a:latin typeface="DejaVu Sans Condensed Oblique"/>
                <a:ea typeface="DejaVu Sans Condensed Oblique"/>
                <a:cs typeface="DejaVu Sans Condensed Oblique"/>
                <a:sym typeface="DejaVu Sans Condensed Oblique"/>
              </a:rPr>
              <a:t>Newsweek</a:t>
            </a:r>
            <a:r>
              <a:t> (19 Mar. 2007), p. 58.</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Photo 2008: http://www.sciencedaily.com/releases/2008/08/080825203924.htm, accessed 26 Aug 2008.  The article said that they made stone tools just as sophisticated as Homo sapiens made—overthrowing an evolutionist belief held to the contrary for over 60 years.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a:spLocks noGrp="1" noRot="1" noChangeAspect="1"/>
          </p:cNvSpPr>
          <p:nvPr>
            <p:ph type="sldImg"/>
          </p:nvPr>
        </p:nvSpPr>
        <p:spPr>
          <a:prstGeom prst="rect">
            <a:avLst/>
          </a:prstGeom>
        </p:spPr>
        <p:txBody>
          <a:bodyPr/>
          <a:lstStyle/>
          <a:p>
            <a:endParaRPr/>
          </a:p>
        </p:txBody>
      </p:sp>
      <p:sp>
        <p:nvSpPr>
          <p:cNvPr id="1299" name="Shape 1299"/>
          <p:cNvSpPr>
            <a:spLocks noGrp="1"/>
          </p:cNvSpPr>
          <p:nvPr>
            <p:ph type="body" sz="quarter" idx="1"/>
          </p:nvPr>
        </p:nvSpPr>
        <p:spPr>
          <a:prstGeom prst="rect">
            <a:avLst/>
          </a:prstGeom>
        </p:spPr>
        <p:txBody>
          <a:bodyPr/>
          <a:lstStyle/>
          <a:p>
            <a:pPr marL="228600" indent="-228600" defTabSz="457200">
              <a:defRPr sz="1200">
                <a:latin typeface="Arial"/>
                <a:ea typeface="Arial"/>
                <a:cs typeface="Arial"/>
                <a:sym typeface="Arial"/>
              </a:defRPr>
            </a:pPr>
            <a:r>
              <a:t>Rick Gore, “Neandertals: the Dawn of Humans,”</a:t>
            </a:r>
            <a:r>
              <a:rPr i="1"/>
              <a:t> National Geographic</a:t>
            </a:r>
            <a:r>
              <a:t>, Vol. 189:1 (Jan 1996), pp. 32-33.  The quote is Gore’s words in his caption for the picture. </a:t>
            </a:r>
          </a:p>
          <a:p>
            <a:pPr marL="228600" indent="-228600" defTabSz="457200">
              <a:defRPr sz="1200">
                <a:latin typeface="Arial"/>
                <a:ea typeface="Arial"/>
                <a:cs typeface="Arial"/>
                <a:sym typeface="Arial"/>
              </a:defRPr>
            </a:pPr>
            <a:r>
              <a:t>1983 and 1909 versions of the man</a:t>
            </a:r>
          </a:p>
          <a:p>
            <a:pPr marL="228600" indent="-228600" defTabSz="457200">
              <a:defRPr sz="1200">
                <a:latin typeface="Arial"/>
                <a:ea typeface="Arial"/>
                <a:cs typeface="Arial"/>
                <a:sym typeface="Arial"/>
              </a:defRPr>
            </a:pPr>
            <a:r>
              <a:t>In the caption, Gore uses both spellings: “Neanderthal Museum” and “Neandertals” here and elsewhere in the article.</a:t>
            </a:r>
          </a:p>
          <a:p>
            <a:pPr marL="228600" indent="-228600" defTabSz="914400">
              <a:spcBef>
                <a:spcPts val="700"/>
              </a:spcBef>
              <a:buClr>
                <a:srgbClr val="FFFFFF"/>
              </a:buClr>
              <a:defRPr sz="1200">
                <a:solidFill>
                  <a:srgbClr val="FFFFFF"/>
                </a:solidFill>
                <a:uFill>
                  <a:solidFill>
                    <a:srgbClr val="FFFFFF"/>
                  </a:solidFill>
                </a:uFill>
                <a:latin typeface="DejaVu Sans Condensed"/>
                <a:ea typeface="DejaVu Sans Condensed"/>
                <a:cs typeface="DejaVu Sans Condensed"/>
                <a:sym typeface="DejaVu Sans Condensed"/>
              </a:defRPr>
            </a:pPr>
            <a:endParaRPr/>
          </a:p>
          <a:p>
            <a:pPr marL="228600" indent="-228600" defTabSz="914400">
              <a:spcBef>
                <a:spcPts val="700"/>
              </a:spcBef>
              <a:buClr>
                <a:srgbClr val="FFFFFF"/>
              </a:buClr>
              <a:defRPr sz="1200">
                <a:uFill>
                  <a:solidFill>
                    <a:srgbClr val="000000"/>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In the caption, Gore uses both spellings for this man.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6" name="Shape 1306"/>
          <p:cNvSpPr>
            <a:spLocks noGrp="1" noRot="1" noChangeAspect="1"/>
          </p:cNvSpPr>
          <p:nvPr>
            <p:ph type="sldImg"/>
          </p:nvPr>
        </p:nvSpPr>
        <p:spPr>
          <a:prstGeom prst="rect">
            <a:avLst/>
          </a:prstGeom>
        </p:spPr>
        <p:txBody>
          <a:bodyPr/>
          <a:lstStyle/>
          <a:p>
            <a:endParaRPr/>
          </a:p>
        </p:txBody>
      </p:sp>
      <p:sp>
        <p:nvSpPr>
          <p:cNvPr id="1307" name="Shape 1307"/>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Top: http://commons.wikimedia.org/wiki/File:Neandertaler-im-Museum.jpg	(public domain picture from Laura Strobl at AiG).</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Left: http://commons.wikimedia.org/wiki/File:Neandertala_homo,_modelo_en_Neand-muzeo.jpg	(see copyright on file in cabinet under Neander-homo NM 2010a).</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Right: http://commons.wikimedia.org/wiki/File:Cro-Magnon-Frau-Neanderthal.jpg	(public domain picture from Laura Strobl at AiG)..  Museum calls the lady: Cro-Magnon Neanderthal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Shape 1324"/>
          <p:cNvSpPr>
            <a:spLocks noGrp="1" noRot="1" noChangeAspect="1"/>
          </p:cNvSpPr>
          <p:nvPr>
            <p:ph type="sldImg"/>
          </p:nvPr>
        </p:nvSpPr>
        <p:spPr>
          <a:prstGeom prst="rect">
            <a:avLst/>
          </a:prstGeom>
        </p:spPr>
        <p:txBody>
          <a:bodyPr/>
          <a:lstStyle/>
          <a:p>
            <a:endParaRPr/>
          </a:p>
        </p:txBody>
      </p:sp>
      <p:sp>
        <p:nvSpPr>
          <p:cNvPr id="1325" name="Shape 1325"/>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Essenes didn’t live in the caves but stored their manuscripts there.</a:t>
            </a:r>
          </a:p>
          <a:p>
            <a:pPr defTabSz="457200">
              <a:defRPr sz="1200">
                <a:latin typeface="Arial"/>
                <a:ea typeface="Arial"/>
                <a:cs typeface="Arial"/>
                <a:sym typeface="Arial"/>
              </a:defRPr>
            </a:pPr>
            <a:r>
              <a:t>From Dr. Bill Barrick (OT prof, The Master’s Seminary, Mar 25, 2011)</a:t>
            </a:r>
          </a:p>
          <a:p>
            <a:pPr defTabSz="457200">
              <a:defRPr sz="1200">
                <a:latin typeface="Arial"/>
                <a:ea typeface="Arial"/>
                <a:cs typeface="Arial"/>
                <a:sym typeface="Arial"/>
              </a:defRPr>
            </a:pPr>
            <a:r>
              <a:t>The Essenes did not live in caves. They maintained a </a:t>
            </a:r>
            <a:r>
              <a:rPr i="1"/>
              <a:t>geniza</a:t>
            </a:r>
            <a:r>
              <a:t> (a burial place for old biblical scrolls no longer usable in the synagogue) in the caves and might have maintained a library in one or two of the caves.  Scrolls unfit for synagogue use (like the Isaiah scrolls from Cave 1 at Qumran with all of their major omissions, insertions, errors, etc.) were given an honorable burial. Jews still do that with worn out scrolls. They are not destroyed. Burials in that time sometimes involved placing a body in a clay container and setting it in a cave (artificial or natural). Most Jewish burials involved just laying the body on a ledge in the cave. Scrolls, however, would further deteriorate if not placed into a jar and sealed.  A few of the caves might have been used to hide scrolls from the Romans, but there is no clear evidence. The best scrolls were sent off to a more distant place out of harm’s way.</a:t>
            </a:r>
          </a:p>
          <a:p>
            <a:pPr defTabSz="457200">
              <a:defRPr sz="1200">
                <a:latin typeface="Arial"/>
                <a:ea typeface="Arial"/>
                <a:cs typeface="Arial"/>
                <a:sym typeface="Arial"/>
              </a:defRPr>
            </a:pPr>
            <a:r>
              <a:t>The Essenes lived in the wilderness to be separated (like the Hippies in the 60’s) from society. They objected to the traditional Jewish community as much as they did to the Romans.  The picture you showed in the slide is Cave 11, where the Psalms scroll was found a few of kilometers from Qumran. The cave (which I have entered myself) was never used for habitation—too little, too narrow. It was used only to house a few scrolls that were probably discarded.</a:t>
            </a:r>
          </a:p>
          <a:p>
            <a:pPr defTabSz="457200">
              <a:defRPr sz="1200">
                <a:latin typeface="Arial"/>
                <a:ea typeface="Arial"/>
                <a:cs typeface="Arial"/>
                <a:sym typeface="Arial"/>
              </a:defRPr>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noRot="1" noChangeAspect="1"/>
          </p:cNvSpPr>
          <p:nvPr>
            <p:ph type="sldImg"/>
          </p:nvPr>
        </p:nvSpPr>
        <p:spPr>
          <a:prstGeom prst="rect">
            <a:avLst/>
          </a:prstGeom>
        </p:spPr>
        <p:txBody>
          <a:bodyPr/>
          <a:lstStyle/>
          <a:p>
            <a:endParaRPr/>
          </a:p>
        </p:txBody>
      </p:sp>
      <p:sp>
        <p:nvSpPr>
          <p:cNvPr id="1333" name="Shape 1333"/>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In fact, Abraham &amp; Sarah, Isaac &amp; Rebekah, and Jacob &amp; Leah were all buried in the same cave (Gen. 49:29-31).</a:t>
            </a:r>
          </a:p>
          <a:p>
            <a:pPr defTabSz="457200">
              <a:defRPr sz="1200">
                <a:latin typeface="Helvetica"/>
                <a:ea typeface="Helvetica"/>
                <a:cs typeface="Helvetica"/>
                <a:sym typeface="Helvetica"/>
              </a:defRPr>
            </a:pPr>
            <a:endParaRPr/>
          </a:p>
          <a:p>
            <a:pPr defTabSz="457200">
              <a:defRPr>
                <a:latin typeface="Arial"/>
                <a:ea typeface="Arial"/>
                <a:cs typeface="Arial"/>
                <a:sym typeface="Arial"/>
              </a:defRPr>
            </a:pPr>
            <a:r>
              <a:t>NASB</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 name="Shape 1342"/>
          <p:cNvSpPr>
            <a:spLocks noGrp="1" noRot="1" noChangeAspect="1"/>
          </p:cNvSpPr>
          <p:nvPr>
            <p:ph type="sldImg"/>
          </p:nvPr>
        </p:nvSpPr>
        <p:spPr>
          <a:prstGeom prst="rect">
            <a:avLst/>
          </a:prstGeom>
        </p:spPr>
        <p:txBody>
          <a:bodyPr/>
          <a:lstStyle/>
          <a:p>
            <a:endParaRPr/>
          </a:p>
        </p:txBody>
      </p:sp>
      <p:sp>
        <p:nvSpPr>
          <p:cNvPr id="1343" name="Shape 1343"/>
          <p:cNvSpPr>
            <a:spLocks noGrp="1"/>
          </p:cNvSpPr>
          <p:nvPr>
            <p:ph type="body" sz="quarter" idx="1"/>
          </p:nvPr>
        </p:nvSpPr>
        <p:spPr>
          <a:prstGeom prst="rect">
            <a:avLst/>
          </a:prstGeom>
        </p:spPr>
        <p:txBody>
          <a:bodyPr/>
          <a:lstStyle/>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Times New Roman"/>
                <a:ea typeface="Times New Roman"/>
                <a:cs typeface="Times New Roman"/>
                <a:sym typeface="Times New Roman"/>
              </a:defRPr>
            </a:pPr>
            <a:r>
              <a:t>More evidence that they were fully human </a:t>
            </a:r>
            <a:r>
              <a:rPr b="0"/>
              <a:t>(4-min clip and article): </a:t>
            </a:r>
            <a:r>
              <a:rPr b="0" u="sng">
                <a:hlinkClick r:id="rId3"/>
              </a:rPr>
              <a:t>http://www.bbc.com/earth/story/20160712-how-human-were-neanderthals</a:t>
            </a:r>
            <a:r>
              <a:rPr b="0"/>
              <a:t>, accessed 2016 July 29.</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b="1">
                <a:latin typeface="Times New Roman"/>
                <a:ea typeface="Times New Roman"/>
                <a:cs typeface="Times New Roman"/>
                <a:sym typeface="Times New Roman"/>
              </a:defRPr>
            </a:pPr>
            <a:r>
              <a:t>Buried dead with arms crossed</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000">
                <a:latin typeface="Times New Roman"/>
                <a:ea typeface="Times New Roman"/>
                <a:cs typeface="Times New Roman"/>
                <a:sym typeface="Times New Roman"/>
              </a:defRPr>
            </a:pPr>
            <a:r>
              <a:t>Did surgery--evidence that they </a:t>
            </a:r>
            <a:r>
              <a:rPr b="1"/>
              <a:t>amputated</a:t>
            </a:r>
            <a:r>
              <a:t> (the bone is not jagged but rather rounded on the end--evidence of healing) and they </a:t>
            </a:r>
            <a:r>
              <a:rPr b="1"/>
              <a:t>set broken bones</a:t>
            </a:r>
            <a:r>
              <a:t> (bones clearly broken but set straight and healed): </a:t>
            </a:r>
            <a:r>
              <a:rPr sz="1800">
                <a:solidFill>
                  <a:srgbClr val="0433FF"/>
                </a:solidFill>
                <a:hlinkClick r:id="rId4"/>
              </a:rPr>
              <a:t>http://www.ncbi.nlm.nih.gov/pubmed/18365508</a:t>
            </a:r>
            <a:r>
              <a:rPr sz="1800">
                <a:solidFill>
                  <a:srgbClr val="0433FF"/>
                </a:solidFill>
              </a:rPr>
              <a:t>.</a:t>
            </a:r>
            <a:r>
              <a:t>  Also consumed bad-tasting plants with no nutritional value but with medicinal value: </a:t>
            </a:r>
            <a:r>
              <a:rPr sz="1500" u="sng">
                <a:solidFill>
                  <a:srgbClr val="0433FF"/>
                </a:solidFill>
                <a:uFill>
                  <a:solidFill>
                    <a:srgbClr val="0433FF"/>
                  </a:solidFill>
                </a:uFill>
                <a:latin typeface="+mj-lt"/>
                <a:ea typeface="+mj-ea"/>
                <a:cs typeface="+mj-cs"/>
                <a:sym typeface="Calibri"/>
                <a:hlinkClick r:id="rId5"/>
              </a:rPr>
              <a:t>http://www.newscientist.com/article/dn22075-neanderthal-dental-tartar-reveals-evidence-of-medicine.html#.UuFdvqEo7oY</a:t>
            </a:r>
            <a:r>
              <a:t>.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endParaRP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rPr b="1"/>
              <a:t>Source of info for above and below:</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Neanderthals hunted birds and used feathers for head-dresses: Kate Wong, “Caveman Couture,” </a:t>
            </a:r>
            <a:r>
              <a:rPr i="1"/>
              <a:t>Scientific American</a:t>
            </a:r>
            <a:r>
              <a:t> (Dec. 2012), p. 16.</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rPr u="sng">
                <a:hlinkClick r:id="rId6"/>
              </a:rPr>
              <a:t>http://www.creationontheweb.com/content/view/4750/</a:t>
            </a:r>
            <a:r>
              <a:t>, 14 Nov. 2006 article and Kate Wong “Twilight of the Neandertals,” </a:t>
            </a:r>
            <a:r>
              <a:rPr i="1"/>
              <a:t>Scientific American</a:t>
            </a:r>
            <a:r>
              <a:t> (Aug. 2009), pp. 32-37 (in my file cabinet)</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http://www.newscientist.com/article/dn25499-neanderthals-may-have-been-our-intellectual-equals.html#.U2KE9l4Y_Xl, Colin Barras, “Neanderthals may have been our intellectual equals,” 2014 April 30, ccessed 2014 May 1, says “</a:t>
            </a:r>
            <a:r>
              <a:rPr sz="1300">
                <a:latin typeface="Arial"/>
                <a:ea typeface="Arial"/>
                <a:cs typeface="Arial"/>
                <a:sym typeface="Arial"/>
              </a:rPr>
              <a:t>could use fire to chemically transform natural materials into glue.”</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CMI article: “Neandertal Genome like ours?” 1 June 2010, </a:t>
            </a:r>
            <a:r>
              <a:rPr u="sng">
                <a:hlinkClick r:id="rId7"/>
              </a:rPr>
              <a:t>http://creation.com/neandertal-genome-like-ours?</a:t>
            </a:r>
            <a:r>
              <a:t>  New genetic evidence confirms that Neandertal genome amazingly similar to modern man.  Also, this article says the genomes are 99.5% the same and discusses the seashell jewelry: Jennifer Viegas, “Prehistoric Jewelry Reveals Neanderthal Fashion Sense,” 8 Jan 2010, </a:t>
            </a:r>
            <a:r>
              <a:rPr u="sng">
                <a:hlinkClick r:id="rId8"/>
              </a:rPr>
              <a:t>http://news.discovery.com/archaeology/neanderthal-jewerly-fashion-seashells.html</a:t>
            </a:r>
            <a:r>
              <a:t>, accessed 22 May 2011.  Mention of make-up and jewelry in Christopher Joyce, “Study: Neanderthals Wore Jewelry And Makeup,” 12 Jan 2010, </a:t>
            </a:r>
            <a:r>
              <a:rPr u="sng">
                <a:hlinkClick r:id="rId9"/>
              </a:rPr>
              <a:t>http://www.npr.org/templates/story/story.php?storyId=122466430</a:t>
            </a:r>
            <a:r>
              <a:t>, accessed 22 May 2011.</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1">
                <a:latin typeface="Times New Roman"/>
                <a:ea typeface="Times New Roman"/>
                <a:cs typeface="Times New Roman"/>
                <a:sym typeface="Times New Roman"/>
              </a:defRPr>
            </a:pPr>
            <a:r>
              <a:t>CMI article: Neanderthal mitochondrial DNA (mtDNA) shows man is different species?</a:t>
            </a:r>
            <a:endParaRPr b="0"/>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Considerable debate in the evolutionary community  Issues such as postmortem contamination, small sample size, enormous mtDNA diversity in non-human primates, effects of population bottlenecks, and molecular clock inaccuracies render a solution impossible at this time.  In 2006, U.S. and German scientists announced plans to reconstruct a draft of the Neanderthal genome over the next two years.  But their interpretations of the data will depend on which areas are accurately sequenced and the worldview assumptions of the scientists.</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Hyoid bone (has other functions than just speech, as it is found in non-talking animals)—see below for documentation.  The larynx is made of cartilage (soft tissue) and has not been found fossilized (as of 2008).</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language gene (FOXP2) in Neanderthals: </a:t>
            </a:r>
            <a:r>
              <a:rPr u="sng">
                <a:hlinkClick r:id="rId10"/>
              </a:rPr>
              <a:t>http://www.foxnews.com/story/0,2933,303282,00.html</a:t>
            </a:r>
            <a:r>
              <a:t>, accessed 12 April 2008, research published 18 Oct. 2007.</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Other information on Neanderthal in Marvin Lubenow, </a:t>
            </a:r>
            <a:r>
              <a:rPr i="1"/>
              <a:t>Bones of Contention</a:t>
            </a:r>
            <a:r>
              <a:t>, 2</a:t>
            </a:r>
            <a:r>
              <a:rPr sz="800" baseline="25749"/>
              <a:t>nd</a:t>
            </a:r>
            <a:r>
              <a:t> ed.</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rPr b="1"/>
              <a:t>Neanderthals interbred with modern humans:</a:t>
            </a:r>
            <a:r>
              <a:t> Kate Wong, “Our Inner Neandertal,” </a:t>
            </a:r>
            <a:r>
              <a:rPr i="1"/>
              <a:t>Scientific American</a:t>
            </a:r>
            <a:r>
              <a:t>, special collector’s edition (March 2013), p. 82-83.  See also in 2015: https://www.sciencedaily.com/releases/2015/06/150622122718.htm</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rPr b="1"/>
              <a:t>Neanderthal bone flute </a:t>
            </a:r>
            <a:r>
              <a:t>see: </a:t>
            </a:r>
            <a:r>
              <a:rPr u="sng">
                <a:hlinkClick r:id="rId11"/>
              </a:rPr>
              <a:t>http://www.greenwych.ca/fl-compl.htm</a:t>
            </a:r>
            <a:r>
              <a:t> and </a:t>
            </a:r>
            <a:r>
              <a:rPr u="sng">
                <a:hlinkClick r:id="rId12"/>
              </a:rPr>
              <a:t>http://www.ukom.gov.si/eng/slovenia/background-information/neanderthal-flute/</a:t>
            </a:r>
            <a:r>
              <a:t>.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Arensburg, B., A. M. Tillier, et al. (1989). "A Middle Palaeolithic human hyoid bone." </a:t>
            </a:r>
            <a:r>
              <a:rPr u="sng"/>
              <a:t>Nature</a:t>
            </a:r>
            <a:r>
              <a:t> </a:t>
            </a:r>
            <a:r>
              <a:rPr b="1"/>
              <a:t>338</a:t>
            </a:r>
            <a:r>
              <a:t>(6218): pp. 758-60.</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      Abstract: “The origin of human language, and in particular the question of whether or not Neanderthal man was capable of language/speech, is of major interest to anthropologists but remains an area of great controversy. </a:t>
            </a:r>
            <a:r>
              <a:rPr b="1"/>
              <a:t>Despite palaeoneurological evidence to the contrary</a:t>
            </a:r>
            <a:r>
              <a:t>, many researchers hold to the view that Neanderthals were incapable of language/speech, basing their arguments largely on studies of laryngeal/basicranial morphology. Studies, however, have been hampered by the absence of unambiguous fossil evidence. </a:t>
            </a:r>
            <a:r>
              <a:rPr b="1"/>
              <a:t>We now report the discovery of a well-preserved human hyoid bone</a:t>
            </a:r>
            <a:r>
              <a:t> from Middle Palaeolithic layers of Kebara Cave, Mount Carmel, Israel, dating from about 60,000 years BP. </a:t>
            </a:r>
            <a:r>
              <a:rPr b="1"/>
              <a:t>The bone is almost identical in size and shape to the hyoid of present-day populations</a:t>
            </a:r>
            <a:r>
              <a:t>, suggesting that there has been little or no change in the visceral skeleton (including the hyoid, middle ear ossicles, and </a:t>
            </a:r>
            <a:r>
              <a:rPr b="1"/>
              <a:t>inferentially</a:t>
            </a:r>
            <a:r>
              <a:t> the larynx) during the past 60,000 years of human evolution. </a:t>
            </a:r>
            <a:r>
              <a:rPr b="1"/>
              <a:t>We conclude that the morphological basis for human speech capability appears to have been fully developed during the Middle Palaeolithic.”</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From </a:t>
            </a:r>
            <a:r>
              <a:rPr u="sng">
                <a:hlinkClick r:id="rId13"/>
              </a:rPr>
              <a:t>http://www.answersingenesis.org/articles/2008/04/19/news-to-note-04192008#three</a:t>
            </a:r>
            <a:r>
              <a:t>, </a:t>
            </a:r>
            <a:r>
              <a:rPr b="1"/>
              <a:t>April 19, 2008</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Regarding McCarthy’s computer simulation (based on fossil evidence) that Neanderthals could not make the modern English “e” sound, Washington University anthropologist Erik Trinkaus disputes the finding’s significance: </a:t>
            </a:r>
            <a:r>
              <a:rPr b="1"/>
              <a:t>“Ultimately what is important is not the anatomy of the mouth but the neuronal control of it,”</a:t>
            </a:r>
            <a:r>
              <a:t> Trinkaus says, referencing Neanderthals’ large brains.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b="1">
                <a:latin typeface="Times New Roman"/>
                <a:ea typeface="Times New Roman"/>
                <a:cs typeface="Times New Roman"/>
                <a:sym typeface="Times New Roman"/>
              </a:defRPr>
            </a:pPr>
            <a:r>
              <a:rPr b="0"/>
              <a:t>Neanderthals also possessed the </a:t>
            </a:r>
            <a:r>
              <a:t>FOXP2 gene (the so-called “language gene”) that is unique in humans</a:t>
            </a:r>
            <a:r>
              <a:rPr b="0"/>
              <a:t>. Humans missing FOXP2 suffer from language and speech disorders.</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Ultimately, it is impossible to reproduce with absolute accuracy what Neanderthals would have sounded like, and what vowels they could produce, from mere fossils. </a:t>
            </a:r>
          </a:p>
          <a:p>
            <a:pPr marR="457200" defTabSz="457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Times New Roman"/>
                <a:ea typeface="Times New Roman"/>
                <a:cs typeface="Times New Roman"/>
                <a:sym typeface="Times New Roman"/>
              </a:defRPr>
            </a:pPr>
            <a:r>
              <a:t>Furthermore, even if Neanderthals were unable to produce a particular vowel, that may not be any more of a sign of communication breakdown than the inability of certain modern humans to pronounce the sounds of various foreign languages. For all we know, Neanderthals may have been able to produce many more sounds than modern humans can.</a:t>
            </a:r>
          </a:p>
          <a:p>
            <a:pPr marR="457200"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rPr b="1"/>
              <a:t>Neanderthals actually produced their own pitch. using fire: </a:t>
            </a:r>
            <a:r>
              <a:t>https://www.sciencedaily.com/releases/2011/03/110314152917.htm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 name="Shape 1362"/>
          <p:cNvSpPr>
            <a:spLocks noGrp="1" noRot="1" noChangeAspect="1"/>
          </p:cNvSpPr>
          <p:nvPr>
            <p:ph type="sldImg"/>
          </p:nvPr>
        </p:nvSpPr>
        <p:spPr>
          <a:prstGeom prst="rect">
            <a:avLst/>
          </a:prstGeom>
        </p:spPr>
        <p:txBody>
          <a:bodyPr/>
          <a:lstStyle/>
          <a:p>
            <a:endParaRPr/>
          </a:p>
        </p:txBody>
      </p:sp>
      <p:sp>
        <p:nvSpPr>
          <p:cNvPr id="1363" name="Shape 1363"/>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Found in a quarry near the village of Piltdown, Sussex, England.</a:t>
            </a:r>
          </a:p>
          <a:p>
            <a:pPr defTabSz="457200">
              <a:defRPr sz="1200">
                <a:latin typeface="Arial"/>
                <a:ea typeface="Arial"/>
                <a:cs typeface="Arial"/>
                <a:sym typeface="Arial"/>
              </a:defRPr>
            </a:pPr>
            <a:r>
              <a:t>Over the next 40 years, more than 500 scientific essays were written about the fossils, according to Glen Levy, “Piltdown Man”, 16 March 2010, TIME (</a:t>
            </a:r>
            <a:r>
              <a:rPr u="sng">
                <a:hlinkClick r:id="rId3"/>
              </a:rPr>
              <a:t>http://www.time.com/time/specials/packages/article/0,28804,1931133_1931132_1931125,00.html</a:t>
            </a:r>
            <a:r>
              <a:t>, (also http://content.time.com/time/specials/packages/article/0,28804,1931133_1931132_1931125,00.html), accessed 7 June 2016).  TIME’s 30 Nov. 1953 article about the hoax is at </a:t>
            </a:r>
            <a:r>
              <a:rPr u="sng">
                <a:hlinkClick r:id="rId4"/>
              </a:rPr>
              <a:t>http://content.time.com/time/magazine/article/0,9171,823171,00.html</a:t>
            </a:r>
            <a:r>
              <a:t>, accessed 7 June 2016.</a:t>
            </a:r>
          </a:p>
          <a:p>
            <a:pPr defTabSz="457200">
              <a:defRPr sz="1200">
                <a:latin typeface="Arial"/>
                <a:ea typeface="Arial"/>
                <a:cs typeface="Arial"/>
                <a:sym typeface="Arial"/>
              </a:defRPr>
            </a:pPr>
            <a:r>
              <a:t>The ape-like painting is another image at that time: see end of </a:t>
            </a:r>
            <a:r>
              <a:rPr u="sng">
                <a:hlinkClick r:id="rId5"/>
              </a:rPr>
              <a:t>http://www.guardian.co.uk/science/2012/feb/05/piltdown-man-archaeologys-greatest-hoax</a:t>
            </a:r>
            <a:r>
              <a:t>, accessed 2012 Feb 8.</a:t>
            </a:r>
          </a:p>
          <a:p>
            <a:pPr defTabSz="457200">
              <a:defRPr sz="1200">
                <a:latin typeface="Arial"/>
                <a:ea typeface="Arial"/>
                <a:cs typeface="Arial"/>
                <a:sym typeface="Arial"/>
              </a:defRPr>
            </a:pPr>
            <a:endParaRPr/>
          </a:p>
          <a:p>
            <a:pPr defTabSz="457200">
              <a:defRPr sz="1200">
                <a:latin typeface="Arial"/>
                <a:ea typeface="Arial"/>
                <a:cs typeface="Arial"/>
                <a:sym typeface="Arial"/>
              </a:defRPr>
            </a:pPr>
            <a:r>
              <a:t>Fuller quote:</a:t>
            </a:r>
          </a:p>
          <a:p>
            <a:pPr defTabSz="457200">
              <a:defRPr sz="1200">
                <a:latin typeface="Arial"/>
                <a:ea typeface="Arial"/>
                <a:cs typeface="Arial"/>
                <a:sym typeface="Arial"/>
              </a:defRPr>
            </a:pPr>
            <a:r>
              <a:t>“A discovery of supreme importance to all who are interested in the history of the human race was announced at the Geological Society on Wednesday evening (Dec. 18), when Mr. Charles Dawson, of Lewes, and Dr. A. Smith Woodward, the Keeper of the Geological Department of the British Museum, displayed to an eager audience a part of the jaw and a portion of the skull of the most ancient inhabitant of England, if not in Europe. The first of the remains were discovered more than a year ago by Mr. Dawson, in a gravel deposit near Pilt Down Common, close to Uckfield, Sussex. Mr. Dawson, who is a keen student of palæontology, soon made his great find known to Dr. Smith Woodward and the two worked together during the past summer, in a strenuous endeavour to recover, if possible, yet other parts of the skeleton, and especially the rest of the skull. But their efforts have only resulted in obtaining more parts of the skull, and half of the mandible. Nevertheless, the remains thus far recovered leave no possible doubt but that they represent not merely a fossil man, but a man who must be regarded as affording us a link with our remote ancestors, the apes, and hence their surpassing interest.”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Shape 1382"/>
          <p:cNvSpPr>
            <a:spLocks noGrp="1" noRot="1" noChangeAspect="1"/>
          </p:cNvSpPr>
          <p:nvPr>
            <p:ph type="sldImg"/>
          </p:nvPr>
        </p:nvSpPr>
        <p:spPr>
          <a:prstGeom prst="rect">
            <a:avLst/>
          </a:prstGeom>
        </p:spPr>
        <p:txBody>
          <a:bodyPr/>
          <a:lstStyle/>
          <a:p>
            <a:endParaRPr/>
          </a:p>
        </p:txBody>
      </p:sp>
      <p:sp>
        <p:nvSpPr>
          <p:cNvPr id="1383" name="Shape 1383"/>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Source: Gary Parker, </a:t>
            </a:r>
            <a:r>
              <a:rPr i="1"/>
              <a:t>Creation: Facts of Life</a:t>
            </a:r>
            <a:r>
              <a:t> (Master Books), p. 152. or Ian Taylor, </a:t>
            </a:r>
            <a:r>
              <a:rPr i="1"/>
              <a:t>In the Minds of Men</a:t>
            </a:r>
            <a:r>
              <a:t>, 231-3.  </a:t>
            </a:r>
          </a:p>
          <a:p>
            <a:pPr defTabSz="457200">
              <a:defRPr sz="1200">
                <a:latin typeface="Arial"/>
                <a:ea typeface="Arial"/>
                <a:cs typeface="Arial"/>
                <a:sym typeface="Arial"/>
              </a:defRPr>
            </a:pPr>
            <a:r>
              <a:t>source of original picture: *******************************</a:t>
            </a:r>
          </a:p>
          <a:p>
            <a:pPr defTabSz="457200">
              <a:defRPr sz="1200">
                <a:latin typeface="Arial"/>
                <a:ea typeface="Arial"/>
                <a:cs typeface="Arial"/>
                <a:sym typeface="Arial"/>
              </a:defRPr>
            </a:pPr>
            <a:r>
              <a:t>According to this well researched Muslim site </a:t>
            </a:r>
            <a:r>
              <a:rPr u="sng">
                <a:hlinkClick r:id="rId3"/>
              </a:rPr>
              <a:t>http://www.harunyahya.com/refuted8.php#235a</a:t>
            </a:r>
          </a:p>
          <a:p>
            <a:pPr defTabSz="457200">
              <a:defRPr sz="1200">
                <a:latin typeface="Arial"/>
                <a:ea typeface="Arial"/>
                <a:cs typeface="Arial"/>
                <a:sym typeface="Arial"/>
              </a:defRPr>
            </a:pPr>
            <a:r>
              <a:t>Henry Fairfield Osborn named this tooth “Nebraska Man.” (</a:t>
            </a:r>
            <a:r>
              <a:rPr i="1"/>
              <a:t>Hesperophithecus haroldcookii</a:t>
            </a:r>
            <a:r>
              <a:t>, a form of </a:t>
            </a:r>
            <a:r>
              <a:rPr i="1"/>
              <a:t>Pithecanthropus erectus</a:t>
            </a:r>
            <a:r>
              <a:t>)</a:t>
            </a:r>
          </a:p>
          <a:p>
            <a:pPr defTabSz="457200">
              <a:defRPr sz="1200">
                <a:latin typeface="Arial"/>
                <a:ea typeface="Arial"/>
                <a:cs typeface="Arial"/>
                <a:sym typeface="Arial"/>
              </a:defRPr>
            </a:pPr>
            <a:r>
              <a:t>In 1927 other parts of the skeleton were found and reinterpreted as a tooth from an extinct species of pig (in the genus </a:t>
            </a:r>
            <a:r>
              <a:rPr i="1"/>
              <a:t>Prosthennops</a:t>
            </a:r>
            <a:r>
              <a:t>): William K. Gregory, "Hesperopithecus Apparently Not An Ape Nor A Man," </a:t>
            </a:r>
            <a:r>
              <a:rPr i="1"/>
              <a:t>Science</a:t>
            </a:r>
            <a:r>
              <a:t>, vol. 66:1720 (16 Dec. 1927), pp. 579-581. (article in computer file in pdf form)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 name="Shape 1389"/>
          <p:cNvSpPr>
            <a:spLocks noGrp="1" noRot="1" noChangeAspect="1"/>
          </p:cNvSpPr>
          <p:nvPr>
            <p:ph type="sldImg"/>
          </p:nvPr>
        </p:nvSpPr>
        <p:spPr>
          <a:prstGeom prst="rect">
            <a:avLst/>
          </a:prstGeom>
        </p:spPr>
        <p:txBody>
          <a:bodyPr/>
          <a:lstStyle/>
          <a:p>
            <a:endParaRPr/>
          </a:p>
        </p:txBody>
      </p:sp>
      <p:sp>
        <p:nvSpPr>
          <p:cNvPr id="1390" name="Shape 1390"/>
          <p:cNvSpPr>
            <a:spLocks noGrp="1"/>
          </p:cNvSpPr>
          <p:nvPr>
            <p:ph type="body" sz="quarter" idx="1"/>
          </p:nvPr>
        </p:nvSpPr>
        <p:spPr>
          <a:prstGeom prst="rect">
            <a:avLst/>
          </a:prstGeom>
        </p:spPr>
        <p:txBody>
          <a:bodyPr/>
          <a:lstStyle/>
          <a:p>
            <a:r>
              <a:t>Chris Stringer (in 2015 a Research Leader in Human Origins at the Natural History Museum, London), a leading expert in global research.</a:t>
            </a:r>
          </a:p>
          <a:p>
            <a:endParaRPr/>
          </a:p>
          <a:p>
            <a:r>
              <a:t>After mentioning Skulls 1470 and 3733 found by Richard Leakey in Kenya, the Laetoli footprints found by Mary Leakey in Tanzania, and "Lucy" found by Donald Johanson in Ethiopia, Stringer says: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 name="Shape 1431"/>
          <p:cNvSpPr>
            <a:spLocks noGrp="1" noRot="1" noChangeAspect="1"/>
          </p:cNvSpPr>
          <p:nvPr>
            <p:ph type="sldImg"/>
          </p:nvPr>
        </p:nvSpPr>
        <p:spPr>
          <a:prstGeom prst="rect">
            <a:avLst/>
          </a:prstGeom>
        </p:spPr>
        <p:txBody>
          <a:bodyPr/>
          <a:lstStyle/>
          <a:p>
            <a:endParaRPr/>
          </a:p>
        </p:txBody>
      </p:sp>
      <p:sp>
        <p:nvSpPr>
          <p:cNvPr id="1432" name="Shape 1432"/>
          <p:cNvSpPr>
            <a:spLocks noGrp="1"/>
          </p:cNvSpPr>
          <p:nvPr>
            <p:ph type="body" sz="quarter" idx="1"/>
          </p:nvPr>
        </p:nvSpPr>
        <p:spPr>
          <a:prstGeom prst="rect">
            <a:avLst/>
          </a:prstGeom>
        </p:spPr>
        <p:txBody>
          <a:bodyPr/>
          <a:lstStyle/>
          <a:p>
            <a:r>
              <a:rPr u="sng">
                <a:hlinkClick r:id="rId3"/>
              </a:rPr>
              <a:t>https://upload.wikimedia.org/wikipedia/commons/4/49/Ape_skeletons.png</a:t>
            </a:r>
            <a:r>
              <a:t>, accessed 15 Jan 2016</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Shape 1096"/>
          <p:cNvSpPr>
            <a:spLocks noGrp="1" noRot="1" noChangeAspect="1"/>
          </p:cNvSpPr>
          <p:nvPr>
            <p:ph type="sldImg"/>
          </p:nvPr>
        </p:nvSpPr>
        <p:spPr>
          <a:prstGeom prst="rect">
            <a:avLst/>
          </a:prstGeom>
        </p:spPr>
        <p:txBody>
          <a:bodyPr/>
          <a:lstStyle/>
          <a:p>
            <a:endParaRPr/>
          </a:p>
        </p:txBody>
      </p:sp>
      <p:sp>
        <p:nvSpPr>
          <p:cNvPr id="1097" name="Shape 1097"/>
          <p:cNvSpPr>
            <a:spLocks noGrp="1"/>
          </p:cNvSpPr>
          <p:nvPr>
            <p:ph type="body" sz="quarter" idx="1"/>
          </p:nvPr>
        </p:nvSpPr>
        <p:spPr>
          <a:prstGeom prst="rect">
            <a:avLst/>
          </a:prstGeom>
        </p:spPr>
        <p:txBody>
          <a:bodyPr/>
          <a:lstStyle/>
          <a:p>
            <a:pPr defTabSz="914400">
              <a:buClr>
                <a:srgbClr val="FF2600"/>
              </a:buClr>
              <a:defRPr sz="1200">
                <a:uFill>
                  <a:solidFill>
                    <a:srgbClr val="000000"/>
                  </a:solidFill>
                </a:uFill>
                <a:latin typeface="DejaVu Sans Condensed"/>
                <a:ea typeface="DejaVu Sans Condensed"/>
                <a:cs typeface="DejaVu Sans Condensed"/>
                <a:sym typeface="DejaVu Sans Condensed"/>
              </a:defRPr>
            </a:pPr>
            <a:r>
              <a:rPr b="1">
                <a:solidFill>
                  <a:srgbClr val="FF2600"/>
                </a:solidFill>
                <a:uFill>
                  <a:solidFill>
                    <a:srgbClr val="FF2600"/>
                  </a:solidFill>
                </a:uFill>
              </a:rPr>
              <a:t>As we look at what the evolutionists say and what the Bible says, we will see that the scientific evidence fits with the Bible but it does not at all confirm the evolutionist story.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Chart adapted from Reinhard Junker, </a:t>
            </a:r>
            <a:r>
              <a:rPr>
                <a:latin typeface="DejaVu Sans Condensed Oblique"/>
                <a:ea typeface="DejaVu Sans Condensed Oblique"/>
                <a:cs typeface="DejaVu Sans Condensed Oblique"/>
                <a:sym typeface="DejaVu Sans Condensed Oblique"/>
              </a:rPr>
              <a:t>Is Man Descended from Adam?</a:t>
            </a:r>
            <a:r>
              <a:t> (Biblical Creation Society, 2000, translated by Steven Robinson), p. 6.</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 name="Shape 1444"/>
          <p:cNvSpPr>
            <a:spLocks noGrp="1" noRot="1" noChangeAspect="1"/>
          </p:cNvSpPr>
          <p:nvPr>
            <p:ph type="sldImg"/>
          </p:nvPr>
        </p:nvSpPr>
        <p:spPr>
          <a:prstGeom prst="rect">
            <a:avLst/>
          </a:prstGeom>
        </p:spPr>
        <p:txBody>
          <a:bodyPr/>
          <a:lstStyle/>
          <a:p>
            <a:endParaRPr/>
          </a:p>
        </p:txBody>
      </p:sp>
      <p:sp>
        <p:nvSpPr>
          <p:cNvPr id="1445" name="Shape 1445"/>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few human 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 few ape 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ape + human bones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Grind or file the ape bones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noRot="1" noChangeAspect="1"/>
          </p:cNvSpPr>
          <p:nvPr>
            <p:ph type="sldImg"/>
          </p:nvPr>
        </p:nvSpPr>
        <p:spPr>
          <a:prstGeom prst="rect">
            <a:avLst/>
          </a:prstGeom>
        </p:spPr>
        <p:txBody>
          <a:bodyPr/>
          <a:lstStyle/>
          <a:p>
            <a:endParaRPr/>
          </a:p>
        </p:txBody>
      </p:sp>
      <p:sp>
        <p:nvSpPr>
          <p:cNvPr id="1451" name="Shape 145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a:t>Peking Man, Java Man, Hobbit Man, Ida, Homo Habilis, Cro Magnon, Homo naledi, etc.: Fully human, fully ape or imaginary.</a:t>
            </a:r>
          </a:p>
          <a:p>
            <a:pPr defTabSz="914400">
              <a:buClr>
                <a:srgbClr val="000000"/>
              </a:buClr>
              <a:defRPr sz="1200">
                <a:uFill>
                  <a:solidFill>
                    <a:srgbClr val="000000"/>
                  </a:solidFill>
                </a:uFill>
                <a:latin typeface="Arial"/>
                <a:ea typeface="Arial"/>
                <a:cs typeface="Arial"/>
                <a:sym typeface="Arial"/>
              </a:defRPr>
            </a:pPr>
            <a:r>
              <a:t>Homo Habilis—some evolutionists think: a mixture of australopithecine and Homo erectus fossils (i.e, bones from two taxons).  Others: variant of australopithecines.</a:t>
            </a:r>
          </a:p>
          <a:p>
            <a:pPr defTabSz="914400">
              <a:buClr>
                <a:srgbClr val="000000"/>
              </a:buClr>
              <a:defRPr sz="1200">
                <a:uFill>
                  <a:solidFill>
                    <a:srgbClr val="000000"/>
                  </a:solidFill>
                </a:uFill>
                <a:latin typeface="Arial"/>
                <a:ea typeface="Arial"/>
                <a:cs typeface="Arial"/>
                <a:sym typeface="Arial"/>
              </a:defRPr>
            </a:pPr>
            <a:r>
              <a:t>Peking man evidence was all lost in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t>Java man, Hobbit man, Ida, etc.</a:t>
            </a:r>
          </a:p>
          <a:p>
            <a:pPr defTabSz="914400">
              <a:buClr>
                <a:srgbClr val="000000"/>
              </a:buClr>
              <a:defRPr sz="2000">
                <a:uFill>
                  <a:solidFill>
                    <a:srgbClr val="000000"/>
                  </a:solidFill>
                </a:uFill>
                <a:latin typeface="Arial"/>
                <a:ea typeface="Arial"/>
                <a:cs typeface="Arial"/>
                <a:sym typeface="Arial"/>
              </a:defRPr>
            </a:pPr>
            <a:r>
              <a:t>Homo naledi—Dave Menton and Liz Mitchell conclude: ape</a:t>
            </a:r>
          </a:p>
          <a:p>
            <a:pPr defTabSz="914400">
              <a:buClr>
                <a:srgbClr val="000000"/>
              </a:buClr>
              <a:defRPr sz="1200">
                <a:uFill>
                  <a:solidFill>
                    <a:srgbClr val="000000"/>
                  </a:solidFill>
                </a:uFill>
                <a:latin typeface="Arial"/>
                <a:ea typeface="Arial"/>
                <a:cs typeface="Arial"/>
                <a:sym typeface="Arial"/>
              </a:defRPr>
            </a:pPr>
            <a:r>
              <a:t>	https://answersingenesis.org/blogs/ken-ham/2015/09/10/supposed-human-ancestor-found/ </a:t>
            </a:r>
          </a:p>
          <a:p>
            <a:pPr defTabSz="914400">
              <a:buClr>
                <a:srgbClr val="000000"/>
              </a:buClr>
              <a:defRPr sz="1200">
                <a:uFill>
                  <a:solidFill>
                    <a:srgbClr val="000000"/>
                  </a:solidFill>
                </a:uFill>
                <a:latin typeface="Arial"/>
                <a:ea typeface="Arial"/>
                <a:cs typeface="Arial"/>
                <a:sym typeface="Arial"/>
              </a:defRPr>
            </a:pPr>
            <a:r>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t>	https://answersingenesis.org/blogs/ken-ham/2015/09/14/classify-fossil/ (This one looks at the controversy from the perspective of basic principles.)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 name="Shape 1460"/>
          <p:cNvSpPr>
            <a:spLocks noGrp="1" noRot="1" noChangeAspect="1"/>
          </p:cNvSpPr>
          <p:nvPr>
            <p:ph type="sldImg"/>
          </p:nvPr>
        </p:nvSpPr>
        <p:spPr>
          <a:prstGeom prst="rect">
            <a:avLst/>
          </a:prstGeom>
        </p:spPr>
        <p:txBody>
          <a:bodyPr/>
          <a:lstStyle/>
          <a:p>
            <a:endParaRPr/>
          </a:p>
        </p:txBody>
      </p:sp>
      <p:sp>
        <p:nvSpPr>
          <p:cNvPr id="1461" name="Shape 1461"/>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a:t>Peking Man, Java Man, Hobbit Man, Ida, Homo Habilis, Cro Magnon, Homo naledi, etc.: Fully human, fully ape or imaginary.</a:t>
            </a:r>
          </a:p>
          <a:p>
            <a:pPr defTabSz="914400">
              <a:buClr>
                <a:srgbClr val="000000"/>
              </a:buClr>
              <a:defRPr sz="1200">
                <a:uFill>
                  <a:solidFill>
                    <a:srgbClr val="000000"/>
                  </a:solidFill>
                </a:uFill>
                <a:latin typeface="Arial"/>
                <a:ea typeface="Arial"/>
                <a:cs typeface="Arial"/>
                <a:sym typeface="Arial"/>
              </a:defRPr>
            </a:pPr>
            <a:r>
              <a:t>Homo Habilis—some evolutionists think: a mixture of australopithecine and Homo erectus fossils (i.e, bones from two taxons).  Others: variant of australopithecines.</a:t>
            </a:r>
          </a:p>
          <a:p>
            <a:pPr defTabSz="914400">
              <a:buClr>
                <a:srgbClr val="000000"/>
              </a:buClr>
              <a:defRPr sz="1200">
                <a:uFill>
                  <a:solidFill>
                    <a:srgbClr val="000000"/>
                  </a:solidFill>
                </a:uFill>
                <a:latin typeface="Arial"/>
                <a:ea typeface="Arial"/>
                <a:cs typeface="Arial"/>
                <a:sym typeface="Arial"/>
              </a:defRPr>
            </a:pPr>
            <a:r>
              <a:t>Peking man evidence was all lost in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t>Java man, Hobbit man, Ida, etc.</a:t>
            </a:r>
          </a:p>
          <a:p>
            <a:pPr defTabSz="914400">
              <a:buClr>
                <a:srgbClr val="000000"/>
              </a:buClr>
              <a:defRPr sz="2000">
                <a:uFill>
                  <a:solidFill>
                    <a:srgbClr val="000000"/>
                  </a:solidFill>
                </a:uFill>
                <a:latin typeface="Arial"/>
                <a:ea typeface="Arial"/>
                <a:cs typeface="Arial"/>
                <a:sym typeface="Arial"/>
              </a:defRPr>
            </a:pPr>
            <a:r>
              <a:t>Homo naledi—Dave Menton and Liz Mitchell conclude: ape</a:t>
            </a:r>
          </a:p>
          <a:p>
            <a:pPr defTabSz="914400">
              <a:buClr>
                <a:srgbClr val="000000"/>
              </a:buClr>
              <a:defRPr sz="1200">
                <a:uFill>
                  <a:solidFill>
                    <a:srgbClr val="000000"/>
                  </a:solidFill>
                </a:uFill>
                <a:latin typeface="Arial"/>
                <a:ea typeface="Arial"/>
                <a:cs typeface="Arial"/>
                <a:sym typeface="Arial"/>
              </a:defRPr>
            </a:pPr>
            <a:r>
              <a:t>	https://answersingenesis.org/blogs/ken-ham/2015/09/10/supposed-human-ancestor-found/ </a:t>
            </a:r>
          </a:p>
          <a:p>
            <a:pPr defTabSz="914400">
              <a:buClr>
                <a:srgbClr val="000000"/>
              </a:buClr>
              <a:defRPr sz="1200">
                <a:uFill>
                  <a:solidFill>
                    <a:srgbClr val="000000"/>
                  </a:solidFill>
                </a:uFill>
                <a:latin typeface="Arial"/>
                <a:ea typeface="Arial"/>
                <a:cs typeface="Arial"/>
                <a:sym typeface="Arial"/>
              </a:defRPr>
            </a:pPr>
            <a:r>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t>	https://answersingenesis.org/blogs/ken-ham/2015/09/14/classify-fossil/ (This one looks at the controversy from the perspective of basic principles.)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 name="Shape 1469"/>
          <p:cNvSpPr>
            <a:spLocks noGrp="1" noRot="1" noChangeAspect="1"/>
          </p:cNvSpPr>
          <p:nvPr>
            <p:ph type="sldImg"/>
          </p:nvPr>
        </p:nvSpPr>
        <p:spPr>
          <a:prstGeom prst="rect">
            <a:avLst/>
          </a:prstGeom>
        </p:spPr>
        <p:txBody>
          <a:bodyPr/>
          <a:lstStyle/>
          <a:p>
            <a:endParaRPr/>
          </a:p>
        </p:txBody>
      </p:sp>
      <p:sp>
        <p:nvSpPr>
          <p:cNvPr id="1470" name="Shape 147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a:t>Peking Man, Java Man, Hobbit Man, Ida, Homo Habilis, Cro Magnon, Homo naledi, etc.: Fully human, fully ape or imaginary.</a:t>
            </a:r>
          </a:p>
          <a:p>
            <a:pPr defTabSz="914400">
              <a:buClr>
                <a:srgbClr val="000000"/>
              </a:buClr>
              <a:defRPr sz="1200">
                <a:uFill>
                  <a:solidFill>
                    <a:srgbClr val="000000"/>
                  </a:solidFill>
                </a:uFill>
                <a:latin typeface="Arial"/>
                <a:ea typeface="Arial"/>
                <a:cs typeface="Arial"/>
                <a:sym typeface="Arial"/>
              </a:defRPr>
            </a:pPr>
            <a:r>
              <a:t>Homo Habilis—some evolutionists think: a mixture of australopithecine and Homo erectus fossils (i.e, bones from two taxons).  Others: variant of australopithecines.</a:t>
            </a:r>
          </a:p>
          <a:p>
            <a:pPr defTabSz="914400">
              <a:buClr>
                <a:srgbClr val="000000"/>
              </a:buClr>
              <a:defRPr sz="1200">
                <a:uFill>
                  <a:solidFill>
                    <a:srgbClr val="000000"/>
                  </a:solidFill>
                </a:uFill>
                <a:latin typeface="Arial"/>
                <a:ea typeface="Arial"/>
                <a:cs typeface="Arial"/>
                <a:sym typeface="Arial"/>
              </a:defRPr>
            </a:pPr>
            <a:r>
              <a:t>Peking man evidence was all lost in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t>Java man, Hobbit man, Ida, etc.</a:t>
            </a:r>
          </a:p>
          <a:p>
            <a:pPr defTabSz="914400">
              <a:buClr>
                <a:srgbClr val="000000"/>
              </a:buClr>
              <a:defRPr sz="2000">
                <a:uFill>
                  <a:solidFill>
                    <a:srgbClr val="000000"/>
                  </a:solidFill>
                </a:uFill>
                <a:latin typeface="Arial"/>
                <a:ea typeface="Arial"/>
                <a:cs typeface="Arial"/>
                <a:sym typeface="Arial"/>
              </a:defRPr>
            </a:pPr>
            <a:r>
              <a:t>Homo naledi—Dave Menton and Liz Mitchell conclude: ape</a:t>
            </a:r>
          </a:p>
          <a:p>
            <a:pPr defTabSz="914400">
              <a:buClr>
                <a:srgbClr val="000000"/>
              </a:buClr>
              <a:defRPr sz="1200">
                <a:uFill>
                  <a:solidFill>
                    <a:srgbClr val="000000"/>
                  </a:solidFill>
                </a:uFill>
                <a:latin typeface="Arial"/>
                <a:ea typeface="Arial"/>
                <a:cs typeface="Arial"/>
                <a:sym typeface="Arial"/>
              </a:defRPr>
            </a:pPr>
            <a:r>
              <a:t>	https://answersingenesis.org/blogs/ken-ham/2015/09/10/supposed-human-ancestor-found/ </a:t>
            </a:r>
          </a:p>
          <a:p>
            <a:pPr defTabSz="914400">
              <a:buClr>
                <a:srgbClr val="000000"/>
              </a:buClr>
              <a:defRPr sz="1200">
                <a:uFill>
                  <a:solidFill>
                    <a:srgbClr val="000000"/>
                  </a:solidFill>
                </a:uFill>
                <a:latin typeface="Arial"/>
                <a:ea typeface="Arial"/>
                <a:cs typeface="Arial"/>
                <a:sym typeface="Arial"/>
              </a:defRPr>
            </a:pPr>
            <a:r>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t>	https://answersingenesis.org/blogs/ken-ham/2015/09/14/classify-fossil/ (This one looks at the controversy from the perspective of basic principles.)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 name="Shape 1477"/>
          <p:cNvSpPr>
            <a:spLocks noGrp="1" noRot="1" noChangeAspect="1"/>
          </p:cNvSpPr>
          <p:nvPr>
            <p:ph type="sldImg"/>
          </p:nvPr>
        </p:nvSpPr>
        <p:spPr>
          <a:prstGeom prst="rect">
            <a:avLst/>
          </a:prstGeom>
        </p:spPr>
        <p:txBody>
          <a:bodyPr/>
          <a:lstStyle/>
          <a:p>
            <a:endParaRPr/>
          </a:p>
        </p:txBody>
      </p:sp>
      <p:sp>
        <p:nvSpPr>
          <p:cNvPr id="1478" name="Shape 1478"/>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Arial"/>
                <a:ea typeface="Arial"/>
                <a:cs typeface="Arial"/>
                <a:sym typeface="Arial"/>
              </a:defRPr>
            </a:pPr>
            <a:r>
              <a:rPr sz="2400"/>
              <a:t>Peking Man, Java Man, Hobbit Man, Ida, Homo Habilis, Cro Magnon, Homo naledi, etc.: Fully human, fully ape or imaginary.</a:t>
            </a:r>
          </a:p>
          <a:p>
            <a:pPr defTabSz="914400">
              <a:buClr>
                <a:srgbClr val="000000"/>
              </a:buClr>
              <a:defRPr sz="1200">
                <a:uFill>
                  <a:solidFill>
                    <a:srgbClr val="000000"/>
                  </a:solidFill>
                </a:uFill>
                <a:latin typeface="Arial"/>
                <a:ea typeface="Arial"/>
                <a:cs typeface="Arial"/>
                <a:sym typeface="Arial"/>
              </a:defRPr>
            </a:pPr>
            <a:r>
              <a:t>Homo Habilis—some evolutionists think: a mixture of australopithecine and Homo erectus fossils (i.e, bones from two taxons).  Others: variant of australopithecines.</a:t>
            </a:r>
          </a:p>
          <a:p>
            <a:pPr defTabSz="914400">
              <a:buClr>
                <a:srgbClr val="000000"/>
              </a:buClr>
              <a:defRPr sz="1200">
                <a:uFill>
                  <a:solidFill>
                    <a:srgbClr val="000000"/>
                  </a:solidFill>
                </a:uFill>
                <a:latin typeface="Arial"/>
                <a:ea typeface="Arial"/>
                <a:cs typeface="Arial"/>
                <a:sym typeface="Arial"/>
              </a:defRPr>
            </a:pPr>
            <a:r>
              <a:t>Peking man evidence was all lost in 1941 during WW2.  We only have plaster casts remaining.</a:t>
            </a:r>
          </a:p>
          <a:p>
            <a:pPr defTabSz="914400">
              <a:buClr>
                <a:srgbClr val="000000"/>
              </a:buClr>
              <a:defRPr sz="1200">
                <a:uFill>
                  <a:solidFill>
                    <a:srgbClr val="000000"/>
                  </a:solidFill>
                </a:uFill>
                <a:latin typeface="Arial"/>
                <a:ea typeface="Arial"/>
                <a:cs typeface="Arial"/>
                <a:sym typeface="Arial"/>
              </a:defRPr>
            </a:pPr>
            <a:r>
              <a:t>Java man, Hobbit man, Ida, etc.</a:t>
            </a:r>
          </a:p>
          <a:p>
            <a:pPr defTabSz="914400">
              <a:buClr>
                <a:srgbClr val="000000"/>
              </a:buClr>
              <a:defRPr sz="2000">
                <a:uFill>
                  <a:solidFill>
                    <a:srgbClr val="000000"/>
                  </a:solidFill>
                </a:uFill>
                <a:latin typeface="Arial"/>
                <a:ea typeface="Arial"/>
                <a:cs typeface="Arial"/>
                <a:sym typeface="Arial"/>
              </a:defRPr>
            </a:pPr>
            <a:r>
              <a:t>Homo naledi—Dave Menton and Liz Mitchell conclude: ape</a:t>
            </a:r>
          </a:p>
          <a:p>
            <a:pPr defTabSz="914400">
              <a:buClr>
                <a:srgbClr val="000000"/>
              </a:buClr>
              <a:defRPr sz="1200">
                <a:uFill>
                  <a:solidFill>
                    <a:srgbClr val="000000"/>
                  </a:solidFill>
                </a:uFill>
                <a:latin typeface="Arial"/>
                <a:ea typeface="Arial"/>
                <a:cs typeface="Arial"/>
                <a:sym typeface="Arial"/>
              </a:defRPr>
            </a:pPr>
            <a:r>
              <a:t>	https://answersingenesis.org/blogs/ken-ham/2015/09/10/supposed-human-ancestor-found/ </a:t>
            </a:r>
          </a:p>
          <a:p>
            <a:pPr defTabSz="914400">
              <a:buClr>
                <a:srgbClr val="000000"/>
              </a:buClr>
              <a:defRPr sz="1200">
                <a:uFill>
                  <a:solidFill>
                    <a:srgbClr val="000000"/>
                  </a:solidFill>
                </a:uFill>
                <a:latin typeface="Arial"/>
                <a:ea typeface="Arial"/>
                <a:cs typeface="Arial"/>
                <a:sym typeface="Arial"/>
              </a:defRPr>
            </a:pPr>
            <a:r>
              <a:t>	https://answersingenesis.org/human-evolution/homo-naledi-new-species-human-ancestor/ (This one is the most analytical.)</a:t>
            </a:r>
          </a:p>
          <a:p>
            <a:pPr defTabSz="914400">
              <a:buClr>
                <a:srgbClr val="000000"/>
              </a:buClr>
              <a:defRPr sz="1200">
                <a:uFill>
                  <a:solidFill>
                    <a:srgbClr val="000000"/>
                  </a:solidFill>
                </a:uFill>
                <a:latin typeface="Arial"/>
                <a:ea typeface="Arial"/>
                <a:cs typeface="Arial"/>
                <a:sym typeface="Arial"/>
              </a:defRPr>
            </a:pPr>
            <a:r>
              <a:t>	https://answersingenesis.org/blogs/ken-ham/2015/09/14/classify-fossil/ (This one looks at the controversy from the perspective of basic principles.)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 name="Shape 1490"/>
          <p:cNvSpPr>
            <a:spLocks noGrp="1" noRot="1" noChangeAspect="1"/>
          </p:cNvSpPr>
          <p:nvPr>
            <p:ph type="sldImg"/>
          </p:nvPr>
        </p:nvSpPr>
        <p:spPr>
          <a:prstGeom prst="rect">
            <a:avLst/>
          </a:prstGeom>
        </p:spPr>
        <p:txBody>
          <a:bodyPr/>
          <a:lstStyle/>
          <a:p>
            <a:endParaRPr/>
          </a:p>
        </p:txBody>
      </p:sp>
      <p:sp>
        <p:nvSpPr>
          <p:cNvPr id="1491" name="Shape 1491"/>
          <p:cNvSpPr>
            <a:spLocks noGrp="1"/>
          </p:cNvSpPr>
          <p:nvPr>
            <p:ph type="body" sz="quarter" idx="1"/>
          </p:nvPr>
        </p:nvSpPr>
        <p:spPr>
          <a:prstGeom prst="rect">
            <a:avLst/>
          </a:prstGeom>
        </p:spPr>
        <p:txBody>
          <a:bodyPr/>
          <a:lstStyle/>
          <a:p>
            <a:pPr defTabSz="457200">
              <a:defRPr sz="2400">
                <a:latin typeface="Helvetica"/>
                <a:ea typeface="Helvetica"/>
                <a:cs typeface="Helvetica"/>
                <a:sym typeface="Helvetica"/>
              </a:defRPr>
            </a:pPr>
            <a:r>
              <a:t>Stott died in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Picture from </a:t>
            </a:r>
            <a:r>
              <a:rPr u="sng">
                <a:hlinkClick r:id="rId3"/>
              </a:rPr>
              <a:t>http://www.cslewis.org/programs/cruise/2004/speakers.html</a:t>
            </a:r>
            <a:r>
              <a:t>, downloaded 15 April 2005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“It seems perfectly possible to reconcile the historicity of Adam with at least some (theistic) evolutionary theory. Many biblical Christians in fact do so, believing them to be not entirely incompatible. To assert the historicity of an original pair who sinned through disobedience is one thing; it is quite another to deny all evolution and assert the separate and special creation of everything, including both subhuman creatures and Adam’s body. “The suggestion (for it is no more than this) does not seem to me to be against Scripture and therefore impossible that when God made man in His own image, what He did was to stamp His own likeness on one of the many ‘hominids’ which appear to have been living at the time.”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“Speaking hesitatingly as a non-scientist,” Stott goes on to indicate that he leans toward the idea of pre-Adamite hominids who were anatomically indistinguishable from modern man but who did not bear the image of God.</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John Stott, quoted in Colin Chapman, The Case for Christianity (Grand Rapids, MI: Eerdmans, 1981), p. 130.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Shape 1498"/>
          <p:cNvSpPr>
            <a:spLocks noGrp="1" noRot="1" noChangeAspect="1"/>
          </p:cNvSpPr>
          <p:nvPr>
            <p:ph type="sldImg"/>
          </p:nvPr>
        </p:nvSpPr>
        <p:spPr>
          <a:prstGeom prst="rect">
            <a:avLst/>
          </a:prstGeom>
        </p:spPr>
        <p:txBody>
          <a:bodyPr/>
          <a:lstStyle/>
          <a:p>
            <a:endParaRPr/>
          </a:p>
        </p:txBody>
      </p:sp>
      <p:sp>
        <p:nvSpPr>
          <p:cNvPr id="1499" name="Shape 1499"/>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Picture from http://www.cslewis.org/programs/cruise/2004/speakers.html, downloaded 15 April 2005</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 name="Shape 1518"/>
          <p:cNvSpPr>
            <a:spLocks noGrp="1" noRot="1" noChangeAspect="1"/>
          </p:cNvSpPr>
          <p:nvPr>
            <p:ph type="sldImg"/>
          </p:nvPr>
        </p:nvSpPr>
        <p:spPr>
          <a:prstGeom prst="rect">
            <a:avLst/>
          </a:prstGeom>
        </p:spPr>
        <p:txBody>
          <a:bodyPr/>
          <a:lstStyle/>
          <a:p>
            <a:endParaRPr/>
          </a:p>
        </p:txBody>
      </p:sp>
      <p:sp>
        <p:nvSpPr>
          <p:cNvPr id="1519" name="Shape 1519"/>
          <p:cNvSpPr>
            <a:spLocks noGrp="1"/>
          </p:cNvSpPr>
          <p:nvPr>
            <p:ph type="body" sz="quarter" idx="1"/>
          </p:nvPr>
        </p:nvSpPr>
        <p:spPr>
          <a:prstGeom prst="rect">
            <a:avLst/>
          </a:prstGeom>
        </p:spPr>
        <p:txBody>
          <a:bodyPr/>
          <a:lstStyle>
            <a:lvl1pPr defTabSz="914400">
              <a:buClr>
                <a:srgbClr val="000000"/>
              </a:buClr>
              <a:defRPr sz="2400">
                <a:uFill>
                  <a:solidFill>
                    <a:srgbClr val="000000"/>
                  </a:solidFill>
                </a:uFill>
                <a:latin typeface="DejaVu Sans Condensed"/>
                <a:ea typeface="DejaVu Sans Condensed"/>
                <a:cs typeface="DejaVu Sans Condensed"/>
                <a:sym typeface="DejaVu Sans Condensed"/>
              </a:defRPr>
            </a:lvl1pPr>
          </a:lstStyle>
          <a:p>
            <a:r>
              <a:t>Man and woman are the only creatures made in the image of God.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4" name="Shape 1524"/>
          <p:cNvSpPr>
            <a:spLocks noGrp="1" noRot="1" noChangeAspect="1"/>
          </p:cNvSpPr>
          <p:nvPr>
            <p:ph type="sldImg"/>
          </p:nvPr>
        </p:nvSpPr>
        <p:spPr>
          <a:prstGeom prst="rect">
            <a:avLst/>
          </a:prstGeom>
        </p:spPr>
        <p:txBody>
          <a:bodyPr/>
          <a:lstStyle/>
          <a:p>
            <a:endParaRPr/>
          </a:p>
        </p:txBody>
      </p:sp>
      <p:sp>
        <p:nvSpPr>
          <p:cNvPr id="1525" name="Shape 1525"/>
          <p:cNvSpPr>
            <a:spLocks noGrp="1"/>
          </p:cNvSpPr>
          <p:nvPr>
            <p:ph type="body" sz="quarter" idx="1"/>
          </p:nvPr>
        </p:nvSpPr>
        <p:spPr>
          <a:prstGeom prst="rect">
            <a:avLst/>
          </a:prstGeom>
        </p:spPr>
        <p:txBody>
          <a:bodyPr/>
          <a:lstStyle/>
          <a:p>
            <a:pPr defTabSz="457200">
              <a:defRPr sz="2400">
                <a:latin typeface="Arial"/>
                <a:ea typeface="Arial"/>
                <a:cs typeface="Arial"/>
                <a:sym typeface="Arial"/>
              </a:defRPr>
            </a:pPr>
            <a:r>
              <a:t>NAS, NIV, NKJV, HCSB: “living being”</a:t>
            </a:r>
          </a:p>
          <a:p>
            <a:pPr defTabSz="457200">
              <a:defRPr sz="2400">
                <a:latin typeface="Arial"/>
                <a:ea typeface="Arial"/>
                <a:cs typeface="Arial"/>
                <a:sym typeface="Arial"/>
              </a:defRPr>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noRot="1" noChangeAspect="1"/>
          </p:cNvSpPr>
          <p:nvPr>
            <p:ph type="sldImg"/>
          </p:nvPr>
        </p:nvSpPr>
        <p:spPr>
          <a:prstGeom prst="rect">
            <a:avLst/>
          </a:prstGeom>
        </p:spPr>
        <p:txBody>
          <a:bodyPr/>
          <a:lstStyle/>
          <a:p>
            <a:endParaRPr/>
          </a:p>
        </p:txBody>
      </p:sp>
      <p:sp>
        <p:nvSpPr>
          <p:cNvPr id="1544" name="Shape 1544"/>
          <p:cNvSpPr>
            <a:spLocks noGrp="1"/>
          </p:cNvSpPr>
          <p:nvPr>
            <p:ph type="body" sz="quarter" idx="1"/>
          </p:nvPr>
        </p:nvSpPr>
        <p:spPr>
          <a:prstGeom prst="rect">
            <a:avLst/>
          </a:prstGeom>
        </p:spPr>
        <p:txBody>
          <a:bodyPr/>
          <a:lstStyle/>
          <a:p>
            <a:pPr defTabSz="914400">
              <a:buClr>
                <a:srgbClr val="000000"/>
              </a:buClr>
              <a:defRPr>
                <a:uFill>
                  <a:solidFill>
                    <a:srgbClr val="000000"/>
                  </a:solidFill>
                </a:uFill>
                <a:latin typeface="DejaVu Sans Condensed"/>
                <a:ea typeface="DejaVu Sans Condensed"/>
                <a:cs typeface="DejaVu Sans Condensed"/>
                <a:sym typeface="DejaVu Sans Condensed"/>
              </a:defRPr>
            </a:pPr>
            <a:r>
              <a:t>When you die you are not going to become some sub-human living creature.  You are literally going to become dust.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 name="Shape 1112"/>
          <p:cNvSpPr>
            <a:spLocks noGrp="1" noRot="1" noChangeAspect="1"/>
          </p:cNvSpPr>
          <p:nvPr>
            <p:ph type="sldImg"/>
          </p:nvPr>
        </p:nvSpPr>
        <p:spPr>
          <a:prstGeom prst="rect">
            <a:avLst/>
          </a:prstGeom>
        </p:spPr>
        <p:txBody>
          <a:bodyPr/>
          <a:lstStyle/>
          <a:p>
            <a:endParaRPr/>
          </a:p>
        </p:txBody>
      </p:sp>
      <p:sp>
        <p:nvSpPr>
          <p:cNvPr id="1113" name="Shape 1113"/>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Most of the evidence for australopithecus has been found in east Africa, especially Kenya and Ethiopia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noRot="1" noChangeAspect="1"/>
          </p:cNvSpPr>
          <p:nvPr>
            <p:ph type="sldImg"/>
          </p:nvPr>
        </p:nvSpPr>
        <p:spPr>
          <a:prstGeom prst="rect">
            <a:avLst/>
          </a:prstGeom>
        </p:spPr>
        <p:txBody>
          <a:bodyPr/>
          <a:lstStyle/>
          <a:p>
            <a:endParaRPr/>
          </a:p>
        </p:txBody>
      </p:sp>
      <p:sp>
        <p:nvSpPr>
          <p:cNvPr id="1551" name="Shape 1551"/>
          <p:cNvSpPr>
            <a:spLocks noGrp="1"/>
          </p:cNvSpPr>
          <p:nvPr>
            <p:ph type="body" sz="quarter" idx="1"/>
          </p:nvPr>
        </p:nvSpPr>
        <p:spPr>
          <a:prstGeom prst="rect">
            <a:avLst/>
          </a:prstGeom>
        </p:spPr>
        <p:txBody>
          <a:bodyPr/>
          <a:lstStyle/>
          <a:p>
            <a:r>
              <a:t>naming animals =&gt; Adam saw he is alone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 name="Shape 1556"/>
          <p:cNvSpPr>
            <a:spLocks noGrp="1" noRot="1" noChangeAspect="1"/>
          </p:cNvSpPr>
          <p:nvPr>
            <p:ph type="sldImg"/>
          </p:nvPr>
        </p:nvSpPr>
        <p:spPr>
          <a:prstGeom prst="rect">
            <a:avLst/>
          </a:prstGeom>
        </p:spPr>
        <p:txBody>
          <a:bodyPr/>
          <a:lstStyle/>
          <a:p>
            <a:endParaRPr/>
          </a:p>
        </p:txBody>
      </p:sp>
      <p:sp>
        <p:nvSpPr>
          <p:cNvPr id="1557" name="Shape 1557"/>
          <p:cNvSpPr>
            <a:spLocks noGrp="1"/>
          </p:cNvSpPr>
          <p:nvPr>
            <p:ph type="body" sz="quarter" idx="1"/>
          </p:nvPr>
        </p:nvSpPr>
        <p:spPr>
          <a:prstGeom prst="rect">
            <a:avLst/>
          </a:prstGeom>
        </p:spPr>
        <p:txBody>
          <a:bodyPr/>
          <a:lstStyle>
            <a:lvl1pPr defTabSz="914400">
              <a:buClr>
                <a:srgbClr val="000000"/>
              </a:buClr>
              <a:defRPr sz="2400">
                <a:uFill>
                  <a:solidFill>
                    <a:srgbClr val="000000"/>
                  </a:solidFill>
                </a:uFill>
                <a:latin typeface="DejaVu Sans Condensed"/>
                <a:ea typeface="DejaVu Sans Condensed"/>
                <a:cs typeface="DejaVu Sans Condensed"/>
                <a:sym typeface="DejaVu Sans Condensed"/>
              </a:defRPr>
            </a:lvl1pPr>
          </a:lstStyle>
          <a:p>
            <a:r>
              <a:t>NASB</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3" name="Shape 1573"/>
          <p:cNvSpPr>
            <a:spLocks noGrp="1" noRot="1" noChangeAspect="1"/>
          </p:cNvSpPr>
          <p:nvPr>
            <p:ph type="sldImg"/>
          </p:nvPr>
        </p:nvSpPr>
        <p:spPr>
          <a:prstGeom prst="rect">
            <a:avLst/>
          </a:prstGeom>
        </p:spPr>
        <p:txBody>
          <a:bodyPr/>
          <a:lstStyle/>
          <a:p>
            <a:endParaRPr/>
          </a:p>
        </p:txBody>
      </p:sp>
      <p:sp>
        <p:nvSpPr>
          <p:cNvPr id="1574" name="Shape 1574"/>
          <p:cNvSpPr>
            <a:spLocks noGrp="1"/>
          </p:cNvSpPr>
          <p:nvPr>
            <p:ph type="body" sz="quarter" idx="1"/>
          </p:nvPr>
        </p:nvSpPr>
        <p:spPr>
          <a:prstGeom prst="rect">
            <a:avLst/>
          </a:prstGeom>
        </p:spPr>
        <p:txBody>
          <a:bodyPr/>
          <a:lstStyle>
            <a:lvl1pPr defTabSz="914400">
              <a:buClr>
                <a:srgbClr val="000000"/>
              </a:buClr>
              <a:defRPr sz="3200">
                <a:uFill>
                  <a:solidFill>
                    <a:srgbClr val="000000"/>
                  </a:solidFill>
                </a:uFill>
                <a:latin typeface="DejaVu Sans Condensed"/>
                <a:ea typeface="DejaVu Sans Condensed"/>
                <a:cs typeface="DejaVu Sans Condensed"/>
                <a:sym typeface="DejaVu Sans Condensed"/>
              </a:defRPr>
            </a:lvl1pPr>
          </a:lstStyle>
          <a:p>
            <a:r>
              <a:t>NASB</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 name="Shape 1604"/>
          <p:cNvSpPr>
            <a:spLocks noGrp="1" noRot="1" noChangeAspect="1"/>
          </p:cNvSpPr>
          <p:nvPr>
            <p:ph type="sldImg"/>
          </p:nvPr>
        </p:nvSpPr>
        <p:spPr>
          <a:prstGeom prst="rect">
            <a:avLst/>
          </a:prstGeom>
        </p:spPr>
        <p:txBody>
          <a:bodyPr/>
          <a:lstStyle/>
          <a:p>
            <a:endParaRPr/>
          </a:p>
        </p:txBody>
      </p:sp>
      <p:sp>
        <p:nvSpPr>
          <p:cNvPr id="1605" name="Shape 1605"/>
          <p:cNvSpPr>
            <a:spLocks noGrp="1"/>
          </p:cNvSpPr>
          <p:nvPr>
            <p:ph type="body" sz="quarter" idx="1"/>
          </p:nvPr>
        </p:nvSpPr>
        <p:spPr>
          <a:prstGeom prst="rect">
            <a:avLst/>
          </a:prstGeom>
        </p:spPr>
        <p:txBody>
          <a:bodyPr/>
          <a:lstStyle/>
          <a:p>
            <a:pPr>
              <a:defRPr sz="2000"/>
            </a:pPr>
            <a:r>
              <a:t>Experts in the Human Genome Project agreed there is only one human race.</a:t>
            </a:r>
          </a:p>
          <a:p>
            <a:pPr>
              <a:defRPr sz="2000"/>
            </a:pPr>
            <a:r>
              <a:rPr u="sng">
                <a:hlinkClick r:id="rId3"/>
              </a:rPr>
              <a:t>http://en.wikipedia.org/wiki/Human_Genome_Project</a:t>
            </a:r>
          </a:p>
          <a:p>
            <a:pPr defTabSz="457200">
              <a:spcBef>
                <a:spcPts val="700"/>
              </a:spcBef>
              <a:defRPr sz="1400">
                <a:solidFill>
                  <a:srgbClr val="252525"/>
                </a:solidFill>
                <a:latin typeface="Helvetica"/>
                <a:ea typeface="Helvetica"/>
                <a:cs typeface="Helvetica"/>
                <a:sym typeface="Helvetica"/>
              </a:defRPr>
            </a:pPr>
            <a:r>
              <a:t>The </a:t>
            </a:r>
            <a:r>
              <a:rPr b="1"/>
              <a:t>Human Genome Project</a:t>
            </a:r>
            <a:r>
              <a:t> (</a:t>
            </a:r>
            <a:r>
              <a:rPr b="1"/>
              <a:t>HGP</a:t>
            </a:r>
            <a:r>
              <a:t>) is an international </a:t>
            </a:r>
            <a:r>
              <a:rPr u="sng">
                <a:solidFill>
                  <a:srgbClr val="0645AD"/>
                </a:solidFill>
                <a:hlinkClick r:id="rId4"/>
              </a:rPr>
              <a:t>scientific research</a:t>
            </a:r>
            <a:r>
              <a:t> project with the goal of determining the sequence of chemical </a:t>
            </a:r>
            <a:r>
              <a:rPr u="sng">
                <a:solidFill>
                  <a:srgbClr val="0645AD"/>
                </a:solidFill>
                <a:hlinkClick r:id="rId5"/>
              </a:rPr>
              <a:t>base pairs</a:t>
            </a:r>
            <a:r>
              <a:t> which make up human </a:t>
            </a:r>
            <a:r>
              <a:rPr u="sng">
                <a:solidFill>
                  <a:srgbClr val="0645AD"/>
                </a:solidFill>
                <a:hlinkClick r:id="rId6"/>
              </a:rPr>
              <a:t>DNA</a:t>
            </a:r>
            <a:r>
              <a:t>, and of identifying and mapping all of the </a:t>
            </a:r>
            <a:r>
              <a:rPr u="sng">
                <a:solidFill>
                  <a:srgbClr val="0645AD"/>
                </a:solidFill>
                <a:hlinkClick r:id="rId7"/>
              </a:rPr>
              <a:t>genes</a:t>
            </a:r>
            <a:r>
              <a:t> of the </a:t>
            </a:r>
            <a:r>
              <a:rPr u="sng">
                <a:solidFill>
                  <a:srgbClr val="0645AD"/>
                </a:solidFill>
                <a:hlinkClick r:id="rId8"/>
              </a:rPr>
              <a:t>human genome</a:t>
            </a:r>
            <a:r>
              <a:t> from both a physical and functional standpoint.</a:t>
            </a:r>
            <a:r>
              <a:rPr sz="1200">
                <a:solidFill>
                  <a:srgbClr val="0645AD"/>
                </a:solidFill>
              </a:rPr>
              <a:t>[1]</a:t>
            </a:r>
            <a:r>
              <a:t> It remains the world's largest collaborative biological project.</a:t>
            </a:r>
            <a:r>
              <a:rPr sz="1200">
                <a:solidFill>
                  <a:srgbClr val="0645AD"/>
                </a:solidFill>
              </a:rPr>
              <a:t>[2]</a:t>
            </a:r>
            <a:r>
              <a:t> The project was proposed and funded by the US government ; planning started in 1984, the project got underway in 1990, and was declared complete in 2003. A parallel project was conducted outside of government by the </a:t>
            </a:r>
            <a:r>
              <a:rPr u="sng">
                <a:solidFill>
                  <a:srgbClr val="0645AD"/>
                </a:solidFill>
                <a:hlinkClick r:id="rId9"/>
              </a:rPr>
              <a:t>Celera Corporation</a:t>
            </a:r>
            <a:r>
              <a:t>, or Celera Genomics, which was formally launched in 1998. Most of the government-sponsored sequencing was performed in </a:t>
            </a:r>
            <a:r>
              <a:rPr u="sng">
                <a:solidFill>
                  <a:srgbClr val="0645AD"/>
                </a:solidFill>
                <a:hlinkClick r:id="rId10"/>
              </a:rPr>
              <a:t>universities</a:t>
            </a:r>
            <a:r>
              <a:t> and research centres in China, France, Germany, Japan, Spain, the United Kingdom, and the United States.</a:t>
            </a:r>
            <a:r>
              <a:rPr sz="1200">
                <a:solidFill>
                  <a:srgbClr val="0645AD"/>
                </a:solidFill>
              </a:rPr>
              <a:t>[3]</a:t>
            </a:r>
          </a:p>
          <a:p>
            <a:pPr defTabSz="457200">
              <a:spcBef>
                <a:spcPts val="700"/>
              </a:spcBef>
              <a:defRPr sz="1400">
                <a:solidFill>
                  <a:srgbClr val="252525"/>
                </a:solidFill>
                <a:latin typeface="Helvetica"/>
                <a:ea typeface="Helvetica"/>
                <a:cs typeface="Helvetica"/>
                <a:sym typeface="Helvetica"/>
              </a:defRPr>
            </a:pPr>
            <a:r>
              <a:t>The Human Genome Project originally aimed to map the </a:t>
            </a:r>
            <a:r>
              <a:rPr u="sng">
                <a:solidFill>
                  <a:srgbClr val="0645AD"/>
                </a:solidFill>
                <a:hlinkClick r:id="rId11"/>
              </a:rPr>
              <a:t>nucleotides</a:t>
            </a:r>
            <a:r>
              <a:t> contained in a human </a:t>
            </a:r>
            <a:r>
              <a:rPr u="sng">
                <a:solidFill>
                  <a:srgbClr val="0645AD"/>
                </a:solidFill>
                <a:hlinkClick r:id="rId12"/>
              </a:rPr>
              <a:t>haploid</a:t>
            </a:r>
            <a:r>
              <a:t> </a:t>
            </a:r>
            <a:r>
              <a:rPr u="sng">
                <a:solidFill>
                  <a:srgbClr val="0645AD"/>
                </a:solidFill>
                <a:hlinkClick r:id="rId13"/>
              </a:rPr>
              <a:t>reference genome</a:t>
            </a:r>
            <a:r>
              <a:t> (more than three billion). The "genome" of any given individual is unique; mapping "the human genome" involves sequencing multiple variations of each gene.</a:t>
            </a:r>
            <a:r>
              <a:rPr sz="1200">
                <a:solidFill>
                  <a:srgbClr val="0645AD"/>
                </a:solidFill>
              </a:rPr>
              <a:t>[4]</a:t>
            </a:r>
            <a:r>
              <a:t> The project did not study the entire DNA found in </a:t>
            </a:r>
            <a:r>
              <a:rPr u="sng">
                <a:solidFill>
                  <a:srgbClr val="0645AD"/>
                </a:solidFill>
                <a:hlinkClick r:id="rId14"/>
              </a:rPr>
              <a:t>human cells</a:t>
            </a:r>
            <a:r>
              <a:t>; some </a:t>
            </a:r>
            <a:r>
              <a:rPr u="sng">
                <a:solidFill>
                  <a:srgbClr val="0645AD"/>
                </a:solidFill>
                <a:hlinkClick r:id="rId15"/>
              </a:rPr>
              <a:t>heterochromatic</a:t>
            </a:r>
            <a:r>
              <a:t> areas (about 8% of the total genome) remain unsequenced.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2" name="Shape 1632"/>
          <p:cNvSpPr>
            <a:spLocks noGrp="1" noRot="1" noChangeAspect="1"/>
          </p:cNvSpPr>
          <p:nvPr>
            <p:ph type="sldImg"/>
          </p:nvPr>
        </p:nvSpPr>
        <p:spPr>
          <a:prstGeom prst="rect">
            <a:avLst/>
          </a:prstGeom>
        </p:spPr>
        <p:txBody>
          <a:bodyPr/>
          <a:lstStyle/>
          <a:p>
            <a:endParaRPr/>
          </a:p>
        </p:txBody>
      </p:sp>
      <p:sp>
        <p:nvSpPr>
          <p:cNvPr id="1633" name="Shape 1633"/>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a:ea typeface="DejaVu Sans"/>
                <a:cs typeface="DejaVu Sans"/>
                <a:sym typeface="DejaVu Sans"/>
              </a:defRPr>
            </a:pPr>
            <a:r>
              <a:t>Top chart: Kenneth F. Weaver “The Search for our Ancestors,” </a:t>
            </a:r>
            <a:r>
              <a:rPr>
                <a:latin typeface="DejaVu Sans Oblique"/>
                <a:ea typeface="DejaVu Sans Oblique"/>
                <a:cs typeface="DejaVu Sans Oblique"/>
                <a:sym typeface="DejaVu Sans Oblique"/>
              </a:rPr>
              <a:t>National Geographic </a:t>
            </a:r>
            <a:r>
              <a:t>(Nov. 1985), pp. 574-577.  Notice the feet, hands, arm length, subtly racist skin color.</a:t>
            </a:r>
          </a:p>
          <a:p>
            <a:pPr defTabSz="914400">
              <a:buClr>
                <a:srgbClr val="000000"/>
              </a:buClr>
              <a:defRPr sz="1200">
                <a:uFill>
                  <a:solidFill>
                    <a:srgbClr val="000000"/>
                  </a:solidFill>
                </a:uFill>
                <a:latin typeface="DejaVu Sans"/>
                <a:ea typeface="DejaVu Sans"/>
                <a:cs typeface="DejaVu Sans"/>
                <a:sym typeface="DejaVu Sans"/>
              </a:defRPr>
            </a:pPr>
            <a:r>
              <a:t>Bottom chart: William Howells (Prof. of Anthrop., Harvard), </a:t>
            </a:r>
            <a:r>
              <a:rPr>
                <a:latin typeface="DejaVu Sans Oblique"/>
                <a:ea typeface="DejaVu Sans Oblique"/>
                <a:cs typeface="DejaVu Sans Oblique"/>
                <a:sym typeface="DejaVu Sans Oblique"/>
              </a:rPr>
              <a:t>Early Man</a:t>
            </a:r>
            <a:r>
              <a:t> (New York: Time-Life Books, 1971), pp. 41-45.  I have a similar chart to this one in my Photos from F. Clark Howell, </a:t>
            </a:r>
            <a:r>
              <a:rPr>
                <a:latin typeface="DejaVu Sans Oblique"/>
                <a:ea typeface="DejaVu Sans Oblique"/>
                <a:cs typeface="DejaVu Sans Oblique"/>
                <a:sym typeface="DejaVu Sans Oblique"/>
              </a:rPr>
              <a:t>Early Man</a:t>
            </a:r>
            <a:r>
              <a:t> (New York: Time-Life Books,1973).</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 name="Shape 1638"/>
          <p:cNvSpPr>
            <a:spLocks noGrp="1" noRot="1" noChangeAspect="1"/>
          </p:cNvSpPr>
          <p:nvPr>
            <p:ph type="sldImg"/>
          </p:nvPr>
        </p:nvSpPr>
        <p:spPr>
          <a:prstGeom prst="rect">
            <a:avLst/>
          </a:prstGeom>
        </p:spPr>
        <p:txBody>
          <a:bodyPr/>
          <a:lstStyle/>
          <a:p>
            <a:endParaRPr/>
          </a:p>
        </p:txBody>
      </p:sp>
      <p:sp>
        <p:nvSpPr>
          <p:cNvPr id="1639" name="Shape 1639"/>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http://dsc.discovery.com/news/2007/12/11/human-evolution.html, article dated 11 Dec. 2007, accessed 27 July 2008</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Notice the arm length and subtly racist skin color change.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 name="Shape 1801"/>
          <p:cNvSpPr>
            <a:spLocks noGrp="1" noRot="1" noChangeAspect="1"/>
          </p:cNvSpPr>
          <p:nvPr>
            <p:ph type="sldImg"/>
          </p:nvPr>
        </p:nvSpPr>
        <p:spPr>
          <a:prstGeom prst="rect">
            <a:avLst/>
          </a:prstGeom>
        </p:spPr>
        <p:txBody>
          <a:bodyPr/>
          <a:lstStyle/>
          <a:p>
            <a:endParaRPr/>
          </a:p>
        </p:txBody>
      </p:sp>
      <p:sp>
        <p:nvSpPr>
          <p:cNvPr id="1802" name="Shape 1802"/>
          <p:cNvSpPr>
            <a:spLocks noGrp="1"/>
          </p:cNvSpPr>
          <p:nvPr>
            <p:ph type="body" sz="quarter" idx="1"/>
          </p:nvPr>
        </p:nvSpPr>
        <p:spPr>
          <a:prstGeom prst="rect">
            <a:avLst/>
          </a:prstGeom>
        </p:spPr>
        <p:txBody>
          <a:bodyPr/>
          <a:lstStyle>
            <a:lvl1pPr defTabSz="914400">
              <a:buClr>
                <a:srgbClr val="000000"/>
              </a:buClr>
              <a:defRPr sz="2400">
                <a:uFill>
                  <a:solidFill>
                    <a:srgbClr val="000000"/>
                  </a:solidFill>
                </a:uFill>
                <a:latin typeface="DejaVu Sans Condensed"/>
                <a:ea typeface="DejaVu Sans Condensed"/>
                <a:cs typeface="DejaVu Sans Condensed"/>
                <a:sym typeface="DejaVu Sans Condensed"/>
              </a:defRPr>
            </a:lvl1pPr>
          </a:lstStyle>
          <a:p>
            <a:r>
              <a:t>Mother is from Ghana.        Father is from Germany.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Shape 1807"/>
          <p:cNvSpPr>
            <a:spLocks noGrp="1" noRot="1" noChangeAspect="1"/>
          </p:cNvSpPr>
          <p:nvPr>
            <p:ph type="sldImg"/>
          </p:nvPr>
        </p:nvSpPr>
        <p:spPr>
          <a:prstGeom prst="rect">
            <a:avLst/>
          </a:prstGeom>
        </p:spPr>
        <p:txBody>
          <a:bodyPr/>
          <a:lstStyle/>
          <a:p>
            <a:endParaRPr/>
          </a:p>
        </p:txBody>
      </p:sp>
      <p:sp>
        <p:nvSpPr>
          <p:cNvPr id="1808" name="Shape 1808"/>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Girls born in 2005.  Both parents have black fathers and white mothers</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Lucy Laing, “Twin Sisters—One Black, One White—Turn Heads in England,” </a:t>
            </a:r>
            <a:r>
              <a:rPr>
                <a:latin typeface="DejaVu Sans Condensed Oblique"/>
                <a:ea typeface="DejaVu Sans Condensed Oblique"/>
                <a:cs typeface="DejaVu Sans Condensed Oblique"/>
                <a:sym typeface="DejaVu Sans Condensed Oblique"/>
              </a:rPr>
              <a:t>JET</a:t>
            </a:r>
            <a:r>
              <a:t>, vol. 109:12 (27 March 2006), p. 36.</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AiG has permission to use this picture.  It is used in the museum.</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endParaRP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See also follow story (next slide) at </a:t>
            </a:r>
            <a:r>
              <a:rPr>
                <a:latin typeface="Arial"/>
                <a:ea typeface="Arial"/>
                <a:cs typeface="Arial"/>
                <a:sym typeface="Arial"/>
              </a:rPr>
              <a:t>Paul Harris and Lucy Laing, “Closer than ever... The million-to-one black and white twins Kian and Remee turn seven,” </a:t>
            </a:r>
            <a:r>
              <a:rPr i="1">
                <a:latin typeface="Arial"/>
                <a:ea typeface="Arial"/>
                <a:cs typeface="Arial"/>
                <a:sym typeface="Arial"/>
              </a:rPr>
              <a:t>The Daily Mail </a:t>
            </a:r>
            <a:r>
              <a:rPr>
                <a:latin typeface="Arial"/>
                <a:ea typeface="Arial"/>
                <a:cs typeface="Arial"/>
                <a:sym typeface="Arial"/>
              </a:rPr>
              <a:t>(UK), 30 March 2012.  One (Kian) is a brown-eyed “black” and the other (Remee) is a blue-eyed “white.”  Their middle-brown parents (f: Remi, m: Kylee) both have “white” mothers and “black” fathers.</a:t>
            </a:r>
          </a:p>
          <a:p>
            <a:pPr>
              <a:defRPr sz="1200">
                <a:latin typeface="Arial"/>
                <a:ea typeface="Arial"/>
                <a:cs typeface="Arial"/>
                <a:sym typeface="Arial"/>
              </a:defRPr>
            </a:pPr>
            <a:r>
              <a:rPr u="sng">
                <a:hlinkClick r:id="rId3"/>
              </a:rPr>
              <a:t>http://www.dailymail.co.uk/news/article-2123050/Look-The-black-white-twins-turn-seven.html</a:t>
            </a:r>
            <a:r>
              <a:t>, accessed 22 April 2014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 name="Shape 1814"/>
          <p:cNvSpPr>
            <a:spLocks noGrp="1" noRot="1" noChangeAspect="1"/>
          </p:cNvSpPr>
          <p:nvPr>
            <p:ph type="sldImg"/>
          </p:nvPr>
        </p:nvSpPr>
        <p:spPr>
          <a:prstGeom prst="rect">
            <a:avLst/>
          </a:prstGeom>
        </p:spPr>
        <p:txBody>
          <a:bodyPr/>
          <a:lstStyle/>
          <a:p>
            <a:endParaRPr/>
          </a:p>
        </p:txBody>
      </p:sp>
      <p:sp>
        <p:nvSpPr>
          <p:cNvPr id="1815" name="Shape 1815"/>
          <p:cNvSpPr>
            <a:spLocks noGrp="1"/>
          </p:cNvSpPr>
          <p:nvPr>
            <p:ph type="body" sz="quarter" idx="1"/>
          </p:nvPr>
        </p:nvSpPr>
        <p:spPr>
          <a:prstGeom prst="rect">
            <a:avLst/>
          </a:prstGeom>
        </p:spPr>
        <p:txBody>
          <a:bodyPr/>
          <a:lstStyle/>
          <a:p>
            <a:pPr defTabSz="457200">
              <a:defRPr sz="2000" b="1">
                <a:latin typeface="Arial"/>
                <a:ea typeface="Arial"/>
                <a:cs typeface="Arial"/>
                <a:sym typeface="Arial"/>
              </a:defRPr>
            </a:pPr>
            <a:r>
              <a:t>Here they are at age 7.</a:t>
            </a:r>
          </a:p>
          <a:p>
            <a:pPr defTabSz="457200">
              <a:defRPr sz="2000">
                <a:latin typeface="Arial"/>
                <a:ea typeface="Arial"/>
                <a:cs typeface="Arial"/>
                <a:sym typeface="Arial"/>
              </a:defRPr>
            </a:pPr>
            <a:r>
              <a:t>Paul Harris and Lucy Laing, “Closer than ever... The million-to-one black and white twins Kian and Remee turn seven,” The Daily Mail (UK), 30 March 2012.  One (Kian) is a brown-eyed “black” and the other (Remee) is a blue-eyed “white.”  Their middle-brown parents (f: Remi, m: Kylee) both have “white” mothers and “black” fathers.</a:t>
            </a:r>
          </a:p>
          <a:p>
            <a:pPr>
              <a:defRPr sz="1200">
                <a:latin typeface="Arial"/>
                <a:ea typeface="Arial"/>
                <a:cs typeface="Arial"/>
                <a:sym typeface="Arial"/>
              </a:defRPr>
            </a:pPr>
            <a:r>
              <a:rPr u="sng">
                <a:hlinkClick r:id="rId3"/>
              </a:rPr>
              <a:t>http://www.dailymail.co.uk/news/article-2123050/Look-The-black-white-twins-turn-seven.html</a:t>
            </a:r>
            <a:r>
              <a:t>, accessed 22 April 2014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Shape 1119"/>
          <p:cNvSpPr>
            <a:spLocks noGrp="1" noRot="1" noChangeAspect="1"/>
          </p:cNvSpPr>
          <p:nvPr>
            <p:ph type="sldImg"/>
          </p:nvPr>
        </p:nvSpPr>
        <p:spPr>
          <a:prstGeom prst="rect">
            <a:avLst/>
          </a:prstGeom>
        </p:spPr>
        <p:txBody>
          <a:bodyPr/>
          <a:lstStyle/>
          <a:p>
            <a:endParaRPr/>
          </a:p>
        </p:txBody>
      </p:sp>
      <p:sp>
        <p:nvSpPr>
          <p:cNvPr id="1120" name="Shape 1120"/>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100s of bone pieces representing 40% of body, say evolutionists.  but </a:t>
            </a:r>
            <a:r>
              <a:rPr sz="2800"/>
              <a:t>actually found only 47 of the 207 bones (25%).</a:t>
            </a:r>
            <a:r>
              <a:t>  Estimated height: 3’ 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Australopithecus afarensis</a:t>
            </a:r>
            <a:r>
              <a:t> found by Donald Johanson in 1974 in Hadar Formation of Awash Valley in Ethiopia’s Afar triangle.  She’s been dated at 3.2 million years old.</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Johanson named her “Lucy” because as he came back into camp, the Beatles song “Lucy in the sky with diamonds” was playing.</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Research has since shown that Lucy was male not female (David Menton’s video: Lucy: She’s no lady)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More australopithecines have been found and the evolutionist consensus is that they are transitional forms between chimps and humans.  But the australopithecine </a:t>
            </a:r>
            <a:r>
              <a:rPr b="1"/>
              <a:t>fingers are long and curved like a chimpanzee</a:t>
            </a:r>
            <a:r>
              <a:t> and the </a:t>
            </a:r>
            <a:r>
              <a:rPr b="1"/>
              <a:t>wrist has a locking mechanism like chimpanzees</a:t>
            </a:r>
            <a:r>
              <a:t> that walk on their knuckles on all fours. The </a:t>
            </a:r>
            <a:r>
              <a:rPr b="1"/>
              <a:t>organ of balance is also very chimp-like</a:t>
            </a:r>
            <a:r>
              <a:t> in the australopithecines. Conclusions can be difficult to draw because these </a:t>
            </a:r>
            <a:r>
              <a:rPr b="1"/>
              <a:t>fossils are fragmentary and broken</a:t>
            </a:r>
            <a:r>
              <a:t> and must be reassembled.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 name="Shape 1830"/>
          <p:cNvSpPr>
            <a:spLocks noGrp="1" noRot="1" noChangeAspect="1"/>
          </p:cNvSpPr>
          <p:nvPr>
            <p:ph type="sldImg"/>
          </p:nvPr>
        </p:nvSpPr>
        <p:spPr>
          <a:prstGeom prst="rect">
            <a:avLst/>
          </a:prstGeom>
        </p:spPr>
        <p:txBody>
          <a:bodyPr/>
          <a:lstStyle/>
          <a:p>
            <a:endParaRPr/>
          </a:p>
        </p:txBody>
      </p:sp>
      <p:sp>
        <p:nvSpPr>
          <p:cNvPr id="1831" name="Shape 1831"/>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From Reinhard Junker, Is Man Descended from Adam? (Biblical Creation Society, 2000, translated by Steven Robinson), p. 37.</a:t>
            </a:r>
          </a:p>
          <a:p>
            <a:pPr defTabSz="457200">
              <a:defRPr sz="1200">
                <a:latin typeface="Arial"/>
                <a:ea typeface="Arial"/>
                <a:cs typeface="Arial"/>
                <a:sym typeface="Arial"/>
              </a:defRPr>
            </a:pPr>
            <a:r>
              <a:rPr i="1"/>
              <a:t>Neanderthal</a:t>
            </a:r>
            <a:r>
              <a:t>, </a:t>
            </a:r>
            <a:r>
              <a:rPr i="1"/>
              <a:t>Homo erectus</a:t>
            </a:r>
            <a:r>
              <a:t> and </a:t>
            </a:r>
            <a:r>
              <a:rPr i="1"/>
              <a:t>Cro Magnon</a:t>
            </a:r>
            <a:r>
              <a:t> have the same range of brain size and the same inner ear structure (key for determining that they habitually walked upright) as modern man has. They buried their dead and did artwork like modern man does, too.</a:t>
            </a:r>
          </a:p>
          <a:p>
            <a:pPr defTabSz="457200">
              <a:defRPr sz="1200">
                <a:latin typeface="Arial"/>
                <a:ea typeface="Arial"/>
                <a:cs typeface="Arial"/>
                <a:sym typeface="Arial"/>
              </a:defRPr>
            </a:pPr>
            <a:r>
              <a:t>Good article (dated 2000) on Homo erectus being equal to modern man is: John Woodmorrape, “How different is the cranial-vault thickness of </a:t>
            </a:r>
            <a:r>
              <a:rPr i="1"/>
              <a:t>Homo erectus</a:t>
            </a:r>
            <a:r>
              <a:t> from modern man?”, &lt;</a:t>
            </a:r>
            <a:r>
              <a:rPr u="sng">
                <a:hlinkClick r:id="rId3"/>
              </a:rPr>
              <a:t>www.answersingenesis.org/home/area/magazines/tj/docs/v14n1_cranium.asp</a:t>
            </a:r>
            <a:r>
              <a:t>&gt;.</a:t>
            </a:r>
          </a:p>
          <a:p>
            <a:pPr defTabSz="457200">
              <a:defRPr sz="1200">
                <a:latin typeface="Arial"/>
                <a:ea typeface="Arial"/>
                <a:cs typeface="Arial"/>
                <a:sym typeface="Arial"/>
              </a:defRPr>
            </a:pPr>
            <a:r>
              <a:t>Even in the absence of genomic data, it seems reasonable to consider </a:t>
            </a:r>
            <a:r>
              <a:rPr i="1"/>
              <a:t>Homo erectus </a:t>
            </a:r>
            <a:r>
              <a:t>as human beings. Like Neanderthals, </a:t>
            </a:r>
            <a:r>
              <a:rPr i="1"/>
              <a:t>Homo erectus </a:t>
            </a:r>
            <a:r>
              <a:t>left abundant evidence of their ability to use tools, control fire, and bury the dead. Not all variations among humans have survived, but all descended from a literal Adam and Eve. </a:t>
            </a:r>
            <a:r>
              <a:rPr u="sng">
                <a:hlinkClick r:id="rId4"/>
              </a:rPr>
              <a:t>http://www.answersingenesis.org/articles/2011/06/03/feedback-search-for-historical-adam</a:t>
            </a:r>
            <a:r>
              <a:t>.  For more information about </a:t>
            </a:r>
            <a:r>
              <a:rPr i="1"/>
              <a:t>Homo erectus</a:t>
            </a:r>
            <a:r>
              <a:t> see “Homo erectus: A Man for All Seasons” and “Homo erectus: All in the Family” in </a:t>
            </a:r>
            <a:r>
              <a:rPr i="1"/>
              <a:t>Bones of Contention</a:t>
            </a:r>
            <a:r>
              <a:t> by Marvin Lubenow.</a:t>
            </a:r>
          </a:p>
          <a:p>
            <a:pPr defTabSz="457200">
              <a:defRPr sz="1200">
                <a:latin typeface="Arial"/>
                <a:ea typeface="Arial"/>
                <a:cs typeface="Arial"/>
                <a:sym typeface="Arial"/>
              </a:defRPr>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 name="Shape 1839"/>
          <p:cNvSpPr>
            <a:spLocks noGrp="1" noRot="1" noChangeAspect="1"/>
          </p:cNvSpPr>
          <p:nvPr>
            <p:ph type="sldImg"/>
          </p:nvPr>
        </p:nvSpPr>
        <p:spPr>
          <a:prstGeom prst="rect">
            <a:avLst/>
          </a:prstGeom>
        </p:spPr>
        <p:txBody>
          <a:bodyPr/>
          <a:lstStyle/>
          <a:p>
            <a:endParaRPr/>
          </a:p>
        </p:txBody>
      </p:sp>
      <p:sp>
        <p:nvSpPr>
          <p:cNvPr id="1840" name="Shape 1840"/>
          <p:cNvSpPr>
            <a:spLocks noGrp="1"/>
          </p:cNvSpPr>
          <p:nvPr>
            <p:ph type="body" sz="quarter" idx="1"/>
          </p:nvPr>
        </p:nvSpPr>
        <p:spPr>
          <a:prstGeom prst="rect">
            <a:avLst/>
          </a:prstGeom>
        </p:spPr>
        <p:txBody>
          <a:bodyPr/>
          <a:lstStyle/>
          <a:p>
            <a:pPr defTabSz="914400">
              <a:buClr>
                <a:srgbClr val="FF2600"/>
              </a:buClr>
              <a:defRPr sz="1200">
                <a:uFill>
                  <a:solidFill>
                    <a:srgbClr val="000000"/>
                  </a:solidFill>
                </a:uFill>
                <a:latin typeface="DejaVu Sans Condensed"/>
                <a:ea typeface="DejaVu Sans Condensed"/>
                <a:cs typeface="DejaVu Sans Condensed"/>
                <a:sym typeface="DejaVu Sans Condensed"/>
              </a:defRPr>
            </a:pPr>
            <a:r>
              <a:rPr b="1">
                <a:solidFill>
                  <a:srgbClr val="FF2600"/>
                </a:solidFill>
                <a:uFill>
                  <a:solidFill>
                    <a:srgbClr val="FF2600"/>
                  </a:solidFill>
                </a:uFill>
              </a:rPr>
              <a:t>As we look at what the evolutionists say and what the Bible says, we will see that the scientific evidence fits with the Bible but it does not at all confirm the evolutionist story.</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Chart adapted from Reinhard Junker, </a:t>
            </a:r>
            <a:r>
              <a:rPr>
                <a:latin typeface="DejaVu Sans Condensed Oblique"/>
                <a:ea typeface="DejaVu Sans Condensed Oblique"/>
                <a:cs typeface="DejaVu Sans Condensed Oblique"/>
                <a:sym typeface="DejaVu Sans Condensed Oblique"/>
              </a:rPr>
              <a:t>Is Man Descended from Adam?</a:t>
            </a:r>
            <a:r>
              <a:t> (Biblical Creation Society, 2000, translated by Steven Robinson), p. 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Shape 1844"/>
          <p:cNvSpPr>
            <a:spLocks noGrp="1" noRot="1" noChangeAspect="1"/>
          </p:cNvSpPr>
          <p:nvPr>
            <p:ph type="sldImg"/>
          </p:nvPr>
        </p:nvSpPr>
        <p:spPr>
          <a:prstGeom prst="rect">
            <a:avLst/>
          </a:prstGeom>
        </p:spPr>
        <p:txBody>
          <a:bodyPr/>
          <a:lstStyle/>
          <a:p>
            <a:endParaRPr/>
          </a:p>
        </p:txBody>
      </p:sp>
      <p:sp>
        <p:nvSpPr>
          <p:cNvPr id="1845" name="Shape 1845"/>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overhead’s content.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 name="Shape 1851"/>
          <p:cNvSpPr>
            <a:spLocks noGrp="1" noRot="1" noChangeAspect="1"/>
          </p:cNvSpPr>
          <p:nvPr>
            <p:ph type="sldImg"/>
          </p:nvPr>
        </p:nvSpPr>
        <p:spPr>
          <a:prstGeom prst="rect">
            <a:avLst/>
          </a:prstGeom>
        </p:spPr>
        <p:txBody>
          <a:bodyPr/>
          <a:lstStyle/>
          <a:p>
            <a:endParaRPr/>
          </a:p>
        </p:txBody>
      </p:sp>
      <p:sp>
        <p:nvSpPr>
          <p:cNvPr id="1852" name="Shape 1852"/>
          <p:cNvSpPr>
            <a:spLocks noGrp="1"/>
          </p:cNvSpPr>
          <p:nvPr>
            <p:ph type="body" sz="quarter" idx="1"/>
          </p:nvPr>
        </p:nvSpPr>
        <p:spPr>
          <a:prstGeom prst="rect">
            <a:avLst/>
          </a:prstGeom>
        </p:spPr>
        <p:txBody>
          <a:bodyPr/>
          <a:lstStyle>
            <a:lvl1pPr defTabSz="914400">
              <a:buClr>
                <a:srgbClr val="000000"/>
              </a:buClr>
              <a:defRPr sz="2500">
                <a:uFill>
                  <a:solidFill>
                    <a:srgbClr val="000000"/>
                  </a:solidFill>
                </a:uFill>
                <a:latin typeface="DejaVu Sans Condensed"/>
                <a:ea typeface="DejaVu Sans Condensed"/>
                <a:cs typeface="DejaVu Sans Condensed"/>
                <a:sym typeface="DejaVu Sans Condensed"/>
              </a:defRPr>
            </a:lvl1pPr>
          </a:lstStyle>
          <a:p>
            <a:r>
              <a:t>Picture and quote: Assoc. Press, “Crowds go ape over ‘humans’ zoo exhibit,” 26 Aug. 2005, http://www.msnbc.msn.com/id/9087023/, still on line as video clip and article on 2011 May 22.</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 name="Shape 1857"/>
          <p:cNvSpPr>
            <a:spLocks noGrp="1" noRot="1" noChangeAspect="1"/>
          </p:cNvSpPr>
          <p:nvPr>
            <p:ph type="sldImg"/>
          </p:nvPr>
        </p:nvSpPr>
        <p:spPr>
          <a:prstGeom prst="rect">
            <a:avLst/>
          </a:prstGeom>
        </p:spPr>
        <p:txBody>
          <a:bodyPr/>
          <a:lstStyle/>
          <a:p>
            <a:endParaRPr/>
          </a:p>
        </p:txBody>
      </p:sp>
      <p:sp>
        <p:nvSpPr>
          <p:cNvPr id="1858" name="Shape 1858"/>
          <p:cNvSpPr>
            <a:spLocks noGrp="1"/>
          </p:cNvSpPr>
          <p:nvPr>
            <p:ph type="body" sz="quarter" idx="1"/>
          </p:nvPr>
        </p:nvSpPr>
        <p:spPr>
          <a:prstGeom prst="rect">
            <a:avLst/>
          </a:prstGeom>
        </p:spPr>
        <p:txBody>
          <a:bodyPr/>
          <a:lstStyle/>
          <a:p>
            <a:pPr defTabSz="457200">
              <a:defRPr sz="2000">
                <a:latin typeface="Arial"/>
                <a:ea typeface="Arial"/>
                <a:cs typeface="Arial"/>
                <a:sym typeface="Arial"/>
              </a:defRPr>
            </a:pPr>
            <a:r>
              <a:t>His first wife and kids were brutally murdered by white thugs working for the Belgian government.  His second wife died from a poisonous snake bite. Ota Benga (1881-1916), a pygmy in the Belgian Congo (now the Democratic Republic of Congo), was captured and sold into slavery by another tribe.  He was later purchased by African explorer Samuel Verner (motivated by evolution theory) who presented Ota to the Bronx Zoo in New York City, where he was </a:t>
            </a:r>
            <a:r>
              <a:rPr b="1"/>
              <a:t>caged and displayed with an orangutan in the monkey house</a:t>
            </a:r>
            <a:r>
              <a:t> in September, </a:t>
            </a:r>
            <a:r>
              <a:rPr b="1" u="sng"/>
              <a:t>1904</a:t>
            </a:r>
            <a:r>
              <a:t>.  </a:t>
            </a:r>
          </a:p>
          <a:p>
            <a:pPr defTabSz="457200">
              <a:defRPr sz="2000">
                <a:latin typeface="Arial"/>
                <a:ea typeface="Arial"/>
                <a:cs typeface="Arial"/>
                <a:sym typeface="Arial"/>
              </a:defRPr>
            </a:pPr>
            <a:r>
              <a:t>Black pastors immediately protested and some whites also became concerned.  Eventually, he was let out during the day (he was ill-treated by the zoo visitors and even sometimes was hostile back towards them), but had to sleep in the Monkey cage at night. Finally in </a:t>
            </a:r>
            <a:r>
              <a:rPr b="1" u="sng"/>
              <a:t>late 1906 he got out</a:t>
            </a:r>
            <a:r>
              <a:t> of the zoo and he was cared for by Christians, both black and white, eventually settling in Lynchburg, VA.  He became a baptized Christian and attended classes at Virginia Theological Seminary and College for several years.  But he quit, went to work in a tobacco factory and 2-3 years later (in 1916) at the age of 35 he committed suicide.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 name="Shape 1884"/>
          <p:cNvSpPr>
            <a:spLocks noGrp="1" noRot="1" noChangeAspect="1"/>
          </p:cNvSpPr>
          <p:nvPr>
            <p:ph type="sldImg"/>
          </p:nvPr>
        </p:nvSpPr>
        <p:spPr>
          <a:prstGeom prst="rect">
            <a:avLst/>
          </a:prstGeom>
        </p:spPr>
        <p:txBody>
          <a:bodyPr/>
          <a:lstStyle/>
          <a:p>
            <a:endParaRPr/>
          </a:p>
        </p:txBody>
      </p:sp>
      <p:sp>
        <p:nvSpPr>
          <p:cNvPr id="1885" name="Shape 1885"/>
          <p:cNvSpPr>
            <a:spLocks noGrp="1"/>
          </p:cNvSpPr>
          <p:nvPr>
            <p:ph type="body" sz="quarter" idx="1"/>
          </p:nvPr>
        </p:nvSpPr>
        <p:spPr>
          <a:prstGeom prst="rect">
            <a:avLst/>
          </a:prstGeom>
        </p:spPr>
        <p:txBody>
          <a:bodyPr/>
          <a:lstStyle>
            <a:lvl1pPr defTabSz="457200">
              <a:defRPr sz="1200" u="sng">
                <a:latin typeface="Arial"/>
                <a:ea typeface="Arial"/>
                <a:cs typeface="Arial"/>
                <a:sym typeface="Arial"/>
                <a:hlinkClick r:id="rId3"/>
              </a:defRPr>
            </a:lvl1pPr>
          </a:lstStyle>
          <a:p>
            <a:pPr>
              <a:defRPr u="none"/>
            </a:pPr>
            <a:r>
              <a:rPr u="sng">
                <a:hlinkClick r:id="rId3"/>
              </a:rPr>
              <a:t>https://atheists.org/atheism/Christmas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6" name="Shape 1896"/>
          <p:cNvSpPr>
            <a:spLocks noGrp="1" noRot="1" noChangeAspect="1"/>
          </p:cNvSpPr>
          <p:nvPr>
            <p:ph type="sldImg"/>
          </p:nvPr>
        </p:nvSpPr>
        <p:spPr>
          <a:prstGeom prst="rect">
            <a:avLst/>
          </a:prstGeom>
        </p:spPr>
        <p:txBody>
          <a:bodyPr/>
          <a:lstStyle/>
          <a:p>
            <a:endParaRPr/>
          </a:p>
        </p:txBody>
      </p:sp>
      <p:sp>
        <p:nvSpPr>
          <p:cNvPr id="1897" name="Shape 1897"/>
          <p:cNvSpPr>
            <a:spLocks noGrp="1"/>
          </p:cNvSpPr>
          <p:nvPr>
            <p:ph type="body" sz="quarter" idx="1"/>
          </p:nvPr>
        </p:nvSpPr>
        <p:spPr>
          <a:prstGeom prst="rect">
            <a:avLst/>
          </a:prstGeom>
        </p:spPr>
        <p:txBody>
          <a:bodyPr/>
          <a:lstStyle>
            <a:lvl1pPr defTabSz="914400">
              <a:buClr>
                <a:srgbClr val="000000"/>
              </a:buClr>
              <a:defRPr sz="1200">
                <a:uFill>
                  <a:solidFill>
                    <a:srgbClr val="000000"/>
                  </a:solidFill>
                </a:uFill>
                <a:latin typeface="DejaVu Sans Condensed"/>
                <a:ea typeface="DejaVu Sans Condensed"/>
                <a:cs typeface="DejaVu Sans Condensed"/>
                <a:sym typeface="DejaVu Sans Condensed"/>
              </a:defRPr>
            </a:lvl1pPr>
          </a:lstStyle>
          <a:p>
            <a:r>
              <a:t>Article in file cabinet: Ostling 2011</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6" name="Shape 1906"/>
          <p:cNvSpPr>
            <a:spLocks noGrp="1" noRot="1" noChangeAspect="1"/>
          </p:cNvSpPr>
          <p:nvPr>
            <p:ph type="sldImg"/>
          </p:nvPr>
        </p:nvSpPr>
        <p:spPr>
          <a:prstGeom prst="rect">
            <a:avLst/>
          </a:prstGeom>
        </p:spPr>
        <p:txBody>
          <a:bodyPr/>
          <a:lstStyle/>
          <a:p>
            <a:endParaRPr/>
          </a:p>
        </p:txBody>
      </p:sp>
      <p:sp>
        <p:nvSpPr>
          <p:cNvPr id="1907" name="Shape 1907"/>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Adam and Eve: AiG Museum</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Cross and Tomb: AiG graphic</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Birth of Jesus: </a:t>
            </a:r>
            <a:r>
              <a:rPr u="sng">
                <a:latin typeface="Arial"/>
                <a:ea typeface="Arial"/>
                <a:cs typeface="Arial"/>
                <a:sym typeface="Arial"/>
                <a:hlinkClick r:id="rId3"/>
              </a:rPr>
              <a:t>http://oneyearbible.blogs.com/photos/uncategorized/jesus_manger.jpg</a:t>
            </a:r>
            <a:r>
              <a:rPr>
                <a:latin typeface="Arial"/>
                <a:ea typeface="Arial"/>
                <a:cs typeface="Arial"/>
                <a:sym typeface="Arial"/>
              </a:rPr>
              <a:t>, accessed 1 Sept. 2006</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 name="Shape 1940"/>
          <p:cNvSpPr>
            <a:spLocks noGrp="1" noRot="1" noChangeAspect="1"/>
          </p:cNvSpPr>
          <p:nvPr>
            <p:ph type="sldImg"/>
          </p:nvPr>
        </p:nvSpPr>
        <p:spPr>
          <a:prstGeom prst="rect">
            <a:avLst/>
          </a:prstGeom>
        </p:spPr>
        <p:txBody>
          <a:bodyPr/>
          <a:lstStyle/>
          <a:p>
            <a:endParaRPr/>
          </a:p>
        </p:txBody>
      </p:sp>
      <p:sp>
        <p:nvSpPr>
          <p:cNvPr id="1941" name="Shape 1941"/>
          <p:cNvSpPr>
            <a:spLocks noGrp="1"/>
          </p:cNvSpPr>
          <p:nvPr>
            <p:ph type="body" sz="quarter" idx="1"/>
          </p:nvPr>
        </p:nvSpPr>
        <p:spPr>
          <a:prstGeom prst="rect">
            <a:avLst/>
          </a:prstGeom>
        </p:spPr>
        <p:txBody>
          <a:bodyPr/>
          <a:lstStyle>
            <a:lvl1pPr marR="457200" defTabSz="457200">
              <a:defRPr sz="2000">
                <a:latin typeface="Cambria"/>
                <a:ea typeface="Cambria"/>
                <a:cs typeface="Cambria"/>
                <a:sym typeface="Cambria"/>
              </a:defRPr>
            </a:lvl1pPr>
          </a:lstStyle>
          <a:p>
            <a:r>
              <a:t>Absolutely not, it’s a primary doctrine bc it’s foundational to all the other primary doctrines! As I thought about this crucial connection between Adam and the Gospel I thought about Cedarville’s motto</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 name="Shape 1947"/>
          <p:cNvSpPr>
            <a:spLocks noGrp="1" noRot="1" noChangeAspect="1"/>
          </p:cNvSpPr>
          <p:nvPr>
            <p:ph type="sldImg"/>
          </p:nvPr>
        </p:nvSpPr>
        <p:spPr>
          <a:prstGeom prst="rect">
            <a:avLst/>
          </a:prstGeom>
        </p:spPr>
        <p:txBody>
          <a:bodyPr/>
          <a:lstStyle/>
          <a:p>
            <a:endParaRPr/>
          </a:p>
        </p:txBody>
      </p:sp>
      <p:sp>
        <p:nvSpPr>
          <p:cNvPr id="1948" name="Shape 1948"/>
          <p:cNvSpPr>
            <a:spLocks noGrp="1"/>
          </p:cNvSpPr>
          <p:nvPr>
            <p:ph type="body" sz="quarter" idx="1"/>
          </p:nvPr>
        </p:nvSpPr>
        <p:spPr>
          <a:prstGeom prst="rect">
            <a:avLst/>
          </a:prstGeom>
        </p:spPr>
        <p:txBody>
          <a:bodyPr/>
          <a:lstStyle/>
          <a:p>
            <a:pPr>
              <a:defRPr sz="2000"/>
            </a:pPr>
            <a:r>
              <a:t>photo (2014): </a:t>
            </a:r>
            <a:r>
              <a:rPr u="sng">
                <a:hlinkClick r:id="rId3"/>
              </a:rPr>
              <a:t>https://www.youtube.com/watch?v=wmWqojkcJ_8</a:t>
            </a:r>
            <a:r>
              <a:t>, accessed 2015 Nov. 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Shape 1128"/>
          <p:cNvSpPr>
            <a:spLocks noGrp="1" noRot="1" noChangeAspect="1"/>
          </p:cNvSpPr>
          <p:nvPr>
            <p:ph type="sldImg"/>
          </p:nvPr>
        </p:nvSpPr>
        <p:spPr>
          <a:prstGeom prst="rect">
            <a:avLst/>
          </a:prstGeom>
        </p:spPr>
        <p:txBody>
          <a:bodyPr/>
          <a:lstStyle/>
          <a:p>
            <a:endParaRPr/>
          </a:p>
        </p:txBody>
      </p:sp>
      <p:sp>
        <p:nvSpPr>
          <p:cNvPr id="1129" name="Shape 1129"/>
          <p:cNvSpPr>
            <a:spLocks noGrp="1"/>
          </p:cNvSpPr>
          <p:nvPr>
            <p:ph type="body" sz="quarter" idx="1"/>
          </p:nvPr>
        </p:nvSpPr>
        <p:spPr>
          <a:prstGeom prst="rect">
            <a:avLst/>
          </a:prstGeom>
        </p:spPr>
        <p:txBody>
          <a:bodyPr/>
          <a:lstStyle/>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Bonobo (formerly called pigmy or dwarf chimpanzee) </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rPr>
                <a:latin typeface="DejaVu Sans Condensed Oblique"/>
                <a:ea typeface="DejaVu Sans Condensed Oblique"/>
                <a:cs typeface="DejaVu Sans Condensed Oblique"/>
                <a:sym typeface="DejaVu Sans Condensed Oblique"/>
              </a:rPr>
              <a:t>PNAS</a:t>
            </a:r>
            <a:r>
              <a:t> (Proc. Nat. Acad. Sci), vol 104:16 (17 April 2007, pp. 6568-6572: research concludes that Lucy most closely resembles a gorilla or at least the robust australopithecines (no longer considered to be ancestral to man).</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Photo by Ken Ham at Natural History Museum in London,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The fossil evidence shows that Lucy (a specimen of </a:t>
            </a:r>
            <a:r>
              <a:rPr>
                <a:latin typeface="DejaVu Sans Condensed Oblique"/>
                <a:ea typeface="DejaVu Sans Condensed Oblique"/>
                <a:cs typeface="DejaVu Sans Condensed Oblique"/>
                <a:sym typeface="DejaVu Sans Condensed Oblique"/>
              </a:rPr>
              <a:t>Australopithecus afarensis</a:t>
            </a:r>
            <a:r>
              <a:t>) had very chimp-like body proportions (only 4 feet tall when upright) with long arms and short legs, wrists designed for knucklewalking, long curved hands and feet (with opposing big toes like in apes, not like in humans) for grasping trees, and hip/pelvic shape that indicates that she spent much time in trees, not walking like humans.  See critique of the BBC’s </a:t>
            </a:r>
            <a:r>
              <a:rPr>
                <a:latin typeface="DejaVu Sans Condensed Oblique"/>
                <a:ea typeface="DejaVu Sans Condensed Oblique"/>
                <a:cs typeface="DejaVu Sans Condensed Oblique"/>
                <a:sym typeface="DejaVu Sans Condensed Oblique"/>
              </a:rPr>
              <a:t>Walking with Cavemen</a:t>
            </a:r>
            <a:r>
              <a:t>, at &lt;www.biblicalcreation.org&gt; and the video by Dr. David Menton (anatomy professor), called “Lucy: She’s no lady!” available from &lt;www.answersingenesis.org&gt;.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4" name="Shape 1954"/>
          <p:cNvSpPr>
            <a:spLocks noGrp="1" noRot="1" noChangeAspect="1"/>
          </p:cNvSpPr>
          <p:nvPr>
            <p:ph type="sldImg"/>
          </p:nvPr>
        </p:nvSpPr>
        <p:spPr>
          <a:prstGeom prst="rect">
            <a:avLst/>
          </a:prstGeom>
        </p:spPr>
        <p:txBody>
          <a:bodyPr/>
          <a:lstStyle/>
          <a:p>
            <a:endParaRPr/>
          </a:p>
        </p:txBody>
      </p:sp>
      <p:sp>
        <p:nvSpPr>
          <p:cNvPr id="1955" name="Shape 1955"/>
          <p:cNvSpPr>
            <a:spLocks noGrp="1"/>
          </p:cNvSpPr>
          <p:nvPr>
            <p:ph type="body" sz="quarter" idx="1"/>
          </p:nvPr>
        </p:nvSpPr>
        <p:spPr>
          <a:prstGeom prst="rect">
            <a:avLst/>
          </a:prstGeom>
        </p:spPr>
        <p:txBody>
          <a:bodyPr/>
          <a:lstStyle/>
          <a:p>
            <a:r>
              <a:t>iluzie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 name="Shape 1983"/>
          <p:cNvSpPr>
            <a:spLocks noGrp="1" noRot="1" noChangeAspect="1"/>
          </p:cNvSpPr>
          <p:nvPr>
            <p:ph type="sldImg"/>
          </p:nvPr>
        </p:nvSpPr>
        <p:spPr>
          <a:prstGeom prst="rect">
            <a:avLst/>
          </a:prstGeom>
        </p:spPr>
        <p:txBody>
          <a:bodyPr/>
          <a:lstStyle/>
          <a:p>
            <a:endParaRPr/>
          </a:p>
        </p:txBody>
      </p:sp>
      <p:sp>
        <p:nvSpPr>
          <p:cNvPr id="1984" name="Shape 1984"/>
          <p:cNvSpPr>
            <a:spLocks noGrp="1"/>
          </p:cNvSpPr>
          <p:nvPr>
            <p:ph type="body" sz="quarter" idx="1"/>
          </p:nvPr>
        </p:nvSpPr>
        <p:spPr>
          <a:prstGeom prst="rect">
            <a:avLst/>
          </a:prstGeom>
        </p:spPr>
        <p:txBody>
          <a:bodyPr/>
          <a:lstStyle/>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As of 2017</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Tremper Longman, OT prof at Westmont College		</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Dinesh D’Souza, author and film-maker</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Francis Collins, Dir. of the Nat. Inst. of Health under Obama, Founder of BioLogos, Former Dir. of the Human Genome Project</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C John Collins, OT prof at Covenant Theol. Sem.</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John Walton, Wheaton OT prof</a:t>
            </a:r>
          </a:p>
          <a:p>
            <a:pPr defTabSz="914400">
              <a:buClr>
                <a:srgbClr val="000000"/>
              </a:buClr>
              <a:defRPr sz="2000">
                <a:uFill>
                  <a:solidFill>
                    <a:srgbClr val="000000"/>
                  </a:solidFill>
                </a:uFill>
                <a:latin typeface="DejaVu Sans Condensed"/>
                <a:ea typeface="DejaVu Sans Condensed"/>
                <a:cs typeface="DejaVu Sans Condensed"/>
                <a:sym typeface="DejaVu Sans Condensed"/>
              </a:defRPr>
            </a:pPr>
            <a:r>
              <a:t>John Stott (1921-2011), former Pastor of All Soul’s Church, Langham Place, London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1" name="Shape 2001"/>
          <p:cNvSpPr>
            <a:spLocks noGrp="1" noRot="1" noChangeAspect="1"/>
          </p:cNvSpPr>
          <p:nvPr>
            <p:ph type="sldImg"/>
          </p:nvPr>
        </p:nvSpPr>
        <p:spPr>
          <a:prstGeom prst="rect">
            <a:avLst/>
          </a:prstGeom>
        </p:spPr>
        <p:txBody>
          <a:bodyPr/>
          <a:lstStyle/>
          <a:p>
            <a:endParaRPr/>
          </a:p>
        </p:txBody>
      </p:sp>
      <p:sp>
        <p:nvSpPr>
          <p:cNvPr id="2002" name="Shape 2002"/>
          <p:cNvSpPr>
            <a:spLocks noGrp="1"/>
          </p:cNvSpPr>
          <p:nvPr>
            <p:ph type="body" sz="quarter" idx="1"/>
          </p:nvPr>
        </p:nvSpPr>
        <p:spPr>
          <a:prstGeom prst="rect">
            <a:avLst/>
          </a:prstGeom>
        </p:spPr>
        <p:txBody>
          <a:bodyPr/>
          <a:lstStyle/>
          <a:p>
            <a:r>
              <a:t>Answer the 130 most asked questions</a:t>
            </a:r>
          </a:p>
          <a:p>
            <a:r>
              <a:t>First two books available FREE on-line (ANSWERS—ONLINE BOOKS)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108</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Shape 1138"/>
          <p:cNvSpPr>
            <a:spLocks noGrp="1" noRot="1" noChangeAspect="1"/>
          </p:cNvSpPr>
          <p:nvPr>
            <p:ph type="sldImg"/>
          </p:nvPr>
        </p:nvSpPr>
        <p:spPr>
          <a:prstGeom prst="rect">
            <a:avLst/>
          </a:prstGeom>
        </p:spPr>
        <p:txBody>
          <a:bodyPr/>
          <a:lstStyle/>
          <a:p>
            <a:endParaRPr/>
          </a:p>
        </p:txBody>
      </p:sp>
      <p:sp>
        <p:nvSpPr>
          <p:cNvPr id="1139" name="Shape 1139"/>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London photo by Ken Ham from his visit to the Natural History Museum in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St. Louis Zoo’s “Living World” exhibit photo by David Menton (in his DVD, “Lucy: She’s No Lady!”) taken in about 1995 (in the exhibit for at least 20 years from the very beginning in 1985)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Chicago Field Museum’s model (in their “The Evolving Planet” permanent exhibition), photo by Carl Kerby in March 2006 (http://www.answersingenesis.org/docs2006/0313field_trip.asp, 13 Mar 2006, accessed 29 June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BBC photo: article reporting on Lucy’s bones touring America.  The caption under photo in the article: “</a:t>
            </a:r>
            <a:r>
              <a:rPr>
                <a:solidFill>
                  <a:srgbClr val="FFFFFF"/>
                </a:solidFill>
                <a:uFill>
                  <a:solidFill>
                    <a:srgbClr val="FFFFFF"/>
                  </a:solidFill>
                </a:uFill>
              </a:rPr>
              <a:t>Lucy's remains were found in 1974 in Hadar, Ethiopia.”  See</a:t>
            </a:r>
            <a:r>
              <a:t> http://news.bbc.co.uk/1/hi/world/americas/6082990.stm, “Lucy’s Ancient Bones to Tour US, 25 Oct. 2006.”  She will be on loan from Ethiopia to the Houston Museum of natural Science in Texas for scientific study till 2013.  Officials say that money from the tour will be used to improve museums across the country.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Shape 1146"/>
          <p:cNvSpPr>
            <a:spLocks noGrp="1" noRot="1" noChangeAspect="1"/>
          </p:cNvSpPr>
          <p:nvPr>
            <p:ph type="sldImg"/>
          </p:nvPr>
        </p:nvSpPr>
        <p:spPr>
          <a:prstGeom prst="rect">
            <a:avLst/>
          </a:prstGeom>
        </p:spPr>
        <p:txBody>
          <a:bodyPr/>
          <a:lstStyle/>
          <a:p>
            <a:endParaRPr/>
          </a:p>
        </p:txBody>
      </p:sp>
      <p:sp>
        <p:nvSpPr>
          <p:cNvPr id="1147" name="Shape 1147"/>
          <p:cNvSpPr>
            <a:spLocks noGrp="1"/>
          </p:cNvSpPr>
          <p:nvPr>
            <p:ph type="body" sz="quarter" idx="1"/>
          </p:nvPr>
        </p:nvSpPr>
        <p:spPr>
          <a:prstGeom prst="rect">
            <a:avLst/>
          </a:prstGeom>
        </p:spPr>
        <p:txBody>
          <a:bodyPr/>
          <a:lstStyle/>
          <a:p>
            <a:pPr defTabSz="457200">
              <a:defRPr sz="1200">
                <a:latin typeface="Arial"/>
                <a:ea typeface="Arial"/>
                <a:cs typeface="Arial"/>
                <a:sym typeface="Arial"/>
              </a:defRPr>
            </a:pPr>
            <a:r>
              <a:t>Karabo (aka Australopithecus sediba): </a:t>
            </a:r>
            <a:r>
              <a:rPr u="sng">
                <a:hlinkClick r:id="rId3"/>
              </a:rPr>
              <a:t>http://www.dailymail.co.uk/sciencetech/article-2062514/Revealed-The-face-missing-link-ape-man.html</a:t>
            </a:r>
            <a:r>
              <a:t>, accessed 2011 Dec 28</a:t>
            </a:r>
          </a:p>
          <a:p>
            <a:pPr defTabSz="457200">
              <a:defRPr sz="1200">
                <a:latin typeface="Arial"/>
                <a:ea typeface="Arial"/>
                <a:cs typeface="Arial"/>
                <a:sym typeface="Arial"/>
              </a:defRPr>
            </a:pPr>
            <a:r>
              <a:t>Chimps are on the right, gorilla on the lower left, Karabo artistic reconstruction on upper left</a:t>
            </a:r>
          </a:p>
          <a:p>
            <a:pPr defTabSz="457200">
              <a:defRPr sz="1200">
                <a:latin typeface="Arial"/>
                <a:ea typeface="Arial"/>
                <a:cs typeface="Arial"/>
                <a:sym typeface="Arial"/>
              </a:defRPr>
            </a:pPr>
            <a:endParaRPr/>
          </a:p>
          <a:p>
            <a:pPr defTabSz="457200">
              <a:defRPr sz="1200">
                <a:latin typeface="Arial"/>
                <a:ea typeface="Arial"/>
                <a:cs typeface="Arial"/>
                <a:sym typeface="Arial"/>
              </a:defRPr>
            </a:pPr>
            <a:r>
              <a:t>Article begins: </a:t>
            </a:r>
          </a:p>
          <a:p>
            <a:pPr defTabSz="457200">
              <a:defRPr sz="1200">
                <a:latin typeface="Arial"/>
                <a:ea typeface="Arial"/>
                <a:cs typeface="Arial"/>
                <a:sym typeface="Arial"/>
              </a:defRPr>
            </a:pPr>
            <a:r>
              <a:t>A curious smile playing on his face, the eyes and mouth are unmistakably human while the cheekbones and jutting brow say wild animal.</a:t>
            </a:r>
          </a:p>
          <a:p>
            <a:pPr defTabSz="457200">
              <a:defRPr sz="1200">
                <a:latin typeface="Arial"/>
                <a:ea typeface="Arial"/>
                <a:cs typeface="Arial"/>
                <a:sym typeface="Arial"/>
              </a:defRPr>
            </a:pPr>
            <a:r>
              <a:t>Meet Karabo, probably our earliest ancestor and the ‘missing link’ between man and ape – ‘seen’ for the first time thanks to this incredible portrait.</a:t>
            </a:r>
          </a:p>
          <a:p>
            <a:pPr defTabSz="457200">
              <a:defRPr sz="1200">
                <a:latin typeface="Arial"/>
                <a:ea typeface="Arial"/>
                <a:cs typeface="Arial"/>
                <a:sym typeface="Arial"/>
              </a:defRPr>
            </a:pPr>
            <a:r>
              <a:t>Created by paleo-artist John Gurche, it is based on the remarkably well-preserved skeleton of a boy aged around 13, found in a cave in South Africa.</a:t>
            </a:r>
            <a:br/>
            <a:r>
              <a:t>Read more: </a:t>
            </a:r>
            <a:r>
              <a:rPr b="1" u="sng">
                <a:hlinkClick r:id="rId4"/>
              </a:rPr>
              <a:t>http://www.dailymail.co.uk/sciencetech/article-2062514/Revealed-The-face-missing-link-ape-man.html#ixzz1hrHWtMN7</a:t>
            </a:r>
            <a:r>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 name="Shape 1161"/>
          <p:cNvSpPr>
            <a:spLocks noGrp="1" noRot="1" noChangeAspect="1"/>
          </p:cNvSpPr>
          <p:nvPr>
            <p:ph type="sldImg"/>
          </p:nvPr>
        </p:nvSpPr>
        <p:spPr>
          <a:prstGeom prst="rect">
            <a:avLst/>
          </a:prstGeom>
        </p:spPr>
        <p:txBody>
          <a:bodyPr/>
          <a:lstStyle/>
          <a:p>
            <a:endParaRPr/>
          </a:p>
        </p:txBody>
      </p:sp>
      <p:sp>
        <p:nvSpPr>
          <p:cNvPr id="1162" name="Shape 1162"/>
          <p:cNvSpPr>
            <a:spLocks noGrp="1"/>
          </p:cNvSpPr>
          <p:nvPr>
            <p:ph type="body" sz="quarter" idx="1"/>
          </p:nvPr>
        </p:nvSpPr>
        <p:spPr>
          <a:prstGeom prst="rect">
            <a:avLst/>
          </a:prstGeom>
        </p:spPr>
        <p:txBody>
          <a:bodyPr/>
          <a:lstStyle/>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London photo by Ken Ham from his visit to the Natural History Museum in 2009</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St. Louis Zoo’s “Living World” exhibit photo by David Menton (in his DVD, “Lucy: She’s No Lady!”) taken in about 1995 (in the exhibit for at least 20 years from the very beginning in 1985)</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Chicago Field Museum’s model (in their “The Evolving Planet” permanent exhibition), photo by Carl Kerby in March 2006 (http://www.answersingenesis.org/docs2006/0313field_trip.asp, 13 Mar 2006, accessed 29 June 2011.</a:t>
            </a:r>
          </a:p>
          <a:p>
            <a:pPr defTabSz="914400">
              <a:buClr>
                <a:srgbClr val="000000"/>
              </a:buClr>
              <a:defRPr sz="1200">
                <a:uFill>
                  <a:solidFill>
                    <a:srgbClr val="000000"/>
                  </a:solidFill>
                </a:uFill>
                <a:latin typeface="DejaVu Sans Condensed"/>
                <a:ea typeface="DejaVu Sans Condensed"/>
                <a:cs typeface="DejaVu Sans Condensed"/>
                <a:sym typeface="DejaVu Sans Condensed"/>
              </a:defRPr>
            </a:pPr>
            <a:r>
              <a:t>BBC photo: article reporting on Lucy’s bones touring America.  The caption under photo in the article: “Lucy's remains were found in 1974 in Hadar, Ethiopia.”  See http://news.bbc.co.uk/1/hi/world/americas/6082990.stm, “Lucy’s Ancient Bones to Tour US, 25 Oct. 2006.”  She will be on loan from Ethiopia to the Houston Museum of natural Science in Texas for scientific study till 2013.  Officials say that money from the tour will be used to improve museums across the country.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2_Title Slide">
    <p:spTree>
      <p:nvGrpSpPr>
        <p:cNvPr id="1" name=""/>
        <p:cNvGrpSpPr/>
        <p:nvPr/>
      </p:nvGrpSpPr>
      <p:grpSpPr>
        <a:xfrm>
          <a:off x="0" y="0"/>
          <a:ext cx="0" cy="0"/>
          <a:chOff x="0" y="0"/>
          <a:chExt cx="0" cy="0"/>
        </a:xfrm>
      </p:grpSpPr>
      <p:sp>
        <p:nvSpPr>
          <p:cNvPr id="12" name="Title Text"/>
          <p:cNvSpPr>
            <a:spLocks noGrp="1"/>
          </p:cNvSpPr>
          <p:nvPr>
            <p:ph type="title"/>
          </p:nvPr>
        </p:nvSpPr>
        <p:spPr>
          <a:xfrm>
            <a:off x="1828800" y="4260850"/>
            <a:ext cx="20726400" cy="3511550"/>
          </a:xfrm>
          <a:prstGeom prst="rect">
            <a:avLst/>
          </a:prstGeom>
        </p:spPr>
        <p:txBody>
          <a:bodyPr/>
          <a:lstStyle>
            <a:lvl1pPr algn="ctr">
              <a:defRPr>
                <a:solidFill>
                  <a:srgbClr val="F5F5F5"/>
                </a:solidFill>
                <a:uFill>
                  <a:solidFill>
                    <a:srgbClr val="F5F5F5"/>
                  </a:solidFill>
                </a:uFill>
              </a:defRPr>
            </a:lvl1pPr>
          </a:lstStyle>
          <a:p>
            <a:r>
              <a:t>Title Text</a:t>
            </a:r>
          </a:p>
        </p:txBody>
      </p:sp>
      <p:sp>
        <p:nvSpPr>
          <p:cNvPr id="13" name="Body Level One…"/>
          <p:cNvSpPr>
            <a:spLocks noGrp="1"/>
          </p:cNvSpPr>
          <p:nvPr>
            <p:ph type="body" sz="half" idx="1"/>
          </p:nvPr>
        </p:nvSpPr>
        <p:spPr>
          <a:xfrm>
            <a:off x="3657600" y="7772400"/>
            <a:ext cx="17068800" cy="5943600"/>
          </a:xfrm>
          <a:prstGeom prst="rect">
            <a:avLst/>
          </a:prstGeom>
        </p:spPr>
        <p:txBody>
          <a:bodyPr/>
          <a:lstStyle>
            <a:lvl1pPr algn="ctr">
              <a:buClr>
                <a:srgbClr val="F5F5F5"/>
              </a:buClr>
              <a:defRPr>
                <a:solidFill>
                  <a:srgbClr val="F5F5F5"/>
                </a:solidFill>
                <a:uFill>
                  <a:solidFill>
                    <a:srgbClr val="F5F5F5"/>
                  </a:solidFill>
                </a:uFill>
              </a:defRPr>
            </a:lvl1pPr>
            <a:lvl2pPr marL="457200" algn="ctr"/>
            <a:lvl3pPr marL="914400" algn="ctr"/>
            <a:lvl4pPr marL="1371600" algn="ctr"/>
            <a:lvl5pPr marL="1828800" algn="ct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2_Title Slide copy">
    <p:spTree>
      <p:nvGrpSpPr>
        <p:cNvPr id="1" name=""/>
        <p:cNvGrpSpPr/>
        <p:nvPr/>
      </p:nvGrpSpPr>
      <p:grpSpPr>
        <a:xfrm>
          <a:off x="0" y="0"/>
          <a:ext cx="0" cy="0"/>
          <a:chOff x="0" y="0"/>
          <a:chExt cx="0" cy="0"/>
        </a:xfrm>
      </p:grpSpPr>
      <p:pic>
        <p:nvPicPr>
          <p:cNvPr id="94"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5" name="Title Text"/>
          <p:cNvSpPr>
            <a:spLocks noGrp="1"/>
          </p:cNvSpPr>
          <p:nvPr>
            <p:ph type="title"/>
          </p:nvPr>
        </p:nvSpPr>
        <p:spPr>
          <a:xfrm>
            <a:off x="1828800" y="4260850"/>
            <a:ext cx="20726400" cy="3511550"/>
          </a:xfrm>
          <a:prstGeom prst="rect">
            <a:avLst/>
          </a:prstGeom>
        </p:spPr>
        <p:txBody>
          <a:bodyPr/>
          <a:lstStyle>
            <a:lvl1pPr algn="ct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96" name="Body Level One…"/>
          <p:cNvSpPr>
            <a:spLocks noGrp="1"/>
          </p:cNvSpPr>
          <p:nvPr>
            <p:ph type="body" sz="half" idx="1"/>
          </p:nvPr>
        </p:nvSpPr>
        <p:spPr>
          <a:xfrm>
            <a:off x="3657600" y="7772400"/>
            <a:ext cx="17068800" cy="5943600"/>
          </a:xfrm>
          <a:prstGeom prst="rect">
            <a:avLst/>
          </a:prstGeom>
        </p:spPr>
        <p:txBody>
          <a:bodyPr/>
          <a:lstStyle>
            <a:lvl1pPr algn="ctr">
              <a:buClr>
                <a:srgbClr val="F5F5F5"/>
              </a:buClr>
              <a:defRPr>
                <a:solidFill>
                  <a:srgbClr val="F5F5F5"/>
                </a:solidFill>
                <a:uFill>
                  <a:solidFill>
                    <a:srgbClr val="F5F5F5"/>
                  </a:solidFill>
                </a:uFill>
              </a:defRPr>
            </a:lvl1pPr>
            <a:lvl2pPr marL="457200" algn="ctr"/>
            <a:lvl3pPr marL="914400" algn="ctr"/>
            <a:lvl4pPr marL="1371600" algn="ctr"/>
            <a:lvl5pPr marL="1828800" algn="ctr"/>
          </a:lstStyle>
          <a:p>
            <a:r>
              <a:t>Body Level One</a:t>
            </a:r>
          </a:p>
          <a:p>
            <a:pPr lvl="1"/>
            <a:r>
              <a:t>Body Level Two</a:t>
            </a:r>
          </a:p>
          <a:p>
            <a:pPr lvl="2"/>
            <a:r>
              <a:t>Body Level Three</a:t>
            </a:r>
          </a:p>
          <a:p>
            <a:pPr lvl="3"/>
            <a:r>
              <a:t>Body Level Four</a:t>
            </a:r>
          </a:p>
          <a:p>
            <a:pPr lvl="4"/>
            <a:r>
              <a:t>Body Level Five</a:t>
            </a:r>
          </a:p>
        </p:txBody>
      </p:sp>
      <p:sp>
        <p:nvSpPr>
          <p:cNvPr id="9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96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63" name="Title Text"/>
          <p:cNvSpPr>
            <a:spLocks noGrp="1"/>
          </p:cNvSpPr>
          <p:nvPr>
            <p:ph type="title"/>
          </p:nvPr>
        </p:nvSpPr>
        <p:spPr>
          <a:xfrm>
            <a:off x="1219358" y="549275"/>
            <a:ext cx="21948460" cy="2651126"/>
          </a:xfrm>
          <a:prstGeom prst="rect">
            <a:avLst/>
          </a:prstGeom>
        </p:spPr>
        <p:txBody>
          <a:bodyPr/>
          <a:lstStyle>
            <a:lvl1pPr algn="ctr">
              <a:defRPr sz="11600">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964" name="Body Level One…"/>
          <p:cNvSpPr>
            <a:spLocks noGrp="1"/>
          </p:cNvSpPr>
          <p:nvPr>
            <p:ph type="body" idx="1"/>
          </p:nvPr>
        </p:nvSpPr>
        <p:spPr>
          <a:xfrm>
            <a:off x="1219358" y="3200400"/>
            <a:ext cx="2194846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6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72" name="Paper_Red_GeneralBG.jpg" descr="Paper_Red_GeneralBG.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7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980"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981"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982"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8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99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9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998" name="Title Text"/>
          <p:cNvSpPr>
            <a:spLocks noGrp="1"/>
          </p:cNvSpPr>
          <p:nvPr>
            <p:ph type="title"/>
          </p:nvPr>
        </p:nvSpPr>
        <p:spPr>
          <a:xfrm>
            <a:off x="1778000" y="2298700"/>
            <a:ext cx="20828000" cy="4648200"/>
          </a:xfrm>
          <a:prstGeom prst="rect">
            <a:avLst/>
          </a:prstGeom>
          <a:ln>
            <a:miter lim="400000"/>
          </a:ln>
        </p:spPr>
        <p:txBody>
          <a:bodyPr lIns="50800" tIns="50800" rIns="50800" bIns="50800" anchor="b">
            <a:normAutofit/>
          </a:bodyPr>
          <a:lstStyle>
            <a:lvl1pPr algn="ctr" defTabSz="825500">
              <a:defRPr sz="11200" b="0">
                <a:solidFill>
                  <a:srgbClr val="FFFFFF"/>
                </a:solidFill>
                <a:uFillTx/>
                <a:latin typeface="Helvetica Light"/>
                <a:ea typeface="Helvetica Light"/>
                <a:cs typeface="Helvetica Light"/>
                <a:sym typeface="Helvetica Light"/>
              </a:defRPr>
            </a:lvl1pPr>
          </a:lstStyle>
          <a:p>
            <a:pPr>
              <a:defRPr>
                <a:effectLst/>
              </a:defRPr>
            </a:pPr>
            <a:r>
              <a:t>Title Text</a:t>
            </a:r>
          </a:p>
        </p:txBody>
      </p:sp>
      <p:sp>
        <p:nvSpPr>
          <p:cNvPr id="999" name="Body Level One…"/>
          <p:cNvSpPr>
            <a:spLocks noGrp="1"/>
          </p:cNvSpPr>
          <p:nvPr>
            <p:ph type="body" sz="quarter" idx="1"/>
          </p:nvPr>
        </p:nvSpPr>
        <p:spPr>
          <a:xfrm>
            <a:off x="1778000" y="7073900"/>
            <a:ext cx="20828000" cy="1587500"/>
          </a:xfrm>
          <a:prstGeom prst="rect">
            <a:avLst/>
          </a:prstGeom>
          <a:ln>
            <a:miter lim="400000"/>
          </a:ln>
        </p:spPr>
        <p:txBody>
          <a:bodyPr lIns="50800" tIns="50800" rIns="50800" bIns="50800">
            <a:normAutofit/>
          </a:bodyPr>
          <a:lstStyle>
            <a:lvl1pPr algn="ctr" defTabSz="825500">
              <a:buClrTx/>
              <a:defRPr sz="4400">
                <a:solidFill>
                  <a:srgbClr val="FFFFFF"/>
                </a:solidFill>
                <a:uFillTx/>
                <a:latin typeface="Helvetica Light"/>
                <a:ea typeface="Helvetica Light"/>
                <a:cs typeface="Helvetica Light"/>
                <a:sym typeface="Helvetica Light"/>
              </a:defRPr>
            </a:lvl1pPr>
            <a:lvl2pPr indent="228600" algn="ctr" defTabSz="825500">
              <a:buClrTx/>
              <a:defRPr sz="4400">
                <a:solidFill>
                  <a:srgbClr val="FFFFFF"/>
                </a:solidFill>
                <a:uFillTx/>
                <a:latin typeface="Helvetica Light"/>
                <a:ea typeface="Helvetica Light"/>
                <a:cs typeface="Helvetica Light"/>
                <a:sym typeface="Helvetica Light"/>
              </a:defRPr>
            </a:lvl2pPr>
            <a:lvl3pPr indent="457200" algn="ctr" defTabSz="825500">
              <a:buClrTx/>
              <a:defRPr sz="4400">
                <a:solidFill>
                  <a:srgbClr val="FFFFFF"/>
                </a:solidFill>
                <a:uFillTx/>
                <a:latin typeface="Helvetica Light"/>
                <a:ea typeface="Helvetica Light"/>
                <a:cs typeface="Helvetica Light"/>
                <a:sym typeface="Helvetica Light"/>
              </a:defRPr>
            </a:lvl3pPr>
            <a:lvl4pPr indent="685800" algn="ctr" defTabSz="825500">
              <a:buClrTx/>
              <a:defRPr sz="4400">
                <a:solidFill>
                  <a:srgbClr val="FFFFFF"/>
                </a:solidFill>
                <a:uFillTx/>
                <a:latin typeface="Helvetica Light"/>
                <a:ea typeface="Helvetica Light"/>
                <a:cs typeface="Helvetica Light"/>
                <a:sym typeface="Helvetica Light"/>
              </a:defRPr>
            </a:lvl4pPr>
            <a:lvl5pPr indent="914400" algn="ctr" defTabSz="825500">
              <a:buClrTx/>
              <a:defRPr sz="4400">
                <a:solidFill>
                  <a:srgbClr val="FFFFFF"/>
                </a:solidFill>
                <a:uFillTx/>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00" name="Slide Number"/>
          <p:cNvSpPr>
            <a:spLocks noGrp="1"/>
          </p:cNvSpPr>
          <p:nvPr>
            <p:ph type="sldNum" sz="quarter" idx="2"/>
          </p:nvPr>
        </p:nvSpPr>
        <p:spPr>
          <a:xfrm>
            <a:off x="11959031" y="13081000"/>
            <a:ext cx="453238" cy="469900"/>
          </a:xfrm>
          <a:prstGeom prst="rect">
            <a:avLst/>
          </a:prstGeom>
        </p:spPr>
        <p:txBody>
          <a:bodyPr/>
          <a:lstStyle>
            <a:lvl1pPr algn="ctr" defTabSz="825500">
              <a:defRPr sz="24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1007"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08"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101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16" name="Title Text"/>
          <p:cNvSpPr>
            <a:spLocks noGrp="1"/>
          </p:cNvSpPr>
          <p:nvPr>
            <p:ph type="title"/>
          </p:nvPr>
        </p:nvSpPr>
        <p:spPr>
          <a:xfrm>
            <a:off x="2438400" y="1397000"/>
            <a:ext cx="19519900" cy="1727200"/>
          </a:xfrm>
          <a:prstGeom prst="rect">
            <a:avLst/>
          </a:prstGeom>
          <a:ln>
            <a:miter lim="400000"/>
          </a:ln>
          <a:effectLst>
            <a:outerShdw blurRad="50800" dist="38100" dir="5400000" rotWithShape="0">
              <a:srgbClr val="000000">
                <a:alpha val="40000"/>
              </a:srgbClr>
            </a:outerShdw>
          </a:effectLst>
        </p:spPr>
        <p:txBody>
          <a:bodyPr lIns="0" tIns="0" rIns="0" bIns="0"/>
          <a:lstStyle>
            <a:lvl1pPr algn="r" defTabSz="825500">
              <a:defRPr sz="11500" b="0">
                <a:solidFill>
                  <a:srgbClr val="FFFFFF"/>
                </a:solidFill>
                <a:uFillTx/>
                <a:latin typeface="Geared Slab Extrabold"/>
                <a:ea typeface="Geared Slab Extrabold"/>
                <a:cs typeface="Geared Slab Extrabold"/>
                <a:sym typeface="Geared Slab Extrabold"/>
              </a:defRPr>
            </a:lvl1pPr>
          </a:lstStyle>
          <a:p>
            <a:pPr>
              <a:defRPr>
                <a:effectLst/>
              </a:defRPr>
            </a:pPr>
            <a:r>
              <a:t>Title Text</a:t>
            </a:r>
          </a:p>
        </p:txBody>
      </p:sp>
      <p:sp>
        <p:nvSpPr>
          <p:cNvPr id="1017" name="Body Level One…"/>
          <p:cNvSpPr>
            <a:spLocks noGrp="1"/>
          </p:cNvSpPr>
          <p:nvPr>
            <p:ph type="body" idx="1"/>
          </p:nvPr>
        </p:nvSpPr>
        <p:spPr>
          <a:xfrm>
            <a:off x="2438400" y="3429000"/>
            <a:ext cx="19519900" cy="8458200"/>
          </a:xfrm>
          <a:prstGeom prst="rect">
            <a:avLst/>
          </a:prstGeom>
          <a:ln>
            <a:miter lim="400000"/>
          </a:ln>
          <a:effectLst>
            <a:outerShdw blurRad="50800" dist="38100" dir="5400000" rotWithShape="0">
              <a:srgbClr val="000000">
                <a:alpha val="40000"/>
              </a:srgbClr>
            </a:outerShdw>
          </a:effectLst>
        </p:spPr>
        <p:txBody>
          <a:bodyPr lIns="0" tIns="0" rIns="0" bIns="0">
            <a:normAutofit/>
          </a:bodyPr>
          <a:lstStyle>
            <a:lvl1pPr defTabSz="825500">
              <a:buClrTx/>
              <a:defRPr>
                <a:solidFill>
                  <a:srgbClr val="FFFFFF"/>
                </a:solidFill>
                <a:effectLst>
                  <a:outerShdw blurRad="12700" dist="38100" dir="5400000" rotWithShape="0">
                    <a:srgbClr val="000000">
                      <a:alpha val="71999"/>
                    </a:srgbClr>
                  </a:outerShdw>
                </a:effectLst>
                <a:uFillTx/>
              </a:defRPr>
            </a:lvl1pPr>
            <a:lvl2pPr defTabSz="825500">
              <a:buClrTx/>
              <a:defRPr>
                <a:solidFill>
                  <a:srgbClr val="FFFFFF"/>
                </a:solidFill>
                <a:effectLst>
                  <a:outerShdw blurRad="12700" dist="38100" dir="5400000" rotWithShape="0">
                    <a:srgbClr val="000000">
                      <a:alpha val="71999"/>
                    </a:srgbClr>
                  </a:outerShdw>
                </a:effectLst>
                <a:uFillTx/>
              </a:defRPr>
            </a:lvl2pPr>
            <a:lvl3pPr defTabSz="825500">
              <a:buClrTx/>
              <a:defRPr>
                <a:solidFill>
                  <a:srgbClr val="FFFFFF"/>
                </a:solidFill>
                <a:effectLst>
                  <a:outerShdw blurRad="12700" dist="38100" dir="5400000" rotWithShape="0">
                    <a:srgbClr val="000000">
                      <a:alpha val="71999"/>
                    </a:srgbClr>
                  </a:outerShdw>
                </a:effectLst>
                <a:uFillTx/>
              </a:defRPr>
            </a:lvl3pPr>
            <a:lvl4pPr defTabSz="825500">
              <a:buClrTx/>
              <a:defRPr>
                <a:solidFill>
                  <a:srgbClr val="FFFFFF"/>
                </a:solidFill>
                <a:effectLst>
                  <a:outerShdw blurRad="12700" dist="38100" dir="5400000" rotWithShape="0">
                    <a:srgbClr val="000000">
                      <a:alpha val="71999"/>
                    </a:srgbClr>
                  </a:outerShdw>
                </a:effectLst>
                <a:uFillTx/>
              </a:defRPr>
            </a:lvl4pPr>
            <a:lvl5pPr defTabSz="825500">
              <a:buClrTx/>
              <a:defRPr>
                <a:solidFill>
                  <a:srgbClr val="FFFFFF"/>
                </a:solidFill>
                <a:effectLst>
                  <a:outerShdw blurRad="12700" dist="38100" dir="5400000" rotWithShape="0">
                    <a:srgbClr val="000000">
                      <a:alpha val="71999"/>
                    </a:srgbClr>
                  </a:outerShdw>
                </a:effectLst>
                <a:uFillTx/>
              </a:defRPr>
            </a:lvl5pPr>
          </a:lstStyle>
          <a:p>
            <a:r>
              <a:t>Body Level One</a:t>
            </a:r>
          </a:p>
          <a:p>
            <a:pPr lvl="1"/>
            <a:r>
              <a:t>Body Level Two</a:t>
            </a:r>
          </a:p>
          <a:p>
            <a:pPr lvl="2"/>
            <a:r>
              <a:t>Body Level Three</a:t>
            </a:r>
          </a:p>
          <a:p>
            <a:pPr lvl="3"/>
            <a:r>
              <a:t>Body Level Four</a:t>
            </a:r>
          </a:p>
          <a:p>
            <a:pPr lvl="4"/>
            <a:r>
              <a:t>Body Level Five</a:t>
            </a:r>
          </a:p>
        </p:txBody>
      </p:sp>
      <p:sp>
        <p:nvSpPr>
          <p:cNvPr id="1018"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164766592"/>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1056386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6959848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Default - 11_Title and Content copy">
    <p:spTree>
      <p:nvGrpSpPr>
        <p:cNvPr id="1" name=""/>
        <p:cNvGrpSpPr/>
        <p:nvPr/>
      </p:nvGrpSpPr>
      <p:grpSpPr>
        <a:xfrm>
          <a:off x="0" y="0"/>
          <a:ext cx="0" cy="0"/>
          <a:chOff x="0" y="0"/>
          <a:chExt cx="0" cy="0"/>
        </a:xfrm>
      </p:grpSpPr>
      <p:pic>
        <p:nvPicPr>
          <p:cNvPr id="104"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4108614"/>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601759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23906460"/>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4630892"/>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07127284"/>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2327092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872639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4512328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Default - 9_Title and Content">
    <p:spTree>
      <p:nvGrpSpPr>
        <p:cNvPr id="1" name=""/>
        <p:cNvGrpSpPr/>
        <p:nvPr/>
      </p:nvGrpSpPr>
      <p:grpSpPr>
        <a:xfrm>
          <a:off x="0" y="0"/>
          <a:ext cx="0" cy="0"/>
          <a:chOff x="0" y="0"/>
          <a:chExt cx="0" cy="0"/>
        </a:xfrm>
      </p:grpSpPr>
      <p:pic>
        <p:nvPicPr>
          <p:cNvPr id="112"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3" name="Body Level One…"/>
          <p:cNvSpPr>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14"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p:spTree>
      <p:nvGrpSpPr>
        <p:cNvPr id="1" name=""/>
        <p:cNvGrpSpPr/>
        <p:nvPr/>
      </p:nvGrpSpPr>
      <p:grpSpPr>
        <a:xfrm>
          <a:off x="0" y="0"/>
          <a:ext cx="0" cy="0"/>
          <a:chOff x="0" y="0"/>
          <a:chExt cx="0" cy="0"/>
        </a:xfrm>
      </p:grpSpPr>
      <p:pic>
        <p:nvPicPr>
          <p:cNvPr id="121"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2" name="Body Level One…"/>
          <p:cNvSpPr>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2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4_Title and Content">
    <p:spTree>
      <p:nvGrpSpPr>
        <p:cNvPr id="1" name=""/>
        <p:cNvGrpSpPr/>
        <p:nvPr/>
      </p:nvGrpSpPr>
      <p:grpSpPr>
        <a:xfrm>
          <a:off x="0" y="0"/>
          <a:ext cx="0" cy="0"/>
          <a:chOff x="0" y="0"/>
          <a:chExt cx="0" cy="0"/>
        </a:xfrm>
      </p:grpSpPr>
      <p:pic>
        <p:nvPicPr>
          <p:cNvPr id="13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1" name="Click to edit Master text styles"/>
          <p:cNvSpPr>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32" name="Body Level One…"/>
          <p:cNvSpPr>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3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Default - 10_Title and Content">
    <p:spTree>
      <p:nvGrpSpPr>
        <p:cNvPr id="1" name=""/>
        <p:cNvGrpSpPr/>
        <p:nvPr/>
      </p:nvGrpSpPr>
      <p:grpSpPr>
        <a:xfrm>
          <a:off x="0" y="0"/>
          <a:ext cx="0" cy="0"/>
          <a:chOff x="0" y="0"/>
          <a:chExt cx="0" cy="0"/>
        </a:xfrm>
      </p:grpSpPr>
      <p:pic>
        <p:nvPicPr>
          <p:cNvPr id="14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1" name="Click to edit Master text styles"/>
          <p:cNvSpPr>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42" name="Body Level One…"/>
          <p:cNvSpPr>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4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10_Title and Content copy">
    <p:spTree>
      <p:nvGrpSpPr>
        <p:cNvPr id="1" name=""/>
        <p:cNvGrpSpPr/>
        <p:nvPr/>
      </p:nvGrpSpPr>
      <p:grpSpPr>
        <a:xfrm>
          <a:off x="0" y="0"/>
          <a:ext cx="0" cy="0"/>
          <a:chOff x="0" y="0"/>
          <a:chExt cx="0" cy="0"/>
        </a:xfrm>
      </p:grpSpPr>
      <p:pic>
        <p:nvPicPr>
          <p:cNvPr id="15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1" name="Click to edit Master text styles"/>
          <p:cNvSpPr>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52" name="Body Level One…"/>
          <p:cNvSpPr>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5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4_Title and Content copy">
    <p:spTree>
      <p:nvGrpSpPr>
        <p:cNvPr id="1" name=""/>
        <p:cNvGrpSpPr/>
        <p:nvPr/>
      </p:nvGrpSpPr>
      <p:grpSpPr>
        <a:xfrm>
          <a:off x="0" y="0"/>
          <a:ext cx="0" cy="0"/>
          <a:chOff x="0" y="0"/>
          <a:chExt cx="0" cy="0"/>
        </a:xfrm>
      </p:grpSpPr>
      <p:pic>
        <p:nvPicPr>
          <p:cNvPr id="16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 name="Click to edit Master text styles"/>
          <p:cNvSpPr>
            <a:spLocks noGrp="1"/>
          </p:cNvSpPr>
          <p:nvPr>
            <p:ph type="body" sz="quarter" idx="13"/>
          </p:nvPr>
        </p:nvSpPr>
        <p:spPr>
          <a:xfrm>
            <a:off x="1752600" y="10820400"/>
            <a:ext cx="20866100" cy="1701800"/>
          </a:xfrm>
          <a:prstGeom prst="rect">
            <a:avLst/>
          </a:prstGeom>
          <a:ln w="9525"/>
        </p:spPr>
        <p:txBody>
          <a:bodyPr lIns="0" tIns="0" rIns="0" bIns="0"/>
          <a:lstStyle>
            <a:lvl1pPr>
              <a:buClr>
                <a:srgbClr val="F5F5F5"/>
              </a:buClr>
              <a:defRPr sz="3600">
                <a:solidFill>
                  <a:srgbClr val="F5F5F5"/>
                </a:solidFill>
                <a:uFill>
                  <a:solidFill>
                    <a:srgbClr val="F5F5F5"/>
                  </a:solidFill>
                </a:uFill>
              </a:defRPr>
            </a:lvl1pPr>
          </a:lstStyle>
          <a:p>
            <a:r>
              <a:t>Click to edit Master text styles</a:t>
            </a:r>
          </a:p>
        </p:txBody>
      </p:sp>
      <p:sp>
        <p:nvSpPr>
          <p:cNvPr id="162" name="Body Level One…"/>
          <p:cNvSpPr>
            <a:spLocks noGrp="1"/>
          </p:cNvSpPr>
          <p:nvPr>
            <p:ph type="body" idx="1"/>
          </p:nvPr>
        </p:nvSpPr>
        <p:spPr>
          <a:xfrm>
            <a:off x="1765300" y="1498600"/>
            <a:ext cx="20866100" cy="92456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Default - 11_Title and Content copy 1">
    <p:spTree>
      <p:nvGrpSpPr>
        <p:cNvPr id="1" name=""/>
        <p:cNvGrpSpPr/>
        <p:nvPr/>
      </p:nvGrpSpPr>
      <p:grpSpPr>
        <a:xfrm>
          <a:off x="0" y="0"/>
          <a:ext cx="0" cy="0"/>
          <a:chOff x="0" y="0"/>
          <a:chExt cx="0" cy="0"/>
        </a:xfrm>
      </p:grpSpPr>
      <p:pic>
        <p:nvPicPr>
          <p:cNvPr id="17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78"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79" name="image5.png" descr="image5.png"/>
          <p:cNvPicPr>
            <a:picLocks noChangeAspect="1"/>
          </p:cNvPicPr>
          <p:nvPr/>
        </p:nvPicPr>
        <p:blipFill>
          <a:blip r:embed="rId2">
            <a:extLst/>
          </a:blip>
          <a:stretch>
            <a:fillRect/>
          </a:stretch>
        </p:blipFill>
        <p:spPr>
          <a:xfrm>
            <a:off x="15519400" y="10274300"/>
            <a:ext cx="5600700" cy="2566989"/>
          </a:xfrm>
          <a:prstGeom prst="rect">
            <a:avLst/>
          </a:prstGeom>
        </p:spPr>
      </p:pic>
      <p:sp>
        <p:nvSpPr>
          <p:cNvPr id="180"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1" name="Body Level One…"/>
          <p:cNvSpPr>
            <a:spLocks noGrp="1"/>
          </p:cNvSpPr>
          <p:nvPr>
            <p:ph type="body" idx="1"/>
          </p:nvPr>
        </p:nvSpPr>
        <p:spPr>
          <a:xfrm>
            <a:off x="1219200" y="3200400"/>
            <a:ext cx="21945600" cy="10515600"/>
          </a:xfrm>
          <a:prstGeom prst="rect">
            <a:avLst/>
          </a:prstGeom>
        </p:spPr>
        <p:txBody>
          <a:bodyPr/>
          <a:lstStyle>
            <a:lvl1pPr marL="342900" indent="-342900">
              <a:buClr>
                <a:srgbClr val="E7E7E7"/>
              </a:buClr>
              <a:defRPr sz="20000">
                <a:solidFill>
                  <a:srgbClr val="E7E7E7"/>
                </a:solidFill>
                <a:uFill>
                  <a:solidFill>
                    <a:srgbClr val="E7E7E7"/>
                  </a:solidFill>
                </a:uFill>
                <a:latin typeface="+mj-lt"/>
                <a:ea typeface="+mj-ea"/>
                <a:cs typeface="+mj-cs"/>
                <a:sym typeface="Calibri"/>
              </a:defRPr>
            </a:lvl1pPr>
            <a:lvl2pPr marL="742950" indent="-28575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8_Title and Content">
    <p:spTree>
      <p:nvGrpSpPr>
        <p:cNvPr id="1" name=""/>
        <p:cNvGrpSpPr/>
        <p:nvPr/>
      </p:nvGrpSpPr>
      <p:grpSpPr>
        <a:xfrm>
          <a:off x="0" y="0"/>
          <a:ext cx="0" cy="0"/>
          <a:chOff x="0" y="0"/>
          <a:chExt cx="0" cy="0"/>
        </a:xfrm>
      </p:grpSpPr>
      <p:sp>
        <p:nvSpPr>
          <p:cNvPr id="21" name="Title Text"/>
          <p:cNvSpPr>
            <a:spLocks noGrp="1"/>
          </p:cNvSpPr>
          <p:nvPr>
            <p:ph type="title"/>
          </p:nvPr>
        </p:nvSpPr>
        <p:spPr>
          <a:prstGeom prst="rect">
            <a:avLst/>
          </a:prstGeom>
        </p:spPr>
        <p:txBody>
          <a:bodyPr/>
          <a:lstStyle/>
          <a:p>
            <a:r>
              <a:t>Title Text</a:t>
            </a:r>
          </a:p>
        </p:txBody>
      </p:sp>
      <p:sp>
        <p:nvSpPr>
          <p:cNvPr id="22"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189"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0" name="Body Level One…"/>
          <p:cNvSpPr>
            <a:spLocks noGrp="1"/>
          </p:cNvSpPr>
          <p:nvPr>
            <p:ph type="body" idx="1"/>
          </p:nvPr>
        </p:nvSpPr>
        <p:spPr>
          <a:xfrm>
            <a:off x="1765300" y="1498600"/>
            <a:ext cx="20866100" cy="10998200"/>
          </a:xfrm>
          <a:prstGeom prst="rect">
            <a:avLst/>
          </a:prstGeom>
          <a:ln w="9525"/>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19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19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9" name="Title Text"/>
          <p:cNvSpPr>
            <a:spLocks noGrp="1"/>
          </p:cNvSpPr>
          <p:nvPr>
            <p:ph type="title"/>
          </p:nvPr>
        </p:nvSpPr>
        <p:spPr>
          <a:xfrm>
            <a:off x="1778000" y="1041400"/>
            <a:ext cx="20828000" cy="1955800"/>
          </a:xfrm>
          <a:prstGeom prst="rect">
            <a:avLst/>
          </a:prstGeom>
        </p:spPr>
        <p:txBody>
          <a:bodyPr/>
          <a:lstStyle/>
          <a:p>
            <a:r>
              <a:t>Title Text</a:t>
            </a:r>
          </a:p>
        </p:txBody>
      </p:sp>
      <p:sp>
        <p:nvSpPr>
          <p:cNvPr id="200" name="Body Level One…"/>
          <p:cNvSpPr>
            <a:spLocks noGrp="1"/>
          </p:cNvSpPr>
          <p:nvPr>
            <p:ph type="body" idx="1"/>
          </p:nvPr>
        </p:nvSpPr>
        <p:spPr>
          <a:prstGeom prst="rect">
            <a:avLst/>
          </a:prstGeom>
        </p:spPr>
        <p:txBody>
          <a:bodyPr/>
          <a:lstStyle>
            <a:lvl1pPr>
              <a:buClrTx/>
              <a:defRPr>
                <a:solidFill>
                  <a:srgbClr val="FFFFFF"/>
                </a:solidFill>
                <a:uFill>
                  <a:solidFill>
                    <a:srgbClr val="FFFFFF"/>
                  </a:solidFill>
                </a:uFill>
              </a:defRPr>
            </a:lvl1pPr>
            <a:lvl2pPr>
              <a:buClrTx/>
              <a:defRPr>
                <a:solidFill>
                  <a:srgbClr val="FFFFFF"/>
                </a:solidFill>
                <a:uFill>
                  <a:solidFill>
                    <a:srgbClr val="FFFFFF"/>
                  </a:solidFill>
                </a:uFill>
              </a:defRPr>
            </a:lvl2pPr>
            <a:lvl3pPr>
              <a:buClrTx/>
              <a:defRPr>
                <a:solidFill>
                  <a:srgbClr val="FFFFFF"/>
                </a:solidFill>
                <a:uFill>
                  <a:solidFill>
                    <a:srgbClr val="FFFFFF"/>
                  </a:solidFill>
                </a:uFill>
              </a:defRPr>
            </a:lvl3pPr>
            <a:lvl4pPr>
              <a:buClrTx/>
              <a:defRPr>
                <a:solidFill>
                  <a:srgbClr val="FFFFFF"/>
                </a:solidFill>
                <a:uFill>
                  <a:solidFill>
                    <a:srgbClr val="FFFFFF"/>
                  </a:solidFill>
                </a:uFill>
              </a:defRPr>
            </a:lvl4pPr>
            <a:lvl5pPr>
              <a:buClrTx/>
              <a:defRPr>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20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solidFill>
          <a:srgbClr val="000000"/>
        </a:solidFill>
        <a:effectLst/>
      </p:bgPr>
    </p:bg>
    <p:spTree>
      <p:nvGrpSpPr>
        <p:cNvPr id="1" name=""/>
        <p:cNvGrpSpPr/>
        <p:nvPr/>
      </p:nvGrpSpPr>
      <p:grpSpPr>
        <a:xfrm>
          <a:off x="0" y="0"/>
          <a:ext cx="0" cy="0"/>
          <a:chOff x="0" y="0"/>
          <a:chExt cx="0" cy="0"/>
        </a:xfrm>
      </p:grpSpPr>
      <p:sp>
        <p:nvSpPr>
          <p:cNvPr id="208" name="Title Text"/>
          <p:cNvSpPr>
            <a:spLocks noGrp="1"/>
          </p:cNvSpPr>
          <p:nvPr>
            <p:ph type="title"/>
          </p:nvPr>
        </p:nvSpPr>
        <p:spPr>
          <a:xfrm>
            <a:off x="1739900" y="0"/>
            <a:ext cx="20904200" cy="6934200"/>
          </a:xfrm>
          <a:prstGeom prst="rect">
            <a:avLst/>
          </a:prstGeom>
          <a:ln w="9525"/>
        </p:spPr>
        <p:txBody>
          <a:bodyPr lIns="50800" tIns="50800" rIns="50800" bIns="50800" anchor="b"/>
          <a:lstStyle>
            <a:lvl1pPr algn="ctr">
              <a:defRPr sz="11600" b="0">
                <a:solidFill>
                  <a:srgbClr val="FFFFFF"/>
                </a:solidFill>
                <a:uFill>
                  <a:solidFill>
                    <a:srgbClr val="FFFFFF"/>
                  </a:solidFill>
                </a:uFill>
                <a:latin typeface="Gill Sans"/>
                <a:ea typeface="Gill Sans"/>
                <a:cs typeface="Gill Sans"/>
                <a:sym typeface="Gill Sans"/>
              </a:defRPr>
            </a:lvl1pPr>
          </a:lstStyle>
          <a:p>
            <a:pPr>
              <a:defRPr>
                <a:effectLst/>
              </a:defRPr>
            </a:pPr>
            <a:r>
              <a:t>Title Text</a:t>
            </a:r>
          </a:p>
        </p:txBody>
      </p:sp>
      <p:sp>
        <p:nvSpPr>
          <p:cNvPr id="209" name="Body Level One…"/>
          <p:cNvSpPr>
            <a:spLocks noGrp="1"/>
          </p:cNvSpPr>
          <p:nvPr>
            <p:ph type="body" idx="1"/>
          </p:nvPr>
        </p:nvSpPr>
        <p:spPr>
          <a:xfrm>
            <a:off x="1739900" y="7061200"/>
            <a:ext cx="20904200" cy="6654800"/>
          </a:xfrm>
          <a:prstGeom prst="rect">
            <a:avLst/>
          </a:prstGeom>
          <a:ln w="9525"/>
        </p:spPr>
        <p:txBody>
          <a:bodyPr lIns="50800" tIns="50800" rIns="50800" bIns="50800"/>
          <a:lstStyle>
            <a:lvl1pPr algn="ctr">
              <a:buClr>
                <a:srgbClr val="FFFFFF"/>
              </a:buClr>
              <a:defRPr sz="4800">
                <a:solidFill>
                  <a:srgbClr val="FFFFFF"/>
                </a:solidFill>
                <a:uFill>
                  <a:solidFill>
                    <a:srgbClr val="FFFFFF"/>
                  </a:solidFill>
                </a:uFill>
                <a:latin typeface="Gill Sans"/>
                <a:ea typeface="Gill Sans"/>
                <a:cs typeface="Gill Sans"/>
                <a:sym typeface="Gill Sans"/>
              </a:defRPr>
            </a:lvl1pPr>
            <a:lvl2pPr algn="ctr">
              <a:buClr>
                <a:srgbClr val="FFFFFF"/>
              </a:buClr>
              <a:defRPr sz="4800">
                <a:solidFill>
                  <a:srgbClr val="FFFFFF"/>
                </a:solidFill>
                <a:uFill>
                  <a:solidFill>
                    <a:srgbClr val="FFFFFF"/>
                  </a:solidFill>
                </a:uFill>
                <a:latin typeface="Gill Sans"/>
                <a:ea typeface="Gill Sans"/>
                <a:cs typeface="Gill Sans"/>
                <a:sym typeface="Gill Sans"/>
              </a:defRPr>
            </a:lvl2pPr>
            <a:lvl3pPr algn="ctr">
              <a:buClr>
                <a:srgbClr val="FFFFFF"/>
              </a:buClr>
              <a:defRPr sz="4800">
                <a:solidFill>
                  <a:srgbClr val="FFFFFF"/>
                </a:solidFill>
                <a:uFill>
                  <a:solidFill>
                    <a:srgbClr val="FFFFFF"/>
                  </a:solidFill>
                </a:uFill>
                <a:latin typeface="Gill Sans"/>
                <a:ea typeface="Gill Sans"/>
                <a:cs typeface="Gill Sans"/>
                <a:sym typeface="Gill Sans"/>
              </a:defRPr>
            </a:lvl3pPr>
            <a:lvl4pPr algn="ctr">
              <a:buClr>
                <a:srgbClr val="FFFFFF"/>
              </a:buClr>
              <a:defRPr sz="4800">
                <a:solidFill>
                  <a:srgbClr val="FFFFFF"/>
                </a:solidFill>
                <a:uFill>
                  <a:solidFill>
                    <a:srgbClr val="FFFFFF"/>
                  </a:solidFill>
                </a:uFill>
                <a:latin typeface="Gill Sans"/>
                <a:ea typeface="Gill Sans"/>
                <a:cs typeface="Gill Sans"/>
                <a:sym typeface="Gill Sans"/>
              </a:defRPr>
            </a:lvl4pPr>
            <a:lvl5pPr algn="ctr">
              <a:buClr>
                <a:srgbClr val="FFFFFF"/>
              </a:buClr>
              <a:defRPr sz="4800">
                <a:solidFill>
                  <a:srgbClr val="FFFFFF"/>
                </a:solidFill>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217" name="Title Text"/>
          <p:cNvSpPr>
            <a:spLocks noGrp="1"/>
          </p:cNvSpPr>
          <p:nvPr>
            <p:ph type="title"/>
          </p:nvPr>
        </p:nvSpPr>
        <p:spPr>
          <a:xfrm>
            <a:off x="1739900" y="0"/>
            <a:ext cx="20904200" cy="6934200"/>
          </a:xfrm>
          <a:prstGeom prst="rect">
            <a:avLst/>
          </a:prstGeom>
          <a:ln w="9525"/>
        </p:spPr>
        <p:txBody>
          <a:bodyPr lIns="50800" tIns="50800" rIns="50800" bIns="50800" anchor="b"/>
          <a:lstStyle>
            <a:lvl1pPr algn="ctr">
              <a:defRPr sz="11600" b="0">
                <a:solidFill>
                  <a:srgbClr val="000000"/>
                </a:solidFill>
                <a:uFill>
                  <a:solidFill>
                    <a:srgbClr val="000000"/>
                  </a:solidFill>
                </a:uFill>
                <a:latin typeface="Gill Sans"/>
                <a:ea typeface="Gill Sans"/>
                <a:cs typeface="Gill Sans"/>
                <a:sym typeface="Gill Sans"/>
              </a:defRPr>
            </a:lvl1pPr>
          </a:lstStyle>
          <a:p>
            <a:pPr>
              <a:defRPr>
                <a:effectLst/>
              </a:defRPr>
            </a:pPr>
            <a:r>
              <a:t>Title Text</a:t>
            </a:r>
          </a:p>
        </p:txBody>
      </p:sp>
      <p:sp>
        <p:nvSpPr>
          <p:cNvPr id="218" name="Body Level One…"/>
          <p:cNvSpPr>
            <a:spLocks noGrp="1"/>
          </p:cNvSpPr>
          <p:nvPr>
            <p:ph type="body" idx="1"/>
          </p:nvPr>
        </p:nvSpPr>
        <p:spPr>
          <a:xfrm>
            <a:off x="1739900" y="7061200"/>
            <a:ext cx="20904200" cy="6654800"/>
          </a:xfrm>
          <a:prstGeom prst="rect">
            <a:avLst/>
          </a:prstGeom>
          <a:ln w="9525"/>
        </p:spPr>
        <p:txBody>
          <a:bodyPr lIns="50800" tIns="50800" rIns="50800" bIns="50800"/>
          <a:lstStyle>
            <a:lvl1pPr algn="ctr">
              <a:buClr>
                <a:srgbClr val="000000"/>
              </a:buClr>
              <a:defRPr sz="4800">
                <a:solidFill>
                  <a:srgbClr val="000000"/>
                </a:solidFill>
                <a:uFill>
                  <a:solidFill>
                    <a:srgbClr val="000000"/>
                  </a:solidFill>
                </a:uFill>
                <a:latin typeface="Gill Sans"/>
                <a:ea typeface="Gill Sans"/>
                <a:cs typeface="Gill Sans"/>
                <a:sym typeface="Gill Sans"/>
              </a:defRPr>
            </a:lvl1pPr>
            <a:lvl2pPr algn="ctr">
              <a:buClr>
                <a:srgbClr val="000000"/>
              </a:buClr>
              <a:defRPr sz="4800">
                <a:solidFill>
                  <a:srgbClr val="000000"/>
                </a:solidFill>
                <a:uFill>
                  <a:solidFill>
                    <a:srgbClr val="000000"/>
                  </a:solidFill>
                </a:uFill>
                <a:latin typeface="Gill Sans"/>
                <a:ea typeface="Gill Sans"/>
                <a:cs typeface="Gill Sans"/>
                <a:sym typeface="Gill Sans"/>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solidFill>
          <a:srgbClr val="000000"/>
        </a:solidFill>
        <a:effectLst/>
      </p:bgPr>
    </p:bg>
    <p:spTree>
      <p:nvGrpSpPr>
        <p:cNvPr id="1" name=""/>
        <p:cNvGrpSpPr/>
        <p:nvPr/>
      </p:nvGrpSpPr>
      <p:grpSpPr>
        <a:xfrm>
          <a:off x="0" y="0"/>
          <a:ext cx="0" cy="0"/>
          <a:chOff x="0" y="0"/>
          <a:chExt cx="0" cy="0"/>
        </a:xfrm>
      </p:grpSpPr>
      <p:sp>
        <p:nvSpPr>
          <p:cNvPr id="226" name="Title Text"/>
          <p:cNvSpPr>
            <a:spLocks noGrp="1"/>
          </p:cNvSpPr>
          <p:nvPr>
            <p:ph type="title"/>
          </p:nvPr>
        </p:nvSpPr>
        <p:spPr>
          <a:xfrm>
            <a:off x="1739900" y="0"/>
            <a:ext cx="20904200" cy="6934200"/>
          </a:xfrm>
          <a:prstGeom prst="rect">
            <a:avLst/>
          </a:prstGeom>
          <a:ln w="9525"/>
        </p:spPr>
        <p:txBody>
          <a:bodyPr lIns="50800" tIns="50800" rIns="50800" bIns="50800" anchor="b"/>
          <a:lstStyle>
            <a:lvl1pPr algn="ctr">
              <a:defRPr sz="11600" b="0">
                <a:solidFill>
                  <a:srgbClr val="FFFFFF"/>
                </a:solidFill>
                <a:uFill>
                  <a:solidFill>
                    <a:srgbClr val="FFFFFF"/>
                  </a:solidFill>
                </a:uFill>
                <a:latin typeface="Gill Sans"/>
                <a:ea typeface="Gill Sans"/>
                <a:cs typeface="Gill Sans"/>
                <a:sym typeface="Gill Sans"/>
              </a:defRPr>
            </a:lvl1pPr>
          </a:lstStyle>
          <a:p>
            <a:pPr>
              <a:defRPr>
                <a:effectLst/>
              </a:defRPr>
            </a:pPr>
            <a:r>
              <a:t>Title Text</a:t>
            </a:r>
          </a:p>
        </p:txBody>
      </p:sp>
      <p:sp>
        <p:nvSpPr>
          <p:cNvPr id="227" name="Body Level One…"/>
          <p:cNvSpPr>
            <a:spLocks noGrp="1"/>
          </p:cNvSpPr>
          <p:nvPr>
            <p:ph type="body" idx="1"/>
          </p:nvPr>
        </p:nvSpPr>
        <p:spPr>
          <a:xfrm>
            <a:off x="1739900" y="7061200"/>
            <a:ext cx="20904200" cy="6654800"/>
          </a:xfrm>
          <a:prstGeom prst="rect">
            <a:avLst/>
          </a:prstGeom>
          <a:ln w="9525"/>
        </p:spPr>
        <p:txBody>
          <a:bodyPr lIns="50800" tIns="50800" rIns="50800" bIns="50800"/>
          <a:lstStyle>
            <a:lvl1pPr algn="ctr">
              <a:buClr>
                <a:srgbClr val="FFFFFF"/>
              </a:buClr>
              <a:defRPr sz="4800">
                <a:solidFill>
                  <a:srgbClr val="FFFFFF"/>
                </a:solidFill>
                <a:uFill>
                  <a:solidFill>
                    <a:srgbClr val="FFFFFF"/>
                  </a:solidFill>
                </a:uFill>
                <a:latin typeface="Gill Sans"/>
                <a:ea typeface="Gill Sans"/>
                <a:cs typeface="Gill Sans"/>
                <a:sym typeface="Gill Sans"/>
              </a:defRPr>
            </a:lvl1pPr>
            <a:lvl2pPr algn="ctr">
              <a:buClr>
                <a:srgbClr val="FFFFFF"/>
              </a:buClr>
              <a:defRPr sz="4800">
                <a:solidFill>
                  <a:srgbClr val="FFFFFF"/>
                </a:solidFill>
                <a:uFill>
                  <a:solidFill>
                    <a:srgbClr val="FFFFFF"/>
                  </a:solidFill>
                </a:uFill>
                <a:latin typeface="Gill Sans"/>
                <a:ea typeface="Gill Sans"/>
                <a:cs typeface="Gill Sans"/>
                <a:sym typeface="Gill Sans"/>
              </a:defRPr>
            </a:lvl2pPr>
            <a:lvl3pPr algn="ctr">
              <a:buClr>
                <a:srgbClr val="FFFFFF"/>
              </a:buClr>
              <a:defRPr sz="4800">
                <a:solidFill>
                  <a:srgbClr val="FFFFFF"/>
                </a:solidFill>
                <a:uFill>
                  <a:solidFill>
                    <a:srgbClr val="FFFFFF"/>
                  </a:solidFill>
                </a:uFill>
                <a:latin typeface="Gill Sans"/>
                <a:ea typeface="Gill Sans"/>
                <a:cs typeface="Gill Sans"/>
                <a:sym typeface="Gill Sans"/>
              </a:defRPr>
            </a:lvl3pPr>
            <a:lvl4pPr algn="ctr">
              <a:buClr>
                <a:srgbClr val="FFFFFF"/>
              </a:buClr>
              <a:defRPr sz="4800">
                <a:solidFill>
                  <a:srgbClr val="FFFFFF"/>
                </a:solidFill>
                <a:uFill>
                  <a:solidFill>
                    <a:srgbClr val="FFFFFF"/>
                  </a:solidFill>
                </a:uFill>
                <a:latin typeface="Gill Sans"/>
                <a:ea typeface="Gill Sans"/>
                <a:cs typeface="Gill Sans"/>
                <a:sym typeface="Gill Sans"/>
              </a:defRPr>
            </a:lvl4pPr>
            <a:lvl5pPr algn="ctr">
              <a:buClr>
                <a:srgbClr val="FFFFFF"/>
              </a:buClr>
              <a:defRPr sz="4800">
                <a:solidFill>
                  <a:srgbClr val="FFFFFF"/>
                </a:solidFill>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235" name="Rectangle"/>
          <p:cNvSpPr/>
          <p:nvPr/>
        </p:nvSpPr>
        <p:spPr>
          <a:xfrm>
            <a:off x="-177800" y="-165100"/>
            <a:ext cx="24739600" cy="139319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36"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37" name="Rounded Rectangle"/>
          <p:cNvSpPr/>
          <p:nvPr/>
        </p:nvSpPr>
        <p:spPr>
          <a:xfrm>
            <a:off x="-1155700" y="2832100"/>
            <a:ext cx="26225500" cy="800100"/>
          </a:xfrm>
          <a:prstGeom prst="roundRect">
            <a:avLst>
              <a:gd name="adj" fmla="val 2380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38"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39"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247" name="Rectangle"/>
          <p:cNvSpPr/>
          <p:nvPr/>
        </p:nvSpPr>
        <p:spPr>
          <a:xfrm>
            <a:off x="-177800" y="-165100"/>
            <a:ext cx="24739600"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248" name="image5.png" descr="image5.png"/>
          <p:cNvPicPr>
            <a:picLocks noChangeAspect="1"/>
          </p:cNvPicPr>
          <p:nvPr/>
        </p:nvPicPr>
        <p:blipFill>
          <a:blip r:embed="rId2">
            <a:extLst/>
          </a:blip>
          <a:stretch>
            <a:fillRect/>
          </a:stretch>
        </p:blipFill>
        <p:spPr>
          <a:xfrm>
            <a:off x="15519400" y="10274300"/>
            <a:ext cx="5600700" cy="2566989"/>
          </a:xfrm>
          <a:prstGeom prst="rect">
            <a:avLst/>
          </a:prstGeom>
        </p:spPr>
      </p:pic>
      <p:sp>
        <p:nvSpPr>
          <p:cNvPr id="249"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50"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258" name="Rectangle"/>
          <p:cNvSpPr/>
          <p:nvPr/>
        </p:nvSpPr>
        <p:spPr>
          <a:xfrm>
            <a:off x="-177800" y="-165100"/>
            <a:ext cx="24739600" cy="13906500"/>
          </a:xfrm>
          <a:prstGeom prst="rect">
            <a:avLst/>
          </a:prstGeom>
          <a:solidFill>
            <a:srgbClr val="444444"/>
          </a:solidFill>
          <a:ln w="25400">
            <a:solidFill>
              <a:srgbClr val="444444"/>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59" name="Rounded Rectangle"/>
          <p:cNvSpPr/>
          <p:nvPr/>
        </p:nvSpPr>
        <p:spPr>
          <a:xfrm>
            <a:off x="-1473200" y="876300"/>
            <a:ext cx="26225500" cy="1816100"/>
          </a:xfrm>
          <a:prstGeom prst="roundRect">
            <a:avLst>
              <a:gd name="adj" fmla="val 10486"/>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60" name="Rounded Rectangle"/>
          <p:cNvSpPr/>
          <p:nvPr/>
        </p:nvSpPr>
        <p:spPr>
          <a:xfrm>
            <a:off x="-1155700" y="2832100"/>
            <a:ext cx="26225500" cy="368300"/>
          </a:xfrm>
          <a:prstGeom prst="roundRect">
            <a:avLst>
              <a:gd name="adj" fmla="val 50000"/>
            </a:avLst>
          </a:prstGeom>
          <a:solidFill>
            <a:srgbClr val="D6D6D6"/>
          </a:solidFill>
        </p:spPr>
        <p:txBody>
          <a:bodyPr lIns="0" tIns="0" rIns="0" bIns="0"/>
          <a:lstStyle/>
          <a:p>
            <a:pPr algn="ctr" defTabSz="914400">
              <a:defRPr sz="5600">
                <a:uFill>
                  <a:solidFill>
                    <a:srgbClr val="000000"/>
                  </a:solidFill>
                </a:uFill>
                <a:latin typeface="Gill Sans"/>
                <a:ea typeface="Gill Sans"/>
                <a:cs typeface="Gill Sans"/>
                <a:sym typeface="Gill Sans"/>
              </a:defRPr>
            </a:pPr>
            <a:endParaRPr/>
          </a:p>
        </p:txBody>
      </p:sp>
      <p:sp>
        <p:nvSpPr>
          <p:cNvPr id="261"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262"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270" name="Rectangle"/>
          <p:cNvSpPr/>
          <p:nvPr/>
        </p:nvSpPr>
        <p:spPr>
          <a:xfrm>
            <a:off x="-177800" y="-165100"/>
            <a:ext cx="24739600" cy="13906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271" name="Title Text"/>
          <p:cNvSpPr>
            <a:spLocks noGrp="1"/>
          </p:cNvSpPr>
          <p:nvPr>
            <p:ph type="title"/>
          </p:nvPr>
        </p:nvSpPr>
        <p:spPr>
          <a:xfrm>
            <a:off x="1219200" y="549275"/>
            <a:ext cx="21945600" cy="2651125"/>
          </a:xfrm>
          <a:prstGeom prst="rect">
            <a:avLst/>
          </a:prstGeom>
        </p:spPr>
        <p:txBody>
          <a:bodyPr/>
          <a:lstStyle>
            <a:lvl1pPr algn="ctr">
              <a:defRPr sz="11600">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272"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80" name="image7.png" descr="image7.png"/>
          <p:cNvPicPr>
            <a:picLocks noChangeAspect="1"/>
          </p:cNvPicPr>
          <p:nvPr/>
        </p:nvPicPr>
        <p:blipFill>
          <a:blip r:embed="rId2">
            <a:extLst/>
          </a:blip>
          <a:stretch>
            <a:fillRect/>
          </a:stretch>
        </p:blipFill>
        <p:spPr>
          <a:xfrm>
            <a:off x="0" y="0"/>
            <a:ext cx="24384000" cy="13716000"/>
          </a:xfrm>
          <a:prstGeom prst="rect">
            <a:avLst/>
          </a:prstGeom>
        </p:spPr>
      </p:pic>
      <p:sp>
        <p:nvSpPr>
          <p:cNvPr id="281" name="Title Text"/>
          <p:cNvSpPr>
            <a:spLocks noGrp="1"/>
          </p:cNvSpPr>
          <p:nvPr>
            <p:ph type="title"/>
          </p:nvPr>
        </p:nvSpPr>
        <p:spPr>
          <a:xfrm>
            <a:off x="1219200" y="549275"/>
            <a:ext cx="21945600" cy="2651125"/>
          </a:xfrm>
          <a:prstGeom prst="rect">
            <a:avLst/>
          </a:prstGeom>
        </p:spPr>
        <p:txBody>
          <a:bodyPr/>
          <a:lstStyle>
            <a:lvl1pPr algn="ctr">
              <a:defRPr sz="11600" b="0">
                <a:solidFill>
                  <a:srgbClr val="000000"/>
                </a:solidFill>
                <a:uFill>
                  <a:solidFill>
                    <a:srgbClr val="000000"/>
                  </a:solidFill>
                </a:uFill>
                <a:latin typeface="Gill Sans"/>
                <a:ea typeface="Gill Sans"/>
                <a:cs typeface="Gill Sans"/>
                <a:sym typeface="Gill Sans"/>
              </a:defRPr>
            </a:lvl1pPr>
          </a:lstStyle>
          <a:p>
            <a:pPr>
              <a:defRPr>
                <a:effectLst/>
              </a:defRPr>
            </a:pPr>
            <a:r>
              <a:t>Title Text</a:t>
            </a:r>
          </a:p>
        </p:txBody>
      </p:sp>
      <p:sp>
        <p:nvSpPr>
          <p:cNvPr id="282" name="Body Level One…"/>
          <p:cNvSpPr>
            <a:spLocks noGrp="1"/>
          </p:cNvSpPr>
          <p:nvPr>
            <p:ph type="body" idx="1"/>
          </p:nvPr>
        </p:nvSpPr>
        <p:spPr>
          <a:xfrm>
            <a:off x="1219200" y="3200400"/>
            <a:ext cx="21945600" cy="10515600"/>
          </a:xfrm>
          <a:prstGeom prst="rect">
            <a:avLst/>
          </a:prstGeom>
        </p:spPr>
        <p:txBody>
          <a:bodyPr/>
          <a:lstStyle>
            <a:lvl1pPr marL="1016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1pPr>
            <a:lvl2pPr marL="14605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2pPr>
            <a:lvl3pPr marL="1905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3pPr>
            <a:lvl4pPr marL="23495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4pPr>
            <a:lvl5pPr marL="2794000" indent="-698500">
              <a:spcBef>
                <a:spcPts val="5200"/>
              </a:spcBef>
              <a:buClr>
                <a:srgbClr val="000000"/>
              </a:buClr>
              <a:buSzPct val="171000"/>
              <a:buChar char="•"/>
              <a:defRPr sz="42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ard Grunge">
    <p:spTree>
      <p:nvGrpSpPr>
        <p:cNvPr id="1" name=""/>
        <p:cNvGrpSpPr/>
        <p:nvPr/>
      </p:nvGrpSpPr>
      <p:grpSpPr>
        <a:xfrm>
          <a:off x="0" y="0"/>
          <a:ext cx="0" cy="0"/>
          <a:chOff x="0" y="0"/>
          <a:chExt cx="0" cy="0"/>
        </a:xfrm>
      </p:grpSpPr>
      <p:sp>
        <p:nvSpPr>
          <p:cNvPr id="30" name="Title Text"/>
          <p:cNvSpPr>
            <a:spLocks noGrp="1"/>
          </p:cNvSpPr>
          <p:nvPr>
            <p:ph type="title"/>
          </p:nvPr>
        </p:nvSpPr>
        <p:spPr>
          <a:xfrm>
            <a:off x="1778000" y="1016000"/>
            <a:ext cx="20828000" cy="1727200"/>
          </a:xfrm>
          <a:prstGeom prst="rect">
            <a:avLst/>
          </a:prstGeom>
          <a:ln>
            <a:miter lim="400000"/>
          </a:ln>
          <a:effectLst>
            <a:outerShdw blurRad="50800" dist="38100" dir="5400000" rotWithShape="0">
              <a:srgbClr val="000000">
                <a:alpha val="40000"/>
              </a:srgbClr>
            </a:outerShdw>
          </a:effectLst>
        </p:spPr>
        <p:txBody>
          <a:bodyPr lIns="0" tIns="0" rIns="0" bIns="0"/>
          <a:lstStyle>
            <a:lvl1pPr algn="r" defTabSz="825500">
              <a:defRPr sz="11500" b="0">
                <a:solidFill>
                  <a:srgbClr val="EBEBEB"/>
                </a:solidFill>
                <a:uFillTx/>
                <a:latin typeface="+mn-lt"/>
                <a:ea typeface="+mn-ea"/>
                <a:cs typeface="+mn-cs"/>
                <a:sym typeface="GoudyTwenty"/>
              </a:defRPr>
            </a:lvl1pPr>
          </a:lstStyle>
          <a:p>
            <a:pPr>
              <a:defRPr>
                <a:effectLst/>
              </a:defRPr>
            </a:pPr>
            <a:r>
              <a:t>Title Text</a:t>
            </a:r>
          </a:p>
        </p:txBody>
      </p:sp>
      <p:sp>
        <p:nvSpPr>
          <p:cNvPr id="31" name="Body Level One…"/>
          <p:cNvSpPr>
            <a:spLocks noGrp="1"/>
          </p:cNvSpPr>
          <p:nvPr>
            <p:ph type="body" idx="1"/>
          </p:nvPr>
        </p:nvSpPr>
        <p:spPr>
          <a:xfrm>
            <a:off x="1765300" y="2971800"/>
            <a:ext cx="19443700" cy="9728200"/>
          </a:xfrm>
          <a:prstGeom prst="rect">
            <a:avLst/>
          </a:prstGeom>
          <a:ln>
            <a:miter lim="400000"/>
          </a:ln>
          <a:effectLst>
            <a:outerShdw blurRad="50800" dist="38100" dir="5400000" rotWithShape="0">
              <a:srgbClr val="000000">
                <a:alpha val="40000"/>
              </a:srgbClr>
            </a:outerShdw>
          </a:effectLst>
        </p:spPr>
        <p:txBody>
          <a:bodyPr lIns="0" tIns="0" rIns="0" bIns="0">
            <a:normAutofit/>
          </a:bodyPr>
          <a:lstStyle>
            <a:lvl1pPr defTabSz="825500">
              <a:buClrTx/>
              <a:defRPr>
                <a:solidFill>
                  <a:srgbClr val="EBEBEB"/>
                </a:solidFill>
                <a:uFillTx/>
              </a:defRPr>
            </a:lvl1pPr>
            <a:lvl2pPr defTabSz="825500">
              <a:buClrTx/>
              <a:defRPr>
                <a:solidFill>
                  <a:srgbClr val="EBEBEB"/>
                </a:solidFill>
                <a:uFillTx/>
              </a:defRPr>
            </a:lvl2pPr>
            <a:lvl3pPr defTabSz="825500">
              <a:buClrTx/>
              <a:defRPr>
                <a:solidFill>
                  <a:srgbClr val="EBEBEB"/>
                </a:solidFill>
                <a:uFillTx/>
              </a:defRPr>
            </a:lvl3pPr>
            <a:lvl4pPr defTabSz="825500">
              <a:buClrTx/>
              <a:defRPr>
                <a:solidFill>
                  <a:srgbClr val="EBEBEB"/>
                </a:solidFill>
                <a:uFillTx/>
              </a:defRPr>
            </a:lvl4pPr>
            <a:lvl5pPr defTabSz="825500">
              <a:buClrTx/>
              <a:defRPr>
                <a:solidFill>
                  <a:srgbClr val="EBEBEB"/>
                </a:solidFill>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90" name="Title Text"/>
          <p:cNvSpPr>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291" name="Body Level One…"/>
          <p:cNvSpPr>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000000"/>
                </a:solidFill>
                <a:uFillTx/>
                <a:latin typeface="Gill Sans"/>
                <a:ea typeface="Gill Sans"/>
                <a:cs typeface="Gill Sans"/>
                <a:sym typeface="Gill Sans"/>
              </a:defRPr>
            </a:lvl1pPr>
            <a:lvl2pPr algn="ctr" defTabSz="825500">
              <a:buClrTx/>
              <a:defRPr sz="4800">
                <a:solidFill>
                  <a:srgbClr val="000000"/>
                </a:solidFill>
                <a:uFillTx/>
                <a:latin typeface="Gill Sans"/>
                <a:ea typeface="Gill Sans"/>
                <a:cs typeface="Gill Sans"/>
                <a:sym typeface="Gill Sans"/>
              </a:defRPr>
            </a:lvl2pPr>
            <a:lvl3pPr algn="ctr" defTabSz="825500">
              <a:buClrTx/>
              <a:defRPr sz="4800">
                <a:solidFill>
                  <a:srgbClr val="000000"/>
                </a:solidFill>
                <a:uFillTx/>
                <a:latin typeface="Gill Sans"/>
                <a:ea typeface="Gill Sans"/>
                <a:cs typeface="Gill Sans"/>
                <a:sym typeface="Gill Sans"/>
              </a:defRPr>
            </a:lvl3pPr>
            <a:lvl4pPr algn="ctr" defTabSz="825500">
              <a:buClrTx/>
              <a:defRPr sz="4800">
                <a:solidFill>
                  <a:srgbClr val="000000"/>
                </a:solidFill>
                <a:uFillTx/>
                <a:latin typeface="Gill Sans"/>
                <a:ea typeface="Gill Sans"/>
                <a:cs typeface="Gill Sans"/>
                <a:sym typeface="Gill Sans"/>
              </a:defRPr>
            </a:lvl4pPr>
            <a:lvl5pPr algn="ctr" defTabSz="825500">
              <a:buClrTx/>
              <a:defRPr sz="4800">
                <a:solidFill>
                  <a:srgbClr val="000000"/>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9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2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00"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01"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0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309"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12"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1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2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2"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2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330"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331"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332"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3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3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1"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4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34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0"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57"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58" name="Title Text"/>
          <p:cNvSpPr>
            <a:spLocks noGrp="1"/>
          </p:cNvSpPr>
          <p:nvPr>
            <p:ph type="title"/>
          </p:nvPr>
        </p:nvSpPr>
        <p:spPr>
          <a:xfrm>
            <a:off x="1866900" y="863600"/>
            <a:ext cx="20637500" cy="117094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359"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366" name="Title Text"/>
          <p:cNvSpPr>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67" name="Body Level One…"/>
          <p:cNvSpPr>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FFFFFF"/>
                </a:solidFill>
                <a:uFillTx/>
                <a:latin typeface="Gill Sans"/>
                <a:ea typeface="Gill Sans"/>
                <a:cs typeface="Gill Sans"/>
                <a:sym typeface="Gill Sans"/>
              </a:defRPr>
            </a:lvl1pPr>
            <a:lvl2pPr algn="ctr" defTabSz="825500">
              <a:buClrTx/>
              <a:defRPr sz="4800">
                <a:solidFill>
                  <a:srgbClr val="FFFFFF"/>
                </a:solidFill>
                <a:uFillTx/>
                <a:latin typeface="Gill Sans"/>
                <a:ea typeface="Gill Sans"/>
                <a:cs typeface="Gill Sans"/>
                <a:sym typeface="Gill Sans"/>
              </a:defRPr>
            </a:lvl2pPr>
            <a:lvl3pPr algn="ctr" defTabSz="825500">
              <a:buClrTx/>
              <a:defRPr sz="4800">
                <a:solidFill>
                  <a:srgbClr val="FFFFFF"/>
                </a:solidFill>
                <a:uFillTx/>
                <a:latin typeface="Gill Sans"/>
                <a:ea typeface="Gill Sans"/>
                <a:cs typeface="Gill Sans"/>
                <a:sym typeface="Gill Sans"/>
              </a:defRPr>
            </a:lvl3pPr>
            <a:lvl4pPr algn="ctr" defTabSz="825500">
              <a:buClrTx/>
              <a:defRPr sz="4800">
                <a:solidFill>
                  <a:srgbClr val="FFFFFF"/>
                </a:solidFill>
                <a:uFillTx/>
                <a:latin typeface="Gill Sans"/>
                <a:ea typeface="Gill Sans"/>
                <a:cs typeface="Gill Sans"/>
                <a:sym typeface="Gill Sans"/>
              </a:defRPr>
            </a:lvl4pPr>
            <a:lvl5pPr algn="ctr" defTabSz="825500">
              <a:buClrTx/>
              <a:defRPr sz="48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68"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375"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76" name="Body Level One…"/>
          <p:cNvSpPr>
            <a:spLocks noGrp="1"/>
          </p:cNvSpPr>
          <p:nvPr>
            <p:ph type="body" idx="1"/>
          </p:nvPr>
        </p:nvSpPr>
        <p:spPr>
          <a:xfrm>
            <a:off x="1739900" y="3898900"/>
            <a:ext cx="20904200" cy="8547100"/>
          </a:xfrm>
          <a:prstGeom prst="rect">
            <a:avLst/>
          </a:prstGeom>
          <a:ln>
            <a:miter lim="400000"/>
          </a:ln>
        </p:spPr>
        <p:txBody>
          <a:bodyPr lIns="50800" tIns="50800" rIns="50800" bIns="50800" anchor="ctr"/>
          <a:lstStyle>
            <a:lvl1pPr marL="1117600" indent="-800100" defTabSz="825500">
              <a:spcBef>
                <a:spcPts val="5200"/>
              </a:spcBef>
              <a:buClrTx/>
              <a:buSzPct val="171000"/>
              <a:buChar char="•"/>
              <a:defRPr sz="5600">
                <a:solidFill>
                  <a:srgbClr val="FFFFFF"/>
                </a:solidFill>
                <a:uFillTx/>
                <a:latin typeface="Gill Sans"/>
                <a:ea typeface="Gill Sans"/>
                <a:cs typeface="Gill Sans"/>
                <a:sym typeface="Gill Sans"/>
              </a:defRPr>
            </a:lvl1pPr>
            <a:lvl2pPr marL="1562100" indent="-800100" defTabSz="825500">
              <a:spcBef>
                <a:spcPts val="5200"/>
              </a:spcBef>
              <a:buClrTx/>
              <a:buSzPct val="171000"/>
              <a:buChar char="•"/>
              <a:defRPr sz="5600">
                <a:solidFill>
                  <a:srgbClr val="FFFFFF"/>
                </a:solidFill>
                <a:uFillTx/>
                <a:latin typeface="Gill Sans"/>
                <a:ea typeface="Gill Sans"/>
                <a:cs typeface="Gill Sans"/>
                <a:sym typeface="Gill Sans"/>
              </a:defRPr>
            </a:lvl2pPr>
            <a:lvl3pPr marL="2006600" indent="-800100" defTabSz="825500">
              <a:spcBef>
                <a:spcPts val="5200"/>
              </a:spcBef>
              <a:buClrTx/>
              <a:buSzPct val="171000"/>
              <a:buChar char="•"/>
              <a:defRPr sz="5600">
                <a:solidFill>
                  <a:srgbClr val="FFFFFF"/>
                </a:solidFill>
                <a:uFillTx/>
                <a:latin typeface="Gill Sans"/>
                <a:ea typeface="Gill Sans"/>
                <a:cs typeface="Gill Sans"/>
                <a:sym typeface="Gill Sans"/>
              </a:defRPr>
            </a:lvl3pPr>
            <a:lvl4pPr marL="2451100" indent="-800100" defTabSz="825500">
              <a:spcBef>
                <a:spcPts val="5200"/>
              </a:spcBef>
              <a:buClrTx/>
              <a:buSzPct val="171000"/>
              <a:buChar char="•"/>
              <a:defRPr sz="5600">
                <a:solidFill>
                  <a:srgbClr val="FFFFFF"/>
                </a:solidFill>
                <a:uFillTx/>
                <a:latin typeface="Gill Sans"/>
                <a:ea typeface="Gill Sans"/>
                <a:cs typeface="Gill Sans"/>
                <a:sym typeface="Gill Sans"/>
              </a:defRPr>
            </a:lvl4pPr>
            <a:lvl5pPr marL="2895600" indent="-800100" defTabSz="825500">
              <a:spcBef>
                <a:spcPts val="5200"/>
              </a:spcBef>
              <a:buClrTx/>
              <a:buSzPct val="171000"/>
              <a:buChar char="•"/>
              <a:defRPr sz="5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77"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Hard Grunge copy">
    <p:spTree>
      <p:nvGrpSpPr>
        <p:cNvPr id="1" name=""/>
        <p:cNvGrpSpPr/>
        <p:nvPr/>
      </p:nvGrpSpPr>
      <p:grpSpPr>
        <a:xfrm>
          <a:off x="0" y="0"/>
          <a:ext cx="0" cy="0"/>
          <a:chOff x="0" y="0"/>
          <a:chExt cx="0" cy="0"/>
        </a:xfrm>
      </p:grpSpPr>
      <p:pic>
        <p:nvPicPr>
          <p:cNvPr id="39"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0" name="Title Text"/>
          <p:cNvSpPr>
            <a:spLocks noGrp="1"/>
          </p:cNvSpPr>
          <p:nvPr>
            <p:ph type="title"/>
          </p:nvPr>
        </p:nvSpPr>
        <p:spPr>
          <a:xfrm>
            <a:off x="1778000" y="1384300"/>
            <a:ext cx="20828000" cy="100457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EBEBEB"/>
                </a:solidFill>
                <a:uFillTx/>
              </a:defRPr>
            </a:lvl1pPr>
          </a:lstStyle>
          <a:p>
            <a:pPr>
              <a:defRPr>
                <a:effectLst/>
              </a:defRPr>
            </a:pPr>
            <a:r>
              <a:t>Title Text</a:t>
            </a:r>
          </a:p>
        </p:txBody>
      </p:sp>
      <p:sp>
        <p:nvSpPr>
          <p:cNvPr id="4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384"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385" name="Body Level One…"/>
          <p:cNvSpPr>
            <a:spLocks noGrp="1"/>
          </p:cNvSpPr>
          <p:nvPr>
            <p:ph type="body" idx="1"/>
          </p:nvPr>
        </p:nvSpPr>
        <p:spPr>
          <a:xfrm>
            <a:off x="1739900" y="3898900"/>
            <a:ext cx="20904200" cy="8547100"/>
          </a:xfrm>
          <a:prstGeom prst="rect">
            <a:avLst/>
          </a:prstGeom>
          <a:ln>
            <a:miter lim="400000"/>
          </a:ln>
        </p:spPr>
        <p:txBody>
          <a:bodyPr lIns="50800" tIns="50800" rIns="50800" bIns="50800" numCol="2" spcCol="1045210"/>
          <a:lstStyle>
            <a:lvl1pPr marL="1016000" indent="-698500" defTabSz="825500">
              <a:spcBef>
                <a:spcPts val="52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52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52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52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52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8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000000"/>
        </a:solidFill>
        <a:effectLst/>
      </p:bgPr>
    </p:bg>
    <p:spTree>
      <p:nvGrpSpPr>
        <p:cNvPr id="1" name=""/>
        <p:cNvGrpSpPr/>
        <p:nvPr/>
      </p:nvGrpSpPr>
      <p:grpSpPr>
        <a:xfrm>
          <a:off x="0" y="0"/>
          <a:ext cx="0" cy="0"/>
          <a:chOff x="0" y="0"/>
          <a:chExt cx="0" cy="0"/>
        </a:xfrm>
      </p:grpSpPr>
      <p:sp>
        <p:nvSpPr>
          <p:cNvPr id="408" name="Title Text"/>
          <p:cNvSpPr>
            <a:spLocks noGrp="1"/>
          </p:cNvSpPr>
          <p:nvPr>
            <p:ph type="title"/>
          </p:nvPr>
        </p:nvSpPr>
        <p:spPr>
          <a:xfrm>
            <a:off x="2489200" y="355600"/>
            <a:ext cx="194056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09"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000000"/>
        </a:solidFill>
        <a:effectLst/>
      </p:bgPr>
    </p:bg>
    <p:spTree>
      <p:nvGrpSpPr>
        <p:cNvPr id="1" name=""/>
        <p:cNvGrpSpPr/>
        <p:nvPr/>
      </p:nvGrpSpPr>
      <p:grpSpPr>
        <a:xfrm>
          <a:off x="0" y="0"/>
          <a:ext cx="0" cy="0"/>
          <a:chOff x="0" y="0"/>
          <a:chExt cx="0" cy="0"/>
        </a:xfrm>
      </p:grpSpPr>
      <p:sp>
        <p:nvSpPr>
          <p:cNvPr id="416" name="Title Text"/>
          <p:cNvSpPr>
            <a:spLocks noGrp="1"/>
          </p:cNvSpPr>
          <p:nvPr>
            <p:ph type="title"/>
          </p:nvPr>
        </p:nvSpPr>
        <p:spPr>
          <a:xfrm>
            <a:off x="1739900" y="4178300"/>
            <a:ext cx="20904200" cy="53594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17"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000000"/>
        </a:solidFill>
        <a:effectLst/>
      </p:bgPr>
    </p:bg>
    <p:spTree>
      <p:nvGrpSpPr>
        <p:cNvPr id="1" name=""/>
        <p:cNvGrpSpPr/>
        <p:nvPr/>
      </p:nvGrpSpPr>
      <p:grpSpPr>
        <a:xfrm>
          <a:off x="0" y="0"/>
          <a:ext cx="0" cy="0"/>
          <a:chOff x="0" y="0"/>
          <a:chExt cx="0" cy="0"/>
        </a:xfrm>
      </p:grpSpPr>
      <p:sp>
        <p:nvSpPr>
          <p:cNvPr id="424" name="Image"/>
          <p:cNvSpPr>
            <a:spLocks noGrp="1"/>
          </p:cNvSpPr>
          <p:nvPr>
            <p:ph type="pic" sz="half" idx="13"/>
          </p:nvPr>
        </p:nvSpPr>
        <p:spPr>
          <a:xfrm>
            <a:off x="6832600" y="1536700"/>
            <a:ext cx="10718800" cy="8039100"/>
          </a:xfrm>
          <a:prstGeom prst="rect">
            <a:avLst/>
          </a:prstGeom>
          <a:ln>
            <a:miter lim="400000"/>
          </a:ln>
        </p:spPr>
        <p:txBody>
          <a:bodyPr lIns="91439" tIns="45719" rIns="91439" bIns="45719"/>
          <a:lstStyle/>
          <a:p>
            <a:endParaRPr/>
          </a:p>
        </p:txBody>
      </p:sp>
      <p:sp>
        <p:nvSpPr>
          <p:cNvPr id="425" name="Title Text"/>
          <p:cNvSpPr>
            <a:spLocks noGrp="1"/>
          </p:cNvSpPr>
          <p:nvPr>
            <p:ph type="title"/>
          </p:nvPr>
        </p:nvSpPr>
        <p:spPr>
          <a:xfrm>
            <a:off x="1739900" y="10363200"/>
            <a:ext cx="20904200" cy="23876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2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433" name="Image"/>
          <p:cNvSpPr>
            <a:spLocks noGrp="1"/>
          </p:cNvSpPr>
          <p:nvPr>
            <p:ph type="pic" sz="half" idx="13"/>
          </p:nvPr>
        </p:nvSpPr>
        <p:spPr>
          <a:xfrm>
            <a:off x="6832600" y="1536700"/>
            <a:ext cx="10718800" cy="8039100"/>
          </a:xfrm>
          <a:prstGeom prst="rect">
            <a:avLst/>
          </a:prstGeom>
          <a:ln w="25400">
            <a:miter lim="400000"/>
          </a:ln>
          <a:effectLst>
            <a:reflection stA="50000" endPos="40000" dir="5400000" sy="-100000" algn="bl" rotWithShape="0"/>
          </a:effectLst>
        </p:spPr>
        <p:txBody>
          <a:bodyPr lIns="91439" tIns="45719" rIns="91439" bIns="45719"/>
          <a:lstStyle/>
          <a:p>
            <a:endParaRPr/>
          </a:p>
        </p:txBody>
      </p:sp>
      <p:sp>
        <p:nvSpPr>
          <p:cNvPr id="434" name="Title Text"/>
          <p:cNvSpPr>
            <a:spLocks noGrp="1"/>
          </p:cNvSpPr>
          <p:nvPr>
            <p:ph type="title"/>
          </p:nvPr>
        </p:nvSpPr>
        <p:spPr>
          <a:xfrm>
            <a:off x="1739900" y="10363200"/>
            <a:ext cx="20904200" cy="23876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3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000000"/>
        </a:solidFill>
        <a:effectLst/>
      </p:bgPr>
    </p:bg>
    <p:spTree>
      <p:nvGrpSpPr>
        <p:cNvPr id="1" name=""/>
        <p:cNvGrpSpPr/>
        <p:nvPr/>
      </p:nvGrpSpPr>
      <p:grpSpPr>
        <a:xfrm>
          <a:off x="0" y="0"/>
          <a:ext cx="0" cy="0"/>
          <a:chOff x="0" y="0"/>
          <a:chExt cx="0" cy="0"/>
        </a:xfrm>
      </p:grpSpPr>
      <p:sp>
        <p:nvSpPr>
          <p:cNvPr id="442" name="Image"/>
          <p:cNvSpPr>
            <a:spLocks noGrp="1"/>
          </p:cNvSpPr>
          <p:nvPr>
            <p:ph type="pic" sz="quarter" idx="13"/>
          </p:nvPr>
        </p:nvSpPr>
        <p:spPr>
          <a:xfrm>
            <a:off x="15265400" y="2146300"/>
            <a:ext cx="7048500" cy="9385300"/>
          </a:xfrm>
          <a:prstGeom prst="rect">
            <a:avLst/>
          </a:prstGeom>
          <a:ln>
            <a:miter lim="400000"/>
          </a:ln>
        </p:spPr>
        <p:txBody>
          <a:bodyPr lIns="91439" tIns="45719" rIns="91439" bIns="45719"/>
          <a:lstStyle/>
          <a:p>
            <a:endParaRPr/>
          </a:p>
        </p:txBody>
      </p:sp>
      <p:sp>
        <p:nvSpPr>
          <p:cNvPr id="443" name="Title Text"/>
          <p:cNvSpPr>
            <a:spLocks noGrp="1"/>
          </p:cNvSpPr>
          <p:nvPr>
            <p:ph type="title"/>
          </p:nvPr>
        </p:nvSpPr>
        <p:spPr>
          <a:xfrm>
            <a:off x="1739900" y="2146300"/>
            <a:ext cx="12547600" cy="4635500"/>
          </a:xfrm>
          <a:prstGeom prst="rect">
            <a:avLst/>
          </a:prstGeom>
          <a:ln>
            <a:miter lim="400000"/>
          </a:ln>
        </p:spPr>
        <p:txBody>
          <a:bodyPr lIns="50800" tIns="50800" rIns="50800" bIns="50800" anchor="b"/>
          <a:lstStyle>
            <a:lvl1pPr algn="ctr" defTabSz="825500">
              <a:defRPr b="0">
                <a:solidFill>
                  <a:srgbClr val="FFFFFF"/>
                </a:solidFill>
                <a:uFillTx/>
                <a:latin typeface="Gill Sans"/>
                <a:ea typeface="Gill Sans"/>
                <a:cs typeface="Gill Sans"/>
                <a:sym typeface="Gill Sans"/>
              </a:defRPr>
            </a:lvl1pPr>
          </a:lstStyle>
          <a:p>
            <a:pPr>
              <a:defRPr>
                <a:effectLst/>
              </a:defRPr>
            </a:pPr>
            <a:r>
              <a:t>Title Text</a:t>
            </a:r>
          </a:p>
        </p:txBody>
      </p:sp>
      <p:sp>
        <p:nvSpPr>
          <p:cNvPr id="444" name="Body Level One…"/>
          <p:cNvSpPr>
            <a:spLocks noGrp="1"/>
          </p:cNvSpPr>
          <p:nvPr>
            <p:ph type="body" sz="quarter" idx="1"/>
          </p:nvPr>
        </p:nvSpPr>
        <p:spPr>
          <a:xfrm>
            <a:off x="1739900" y="6896100"/>
            <a:ext cx="12547600" cy="4635500"/>
          </a:xfrm>
          <a:prstGeom prst="rect">
            <a:avLst/>
          </a:prstGeom>
          <a:ln>
            <a:miter lim="400000"/>
          </a:ln>
        </p:spPr>
        <p:txBody>
          <a:bodyPr lIns="50800" tIns="50800" rIns="50800" bIns="50800"/>
          <a:lstStyle>
            <a:lvl1pPr algn="ctr" defTabSz="825500">
              <a:buClrTx/>
              <a:defRPr sz="4600">
                <a:solidFill>
                  <a:srgbClr val="FFFFFF"/>
                </a:solidFill>
                <a:uFillTx/>
                <a:latin typeface="Gill Sans"/>
                <a:ea typeface="Gill Sans"/>
                <a:cs typeface="Gill Sans"/>
                <a:sym typeface="Gill Sans"/>
              </a:defRPr>
            </a:lvl1pPr>
            <a:lvl2pPr algn="ctr" defTabSz="825500">
              <a:buClrTx/>
              <a:defRPr sz="4600">
                <a:solidFill>
                  <a:srgbClr val="FFFFFF"/>
                </a:solidFill>
                <a:uFillTx/>
                <a:latin typeface="Gill Sans"/>
                <a:ea typeface="Gill Sans"/>
                <a:cs typeface="Gill Sans"/>
                <a:sym typeface="Gill Sans"/>
              </a:defRPr>
            </a:lvl2pPr>
            <a:lvl3pPr algn="ctr" defTabSz="825500">
              <a:buClrTx/>
              <a:defRPr sz="4600">
                <a:solidFill>
                  <a:srgbClr val="FFFFFF"/>
                </a:solidFill>
                <a:uFillTx/>
                <a:latin typeface="Gill Sans"/>
                <a:ea typeface="Gill Sans"/>
                <a:cs typeface="Gill Sans"/>
                <a:sym typeface="Gill Sans"/>
              </a:defRPr>
            </a:lvl3pPr>
            <a:lvl4pPr algn="ctr" defTabSz="825500">
              <a:buClrTx/>
              <a:defRPr sz="4600">
                <a:solidFill>
                  <a:srgbClr val="FFFFFF"/>
                </a:solidFill>
                <a:uFillTx/>
                <a:latin typeface="Gill Sans"/>
                <a:ea typeface="Gill Sans"/>
                <a:cs typeface="Gill Sans"/>
                <a:sym typeface="Gill Sans"/>
              </a:defRPr>
            </a:lvl4pPr>
            <a:lvl5pPr algn="ctr" defTabSz="825500">
              <a:buClrTx/>
              <a:defRPr sz="4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452" name="Image"/>
          <p:cNvSpPr>
            <a:spLocks noGrp="1"/>
          </p:cNvSpPr>
          <p:nvPr>
            <p:ph type="pic" sz="quarter" idx="13"/>
          </p:nvPr>
        </p:nvSpPr>
        <p:spPr>
          <a:xfrm>
            <a:off x="15265400" y="2146300"/>
            <a:ext cx="7048500" cy="9385300"/>
          </a:xfrm>
          <a:prstGeom prst="rect">
            <a:avLst/>
          </a:prstGeom>
          <a:ln w="25400">
            <a:miter lim="400000"/>
          </a:ln>
          <a:effectLst>
            <a:reflection stA="50000" endPos="40000" dir="5400000" sy="-100000" algn="bl" rotWithShape="0"/>
          </a:effectLst>
        </p:spPr>
        <p:txBody>
          <a:bodyPr lIns="91439" tIns="45719" rIns="91439" bIns="45719"/>
          <a:lstStyle/>
          <a:p>
            <a:endParaRPr/>
          </a:p>
        </p:txBody>
      </p:sp>
      <p:sp>
        <p:nvSpPr>
          <p:cNvPr id="453" name="Title Text"/>
          <p:cNvSpPr>
            <a:spLocks noGrp="1"/>
          </p:cNvSpPr>
          <p:nvPr>
            <p:ph type="title"/>
          </p:nvPr>
        </p:nvSpPr>
        <p:spPr>
          <a:xfrm>
            <a:off x="1739900" y="2146300"/>
            <a:ext cx="12547600" cy="4635500"/>
          </a:xfrm>
          <a:prstGeom prst="rect">
            <a:avLst/>
          </a:prstGeom>
          <a:ln>
            <a:miter lim="400000"/>
          </a:ln>
        </p:spPr>
        <p:txBody>
          <a:bodyPr lIns="50800" tIns="50800" rIns="50800" bIns="50800" anchor="b"/>
          <a:lstStyle>
            <a:lvl1pPr algn="ctr" defTabSz="825500">
              <a:defRPr b="0">
                <a:solidFill>
                  <a:srgbClr val="FFFFFF"/>
                </a:solidFill>
                <a:uFillTx/>
                <a:latin typeface="Gill Sans"/>
                <a:ea typeface="Gill Sans"/>
                <a:cs typeface="Gill Sans"/>
                <a:sym typeface="Gill Sans"/>
              </a:defRPr>
            </a:lvl1pPr>
          </a:lstStyle>
          <a:p>
            <a:pPr>
              <a:defRPr>
                <a:effectLst/>
              </a:defRPr>
            </a:pPr>
            <a:r>
              <a:t>Title Text</a:t>
            </a:r>
          </a:p>
        </p:txBody>
      </p:sp>
      <p:sp>
        <p:nvSpPr>
          <p:cNvPr id="454" name="Body Level One…"/>
          <p:cNvSpPr>
            <a:spLocks noGrp="1"/>
          </p:cNvSpPr>
          <p:nvPr>
            <p:ph type="body" sz="quarter" idx="1"/>
          </p:nvPr>
        </p:nvSpPr>
        <p:spPr>
          <a:xfrm>
            <a:off x="1739900" y="6896100"/>
            <a:ext cx="12547600" cy="4635500"/>
          </a:xfrm>
          <a:prstGeom prst="rect">
            <a:avLst/>
          </a:prstGeom>
          <a:ln>
            <a:miter lim="400000"/>
          </a:ln>
        </p:spPr>
        <p:txBody>
          <a:bodyPr lIns="50800" tIns="50800" rIns="50800" bIns="50800"/>
          <a:lstStyle>
            <a:lvl1pPr algn="ctr" defTabSz="825500">
              <a:buClrTx/>
              <a:defRPr sz="4600">
                <a:solidFill>
                  <a:srgbClr val="FFFFFF"/>
                </a:solidFill>
                <a:uFillTx/>
                <a:latin typeface="Gill Sans"/>
                <a:ea typeface="Gill Sans"/>
                <a:cs typeface="Gill Sans"/>
                <a:sym typeface="Gill Sans"/>
              </a:defRPr>
            </a:lvl1pPr>
            <a:lvl2pPr algn="ctr" defTabSz="825500">
              <a:buClrTx/>
              <a:defRPr sz="4600">
                <a:solidFill>
                  <a:srgbClr val="FFFFFF"/>
                </a:solidFill>
                <a:uFillTx/>
                <a:latin typeface="Gill Sans"/>
                <a:ea typeface="Gill Sans"/>
                <a:cs typeface="Gill Sans"/>
                <a:sym typeface="Gill Sans"/>
              </a:defRPr>
            </a:lvl2pPr>
            <a:lvl3pPr algn="ctr" defTabSz="825500">
              <a:buClrTx/>
              <a:defRPr sz="4600">
                <a:solidFill>
                  <a:srgbClr val="FFFFFF"/>
                </a:solidFill>
                <a:uFillTx/>
                <a:latin typeface="Gill Sans"/>
                <a:ea typeface="Gill Sans"/>
                <a:cs typeface="Gill Sans"/>
                <a:sym typeface="Gill Sans"/>
              </a:defRPr>
            </a:lvl3pPr>
            <a:lvl4pPr algn="ctr" defTabSz="825500">
              <a:buClrTx/>
              <a:defRPr sz="4600">
                <a:solidFill>
                  <a:srgbClr val="FFFFFF"/>
                </a:solidFill>
                <a:uFillTx/>
                <a:latin typeface="Gill Sans"/>
                <a:ea typeface="Gill Sans"/>
                <a:cs typeface="Gill Sans"/>
                <a:sym typeface="Gill Sans"/>
              </a:defRPr>
            </a:lvl4pPr>
            <a:lvl5pPr algn="ctr" defTabSz="825500">
              <a:buClrTx/>
              <a:defRPr sz="46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462" name="Image"/>
          <p:cNvSpPr>
            <a:spLocks noGrp="1"/>
          </p:cNvSpPr>
          <p:nvPr>
            <p:ph type="pic" sz="quarter" idx="13"/>
          </p:nvPr>
        </p:nvSpPr>
        <p:spPr>
          <a:xfrm>
            <a:off x="14109700" y="3898900"/>
            <a:ext cx="7048500" cy="8547100"/>
          </a:xfrm>
          <a:prstGeom prst="rect">
            <a:avLst/>
          </a:prstGeom>
          <a:ln>
            <a:miter lim="400000"/>
          </a:ln>
        </p:spPr>
        <p:txBody>
          <a:bodyPr lIns="91439" tIns="45719" rIns="91439" bIns="45719"/>
          <a:lstStyle/>
          <a:p>
            <a:endParaRPr/>
          </a:p>
        </p:txBody>
      </p:sp>
      <p:sp>
        <p:nvSpPr>
          <p:cNvPr id="463"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64" name="Body Level One…"/>
          <p:cNvSpPr>
            <a:spLocks noGrp="1"/>
          </p:cNvSpPr>
          <p:nvPr>
            <p:ph type="body" sz="half" idx="1"/>
          </p:nvPr>
        </p:nvSpPr>
        <p:spPr>
          <a:xfrm>
            <a:off x="1739900" y="3898900"/>
            <a:ext cx="102108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472"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73" name="Body Level One…"/>
          <p:cNvSpPr>
            <a:spLocks noGrp="1"/>
          </p:cNvSpPr>
          <p:nvPr>
            <p:ph type="body" sz="half" idx="1"/>
          </p:nvPr>
        </p:nvSpPr>
        <p:spPr>
          <a:xfrm>
            <a:off x="1739900" y="3898900"/>
            <a:ext cx="102108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7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481"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FFFFFF"/>
                </a:solidFill>
                <a:uFillTx/>
                <a:latin typeface="Gill Sans"/>
                <a:ea typeface="Gill Sans"/>
                <a:cs typeface="Gill Sans"/>
                <a:sym typeface="Gill Sans"/>
              </a:defRPr>
            </a:lvl1pPr>
          </a:lstStyle>
          <a:p>
            <a:pPr>
              <a:defRPr>
                <a:effectLst/>
              </a:defRPr>
            </a:pPr>
            <a:r>
              <a:t>Title Text</a:t>
            </a:r>
          </a:p>
        </p:txBody>
      </p:sp>
      <p:sp>
        <p:nvSpPr>
          <p:cNvPr id="482" name="Body Level One…"/>
          <p:cNvSpPr>
            <a:spLocks noGrp="1"/>
          </p:cNvSpPr>
          <p:nvPr>
            <p:ph type="body" sz="half" idx="1"/>
          </p:nvPr>
        </p:nvSpPr>
        <p:spPr>
          <a:xfrm>
            <a:off x="13284200" y="3898900"/>
            <a:ext cx="9359900" cy="8547100"/>
          </a:xfrm>
          <a:prstGeom prst="rect">
            <a:avLst/>
          </a:prstGeom>
          <a:ln>
            <a:miter lim="400000"/>
          </a:ln>
        </p:spPr>
        <p:txBody>
          <a:bodyPr lIns="50800" tIns="50800" rIns="50800" bIns="50800" anchor="ctr"/>
          <a:lstStyle>
            <a:lvl1pPr marL="1016000" indent="-698500" defTabSz="825500">
              <a:spcBef>
                <a:spcPts val="6900"/>
              </a:spcBef>
              <a:buClrTx/>
              <a:buSzPct val="171000"/>
              <a:buChar char="•"/>
              <a:defRPr sz="4200">
                <a:solidFill>
                  <a:srgbClr val="FFFFFF"/>
                </a:solidFill>
                <a:uFillTx/>
                <a:latin typeface="Gill Sans"/>
                <a:ea typeface="Gill Sans"/>
                <a:cs typeface="Gill Sans"/>
                <a:sym typeface="Gill Sans"/>
              </a:defRPr>
            </a:lvl1pPr>
            <a:lvl2pPr marL="1460500" indent="-698500" defTabSz="825500">
              <a:spcBef>
                <a:spcPts val="6900"/>
              </a:spcBef>
              <a:buClrTx/>
              <a:buSzPct val="171000"/>
              <a:buChar char="•"/>
              <a:defRPr sz="4200">
                <a:solidFill>
                  <a:srgbClr val="FFFFFF"/>
                </a:solidFill>
                <a:uFillTx/>
                <a:latin typeface="Gill Sans"/>
                <a:ea typeface="Gill Sans"/>
                <a:cs typeface="Gill Sans"/>
                <a:sym typeface="Gill Sans"/>
              </a:defRPr>
            </a:lvl2pPr>
            <a:lvl3pPr marL="1905000" indent="-698500" defTabSz="825500">
              <a:spcBef>
                <a:spcPts val="6900"/>
              </a:spcBef>
              <a:buClrTx/>
              <a:buSzPct val="171000"/>
              <a:buChar char="•"/>
              <a:defRPr sz="4200">
                <a:solidFill>
                  <a:srgbClr val="FFFFFF"/>
                </a:solidFill>
                <a:uFillTx/>
                <a:latin typeface="Gill Sans"/>
                <a:ea typeface="Gill Sans"/>
                <a:cs typeface="Gill Sans"/>
                <a:sym typeface="Gill Sans"/>
              </a:defRPr>
            </a:lvl3pPr>
            <a:lvl4pPr marL="2349500" indent="-698500" defTabSz="825500">
              <a:spcBef>
                <a:spcPts val="6900"/>
              </a:spcBef>
              <a:buClrTx/>
              <a:buSzPct val="171000"/>
              <a:buChar char="•"/>
              <a:defRPr sz="4200">
                <a:solidFill>
                  <a:srgbClr val="FFFFFF"/>
                </a:solidFill>
                <a:uFillTx/>
                <a:latin typeface="Gill Sans"/>
                <a:ea typeface="Gill Sans"/>
                <a:cs typeface="Gill Sans"/>
                <a:sym typeface="Gill Sans"/>
              </a:defRPr>
            </a:lvl4pPr>
            <a:lvl5pPr marL="2794000" indent="-698500" defTabSz="825500">
              <a:spcBef>
                <a:spcPts val="6900"/>
              </a:spcBef>
              <a:buClrTx/>
              <a:buSzPct val="171000"/>
              <a:buChar char="•"/>
              <a:defRPr sz="4200">
                <a:solidFill>
                  <a:srgbClr val="FFFFFF"/>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solidFill>
                  <a:srgbClr val="FFFFFF"/>
                </a:solidFill>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48" name="hardgrunge-3.jpg" descr="hardgrung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9" name="Title Text"/>
          <p:cNvSpPr>
            <a:spLocks noGrp="1"/>
          </p:cNvSpPr>
          <p:nvPr>
            <p:ph type="title"/>
          </p:nvPr>
        </p:nvSpPr>
        <p:spPr>
          <a:xfrm>
            <a:off x="1778000" y="1384300"/>
            <a:ext cx="20828000" cy="88265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EBEBEB"/>
                </a:solidFill>
                <a:uFillTx/>
              </a:defRPr>
            </a:lvl1pPr>
          </a:lstStyle>
          <a:p>
            <a:pPr>
              <a:defRPr>
                <a:effectLst/>
              </a:defRPr>
            </a:pPr>
            <a:r>
              <a:t>Title Text</a:t>
            </a:r>
          </a:p>
        </p:txBody>
      </p:sp>
      <p:sp>
        <p:nvSpPr>
          <p:cNvPr id="50" name="Body Level One…"/>
          <p:cNvSpPr>
            <a:spLocks noGrp="1"/>
          </p:cNvSpPr>
          <p:nvPr>
            <p:ph type="body" sz="quarter" idx="1"/>
          </p:nvPr>
        </p:nvSpPr>
        <p:spPr>
          <a:xfrm>
            <a:off x="1752600" y="10198100"/>
            <a:ext cx="20866100" cy="1689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buClrTx/>
              <a:defRPr sz="3600">
                <a:solidFill>
                  <a:srgbClr val="EBEBEB"/>
                </a:solidFill>
                <a:uFillTx/>
              </a:defRPr>
            </a:lvl1pPr>
            <a:lvl2pPr defTabSz="825500">
              <a:buClrTx/>
              <a:defRPr sz="3600">
                <a:solidFill>
                  <a:srgbClr val="EBEBEB"/>
                </a:solidFill>
                <a:uFillTx/>
              </a:defRPr>
            </a:lvl2pPr>
            <a:lvl3pPr defTabSz="825500">
              <a:buClrTx/>
              <a:defRPr sz="3600">
                <a:solidFill>
                  <a:srgbClr val="EBEBEB"/>
                </a:solidFill>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49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91"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49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lain b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9" name="Slide Number"/>
          <p:cNvSpPr>
            <a:spLocks noGrp="1"/>
          </p:cNvSpPr>
          <p:nvPr>
            <p:ph type="sldNum" sz="quarter" idx="2"/>
          </p:nvPr>
        </p:nvSpPr>
        <p:spPr>
          <a:xfrm>
            <a:off x="22638543" y="12850283"/>
            <a:ext cx="526257" cy="596901"/>
          </a:xfrm>
          <a:prstGeom prst="rect">
            <a:avLst/>
          </a:prstGeom>
        </p:spPr>
        <p:txBody>
          <a:bodyPr/>
          <a:lstStyle>
            <a:lvl1pPr defTabSz="1219200">
              <a:defRPr sz="3200">
                <a:latin typeface="+mj-lt"/>
                <a:ea typeface="+mj-ea"/>
                <a:cs typeface="+mj-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Default - Title Slide copy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06" name="Title Text"/>
          <p:cNvSpPr>
            <a:spLocks noGrp="1"/>
          </p:cNvSpPr>
          <p:nvPr>
            <p:ph type="title"/>
          </p:nvPr>
        </p:nvSpPr>
        <p:spPr>
          <a:xfrm>
            <a:off x="1828800" y="9939013"/>
            <a:ext cx="20726400" cy="2940052"/>
          </a:xfrm>
          <a:prstGeom prst="rect">
            <a:avLst/>
          </a:prstGeom>
        </p:spPr>
        <p:txBody>
          <a:bodyPr anchor="ctr"/>
          <a:lstStyle>
            <a:lvl1pPr algn="ctr" defTabSz="1219200">
              <a:defRPr b="0">
                <a:solidFill>
                  <a:srgbClr val="FFFFFF"/>
                </a:solidFill>
                <a:uFill>
                  <a:solidFill>
                    <a:srgbClr val="FFFFFF"/>
                  </a:solidFill>
                </a:uFill>
                <a:latin typeface="Arial"/>
                <a:ea typeface="Arial"/>
                <a:cs typeface="Arial"/>
                <a:sym typeface="Arial"/>
              </a:defRPr>
            </a:lvl1pPr>
          </a:lstStyle>
          <a:p>
            <a:pPr>
              <a:defRPr>
                <a:effectLst/>
              </a:defRPr>
            </a:pPr>
            <a:r>
              <a:t>Title Text</a:t>
            </a:r>
          </a:p>
        </p:txBody>
      </p:sp>
      <p:sp>
        <p:nvSpPr>
          <p:cNvPr id="507" name="Slide Number"/>
          <p:cNvSpPr>
            <a:spLocks noGrp="1"/>
          </p:cNvSpPr>
          <p:nvPr>
            <p:ph type="sldNum" sz="quarter" idx="2"/>
          </p:nvPr>
        </p:nvSpPr>
        <p:spPr>
          <a:xfrm>
            <a:off x="22638546" y="12849559"/>
            <a:ext cx="526258" cy="596901"/>
          </a:xfrm>
          <a:prstGeom prst="rect">
            <a:avLst/>
          </a:prstGeom>
        </p:spPr>
        <p:txBody>
          <a:bodyPr/>
          <a:lstStyle>
            <a:lvl1pPr defTabSz="1219200">
              <a:defRPr sz="3200">
                <a:latin typeface="+mj-lt"/>
                <a:ea typeface="+mj-ea"/>
                <a:cs typeface="+mj-cs"/>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514" name="Title Text"/>
          <p:cNvSpPr>
            <a:spLocks noGrp="1"/>
          </p:cNvSpPr>
          <p:nvPr>
            <p:ph type="title"/>
          </p:nvPr>
        </p:nvSpPr>
        <p:spPr>
          <a:xfrm>
            <a:off x="1739900" y="2298700"/>
            <a:ext cx="20904200" cy="4635500"/>
          </a:xfrm>
          <a:prstGeom prst="rect">
            <a:avLst/>
          </a:prstGeom>
          <a:ln>
            <a:miter lim="400000"/>
          </a:ln>
        </p:spPr>
        <p:txBody>
          <a:bodyPr lIns="50800" tIns="50800" rIns="50800" bIns="50800" anchor="b"/>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515" name="Body Level One…"/>
          <p:cNvSpPr>
            <a:spLocks noGrp="1"/>
          </p:cNvSpPr>
          <p:nvPr>
            <p:ph type="body" sz="quarter" idx="1"/>
          </p:nvPr>
        </p:nvSpPr>
        <p:spPr>
          <a:xfrm>
            <a:off x="1739900" y="7061200"/>
            <a:ext cx="20904200" cy="1587500"/>
          </a:xfrm>
          <a:prstGeom prst="rect">
            <a:avLst/>
          </a:prstGeom>
          <a:ln>
            <a:miter lim="400000"/>
          </a:ln>
        </p:spPr>
        <p:txBody>
          <a:bodyPr lIns="50800" tIns="50800" rIns="50800" bIns="50800"/>
          <a:lstStyle>
            <a:lvl1pPr algn="ctr" defTabSz="825500">
              <a:buClrTx/>
              <a:defRPr sz="4800">
                <a:solidFill>
                  <a:srgbClr val="000000"/>
                </a:solidFill>
                <a:uFillTx/>
                <a:latin typeface="Gill Sans"/>
                <a:ea typeface="Gill Sans"/>
                <a:cs typeface="Gill Sans"/>
                <a:sym typeface="Gill Sans"/>
              </a:defRPr>
            </a:lvl1pPr>
            <a:lvl2pPr algn="ctr" defTabSz="825500">
              <a:buClrTx/>
              <a:defRPr sz="4800">
                <a:solidFill>
                  <a:srgbClr val="000000"/>
                </a:solidFill>
                <a:uFillTx/>
                <a:latin typeface="Gill Sans"/>
                <a:ea typeface="Gill Sans"/>
                <a:cs typeface="Gill Sans"/>
                <a:sym typeface="Gill Sans"/>
              </a:defRPr>
            </a:lvl2pPr>
            <a:lvl3pPr algn="ctr" defTabSz="825500">
              <a:buClrTx/>
              <a:defRPr sz="4800">
                <a:solidFill>
                  <a:srgbClr val="000000"/>
                </a:solidFill>
                <a:uFillTx/>
                <a:latin typeface="Gill Sans"/>
                <a:ea typeface="Gill Sans"/>
                <a:cs typeface="Gill Sans"/>
                <a:sym typeface="Gill Sans"/>
              </a:defRPr>
            </a:lvl3pPr>
            <a:lvl4pPr algn="ctr" defTabSz="825500">
              <a:buClrTx/>
              <a:defRPr sz="4800">
                <a:solidFill>
                  <a:srgbClr val="000000"/>
                </a:solidFill>
                <a:uFillTx/>
                <a:latin typeface="Gill Sans"/>
                <a:ea typeface="Gill Sans"/>
                <a:cs typeface="Gill Sans"/>
                <a:sym typeface="Gill Sans"/>
              </a:defRPr>
            </a:lvl4pPr>
            <a:lvl5pPr algn="ctr" defTabSz="825500">
              <a:buClrTx/>
              <a:defRPr sz="4800">
                <a:solidFill>
                  <a:srgbClr val="000000"/>
                </a:solidFill>
                <a:uFillTx/>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3" name="Title Text"/>
          <p:cNvSpPr>
            <a:spLocks noGrp="1"/>
          </p:cNvSpPr>
          <p:nvPr>
            <p:ph type="title"/>
          </p:nvPr>
        </p:nvSpPr>
        <p:spPr>
          <a:xfrm>
            <a:off x="1219200" y="49113"/>
            <a:ext cx="21958300" cy="2522637"/>
          </a:xfrm>
          <a:prstGeom prst="rect">
            <a:avLst/>
          </a:prstGeom>
          <a:ln w="9525"/>
        </p:spPr>
        <p:txBody>
          <a:bodyPr lIns="25400" tIns="25400" rIns="25400" bIns="25400" anchor="ctr"/>
          <a:lstStyle>
            <a:lvl1pPr defTabSz="2197100">
              <a:defRPr sz="8600" b="0">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524" name="Body Level One…"/>
          <p:cNvSpPr>
            <a:spLocks noGrp="1"/>
          </p:cNvSpPr>
          <p:nvPr>
            <p:ph type="body" idx="1"/>
          </p:nvPr>
        </p:nvSpPr>
        <p:spPr>
          <a:xfrm>
            <a:off x="1219200" y="2565400"/>
            <a:ext cx="21958300" cy="11150600"/>
          </a:xfrm>
          <a:prstGeom prst="rect">
            <a:avLst/>
          </a:prstGeom>
          <a:ln w="9525"/>
        </p:spPr>
        <p:txBody>
          <a:bodyPr lIns="25400" tIns="25400" rIns="25400" bIns="25400"/>
          <a:lstStyle>
            <a:lvl1pPr marL="537309" indent="-537309" defTabSz="2197100">
              <a:spcBef>
                <a:spcPts val="1700"/>
              </a:spcBef>
              <a:buClr>
                <a:srgbClr val="7A4700"/>
              </a:buClr>
              <a:defRPr sz="6600">
                <a:solidFill>
                  <a:srgbClr val="7A4700"/>
                </a:solidFill>
                <a:uFill>
                  <a:solidFill>
                    <a:srgbClr val="7A4700"/>
                  </a:solidFill>
                </a:uFill>
                <a:latin typeface="Arial"/>
                <a:ea typeface="Arial"/>
                <a:cs typeface="Arial"/>
                <a:sym typeface="Arial"/>
              </a:defRPr>
            </a:lvl1pPr>
            <a:lvl2pPr marL="447758" indent="-447758" defTabSz="2197100">
              <a:spcBef>
                <a:spcPts val="1300"/>
              </a:spcBef>
              <a:buClr>
                <a:srgbClr val="7A4700"/>
              </a:buClr>
              <a:buFont typeface="Arial"/>
              <a:defRPr sz="5200">
                <a:solidFill>
                  <a:srgbClr val="7A4700"/>
                </a:solidFill>
                <a:uFill>
                  <a:solidFill>
                    <a:srgbClr val="7A4700"/>
                  </a:solidFill>
                </a:uFill>
                <a:latin typeface="Arial"/>
                <a:ea typeface="Arial"/>
                <a:cs typeface="Arial"/>
                <a:sym typeface="Arial"/>
              </a:defRPr>
            </a:lvl2pPr>
            <a:lvl3pPr marL="358207" indent="-358207" defTabSz="2197100">
              <a:spcBef>
                <a:spcPts val="1300"/>
              </a:spcBef>
              <a:buClr>
                <a:srgbClr val="7A4700"/>
              </a:buClr>
              <a:buFont typeface="Arial"/>
              <a:defRPr sz="5000">
                <a:solidFill>
                  <a:srgbClr val="7A4700"/>
                </a:solidFill>
                <a:uFill>
                  <a:solidFill>
                    <a:srgbClr val="7A4700"/>
                  </a:solidFill>
                </a:uFill>
                <a:latin typeface="Arial"/>
                <a:ea typeface="Arial"/>
                <a:cs typeface="Arial"/>
                <a:sym typeface="Arial"/>
              </a:defRPr>
            </a:lvl3pPr>
            <a:lvl4pPr marL="358207" indent="-358207" defTabSz="2197100">
              <a:spcBef>
                <a:spcPts val="1000"/>
              </a:spcBef>
              <a:buClr>
                <a:srgbClr val="7A4700"/>
              </a:buClr>
              <a:buFont typeface="Arial"/>
              <a:defRPr sz="3800">
                <a:solidFill>
                  <a:srgbClr val="7A4700"/>
                </a:solidFill>
                <a:uFill>
                  <a:solidFill>
                    <a:srgbClr val="7A4700"/>
                  </a:solidFill>
                </a:uFill>
                <a:latin typeface="Arial"/>
                <a:ea typeface="Arial"/>
                <a:cs typeface="Arial"/>
                <a:sym typeface="Arial"/>
              </a:defRPr>
            </a:lvl4pPr>
            <a:lvl5pPr marL="358207" indent="-358207" defTabSz="2197100">
              <a:spcBef>
                <a:spcPts val="700"/>
              </a:spcBef>
              <a:buClr>
                <a:srgbClr val="7A4700"/>
              </a:buClr>
              <a:buFont typeface="Arial"/>
              <a:defRPr sz="3600">
                <a:solidFill>
                  <a:srgbClr val="7A4700"/>
                </a:solidFill>
                <a:uFill>
                  <a:solidFill>
                    <a:srgbClr val="7A47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5" name="Slide Number"/>
          <p:cNvSpPr>
            <a:spLocks noGrp="1"/>
          </p:cNvSpPr>
          <p:nvPr>
            <p:ph type="sldNum" sz="quarter" idx="2"/>
          </p:nvPr>
        </p:nvSpPr>
        <p:spPr>
          <a:xfrm>
            <a:off x="22758400" y="12983131"/>
            <a:ext cx="419100" cy="457201"/>
          </a:xfrm>
          <a:prstGeom prst="rect">
            <a:avLst/>
          </a:prstGeom>
        </p:spPr>
        <p:txBody>
          <a:bodyPr/>
          <a:lstStyle>
            <a:lvl1pPr defTabSz="2197100">
              <a:defRPr sz="2400"/>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532"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540"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41" name="Slide Number"/>
          <p:cNvSpPr>
            <a:spLocks noGrp="1"/>
          </p:cNvSpPr>
          <p:nvPr>
            <p:ph type="sldNum" sz="quarter" idx="2"/>
          </p:nvPr>
        </p:nvSpPr>
        <p:spPr>
          <a:xfrm>
            <a:off x="22799515" y="13061950"/>
            <a:ext cx="368301" cy="381000"/>
          </a:xfrm>
          <a:prstGeom prst="rect">
            <a:avLst/>
          </a:prstGeom>
          <a:ln>
            <a:round/>
          </a:ln>
        </p:spPr>
        <p:txBody>
          <a:bodyPr lIns="101600" tIns="101600" rIns="101600" bIns="10160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5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49"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0"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55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558"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59" name="image5.png" descr="image5.png"/>
          <p:cNvPicPr>
            <a:picLocks noChangeAspect="1"/>
          </p:cNvPicPr>
          <p:nvPr/>
        </p:nvPicPr>
        <p:blipFill>
          <a:blip r:embed="rId2">
            <a:extLst/>
          </a:blip>
          <a:stretch>
            <a:fillRect/>
          </a:stretch>
        </p:blipFill>
        <p:spPr>
          <a:xfrm>
            <a:off x="15521751" y="10274300"/>
            <a:ext cx="5601430" cy="2566989"/>
          </a:xfrm>
          <a:prstGeom prst="rect">
            <a:avLst/>
          </a:prstGeom>
        </p:spPr>
      </p:pic>
      <p:sp>
        <p:nvSpPr>
          <p:cNvPr id="560"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1"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56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570"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71"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rd Grunge copy 2">
    <p:spTree>
      <p:nvGrpSpPr>
        <p:cNvPr id="1" name=""/>
        <p:cNvGrpSpPr/>
        <p:nvPr/>
      </p:nvGrpSpPr>
      <p:grpSpPr>
        <a:xfrm>
          <a:off x="0" y="0"/>
          <a:ext cx="0" cy="0"/>
          <a:chOff x="0" y="0"/>
          <a:chExt cx="0" cy="0"/>
        </a:xfrm>
      </p:grpSpPr>
      <p:pic>
        <p:nvPicPr>
          <p:cNvPr id="5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9"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Default - 2_Title Slide">
    <p:spTree>
      <p:nvGrpSpPr>
        <p:cNvPr id="1" name=""/>
        <p:cNvGrpSpPr/>
        <p:nvPr/>
      </p:nvGrpSpPr>
      <p:grpSpPr>
        <a:xfrm>
          <a:off x="0" y="0"/>
          <a:ext cx="0" cy="0"/>
          <a:chOff x="0" y="0"/>
          <a:chExt cx="0" cy="0"/>
        </a:xfrm>
      </p:grpSpPr>
      <p:pic>
        <p:nvPicPr>
          <p:cNvPr id="579" name="Relevance of Genesis in Today's World_Scripture.jpg" descr="Relevance of Genesis in Today's World_Scripture.jpg"/>
          <p:cNvPicPr>
            <a:picLocks noChangeAspect="1"/>
          </p:cNvPicPr>
          <p:nvPr/>
        </p:nvPicPr>
        <p:blipFill>
          <a:blip r:embed="rId2">
            <a:extLst/>
          </a:blip>
          <a:stretch>
            <a:fillRect/>
          </a:stretch>
        </p:blipFill>
        <p:spPr>
          <a:xfrm>
            <a:off x="-36173" y="0"/>
            <a:ext cx="24461790" cy="13757964"/>
          </a:xfrm>
          <a:prstGeom prst="rect">
            <a:avLst/>
          </a:prstGeom>
        </p:spPr>
      </p:pic>
      <p:sp>
        <p:nvSpPr>
          <p:cNvPr id="58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Quote-Reference  copy">
    <p:spTree>
      <p:nvGrpSpPr>
        <p:cNvPr id="1" name=""/>
        <p:cNvGrpSpPr/>
        <p:nvPr/>
      </p:nvGrpSpPr>
      <p:grpSpPr>
        <a:xfrm>
          <a:off x="0" y="0"/>
          <a:ext cx="0" cy="0"/>
          <a:chOff x="0" y="0"/>
          <a:chExt cx="0" cy="0"/>
        </a:xfrm>
      </p:grpSpPr>
      <p:pic>
        <p:nvPicPr>
          <p:cNvPr id="58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8" name="Title Text"/>
          <p:cNvSpPr>
            <a:spLocks noGrp="1"/>
          </p:cNvSpPr>
          <p:nvPr>
            <p:ph type="title"/>
          </p:nvPr>
        </p:nvSpPr>
        <p:spPr>
          <a:xfrm>
            <a:off x="1778000" y="1384300"/>
            <a:ext cx="20828000" cy="8826500"/>
          </a:xfrm>
          <a:prstGeom prst="rect">
            <a:avLst/>
          </a:prstGeom>
          <a:ln>
            <a:miter lim="400000"/>
          </a:ln>
        </p:spPr>
        <p:txBody>
          <a:bodyPr lIns="0" tIns="0" rIns="0" bIns="0"/>
          <a:lstStyle>
            <a:lvl1pPr defTabSz="825500">
              <a:defRPr sz="7200" b="0">
                <a:solidFill>
                  <a:srgbClr val="E2DEAB"/>
                </a:solidFill>
                <a:uFillTx/>
              </a:defRPr>
            </a:lvl1pPr>
          </a:lstStyle>
          <a:p>
            <a:pPr>
              <a:defRPr>
                <a:effectLst/>
              </a:defRPr>
            </a:pPr>
            <a:r>
              <a:t>Title Text</a:t>
            </a:r>
          </a:p>
        </p:txBody>
      </p:sp>
      <p:sp>
        <p:nvSpPr>
          <p:cNvPr id="589" name="Body Level One…"/>
          <p:cNvSpPr>
            <a:spLocks noGrp="1"/>
          </p:cNvSpPr>
          <p:nvPr>
            <p:ph type="body" sz="quarter" idx="1"/>
          </p:nvPr>
        </p:nvSpPr>
        <p:spPr>
          <a:xfrm>
            <a:off x="1752600" y="10198100"/>
            <a:ext cx="20866100" cy="1689100"/>
          </a:xfrm>
          <a:prstGeom prst="rect">
            <a:avLst/>
          </a:prstGeom>
          <a:ln>
            <a:miter lim="400000"/>
          </a:ln>
        </p:spPr>
        <p:txBody>
          <a:bodyPr lIns="0" tIns="0" rIns="0" bIns="0"/>
          <a:lstStyle>
            <a:lvl1pPr defTabSz="825500">
              <a:buClrTx/>
              <a:defRPr sz="3600">
                <a:solidFill>
                  <a:srgbClr val="E2DEAB"/>
                </a:solidFill>
                <a:uFillTx/>
              </a:defRPr>
            </a:lvl1pPr>
            <a:lvl2pPr defTabSz="825500">
              <a:buClrTx/>
              <a:defRPr sz="3600">
                <a:solidFill>
                  <a:srgbClr val="E2DEAB"/>
                </a:solidFill>
                <a:uFillTx/>
              </a:defRPr>
            </a:lvl2pPr>
            <a:lvl3pPr defTabSz="825500">
              <a:buClrTx/>
              <a:defRPr sz="3600">
                <a:solidFill>
                  <a:srgbClr val="E2DEAB"/>
                </a:solidFill>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90"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597"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598"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599"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00"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0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608" name="image7.png" descr="image7.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09"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1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623"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24"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625"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26"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2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634"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35" name="image5.png" descr="image5.png"/>
          <p:cNvPicPr>
            <a:picLocks noChangeAspect="1"/>
          </p:cNvPicPr>
          <p:nvPr/>
        </p:nvPicPr>
        <p:blipFill>
          <a:blip r:embed="rId2">
            <a:extLst/>
          </a:blip>
          <a:stretch>
            <a:fillRect/>
          </a:stretch>
        </p:blipFill>
        <p:spPr>
          <a:xfrm>
            <a:off x="15521491" y="10274300"/>
            <a:ext cx="5601430" cy="2566989"/>
          </a:xfrm>
          <a:prstGeom prst="rect">
            <a:avLst/>
          </a:prstGeom>
        </p:spPr>
      </p:pic>
      <p:sp>
        <p:nvSpPr>
          <p:cNvPr id="636"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37"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3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645"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646" name="image5.png" descr="image5.png"/>
          <p:cNvPicPr>
            <a:picLocks noChangeAspect="1"/>
          </p:cNvPicPr>
          <p:nvPr/>
        </p:nvPicPr>
        <p:blipFill>
          <a:blip r:embed="rId2">
            <a:extLst/>
          </a:blip>
          <a:stretch>
            <a:fillRect/>
          </a:stretch>
        </p:blipFill>
        <p:spPr>
          <a:xfrm>
            <a:off x="15521435" y="10274300"/>
            <a:ext cx="5601430" cy="2566989"/>
          </a:xfrm>
          <a:prstGeom prst="rect">
            <a:avLst/>
          </a:prstGeom>
        </p:spPr>
      </p:pic>
      <p:sp>
        <p:nvSpPr>
          <p:cNvPr id="647"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48"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spTree>
      <p:nvGrpSpPr>
        <p:cNvPr id="1" name=""/>
        <p:cNvGrpSpPr/>
        <p:nvPr/>
      </p:nvGrpSpPr>
      <p:grpSpPr>
        <a:xfrm>
          <a:off x="0" y="0"/>
          <a:ext cx="0" cy="0"/>
          <a:chOff x="0" y="0"/>
          <a:chExt cx="0" cy="0"/>
        </a:xfrm>
      </p:grpSpPr>
      <p:sp>
        <p:nvSpPr>
          <p:cNvPr id="65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657" name="Title Text"/>
          <p:cNvSpPr>
            <a:spLocks noGrp="1"/>
          </p:cNvSpPr>
          <p:nvPr>
            <p:ph type="title"/>
          </p:nvPr>
        </p:nvSpPr>
        <p:spPr>
          <a:xfrm>
            <a:off x="1866900" y="0"/>
            <a:ext cx="20637500"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8" name="Body Level One…"/>
          <p:cNvSpPr>
            <a:spLocks noGrp="1"/>
          </p:cNvSpPr>
          <p:nvPr>
            <p:ph type="body" idx="1"/>
          </p:nvPr>
        </p:nvSpPr>
        <p:spPr>
          <a:xfrm>
            <a:off x="1219200" y="3200400"/>
            <a:ext cx="21945600" cy="10515600"/>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666"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67" name="Title Text"/>
          <p:cNvSpPr>
            <a:spLocks noGrp="1"/>
          </p:cNvSpPr>
          <p:nvPr>
            <p:ph type="title"/>
          </p:nvPr>
        </p:nvSpPr>
        <p:spPr>
          <a:xfrm>
            <a:off x="1778000" y="1384300"/>
            <a:ext cx="20828000" cy="95377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FEFCDD"/>
                </a:solidFill>
                <a:uFillTx/>
              </a:defRPr>
            </a:lvl1pPr>
          </a:lstStyle>
          <a:p>
            <a:pPr>
              <a:defRPr>
                <a:effectLst/>
              </a:defRPr>
            </a:pPr>
            <a:r>
              <a:t>Title Text</a:t>
            </a:r>
          </a:p>
        </p:txBody>
      </p:sp>
      <p:sp>
        <p:nvSpPr>
          <p:cNvPr id="668" name="Body Level One…"/>
          <p:cNvSpPr>
            <a:spLocks noGrp="1"/>
          </p:cNvSpPr>
          <p:nvPr>
            <p:ph type="body" sz="quarter" idx="1"/>
          </p:nvPr>
        </p:nvSpPr>
        <p:spPr>
          <a:xfrm>
            <a:off x="1752600" y="10909300"/>
            <a:ext cx="20866100" cy="1689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buClrTx/>
              <a:defRPr sz="3600">
                <a:uFillTx/>
              </a:defRPr>
            </a:lvl1pPr>
            <a:lvl2pPr defTabSz="825500">
              <a:buClrTx/>
              <a:defRPr sz="3600">
                <a:uFillTx/>
              </a:defRPr>
            </a:lvl2pPr>
            <a:lvl3pPr defTabSz="825500">
              <a:buClrTx/>
              <a:defRPr sz="3600">
                <a:uFillTx/>
              </a:defRPr>
            </a:lvl3pPr>
            <a:lvl4pPr defTabSz="825500">
              <a:buClrTx/>
              <a:defRPr sz="3600">
                <a:uFillTx/>
              </a:defRPr>
            </a:lvl4pPr>
            <a:lvl5pPr defTabSz="825500">
              <a:buClrTx/>
              <a:defRPr sz="3600">
                <a:uFillTx/>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9"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 8_Title and Content copy">
    <p:spTree>
      <p:nvGrpSpPr>
        <p:cNvPr id="1" name=""/>
        <p:cNvGrpSpPr/>
        <p:nvPr/>
      </p:nvGrpSpPr>
      <p:grpSpPr>
        <a:xfrm>
          <a:off x="0" y="0"/>
          <a:ext cx="0" cy="0"/>
          <a:chOff x="0" y="0"/>
          <a:chExt cx="0" cy="0"/>
        </a:xfrm>
      </p:grpSpPr>
      <p:pic>
        <p:nvPicPr>
          <p:cNvPr id="66"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7" name="Title Text"/>
          <p:cNvSpPr>
            <a:spLocks noGrp="1"/>
          </p:cNvSpPr>
          <p:nvPr>
            <p:ph type="title"/>
          </p:nvPr>
        </p:nvSpPr>
        <p:spPr>
          <a:prstGeom prst="rect">
            <a:avLst/>
          </a:prstGeom>
        </p:spPr>
        <p:txBody>
          <a:bodyPr/>
          <a:lstStyle>
            <a:lvl1pP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68"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67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680"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687"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69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Image And Title">
    <p:spTree>
      <p:nvGrpSpPr>
        <p:cNvPr id="1" name=""/>
        <p:cNvGrpSpPr/>
        <p:nvPr/>
      </p:nvGrpSpPr>
      <p:grpSpPr>
        <a:xfrm>
          <a:off x="0" y="0"/>
          <a:ext cx="0" cy="0"/>
          <a:chOff x="0" y="0"/>
          <a:chExt cx="0" cy="0"/>
        </a:xfrm>
      </p:grpSpPr>
      <p:pic>
        <p:nvPicPr>
          <p:cNvPr id="701"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2"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79E0F6"/>
                </a:solidFill>
                <a:uFillTx/>
                <a:latin typeface="Mensch Bold Inline"/>
                <a:ea typeface="Mensch Bold Inline"/>
                <a:cs typeface="Mensch Bold Inline"/>
                <a:sym typeface="Mensch Bold Inline"/>
              </a:defRPr>
            </a:lvl1pPr>
          </a:lstStyle>
          <a:p>
            <a:pPr>
              <a:defRPr>
                <a:effectLst/>
              </a:defRPr>
            </a:pPr>
            <a:r>
              <a:t>Title Text</a:t>
            </a:r>
          </a:p>
        </p:txBody>
      </p:sp>
      <p:sp>
        <p:nvSpPr>
          <p:cNvPr id="70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710"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11" name="Title Text"/>
          <p:cNvSpPr>
            <a:spLocks noGrp="1"/>
          </p:cNvSpPr>
          <p:nvPr>
            <p:ph type="title"/>
          </p:nvPr>
        </p:nvSpPr>
        <p:spPr>
          <a:xfrm>
            <a:off x="1739900" y="355600"/>
            <a:ext cx="20904200" cy="3441700"/>
          </a:xfrm>
          <a:prstGeom prst="rect">
            <a:avLst/>
          </a:prstGeom>
          <a:ln>
            <a:miter lim="400000"/>
          </a:ln>
        </p:spPr>
        <p:txBody>
          <a:bodyPr lIns="50800" tIns="50800" rIns="50800" bIns="50800" anchor="ctr"/>
          <a:lstStyle>
            <a:lvl1pPr algn="ctr" defTabSz="825500">
              <a:defRPr sz="11600" b="0">
                <a:solidFill>
                  <a:srgbClr val="000000"/>
                </a:solidFill>
                <a:uFillTx/>
                <a:latin typeface="Gill Sans"/>
                <a:ea typeface="Gill Sans"/>
                <a:cs typeface="Gill Sans"/>
                <a:sym typeface="Gill Sans"/>
              </a:defRPr>
            </a:lvl1pPr>
          </a:lstStyle>
          <a:p>
            <a:pPr>
              <a:defRPr>
                <a:effectLst/>
              </a:defRPr>
            </a:pPr>
            <a:r>
              <a:t>Title Text</a:t>
            </a:r>
          </a:p>
        </p:txBody>
      </p:sp>
      <p:sp>
        <p:nvSpPr>
          <p:cNvPr id="71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71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20" name="Title Text"/>
          <p:cNvSpPr>
            <a:spLocks noGrp="1"/>
          </p:cNvSpPr>
          <p:nvPr>
            <p:ph type="title"/>
          </p:nvPr>
        </p:nvSpPr>
        <p:spPr>
          <a:xfrm>
            <a:off x="1778231" y="1371600"/>
            <a:ext cx="20830713" cy="1930401"/>
          </a:xfrm>
          <a:prstGeom prst="rect">
            <a:avLst/>
          </a:prstGeom>
        </p:spPr>
        <p:txBody>
          <a:bodyPr lIns="50800" tIns="50800" rIns="50800" bIns="50800"/>
          <a:lstStyle>
            <a:lvl1pPr>
              <a:defRPr sz="10700" b="0">
                <a:solidFill>
                  <a:srgbClr val="FEFCDD"/>
                </a:solidFill>
                <a:uFill>
                  <a:solidFill>
                    <a:srgbClr val="FEFCDD"/>
                  </a:solidFill>
                </a:uFill>
                <a:latin typeface="Quicksand"/>
                <a:ea typeface="Quicksand"/>
                <a:cs typeface="Quicksand"/>
                <a:sym typeface="Quicksand"/>
              </a:defRPr>
            </a:lvl1pPr>
          </a:lstStyle>
          <a:p>
            <a:r>
              <a:t>Title Text</a:t>
            </a:r>
          </a:p>
        </p:txBody>
      </p:sp>
      <p:sp>
        <p:nvSpPr>
          <p:cNvPr id="721" name="Body Level One…"/>
          <p:cNvSpPr>
            <a:spLocks noGrp="1"/>
          </p:cNvSpPr>
          <p:nvPr>
            <p:ph type="body" idx="1"/>
          </p:nvPr>
        </p:nvSpPr>
        <p:spPr>
          <a:xfrm>
            <a:off x="1765528" y="2971800"/>
            <a:ext cx="20868819" cy="10744200"/>
          </a:xfrm>
          <a:prstGeom prst="rect">
            <a:avLst/>
          </a:prstGeom>
        </p:spPr>
        <p:txBody>
          <a:bodyPr lIns="50800" tIns="50800" rIns="50800" bIns="50800"/>
          <a:lstStyle>
            <a:lvl1pPr>
              <a:defRPr sz="8000"/>
            </a:lvl1pPr>
            <a:lvl2pPr>
              <a:defRPr sz="8000"/>
            </a:lvl2pPr>
            <a:lvl3pPr>
              <a:defRPr sz="8000"/>
            </a:lvl3pPr>
            <a:lvl4pPr>
              <a:defRPr sz="8000"/>
            </a:lvl4pPr>
            <a:lvl5pPr>
              <a:defRPr sz="8000"/>
            </a:lvl5pPr>
          </a:lstStyle>
          <a:p>
            <a:r>
              <a:t>Body Level One</a:t>
            </a:r>
          </a:p>
          <a:p>
            <a:pPr lvl="1"/>
            <a:r>
              <a:t>Body Level Two</a:t>
            </a:r>
          </a:p>
          <a:p>
            <a:pPr lvl="2"/>
            <a:r>
              <a:t>Body Level Three</a:t>
            </a:r>
          </a:p>
          <a:p>
            <a:pPr lvl="3"/>
            <a:r>
              <a:t>Body Level Four</a:t>
            </a:r>
          </a:p>
          <a:p>
            <a:pPr lvl="4"/>
            <a:r>
              <a:t>Body Level Five</a:t>
            </a:r>
          </a:p>
        </p:txBody>
      </p:sp>
      <p:sp>
        <p:nvSpPr>
          <p:cNvPr id="72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ullet">
    <p:spTree>
      <p:nvGrpSpPr>
        <p:cNvPr id="1" name=""/>
        <p:cNvGrpSpPr/>
        <p:nvPr/>
      </p:nvGrpSpPr>
      <p:grpSpPr>
        <a:xfrm>
          <a:off x="0" y="0"/>
          <a:ext cx="0" cy="0"/>
          <a:chOff x="0" y="0"/>
          <a:chExt cx="0" cy="0"/>
        </a:xfrm>
      </p:grpSpPr>
      <p:pic>
        <p:nvPicPr>
          <p:cNvPr id="729" name="Strips_LightBlue.png" descr="Strips_LightBlue.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30" name="Rounded Rectangle"/>
          <p:cNvSpPr/>
          <p:nvPr/>
        </p:nvSpPr>
        <p:spPr>
          <a:xfrm>
            <a:off x="939800" y="965200"/>
            <a:ext cx="22479000" cy="11811000"/>
          </a:xfrm>
          <a:prstGeom prst="roundRect">
            <a:avLst>
              <a:gd name="adj" fmla="val 3871"/>
            </a:avLst>
          </a:prstGeom>
          <a:solidFill>
            <a:srgbClr val="E7E7E7"/>
          </a:solidFill>
          <a:ln w="63500">
            <a:solidFill>
              <a:srgbClr val="38220C"/>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Rounded Rectangle"/>
          <p:cNvSpPr/>
          <p:nvPr/>
        </p:nvSpPr>
        <p:spPr>
          <a:xfrm>
            <a:off x="19937387" y="10723827"/>
            <a:ext cx="4025901" cy="4559301"/>
          </a:xfrm>
          <a:prstGeom prst="roundRect">
            <a:avLst>
              <a:gd name="adj" fmla="val 5553"/>
            </a:avLst>
          </a:prstGeom>
          <a:solidFill>
            <a:srgbClr val="E7E7E7"/>
          </a:solidFill>
          <a:ln w="63500">
            <a:solidFill>
              <a:srgbClr val="38220C"/>
            </a:solidFill>
          </a:ln>
          <a:effectLst>
            <a:outerShdw blurRad="50800" dist="38100" dir="5400000" rotWithShape="0">
              <a:srgbClr val="000000">
                <a:alpha val="40000"/>
              </a:srgbClr>
            </a:outerShdw>
          </a:effectLst>
        </p:spPr>
        <p:txBody>
          <a:bodyPr lIns="0" tIns="0" rIns="0" bIns="0"/>
          <a:lstStyle/>
          <a:p>
            <a:pPr defTabSz="1248155">
              <a:defRPr sz="2500">
                <a:uFill>
                  <a:solidFill>
                    <a:srgbClr val="000000"/>
                  </a:solidFill>
                </a:uFill>
                <a:latin typeface="Century Gothic"/>
                <a:ea typeface="Century Gothic"/>
                <a:cs typeface="Century Gothic"/>
                <a:sym typeface="Century Gothic"/>
              </a:defRPr>
            </a:pPr>
            <a:endParaRPr/>
          </a:p>
        </p:txBody>
      </p:sp>
      <p:sp>
        <p:nvSpPr>
          <p:cNvPr id="732" name="Rounded Rectangle"/>
          <p:cNvSpPr/>
          <p:nvPr/>
        </p:nvSpPr>
        <p:spPr>
          <a:xfrm>
            <a:off x="20081901" y="10883053"/>
            <a:ext cx="3746501" cy="4368801"/>
          </a:xfrm>
          <a:prstGeom prst="roundRect">
            <a:avLst>
              <a:gd name="adj" fmla="val 4893"/>
            </a:avLst>
          </a:prstGeom>
          <a:solidFill>
            <a:srgbClr val="38220C"/>
          </a:solidFill>
          <a:ln w="15875">
            <a:solidFill>
              <a:srgbClr val="38220C"/>
            </a:solidFill>
          </a:ln>
        </p:spPr>
        <p:txBody>
          <a:bodyPr lIns="0" tIns="0" rIns="0" bIns="0"/>
          <a:lstStyle/>
          <a:p>
            <a:pPr defTabSz="1248155">
              <a:defRPr sz="2500">
                <a:uFill>
                  <a:solidFill>
                    <a:srgbClr val="000000"/>
                  </a:solidFill>
                </a:uFill>
                <a:latin typeface="Century Gothic"/>
                <a:ea typeface="Century Gothic"/>
                <a:cs typeface="Century Gothic"/>
                <a:sym typeface="Century Gothic"/>
              </a:defRPr>
            </a:pPr>
            <a:endParaRPr/>
          </a:p>
        </p:txBody>
      </p:sp>
      <p:pic>
        <p:nvPicPr>
          <p:cNvPr id="733" name="image6.png" descr="image6.png"/>
          <p:cNvPicPr>
            <a:picLocks noChangeAspect="1"/>
          </p:cNvPicPr>
          <p:nvPr/>
        </p:nvPicPr>
        <p:blipFill>
          <a:blip r:embed="rId3">
            <a:extLst/>
          </a:blip>
          <a:stretch>
            <a:fillRect/>
          </a:stretch>
        </p:blipFill>
        <p:spPr>
          <a:xfrm>
            <a:off x="20392721" y="11159507"/>
            <a:ext cx="3149601" cy="1460501"/>
          </a:xfrm>
          <a:prstGeom prst="rect">
            <a:avLst/>
          </a:prstGeom>
          <a:ln w="12700"/>
        </p:spPr>
      </p:pic>
      <p:sp>
        <p:nvSpPr>
          <p:cNvPr id="734" name="Title Text"/>
          <p:cNvSpPr>
            <a:spLocks noGrp="1"/>
          </p:cNvSpPr>
          <p:nvPr>
            <p:ph type="title"/>
          </p:nvPr>
        </p:nvSpPr>
        <p:spPr>
          <a:xfrm>
            <a:off x="1778000" y="1308100"/>
            <a:ext cx="20828000" cy="1371600"/>
          </a:xfrm>
          <a:prstGeom prst="rect">
            <a:avLst/>
          </a:prstGeom>
          <a:ln>
            <a:miter lim="400000"/>
          </a:ln>
        </p:spPr>
        <p:txBody>
          <a:bodyPr lIns="0" tIns="0" rIns="0" bIns="0"/>
          <a:lstStyle>
            <a:lvl1pPr algn="ctr" defTabSz="825500">
              <a:defRPr b="0">
                <a:solidFill>
                  <a:srgbClr val="38220C"/>
                </a:solidFill>
                <a:uFillTx/>
                <a:latin typeface="Copperplate"/>
                <a:ea typeface="Copperplate"/>
                <a:cs typeface="Copperplate"/>
                <a:sym typeface="Copperplate"/>
              </a:defRPr>
            </a:lvl1pPr>
          </a:lstStyle>
          <a:p>
            <a:pPr>
              <a:defRPr>
                <a:effectLst/>
              </a:defRPr>
            </a:pPr>
            <a:r>
              <a:t>Title Text</a:t>
            </a:r>
          </a:p>
        </p:txBody>
      </p:sp>
      <p:sp>
        <p:nvSpPr>
          <p:cNvPr id="735" name="Body Level One…"/>
          <p:cNvSpPr>
            <a:spLocks noGrp="1"/>
          </p:cNvSpPr>
          <p:nvPr>
            <p:ph type="body" idx="1"/>
          </p:nvPr>
        </p:nvSpPr>
        <p:spPr>
          <a:xfrm>
            <a:off x="1371600" y="2717800"/>
            <a:ext cx="21259800" cy="8534400"/>
          </a:xfrm>
          <a:prstGeom prst="rect">
            <a:avLst/>
          </a:prstGeom>
          <a:ln>
            <a:miter lim="400000"/>
          </a:ln>
        </p:spPr>
        <p:txBody>
          <a:bodyPr lIns="0" tIns="0" rIns="0" bIns="0">
            <a:normAutofit/>
          </a:bodyPr>
          <a:lstStyle>
            <a:lvl1pPr marL="685800" indent="-685800" defTabSz="825500">
              <a:lnSpc>
                <a:spcPct val="90000"/>
              </a:lnSpc>
              <a:buClrTx/>
              <a:buSzPct val="94000"/>
              <a:buChar char="•"/>
              <a:defRPr>
                <a:solidFill>
                  <a:srgbClr val="38220C"/>
                </a:solidFill>
                <a:uFillTx/>
                <a:latin typeface="+mj-lt"/>
                <a:ea typeface="+mj-ea"/>
                <a:cs typeface="+mj-cs"/>
                <a:sym typeface="Calibri"/>
              </a:defRPr>
            </a:lvl1pPr>
            <a:lvl2pPr marL="685800" indent="-685800" defTabSz="825500">
              <a:lnSpc>
                <a:spcPct val="90000"/>
              </a:lnSpc>
              <a:buClrTx/>
              <a:buSzPct val="94000"/>
              <a:buChar char="•"/>
              <a:defRPr>
                <a:solidFill>
                  <a:srgbClr val="38220C"/>
                </a:solidFill>
                <a:uFillTx/>
                <a:latin typeface="+mj-lt"/>
                <a:ea typeface="+mj-ea"/>
                <a:cs typeface="+mj-cs"/>
                <a:sym typeface="Calibri"/>
              </a:defRPr>
            </a:lvl2pPr>
            <a:lvl3pPr marL="685800" indent="-685800" defTabSz="825500">
              <a:lnSpc>
                <a:spcPct val="90000"/>
              </a:lnSpc>
              <a:buClrTx/>
              <a:buSzPct val="94000"/>
              <a:buChar char="•"/>
              <a:defRPr>
                <a:solidFill>
                  <a:srgbClr val="38220C"/>
                </a:solidFill>
                <a:uFillTx/>
                <a:latin typeface="+mj-lt"/>
                <a:ea typeface="+mj-ea"/>
                <a:cs typeface="+mj-cs"/>
                <a:sym typeface="Calibri"/>
              </a:defRPr>
            </a:lvl3pPr>
            <a:lvl4pPr marL="685800" indent="-685800" defTabSz="825500">
              <a:buClrTx/>
              <a:buSzPct val="94000"/>
              <a:buChar char="•"/>
              <a:defRPr>
                <a:solidFill>
                  <a:srgbClr val="38220C"/>
                </a:solidFill>
                <a:uFillTx/>
                <a:latin typeface="+mj-lt"/>
                <a:ea typeface="+mj-ea"/>
                <a:cs typeface="+mj-cs"/>
                <a:sym typeface="Calibri"/>
              </a:defRPr>
            </a:lvl4pPr>
            <a:lvl5pPr marL="685800" indent="-685800" defTabSz="825500">
              <a:buClrTx/>
              <a:buSzPct val="94000"/>
              <a:buChar char="•"/>
              <a:defRPr>
                <a:solidFill>
                  <a:srgbClr val="38220C"/>
                </a:solidFill>
                <a:uFillTx/>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3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743"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4" name="Title Text"/>
          <p:cNvSpPr>
            <a:spLocks noGrp="1"/>
          </p:cNvSpPr>
          <p:nvPr>
            <p:ph type="title"/>
          </p:nvPr>
        </p:nvSpPr>
        <p:spPr>
          <a:xfrm>
            <a:off x="1778000" y="1397000"/>
            <a:ext cx="20828000" cy="1727200"/>
          </a:xfrm>
          <a:prstGeom prst="rect">
            <a:avLst/>
          </a:prstGeom>
          <a:ln>
            <a:miter lim="400000"/>
          </a:ln>
          <a:effectLst>
            <a:outerShdw blurRad="50800" dist="38100" dir="5400000" rotWithShape="0">
              <a:srgbClr val="000000">
                <a:alpha val="40000"/>
              </a:srgbClr>
            </a:outerShdw>
          </a:effectLst>
        </p:spPr>
        <p:txBody>
          <a:bodyPr lIns="0" tIns="0" rIns="0" bIns="0"/>
          <a:lstStyle>
            <a:lvl1pPr algn="r" defTabSz="825500">
              <a:defRPr sz="11500" b="0">
                <a:solidFill>
                  <a:srgbClr val="FFFFFF"/>
                </a:solidFill>
                <a:uFillTx/>
                <a:latin typeface="Geared Slab Extrabold"/>
                <a:ea typeface="Geared Slab Extrabold"/>
                <a:cs typeface="Geared Slab Extrabold"/>
                <a:sym typeface="Geared Slab Extrabold"/>
              </a:defRPr>
            </a:lvl1pPr>
          </a:lstStyle>
          <a:p>
            <a:pPr>
              <a:defRPr>
                <a:effectLst/>
              </a:defRPr>
            </a:pPr>
            <a:r>
              <a:t>Title Text</a:t>
            </a:r>
          </a:p>
        </p:txBody>
      </p:sp>
      <p:sp>
        <p:nvSpPr>
          <p:cNvPr id="745" name="Body Level One…"/>
          <p:cNvSpPr>
            <a:spLocks noGrp="1"/>
          </p:cNvSpPr>
          <p:nvPr>
            <p:ph type="body" idx="1"/>
          </p:nvPr>
        </p:nvSpPr>
        <p:spPr>
          <a:xfrm>
            <a:off x="1765300" y="3429000"/>
            <a:ext cx="20828000" cy="9652000"/>
          </a:xfrm>
          <a:prstGeom prst="rect">
            <a:avLst/>
          </a:prstGeom>
          <a:ln>
            <a:miter lim="400000"/>
          </a:ln>
          <a:effectLst>
            <a:outerShdw blurRad="50800" dist="38100" dir="5400000" rotWithShape="0">
              <a:srgbClr val="000000">
                <a:alpha val="40000"/>
              </a:srgbClr>
            </a:outerShdw>
          </a:effectLst>
        </p:spPr>
        <p:txBody>
          <a:bodyPr lIns="0" tIns="0" rIns="0" bIns="0">
            <a:normAutofit/>
          </a:bodyPr>
          <a:lstStyle>
            <a:lvl1pPr defTabSz="825500">
              <a:buClrTx/>
              <a:defRPr>
                <a:solidFill>
                  <a:srgbClr val="FFFFFF"/>
                </a:solidFill>
                <a:effectLst>
                  <a:outerShdw blurRad="12700" dist="38100" dir="5400000" rotWithShape="0">
                    <a:srgbClr val="000000">
                      <a:alpha val="71999"/>
                    </a:srgbClr>
                  </a:outerShdw>
                </a:effectLst>
                <a:uFillTx/>
              </a:defRPr>
            </a:lvl1pPr>
            <a:lvl2pPr defTabSz="825500">
              <a:buClrTx/>
              <a:defRPr>
                <a:solidFill>
                  <a:srgbClr val="FFFFFF"/>
                </a:solidFill>
                <a:effectLst>
                  <a:outerShdw blurRad="12700" dist="38100" dir="5400000" rotWithShape="0">
                    <a:srgbClr val="000000">
                      <a:alpha val="71999"/>
                    </a:srgbClr>
                  </a:outerShdw>
                </a:effectLst>
                <a:uFillTx/>
              </a:defRPr>
            </a:lvl2pPr>
            <a:lvl3pPr defTabSz="825500">
              <a:buClrTx/>
              <a:defRPr>
                <a:solidFill>
                  <a:srgbClr val="FFFFFF"/>
                </a:solidFill>
                <a:effectLst>
                  <a:outerShdw blurRad="12700" dist="38100" dir="5400000" rotWithShape="0">
                    <a:srgbClr val="000000">
                      <a:alpha val="71999"/>
                    </a:srgbClr>
                  </a:outerShdw>
                </a:effectLst>
                <a:uFillTx/>
              </a:defRPr>
            </a:lvl3pPr>
            <a:lvl4pPr defTabSz="825500">
              <a:buClrTx/>
              <a:defRPr>
                <a:solidFill>
                  <a:srgbClr val="FFFFFF"/>
                </a:solidFill>
                <a:effectLst>
                  <a:outerShdw blurRad="12700" dist="38100" dir="5400000" rotWithShape="0">
                    <a:srgbClr val="000000">
                      <a:alpha val="71999"/>
                    </a:srgbClr>
                  </a:outerShdw>
                </a:effectLst>
                <a:uFillTx/>
              </a:defRPr>
            </a:lvl4pPr>
            <a:lvl5pPr defTabSz="825500">
              <a:buClrTx/>
              <a:defRPr>
                <a:solidFill>
                  <a:srgbClr val="FFFFFF"/>
                </a:solidFill>
                <a:effectLst>
                  <a:outerShdw blurRad="12700" dist="38100" dir="5400000" rotWithShape="0">
                    <a:srgbClr val="000000">
                      <a:alpha val="71999"/>
                    </a:srgbClr>
                  </a:outerShdw>
                </a:effectLst>
                <a:uFillTx/>
              </a:defRPr>
            </a:lvl5pPr>
          </a:lstStyle>
          <a:p>
            <a:r>
              <a:t>Body Level One</a:t>
            </a:r>
          </a:p>
          <a:p>
            <a:pPr lvl="1"/>
            <a:r>
              <a:t>Body Level Two</a:t>
            </a:r>
          </a:p>
          <a:p>
            <a:pPr lvl="2"/>
            <a:r>
              <a:t>Body Level Three</a:t>
            </a:r>
          </a:p>
          <a:p>
            <a:pPr lvl="3"/>
            <a:r>
              <a:t>Body Level Four</a:t>
            </a:r>
          </a:p>
          <a:p>
            <a:pPr lvl="4"/>
            <a:r>
              <a:t>Body Level Five</a:t>
            </a:r>
          </a:p>
        </p:txBody>
      </p:sp>
      <p:sp>
        <p:nvSpPr>
          <p:cNvPr id="746"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75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7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2"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Default - 11_Title and Content">
    <p:spTree>
      <p:nvGrpSpPr>
        <p:cNvPr id="1" name=""/>
        <p:cNvGrpSpPr/>
        <p:nvPr/>
      </p:nvGrpSpPr>
      <p:grpSpPr>
        <a:xfrm>
          <a:off x="0" y="0"/>
          <a:ext cx="0" cy="0"/>
          <a:chOff x="0" y="0"/>
          <a:chExt cx="0" cy="0"/>
        </a:xfrm>
      </p:grpSpPr>
      <p:pic>
        <p:nvPicPr>
          <p:cNvPr id="76"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769"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0"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1"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2"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773"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780"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1"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2"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L="40639" marR="40639" defTabSz="914400">
              <a:defRPr>
                <a:uFill>
                  <a:solidFill>
                    <a:srgbClr val="000000"/>
                  </a:solidFill>
                </a:uFill>
                <a:latin typeface="Gill Sans"/>
                <a:ea typeface="Gill Sans"/>
                <a:cs typeface="Gill Sans"/>
                <a:sym typeface="Gill Sans"/>
              </a:defRPr>
            </a:pPr>
            <a:endParaRPr/>
          </a:p>
        </p:txBody>
      </p:sp>
      <p:sp>
        <p:nvSpPr>
          <p:cNvPr id="783" name="Title Text"/>
          <p:cNvSpPr>
            <a:spLocks noGrp="1"/>
          </p:cNvSpPr>
          <p:nvPr>
            <p:ph type="title"/>
          </p:nvPr>
        </p:nvSpPr>
        <p:spPr>
          <a:xfrm>
            <a:off x="1866900" y="0"/>
            <a:ext cx="20637500" cy="2705100"/>
          </a:xfrm>
          <a:prstGeom prst="rect">
            <a:avLst/>
          </a:prstGeom>
          <a:ln>
            <a:miter lim="400000"/>
          </a:ln>
        </p:spPr>
        <p:txBody>
          <a:bodyPr lIns="50800" tIns="50800" rIns="50800" bIns="50800" anchor="b"/>
          <a:lstStyle>
            <a:lvl1pPr algn="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784" name="Slide Number"/>
          <p:cNvSpPr>
            <a:spLocks noGrp="1"/>
          </p:cNvSpPr>
          <p:nvPr>
            <p:ph type="sldNum" sz="quarter" idx="2"/>
          </p:nvPr>
        </p:nvSpPr>
        <p:spPr>
          <a:xfrm>
            <a:off x="12058650" y="13246100"/>
            <a:ext cx="266700" cy="279400"/>
          </a:xfrm>
          <a:prstGeom prst="rect">
            <a:avLst/>
          </a:prstGeom>
        </p:spPr>
        <p:txBody>
          <a:bodyPr/>
          <a:lstStyle>
            <a:lvl1pPr algn="ctr" defTabSz="58420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79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3" name="Rounded Rectangle"/>
          <p:cNvSpPr/>
          <p:nvPr/>
        </p:nvSpPr>
        <p:spPr>
          <a:xfrm>
            <a:off x="-1155700" y="2832100"/>
            <a:ext cx="26225500" cy="368300"/>
          </a:xfrm>
          <a:prstGeom prst="roundRect">
            <a:avLst>
              <a:gd name="adj" fmla="val 5000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94"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79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80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04"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0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81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813" name="Rounded Rectangle"/>
          <p:cNvSpPr/>
          <p:nvPr/>
        </p:nvSpPr>
        <p:spPr>
          <a:xfrm>
            <a:off x="1740127" y="876300"/>
            <a:ext cx="20881518" cy="1816100"/>
          </a:xfrm>
          <a:prstGeom prst="roundRect">
            <a:avLst>
              <a:gd name="adj" fmla="val 10486"/>
            </a:avLst>
          </a:prstGeom>
          <a:solidFill>
            <a:srgbClr val="D6D6D6"/>
          </a:solidFill>
        </p:spPr>
        <p:txBody>
          <a:bodyPr lIns="0" tIns="0" rIns="0" bIns="0"/>
          <a:lstStyle/>
          <a:p>
            <a:pPr algn="ctr" defTabSz="914400">
              <a:defRPr sz="6400">
                <a:uFill>
                  <a:solidFill>
                    <a:srgbClr val="000000"/>
                  </a:solidFill>
                </a:uFill>
                <a:latin typeface="Gill Sans"/>
                <a:ea typeface="Gill Sans"/>
                <a:cs typeface="Gill Sans"/>
                <a:sym typeface="Gill Sans"/>
              </a:defRPr>
            </a:pPr>
            <a:endParaRPr/>
          </a:p>
        </p:txBody>
      </p:sp>
      <p:sp>
        <p:nvSpPr>
          <p:cNvPr id="814"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81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82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823" name="image5.png" descr="image5.png"/>
          <p:cNvPicPr>
            <a:picLocks noChangeAspect="1"/>
          </p:cNvPicPr>
          <p:nvPr/>
        </p:nvPicPr>
        <p:blipFill>
          <a:blip r:embed="rId2">
            <a:extLst/>
          </a:blip>
          <a:stretch>
            <a:fillRect/>
          </a:stretch>
        </p:blipFill>
        <p:spPr>
          <a:xfrm>
            <a:off x="15521762" y="10274300"/>
            <a:ext cx="5601430" cy="2566989"/>
          </a:xfrm>
          <a:prstGeom prst="rect">
            <a:avLst/>
          </a:prstGeom>
        </p:spPr>
      </p:pic>
      <p:sp>
        <p:nvSpPr>
          <p:cNvPr id="824" name="Title Text"/>
          <p:cNvSpPr>
            <a:spLocks noGrp="1"/>
          </p:cNvSpPr>
          <p:nvPr>
            <p:ph type="title"/>
          </p:nvPr>
        </p:nvSpPr>
        <p:spPr>
          <a:xfrm>
            <a:off x="1867142" y="0"/>
            <a:ext cx="20640188" cy="2705100"/>
          </a:xfrm>
          <a:prstGeom prst="rect">
            <a:avLst/>
          </a:prstGeom>
          <a:ln w="9525"/>
        </p:spPr>
        <p:txBody>
          <a:bodyPr lIns="50800" tIns="50800" rIns="50800" bIns="50800" anchor="b"/>
          <a:lstStyle>
            <a:lvl1pPr algn="ctr">
              <a:defRPr sz="11600">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825" name="Body Level One…"/>
          <p:cNvSpPr>
            <a:spLocks noGrp="1"/>
          </p:cNvSpPr>
          <p:nvPr>
            <p:ph type="body" idx="1"/>
          </p:nvPr>
        </p:nvSpPr>
        <p:spPr>
          <a:xfrm>
            <a:off x="1219358" y="3200412"/>
            <a:ext cx="21948460" cy="10515588"/>
          </a:xfrm>
          <a:prstGeom prst="rect">
            <a:avLst/>
          </a:prstGeom>
        </p:spPr>
        <p:txBody>
          <a:bodyPr/>
          <a:lstStyle>
            <a:lvl1pPr>
              <a:buClr>
                <a:srgbClr val="E7E7E7"/>
              </a:buClr>
              <a:defRPr sz="20000">
                <a:solidFill>
                  <a:srgbClr val="E7E7E7"/>
                </a:solidFill>
                <a:uFill>
                  <a:solidFill>
                    <a:srgbClr val="E7E7E7"/>
                  </a:solidFill>
                </a:uFill>
                <a:latin typeface="+mj-lt"/>
                <a:ea typeface="+mj-ea"/>
                <a:cs typeface="+mj-cs"/>
                <a:sym typeface="Calibri"/>
              </a:defRPr>
            </a:lvl1pPr>
            <a:lvl2pPr>
              <a:buClr>
                <a:srgbClr val="E7E7E7"/>
              </a:buClr>
              <a:defRPr sz="4800">
                <a:solidFill>
                  <a:srgbClr val="E7E7E7"/>
                </a:solidFill>
                <a:uFill>
                  <a:solidFill>
                    <a:srgbClr val="E7E7E7"/>
                  </a:solidFill>
                </a:uFill>
                <a:latin typeface="+mj-lt"/>
                <a:ea typeface="+mj-ea"/>
                <a:cs typeface="+mj-cs"/>
                <a:sym typeface="Calibri"/>
              </a:defRPr>
            </a:lvl2pPr>
            <a:lvl3pPr algn="ctr">
              <a:buClr>
                <a:srgbClr val="000000"/>
              </a:buClr>
              <a:defRPr sz="4800">
                <a:solidFill>
                  <a:srgbClr val="000000"/>
                </a:solidFill>
                <a:uFill>
                  <a:solidFill>
                    <a:srgbClr val="000000"/>
                  </a:solidFill>
                </a:uFill>
                <a:latin typeface="Gill Sans"/>
                <a:ea typeface="Gill Sans"/>
                <a:cs typeface="Gill Sans"/>
                <a:sym typeface="Gill Sans"/>
              </a:defRPr>
            </a:lvl3pPr>
            <a:lvl4pPr algn="ctr">
              <a:buClr>
                <a:srgbClr val="000000"/>
              </a:buClr>
              <a:defRPr sz="4800">
                <a:solidFill>
                  <a:srgbClr val="000000"/>
                </a:solidFill>
                <a:uFill>
                  <a:solidFill>
                    <a:srgbClr val="000000"/>
                  </a:solidFill>
                </a:uFill>
                <a:latin typeface="Gill Sans"/>
                <a:ea typeface="Gill Sans"/>
                <a:cs typeface="Gill Sans"/>
                <a:sym typeface="Gill Sans"/>
              </a:defRPr>
            </a:lvl4pPr>
            <a:lvl5pPr algn="ctr">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82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83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4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42"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43"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4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52" name="FINAL LOGO process.pdf" descr="FINAL LOGO process.pdf"/>
          <p:cNvPicPr>
            <a:picLocks noChangeAspect="1"/>
          </p:cNvPicPr>
          <p:nvPr/>
        </p:nvPicPr>
        <p:blipFill>
          <a:blip r:embed="rId2">
            <a:extLst/>
          </a:blip>
          <a:stretch>
            <a:fillRect/>
          </a:stretch>
        </p:blipFill>
        <p:spPr>
          <a:xfrm>
            <a:off x="15519400" y="10274300"/>
            <a:ext cx="5600701" cy="2567657"/>
          </a:xfrm>
          <a:prstGeom prst="rect">
            <a:avLst/>
          </a:prstGeom>
          <a:ln w="12700">
            <a:miter lim="400000"/>
          </a:ln>
        </p:spPr>
      </p:pic>
      <p:sp>
        <p:nvSpPr>
          <p:cNvPr id="853"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854"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fault - 8_Title and Content">
    <p:spTree>
      <p:nvGrpSpPr>
        <p:cNvPr id="1" name=""/>
        <p:cNvGrpSpPr/>
        <p:nvPr/>
      </p:nvGrpSpPr>
      <p:grpSpPr>
        <a:xfrm>
          <a:off x="0" y="0"/>
          <a:ext cx="0" cy="0"/>
          <a:chOff x="0" y="0"/>
          <a:chExt cx="0" cy="0"/>
        </a:xfrm>
      </p:grpSpPr>
      <p:sp>
        <p:nvSpPr>
          <p:cNvPr id="861" name="Title Text"/>
          <p:cNvSpPr>
            <a:spLocks noGrp="1"/>
          </p:cNvSpPr>
          <p:nvPr>
            <p:ph type="title"/>
          </p:nvPr>
        </p:nvSpPr>
        <p:spPr>
          <a:prstGeom prst="rect">
            <a:avLst/>
          </a:prstGeom>
        </p:spPr>
        <p:txBody>
          <a:bodyPr/>
          <a:lstStyle/>
          <a:p>
            <a:r>
              <a:t>Title Text</a:t>
            </a:r>
          </a:p>
        </p:txBody>
      </p:sp>
      <p:sp>
        <p:nvSpPr>
          <p:cNvPr id="862"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Default - 8_Title and Content copy 1">
    <p:spTree>
      <p:nvGrpSpPr>
        <p:cNvPr id="1" name=""/>
        <p:cNvGrpSpPr/>
        <p:nvPr/>
      </p:nvGrpSpPr>
      <p:grpSpPr>
        <a:xfrm>
          <a:off x="0" y="0"/>
          <a:ext cx="0" cy="0"/>
          <a:chOff x="0" y="0"/>
          <a:chExt cx="0" cy="0"/>
        </a:xfrm>
      </p:grpSpPr>
      <p:pic>
        <p:nvPicPr>
          <p:cNvPr id="84"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5" name="Title Text"/>
          <p:cNvSpPr>
            <a:spLocks noGrp="1"/>
          </p:cNvSpPr>
          <p:nvPr>
            <p:ph type="title"/>
          </p:nvPr>
        </p:nvSpPr>
        <p:spPr>
          <a:prstGeom prst="rect">
            <a:avLst/>
          </a:prstGeom>
        </p:spPr>
        <p:txBody>
          <a:bodyPr/>
          <a:lstStyle>
            <a:lvl1pPr>
              <a:defRPr b="0">
                <a:solidFill>
                  <a:srgbClr val="F5F5F5"/>
                </a:solidFill>
                <a:uFill>
                  <a:solidFill>
                    <a:srgbClr val="F5F5F5"/>
                  </a:solidFill>
                </a:uFill>
                <a:latin typeface="Boycott"/>
                <a:ea typeface="Boycott"/>
                <a:cs typeface="Boycott"/>
                <a:sym typeface="Boycott"/>
              </a:defRPr>
            </a:lvl1pPr>
          </a:lstStyle>
          <a:p>
            <a:r>
              <a:t>Title Text</a:t>
            </a:r>
          </a:p>
        </p:txBody>
      </p:sp>
      <p:sp>
        <p:nvSpPr>
          <p:cNvPr id="86" name="Body Level One…"/>
          <p:cNvSpPr>
            <a:spLocks noGrp="1"/>
          </p:cNvSpPr>
          <p:nvPr>
            <p:ph type="body" idx="1"/>
          </p:nvPr>
        </p:nvSpPr>
        <p:spPr>
          <a:prstGeom prst="rect">
            <a:avLst/>
          </a:prstGeom>
        </p:spPr>
        <p:txBody>
          <a:bodyPr/>
          <a:lstStyle>
            <a:lvl1pPr>
              <a:buClrTx/>
              <a:defRPr>
                <a:solidFill>
                  <a:srgbClr val="FFFFFF"/>
                </a:solidFill>
                <a:uFill>
                  <a:solidFill>
                    <a:srgbClr val="FFFFFF"/>
                  </a:solidFill>
                </a:uFill>
              </a:defRPr>
            </a:lvl1pPr>
            <a:lvl2pPr>
              <a:buClrTx/>
              <a:defRPr>
                <a:solidFill>
                  <a:srgbClr val="FFFFFF"/>
                </a:solidFill>
                <a:uFill>
                  <a:solidFill>
                    <a:srgbClr val="FFFFFF"/>
                  </a:solidFill>
                </a:uFill>
              </a:defRPr>
            </a:lvl2pPr>
            <a:lvl3pPr>
              <a:buClrTx/>
              <a:defRPr>
                <a:solidFill>
                  <a:srgbClr val="FFFFFF"/>
                </a:solidFill>
                <a:uFill>
                  <a:solidFill>
                    <a:srgbClr val="FFFFFF"/>
                  </a:solidFill>
                </a:uFill>
              </a:defRPr>
            </a:lvl3pPr>
            <a:lvl4pPr>
              <a:buClrTx/>
              <a:defRPr>
                <a:solidFill>
                  <a:srgbClr val="FFFFFF"/>
                </a:solidFill>
                <a:uFill>
                  <a:solidFill>
                    <a:srgbClr val="FFFFFF"/>
                  </a:solidFill>
                </a:uFill>
              </a:defRPr>
            </a:lvl4pPr>
            <a:lvl5pPr>
              <a:buClrTx/>
              <a:defRPr>
                <a:solidFill>
                  <a:srgbClr val="FFFFFF"/>
                </a:solidFill>
                <a:uFill>
                  <a:solidFill>
                    <a:srgbClr val="FFFFFF"/>
                  </a:solidFill>
                </a:uFill>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870"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71"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872"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87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80" name="Title Text"/>
          <p:cNvSpPr>
            <a:spLocks noGrp="1"/>
          </p:cNvSpPr>
          <p:nvPr>
            <p:ph type="title"/>
          </p:nvPr>
        </p:nvSpPr>
        <p:spPr>
          <a:xfrm>
            <a:off x="2324100" y="1384300"/>
            <a:ext cx="19697700" cy="1562100"/>
          </a:xfrm>
          <a:prstGeom prst="rect">
            <a:avLst/>
          </a:prstGeom>
          <a:ln>
            <a:miter lim="400000"/>
          </a:ln>
          <a:effectLst>
            <a:outerShdw blurRad="50800" dist="38100" dir="5400000" rotWithShape="0">
              <a:srgbClr val="000000">
                <a:alpha val="40000"/>
              </a:srgbClr>
            </a:outerShdw>
          </a:effectLst>
        </p:spPr>
        <p:txBody>
          <a:bodyPr lIns="0" tIns="0" rIns="0" bIns="0"/>
          <a:lstStyle>
            <a:lvl1pPr defTabSz="825500">
              <a:defRPr sz="7200" b="0">
                <a:solidFill>
                  <a:srgbClr val="FFFFFF"/>
                </a:solidFill>
                <a:effectLst>
                  <a:outerShdw blurRad="50800" dist="38100" dir="5400000" rotWithShape="0">
                    <a:srgbClr val="000000">
                      <a:alpha val="40000"/>
                    </a:srgbClr>
                  </a:outerShdw>
                </a:effectLst>
                <a:uFillTx/>
              </a:defRPr>
            </a:lvl1pPr>
          </a:lstStyle>
          <a:p>
            <a:r>
              <a:t>Title Text</a:t>
            </a:r>
          </a:p>
        </p:txBody>
      </p:sp>
      <p:sp>
        <p:nvSpPr>
          <p:cNvPr id="88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888"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89" name="Title Text"/>
          <p:cNvSpPr>
            <a:spLocks noGrp="1"/>
          </p:cNvSpPr>
          <p:nvPr>
            <p:ph type="title"/>
          </p:nvPr>
        </p:nvSpPr>
        <p:spPr>
          <a:xfrm>
            <a:off x="2349500" y="1003300"/>
            <a:ext cx="19672300" cy="9550400"/>
          </a:xfrm>
          <a:prstGeom prst="rect">
            <a:avLst/>
          </a:prstGeom>
          <a:ln>
            <a:miter lim="400000"/>
          </a:ln>
        </p:spPr>
        <p:txBody>
          <a:bodyPr lIns="0" tIns="0" rIns="0" bIns="0"/>
          <a:lstStyle>
            <a:lvl1pPr defTabSz="825500">
              <a:defRPr sz="7200" b="0">
                <a:solidFill>
                  <a:srgbClr val="FFFFFF"/>
                </a:solidFill>
                <a:uFillTx/>
                <a:latin typeface="+mj-lt"/>
                <a:ea typeface="+mj-ea"/>
                <a:cs typeface="+mj-cs"/>
                <a:sym typeface="Calibri"/>
              </a:defRPr>
            </a:lvl1pPr>
          </a:lstStyle>
          <a:p>
            <a:pPr>
              <a:defRPr>
                <a:effectLst/>
              </a:defRPr>
            </a:pPr>
            <a:r>
              <a:t>Title Text</a:t>
            </a:r>
          </a:p>
        </p:txBody>
      </p:sp>
      <p:sp>
        <p:nvSpPr>
          <p:cNvPr id="890" name="Body Level One…"/>
          <p:cNvSpPr>
            <a:spLocks noGrp="1"/>
          </p:cNvSpPr>
          <p:nvPr>
            <p:ph type="body" sz="quarter" idx="1"/>
          </p:nvPr>
        </p:nvSpPr>
        <p:spPr>
          <a:xfrm>
            <a:off x="2324100" y="10591800"/>
            <a:ext cx="19659600" cy="1879600"/>
          </a:xfrm>
          <a:prstGeom prst="rect">
            <a:avLst/>
          </a:prstGeom>
          <a:ln>
            <a:miter lim="400000"/>
          </a:ln>
        </p:spPr>
        <p:txBody>
          <a:bodyPr lIns="50800" tIns="50800" rIns="50800" bIns="50800" anchor="b"/>
          <a:lstStyle>
            <a:lvl1pPr defTabSz="825500">
              <a:lnSpc>
                <a:spcPct val="90000"/>
              </a:lnSpc>
              <a:buClrTx/>
              <a:defRPr sz="3600">
                <a:solidFill>
                  <a:srgbClr val="FFFFFF"/>
                </a:solidFill>
                <a:uFillTx/>
                <a:latin typeface="+mj-lt"/>
                <a:ea typeface="+mj-ea"/>
                <a:cs typeface="+mj-cs"/>
                <a:sym typeface="Calibri"/>
              </a:defRPr>
            </a:lvl1pPr>
            <a:lvl2pPr defTabSz="825500">
              <a:lnSpc>
                <a:spcPct val="90000"/>
              </a:lnSpc>
              <a:buClrTx/>
              <a:defRPr sz="3600">
                <a:solidFill>
                  <a:srgbClr val="FFFFFF"/>
                </a:solidFill>
                <a:uFillTx/>
                <a:latin typeface="+mj-lt"/>
                <a:ea typeface="+mj-ea"/>
                <a:cs typeface="+mj-cs"/>
                <a:sym typeface="Calibri"/>
              </a:defRPr>
            </a:lvl2pPr>
            <a:lvl3pPr defTabSz="825500">
              <a:lnSpc>
                <a:spcPct val="90000"/>
              </a:lnSpc>
              <a:buClrTx/>
              <a:defRPr sz="3600">
                <a:solidFill>
                  <a:srgbClr val="FFFFFF"/>
                </a:solidFill>
                <a:uFillTx/>
                <a:latin typeface="+mj-lt"/>
                <a:ea typeface="+mj-ea"/>
                <a:cs typeface="+mj-cs"/>
                <a:sym typeface="Calibri"/>
              </a:defRPr>
            </a:lvl3pPr>
            <a:lvl4pPr defTabSz="825500">
              <a:buClrTx/>
              <a:defRPr sz="3600">
                <a:solidFill>
                  <a:srgbClr val="38220C"/>
                </a:solidFill>
                <a:uFillTx/>
                <a:latin typeface="+mj-lt"/>
                <a:ea typeface="+mj-ea"/>
                <a:cs typeface="+mj-cs"/>
                <a:sym typeface="Calibri"/>
              </a:defRPr>
            </a:lvl4pPr>
            <a:lvl5pPr defTabSz="825500">
              <a:buClrTx/>
              <a:defRPr sz="3600">
                <a:solidFill>
                  <a:srgbClr val="38220C"/>
                </a:solidFill>
                <a:uFillTx/>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891"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a:spLocks noGrp="1"/>
          </p:cNvSpPr>
          <p:nvPr>
            <p:ph type="title"/>
          </p:nvPr>
        </p:nvSpPr>
        <p:spPr>
          <a:xfrm>
            <a:off x="2384018" y="358775"/>
            <a:ext cx="19624055" cy="3429001"/>
          </a:xfrm>
          <a:prstGeom prst="rect">
            <a:avLst/>
          </a:prstGeom>
          <a:ln w="9525"/>
        </p:spPr>
        <p:txBody>
          <a:bodyPr lIns="76200" tIns="76200" rIns="76200" bIns="76200" anchor="ctr"/>
          <a:lstStyle>
            <a:lvl1pPr algn="ctr" defTabSz="1530899">
              <a:defRPr sz="14000">
                <a:solidFill>
                  <a:srgbClr val="FFFFFF"/>
                </a:solidFill>
                <a:uFill>
                  <a:solidFill>
                    <a:srgbClr val="FFFFFF"/>
                  </a:solidFill>
                </a:uFill>
                <a:latin typeface="Arial"/>
                <a:ea typeface="Arial"/>
                <a:cs typeface="Arial"/>
                <a:sym typeface="Arial"/>
              </a:defRPr>
            </a:lvl1pPr>
          </a:lstStyle>
          <a:p>
            <a:pPr>
              <a:defRPr>
                <a:effectLst/>
              </a:defRPr>
            </a:pPr>
            <a:r>
              <a:t>Title Text</a:t>
            </a:r>
          </a:p>
        </p:txBody>
      </p:sp>
      <p:sp>
        <p:nvSpPr>
          <p:cNvPr id="899" name="Body Level One…"/>
          <p:cNvSpPr>
            <a:spLocks noGrp="1"/>
          </p:cNvSpPr>
          <p:nvPr>
            <p:ph type="body" idx="1"/>
          </p:nvPr>
        </p:nvSpPr>
        <p:spPr>
          <a:xfrm>
            <a:off x="1219358" y="3200401"/>
            <a:ext cx="21948460" cy="10515600"/>
          </a:xfrm>
          <a:prstGeom prst="rect">
            <a:avLst/>
          </a:prstGeom>
        </p:spPr>
        <p:txBody>
          <a:bodyPr lIns="101600" tIns="101600" rIns="101600" bIns="101600"/>
          <a:lstStyle>
            <a:lvl1pPr marL="1489318" indent="-956339"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1pPr>
            <a:lvl2pPr marL="2233978" indent="-960119"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2pPr>
            <a:lvl3pPr marL="2974857"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3pPr>
            <a:lvl4pPr marL="3719515"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4pPr>
            <a:lvl5pPr marL="4464176" indent="-956340" defTabSz="1530899">
              <a:spcBef>
                <a:spcPts val="4000"/>
              </a:spcBef>
              <a:buClrTx/>
              <a:buSzPct val="171000"/>
              <a:buFont typeface="Lucida Grande"/>
              <a:buChar char="•"/>
              <a:defRPr sz="7100">
                <a:solidFill>
                  <a:srgbClr val="FFFFFF"/>
                </a:solidFill>
                <a:uFill>
                  <a:solidFill>
                    <a:srgbClr val="FFFFFF"/>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0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Default - 3_Title and Content copy 2">
    <p:spTree>
      <p:nvGrpSpPr>
        <p:cNvPr id="1" name=""/>
        <p:cNvGrpSpPr/>
        <p:nvPr/>
      </p:nvGrpSpPr>
      <p:grpSpPr>
        <a:xfrm>
          <a:off x="0" y="0"/>
          <a:ext cx="0" cy="0"/>
          <a:chOff x="0" y="0"/>
          <a:chExt cx="0" cy="0"/>
        </a:xfrm>
      </p:grpSpPr>
      <p:pic>
        <p:nvPicPr>
          <p:cNvPr id="90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0" cy="13757964"/>
          </a:xfrm>
          <a:prstGeom prst="rect">
            <a:avLst/>
          </a:prstGeom>
        </p:spPr>
      </p:pic>
      <p:sp>
        <p:nvSpPr>
          <p:cNvPr id="908" name="Click to edit Master text styles"/>
          <p:cNvSpPr>
            <a:spLocks noGrp="1"/>
          </p:cNvSpPr>
          <p:nvPr>
            <p:ph type="body" sz="quarter" idx="13"/>
          </p:nvPr>
        </p:nvSpPr>
        <p:spPr>
          <a:xfrm>
            <a:off x="1753168" y="10820400"/>
            <a:ext cx="20868819" cy="1701801"/>
          </a:xfrm>
          <a:prstGeom prst="rect">
            <a:avLst/>
          </a:prstGeom>
          <a:ln w="9525"/>
        </p:spPr>
        <p:txBody>
          <a:bodyPr lIns="0" tIns="0" rIns="0" bIns="0"/>
          <a:lstStyle>
            <a:lvl1pPr>
              <a:buClr>
                <a:srgbClr val="FFFED5"/>
              </a:buClr>
              <a:defRPr sz="3600">
                <a:solidFill>
                  <a:srgbClr val="FFFED5"/>
                </a:solidFill>
                <a:uFill>
                  <a:solidFill>
                    <a:srgbClr val="FFFED5"/>
                  </a:solidFill>
                </a:uFill>
              </a:defRPr>
            </a:lvl1pPr>
          </a:lstStyle>
          <a:p>
            <a:r>
              <a:t>Click to edit Master text styles</a:t>
            </a:r>
          </a:p>
        </p:txBody>
      </p:sp>
      <p:sp>
        <p:nvSpPr>
          <p:cNvPr id="909" name="Body Level One…"/>
          <p:cNvSpPr>
            <a:spLocks noGrp="1"/>
          </p:cNvSpPr>
          <p:nvPr>
            <p:ph type="body" idx="1"/>
          </p:nvPr>
        </p:nvSpPr>
        <p:spPr>
          <a:xfrm>
            <a:off x="1765528" y="1498600"/>
            <a:ext cx="20868819" cy="9245600"/>
          </a:xfrm>
          <a:prstGeom prst="rect">
            <a:avLst/>
          </a:prstGeom>
          <a:ln w="9525"/>
        </p:spPr>
        <p:txBody>
          <a:bodyPr lIns="0" tIns="0" rIns="0" bIns="0"/>
          <a:lstStyle>
            <a:lvl1pPr>
              <a:defRPr sz="8000"/>
            </a:lvl1pPr>
            <a:lvl2pPr>
              <a:defRPr sz="8000"/>
            </a:lvl2pPr>
            <a:lvl3pPr>
              <a:defRPr sz="8000"/>
            </a:lvl3pPr>
            <a:lvl4pPr>
              <a:defRPr sz="8000"/>
            </a:lvl4pPr>
            <a:lvl5pPr>
              <a:defRPr sz="8000"/>
            </a:lvl5pPr>
          </a:lstStyle>
          <a:p>
            <a:r>
              <a:t>Body Level One</a:t>
            </a:r>
          </a:p>
          <a:p>
            <a:pPr lvl="1"/>
            <a:r>
              <a:t>Body Level Two</a:t>
            </a:r>
          </a:p>
          <a:p>
            <a:pPr lvl="2"/>
            <a:r>
              <a:t>Body Level Three</a:t>
            </a:r>
          </a:p>
          <a:p>
            <a:pPr lvl="3"/>
            <a:r>
              <a:t>Body Level Four</a:t>
            </a:r>
          </a:p>
          <a:p>
            <a:pPr lvl="4"/>
            <a:r>
              <a:t>Body Level Five</a:t>
            </a:r>
          </a:p>
        </p:txBody>
      </p:sp>
      <p:sp>
        <p:nvSpPr>
          <p:cNvPr id="910"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917"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18"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92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7"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sp>
        <p:nvSpPr>
          <p:cNvPr id="928"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935" name="Title Text"/>
          <p:cNvSpPr>
            <a:spLocks noGrp="1"/>
          </p:cNvSpPr>
          <p:nvPr>
            <p:ph type="title"/>
          </p:nvPr>
        </p:nvSpPr>
        <p:spPr>
          <a:xfrm>
            <a:off x="0" y="-457200"/>
            <a:ext cx="24384000" cy="457200"/>
          </a:xfrm>
          <a:prstGeom prst="rect">
            <a:avLst/>
          </a:prstGeom>
          <a:ln>
            <a:miter lim="400000"/>
          </a:ln>
        </p:spPr>
        <p:txBody>
          <a:bodyPr lIns="0" tIns="0" rIns="0" bIns="0" anchor="ctr"/>
          <a:lstStyle>
            <a:lvl1pPr marL="146050" indent="-111125" defTabSz="1295400">
              <a:defRPr sz="2200">
                <a:solidFill>
                  <a:srgbClr val="FFFFFF"/>
                </a:solidFill>
                <a:uFill>
                  <a:solidFill>
                    <a:srgbClr val="FFFFFF"/>
                  </a:solidFill>
                </a:uFill>
                <a:latin typeface="Arial"/>
                <a:ea typeface="Arial"/>
                <a:cs typeface="Arial"/>
                <a:sym typeface="Arial"/>
              </a:defRPr>
            </a:lvl1pPr>
          </a:lstStyle>
          <a:p>
            <a:pPr>
              <a:defRPr>
                <a:effectLst/>
              </a:defRPr>
            </a:pPr>
            <a:r>
              <a:t>Title Text</a:t>
            </a:r>
          </a:p>
        </p:txBody>
      </p:sp>
      <p:sp>
        <p:nvSpPr>
          <p:cNvPr id="936" name="Slide Number"/>
          <p:cNvSpPr>
            <a:spLocks noGrp="1"/>
          </p:cNvSpPr>
          <p:nvPr>
            <p:ph type="sldNum" sz="quarter" idx="2"/>
          </p:nvPr>
        </p:nvSpPr>
        <p:spPr>
          <a:xfrm>
            <a:off x="22796500" y="13029406"/>
            <a:ext cx="393700" cy="419932"/>
          </a:xfrm>
          <a:prstGeom prst="rect">
            <a:avLst/>
          </a:prstGeom>
        </p:spPr>
        <p:txBody>
          <a:bodyPr/>
          <a:lstStyle>
            <a:lvl1pP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943" name="Title Text"/>
          <p:cNvSpPr>
            <a:spLocks noGrp="1"/>
          </p:cNvSpPr>
          <p:nvPr>
            <p:ph type="title"/>
          </p:nvPr>
        </p:nvSpPr>
        <p:spPr>
          <a:xfrm>
            <a:off x="1219200" y="184149"/>
            <a:ext cx="21945600" cy="3016251"/>
          </a:xfrm>
          <a:prstGeom prst="rect">
            <a:avLst/>
          </a:prstGeom>
          <a:ln>
            <a:miter lim="400000"/>
          </a:ln>
        </p:spPr>
        <p:txBody>
          <a:bodyPr lIns="50800" tIns="50800" rIns="50800" bIns="50800" anchor="ctr"/>
          <a:lstStyle>
            <a:lvl1pPr marL="81280" marR="81280" algn="ctr" defTabSz="1828800">
              <a:defRPr sz="8800" b="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944" name="Body Level One…"/>
          <p:cNvSpPr>
            <a:spLocks noGrp="1"/>
          </p:cNvSpPr>
          <p:nvPr>
            <p:ph type="body" idx="1"/>
          </p:nvPr>
        </p:nvSpPr>
        <p:spPr>
          <a:xfrm>
            <a:off x="1219200" y="3200400"/>
            <a:ext cx="21945600" cy="10515600"/>
          </a:xfrm>
          <a:prstGeom prst="rect">
            <a:avLst/>
          </a:prstGeom>
          <a:ln>
            <a:miter lim="400000"/>
          </a:ln>
        </p:spPr>
        <p:txBody>
          <a:bodyPr lIns="50800" tIns="50800" rIns="50800" bIns="50800"/>
          <a:lstStyle>
            <a:lvl1pPr marL="383540" marR="81280" indent="-342900" defTabSz="1828800">
              <a:spcBef>
                <a:spcPts val="1400"/>
              </a:spcBef>
              <a:buClrTx/>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ClrTx/>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ClrTx/>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ClrTx/>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ClrTx/>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945" name="Slide Number"/>
          <p:cNvSpPr>
            <a:spLocks noGrp="1"/>
          </p:cNvSpPr>
          <p:nvPr>
            <p:ph type="sldNum" sz="quarter" idx="2"/>
          </p:nvPr>
        </p:nvSpPr>
        <p:spPr>
          <a:xfrm>
            <a:off x="20065083" y="12490450"/>
            <a:ext cx="509837" cy="496367"/>
          </a:xfrm>
          <a:prstGeom prst="rect">
            <a:avLst/>
          </a:prstGeom>
        </p:spPr>
        <p:txBody>
          <a:bodyPr/>
          <a:lstStyle>
            <a:lvl1pPr algn="ctr" defTabSz="1168400">
              <a:defRPr sz="2800">
                <a:latin typeface="Arial"/>
                <a:ea typeface="Arial"/>
                <a:cs typeface="Arial"/>
                <a:sym typeface="Aria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95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53" name="Title Text"/>
          <p:cNvSpPr>
            <a:spLocks noGrp="1"/>
          </p:cNvSpPr>
          <p:nvPr>
            <p:ph type="title"/>
          </p:nvPr>
        </p:nvSpPr>
        <p:spPr>
          <a:xfrm>
            <a:off x="1866900" y="863600"/>
            <a:ext cx="20637500" cy="1841500"/>
          </a:xfrm>
          <a:prstGeom prst="rect">
            <a:avLst/>
          </a:prstGeom>
          <a:ln>
            <a:miter lim="400000"/>
          </a:ln>
        </p:spPr>
        <p:txBody>
          <a:bodyPr lIns="50800" tIns="50800" rIns="50800" bIns="50800" anchor="b"/>
          <a:lstStyle>
            <a:lvl1pPr algn="ctr" defTabSz="825500">
              <a:defRPr sz="11600">
                <a:solidFill>
                  <a:srgbClr val="444444"/>
                </a:solidFill>
                <a:uFillTx/>
                <a:latin typeface="+mj-lt"/>
                <a:ea typeface="+mj-ea"/>
                <a:cs typeface="+mj-cs"/>
                <a:sym typeface="Calibri"/>
              </a:defRPr>
            </a:lvl1pPr>
          </a:lstStyle>
          <a:p>
            <a:pPr>
              <a:defRPr>
                <a:effectLst/>
              </a:defRPr>
            </a:pPr>
            <a:r>
              <a:t>Title Text</a:t>
            </a:r>
          </a:p>
        </p:txBody>
      </p:sp>
      <p:pic>
        <p:nvPicPr>
          <p:cNvPr id="954"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3" cy="1606428"/>
          </a:xfrm>
          <a:prstGeom prst="rect">
            <a:avLst/>
          </a:prstGeom>
          <a:ln w="12700">
            <a:miter lim="400000"/>
          </a:ln>
        </p:spPr>
      </p:pic>
      <p:sp>
        <p:nvSpPr>
          <p:cNvPr id="955" name="Slide Number"/>
          <p:cNvSpPr>
            <a:spLocks noGrp="1"/>
          </p:cNvSpPr>
          <p:nvPr>
            <p:ph type="sldNum" sz="quarter" idx="2"/>
          </p:nvPr>
        </p:nvSpPr>
        <p:spPr>
          <a:xfrm>
            <a:off x="11969750" y="13093700"/>
            <a:ext cx="419100" cy="457200"/>
          </a:xfrm>
          <a:prstGeom prst="rect">
            <a:avLst/>
          </a:prstGeom>
        </p:spPr>
        <p:txBody>
          <a:bodyPr/>
          <a:lstStyle>
            <a:lvl1pPr algn="ctr" defTabSz="825500">
              <a:defRPr sz="2400">
                <a:uFillTx/>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01" Type="http://schemas.openxmlformats.org/officeDocument/2006/relationships/slideLayout" Target="../slideLayouts/slideLayout101.xml"/><Relationship Id="rId102" Type="http://schemas.openxmlformats.org/officeDocument/2006/relationships/slideLayout" Target="../slideLayouts/slideLayout102.xml"/><Relationship Id="rId103" Type="http://schemas.openxmlformats.org/officeDocument/2006/relationships/slideLayout" Target="../slideLayouts/slideLayout103.xml"/><Relationship Id="rId104" Type="http://schemas.openxmlformats.org/officeDocument/2006/relationships/slideLayout" Target="../slideLayouts/slideLayout104.xml"/><Relationship Id="rId105" Type="http://schemas.openxmlformats.org/officeDocument/2006/relationships/slideLayout" Target="../slideLayouts/slideLayout105.xml"/><Relationship Id="rId106" Type="http://schemas.openxmlformats.org/officeDocument/2006/relationships/slideLayout" Target="../slideLayouts/slideLayout106.xml"/><Relationship Id="rId10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8"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slideLayout" Target="../slideLayouts/slideLayout96.xml"/><Relationship Id="rId97" Type="http://schemas.openxmlformats.org/officeDocument/2006/relationships/slideLayout" Target="../slideLayouts/slideLayout97.xml"/><Relationship Id="rId98" Type="http://schemas.openxmlformats.org/officeDocument/2006/relationships/slideLayout" Target="../slideLayouts/slideLayout98.xml"/><Relationship Id="rId99" Type="http://schemas.openxmlformats.org/officeDocument/2006/relationships/slideLayout" Target="../slideLayouts/slideLayout9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100" Type="http://schemas.openxmlformats.org/officeDocument/2006/relationships/slideLayout" Target="../slideLayouts/slideLayout100.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2.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Hardgrunge_2.jpg" descr="Hardgrunge_2.jpg"/>
          <p:cNvPicPr>
            <a:picLocks noChangeAspect="1"/>
          </p:cNvPicPr>
          <p:nvPr/>
        </p:nvPicPr>
        <p:blipFill>
          <a:blip r:embed="rId108">
            <a:extLst/>
          </a:blip>
          <a:stretch>
            <a:fillRect/>
          </a:stretch>
        </p:blipFill>
        <p:spPr>
          <a:xfrm>
            <a:off x="0" y="0"/>
            <a:ext cx="24384000" cy="13716000"/>
          </a:xfrm>
          <a:prstGeom prst="rect">
            <a:avLst/>
          </a:prstGeom>
          <a:ln w="12700">
            <a:miter lim="400000"/>
          </a:ln>
        </p:spPr>
      </p:pic>
      <p:sp>
        <p:nvSpPr>
          <p:cNvPr id="3" name="Title Text"/>
          <p:cNvSpPr>
            <a:spLocks noGrp="1"/>
          </p:cNvSpPr>
          <p:nvPr>
            <p:ph type="title"/>
          </p:nvPr>
        </p:nvSpPr>
        <p:spPr>
          <a:xfrm>
            <a:off x="1778000" y="1003300"/>
            <a:ext cx="20828000" cy="1993900"/>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r>
              <a:t>Title Text</a:t>
            </a:r>
          </a:p>
        </p:txBody>
      </p:sp>
      <p:sp>
        <p:nvSpPr>
          <p:cNvPr id="4" name="Body Level One…"/>
          <p:cNvSpPr>
            <a:spLocks noGrp="1"/>
          </p:cNvSpPr>
          <p:nvPr>
            <p:ph type="body" idx="1"/>
          </p:nvPr>
        </p:nvSpPr>
        <p:spPr>
          <a:xfrm>
            <a:off x="1765300" y="2997200"/>
            <a:ext cx="20866100" cy="10718800"/>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r>
              <a:t>Body Level One</a:t>
            </a:r>
          </a:p>
          <a:p>
            <a:pPr lvl="1"/>
            <a:r>
              <a:t>Body Level Two</a:t>
            </a:r>
          </a:p>
          <a:p>
            <a:pPr lvl="2"/>
            <a:r>
              <a:t>Body Level Three</a:t>
            </a:r>
          </a:p>
          <a:p>
            <a:pPr lvl="3"/>
            <a:r>
              <a:t>Body Level Four</a:t>
            </a:r>
          </a:p>
          <a:p>
            <a:pPr lvl="4"/>
            <a:r>
              <a:t>Body Level Five</a:t>
            </a:r>
          </a:p>
        </p:txBody>
      </p:sp>
      <p:sp>
        <p:nvSpPr>
          <p:cNvPr id="5" name="Slide Number"/>
          <p:cNvSpPr>
            <a:spLocks noGrp="1"/>
          </p:cNvSpPr>
          <p:nvPr>
            <p:ph type="sldNum" sz="quarter" idx="2"/>
          </p:nvPr>
        </p:nvSpPr>
        <p:spPr>
          <a:xfrm>
            <a:off x="22898100" y="13163550"/>
            <a:ext cx="266700" cy="279400"/>
          </a:xfrm>
          <a:prstGeom prst="rect">
            <a:avLst/>
          </a:prstGeom>
          <a:ln w="12700">
            <a:miter lim="400000"/>
          </a:ln>
        </p:spPr>
        <p:txBody>
          <a:bodyPr wrap="none" lIns="50800" tIns="50800" rIns="50800" bIns="50800">
            <a:spAutoFit/>
          </a:bodyPr>
          <a:lstStyle>
            <a:lvl1pPr algn="r" defTabSz="914400">
              <a:defRPr>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Lst>
  <p:transition xmlns:p14="http://schemas.microsoft.com/office/powerpoint/2010/main" spd="med"/>
  <p:txStyles>
    <p:titleStyle>
      <a:lvl1pPr marL="0" marR="0" indent="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vl2pPr marL="0" marR="0" indent="2286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2pPr>
      <a:lvl3pPr marL="0" marR="0" indent="4572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3pPr>
      <a:lvl4pPr marL="0" marR="0" indent="6858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4pPr>
      <a:lvl5pPr marL="0" marR="0" indent="9144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5pPr>
      <a:lvl6pPr marL="0" marR="0" indent="11430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6pPr>
      <a:lvl7pPr marL="0" marR="0" indent="13716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7pPr>
      <a:lvl8pPr marL="0" marR="0" indent="16002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8pPr>
      <a:lvl9pPr marL="0" marR="0" indent="1828800" algn="l" defTabSz="914400" latinLnBrk="0">
        <a:lnSpc>
          <a:spcPct val="100000"/>
        </a:lnSpc>
        <a:spcBef>
          <a:spcPts val="0"/>
        </a:spcBef>
        <a:spcAft>
          <a:spcPts val="0"/>
        </a:spcAft>
        <a:buClrTx/>
        <a:buSzTx/>
        <a:buFontTx/>
        <a:buNone/>
        <a:tabLst/>
        <a:defRPr sz="9600" b="1" i="0" u="none" strike="noStrike" cap="none" spc="0" baseline="0">
          <a:ln>
            <a:noFill/>
          </a:ln>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9pPr>
    </p:titleStyle>
    <p:bodyStyle>
      <a:lvl1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marL="0" marR="0" indent="0" algn="l" defTabSz="914400" latinLnBrk="0">
        <a:lnSpc>
          <a:spcPct val="100000"/>
        </a:lnSpc>
        <a:spcBef>
          <a:spcPts val="0"/>
        </a:spcBef>
        <a:spcAft>
          <a:spcPts val="0"/>
        </a:spcAft>
        <a:buClr>
          <a:srgbClr val="FEFCDD"/>
        </a:buClr>
        <a:buSzTx/>
        <a:buFontTx/>
        <a:buNone/>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vl6pPr marL="30226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6pPr>
      <a:lvl7pPr marL="33782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7pPr>
      <a:lvl8pPr marL="37338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8pPr>
      <a:lvl9pPr marL="4089400" marR="0" indent="-571500" algn="l" defTabSz="914400" latinLnBrk="0">
        <a:lnSpc>
          <a:spcPct val="100000"/>
        </a:lnSpc>
        <a:spcBef>
          <a:spcPts val="0"/>
        </a:spcBef>
        <a:spcAft>
          <a:spcPts val="0"/>
        </a:spcAft>
        <a:buClr>
          <a:srgbClr val="FEFCDD"/>
        </a:buClr>
        <a:buSzPct val="171000"/>
        <a:buFontTx/>
        <a:buChar char="•"/>
        <a:tabLst/>
        <a:defRPr sz="7200" b="0" i="0" u="none" strike="noStrike" cap="none" spc="0" baseline="0">
          <a:ln>
            <a:noFill/>
          </a:ln>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9pPr>
    </p:bodyStyle>
    <p:otherStyle>
      <a:lvl1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1pPr>
      <a:lvl2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2pPr>
      <a:lvl3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3pPr>
      <a:lvl4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4pPr>
      <a:lvl5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5pPr>
      <a:lvl6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6pPr>
      <a:lvl7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7pPr>
      <a:lvl8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8pPr>
      <a:lvl9pPr marL="0" marR="0" indent="0" algn="r" defTabSz="914400" latinLnBrk="0">
        <a:lnSpc>
          <a:spcPct val="100000"/>
        </a:lnSpc>
        <a:spcBef>
          <a:spcPts val="0"/>
        </a:spcBef>
        <a:spcAft>
          <a:spcPts val="0"/>
        </a:spcAft>
        <a:buClrTx/>
        <a:buSzTx/>
        <a:buFontTx/>
        <a:buNone/>
        <a:tabLst/>
        <a:defRPr sz="1200" b="0" i="0" u="none" strike="noStrike" cap="none" spc="0" baseline="0">
          <a:ln>
            <a:noFill/>
          </a:ln>
          <a:solidFill>
            <a:schemeClr val="tx1"/>
          </a:solidFill>
          <a:uFill>
            <a:solidFill>
              <a:srgbClr val="000000"/>
            </a:solidFill>
          </a:uFill>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fontAlgn="base" hangingPunct="1">
                <a:spcBef>
                  <a:spcPct val="0"/>
                </a:spcBef>
                <a:spcAft>
                  <a:spcPct val="0"/>
                </a:spcAft>
                <a:defRPr/>
              </a:pPr>
              <a:endParaRPr lang="en-US" sz="57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fontAlgn="base" hangingPunct="1">
                <a:spcBef>
                  <a:spcPct val="0"/>
                </a:spcBef>
                <a:spcAft>
                  <a:spcPct val="0"/>
                </a:spcAft>
              </a:pPr>
              <a:endParaRPr lang="en-US" sz="57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fontAlgn="base" hangingPunct="1">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fontAlgn="base" hangingPunct="1">
              <a:spcBef>
                <a:spcPct val="0"/>
              </a:spcBef>
              <a:spcAft>
                <a:spcPct val="0"/>
              </a:spcAft>
              <a:defRPr/>
            </a:pPr>
            <a:fld id="{61F442D0-A11F-2640-8129-5D1BEF7A3C1E}" type="slidenum">
              <a:rPr lang="en-US" kern="1200"/>
              <a:pPr defTabSz="2176857" fontAlgn="base" hangingPunct="1">
                <a:spcBef>
                  <a:spcPct val="0"/>
                </a:spcBef>
                <a:spcAft>
                  <a:spcPct val="0"/>
                </a:spcAft>
                <a:defRPr/>
              </a:pPr>
              <a:t>‹#›</a:t>
            </a:fld>
            <a:endParaRPr lang="en-US" kern="1200"/>
          </a:p>
        </p:txBody>
      </p:sp>
    </p:spTree>
    <p:extLst>
      <p:ext uri="{BB962C8B-B14F-4D97-AF65-F5344CB8AC3E}">
        <p14:creationId xmlns:p14="http://schemas.microsoft.com/office/powerpoint/2010/main" val="30591728"/>
      </p:ext>
    </p:extLst>
  </p:cSld>
  <p:clrMap bg1="dk2" tx1="lt1" bg2="dk1"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png"/><Relationship Id="rId1" Type="http://schemas.openxmlformats.org/officeDocument/2006/relationships/slideLayout" Target="../slideLayouts/slideLayout95.xml"/><Relationship Id="rId2" Type="http://schemas.openxmlformats.org/officeDocument/2006/relationships/notesSlide" Target="../notesSlides/notesSlide5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4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5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1.png"/><Relationship Id="rId5" Type="http://schemas.openxmlformats.org/officeDocument/2006/relationships/image" Target="../media/image152.jpeg"/><Relationship Id="rId6" Type="http://schemas.openxmlformats.org/officeDocument/2006/relationships/image" Target="../media/image153.jpeg"/><Relationship Id="rId7" Type="http://schemas.openxmlformats.org/officeDocument/2006/relationships/image" Target="../media/image154.jpeg"/><Relationship Id="rId8" Type="http://schemas.openxmlformats.org/officeDocument/2006/relationships/image" Target="../media/image155.jpeg"/><Relationship Id="rId9" Type="http://schemas.openxmlformats.org/officeDocument/2006/relationships/image" Target="../media/image156.jpeg"/><Relationship Id="rId10" Type="http://schemas.openxmlformats.org/officeDocument/2006/relationships/image" Target="../media/image157.jpeg"/><Relationship Id="rId1" Type="http://schemas.openxmlformats.org/officeDocument/2006/relationships/slideLayout" Target="../slideLayouts/slideLayout18.xml"/><Relationship Id="rId2" Type="http://schemas.openxmlformats.org/officeDocument/2006/relationships/notesSlide" Target="../notesSlides/notesSlide6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6.png"/></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1" Type="http://schemas.openxmlformats.org/officeDocument/2006/relationships/slideLayout" Target="../slideLayouts/slideLayout33.xml"/><Relationship Id="rId2" Type="http://schemas.openxmlformats.org/officeDocument/2006/relationships/notesSlide" Target="../notesSlides/notesSlide6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1" Type="http://schemas.openxmlformats.org/officeDocument/2006/relationships/slideLayout" Target="../slideLayouts/slideLayout117.xml"/><Relationship Id="rId2" Type="http://schemas.openxmlformats.org/officeDocument/2006/relationships/notesSlide" Target="../notesSlides/notesSlide6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png"/><Relationship Id="rId7" Type="http://schemas.openxmlformats.org/officeDocument/2006/relationships/image" Target="../media/image37.jpeg"/><Relationship Id="rId8" Type="http://schemas.openxmlformats.org/officeDocument/2006/relationships/image" Target="../media/image38.png"/><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4.jpe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7.png"/><Relationship Id="rId5" Type="http://schemas.openxmlformats.org/officeDocument/2006/relationships/image" Target="../media/image56.png"/><Relationship Id="rId6" Type="http://schemas.openxmlformats.org/officeDocument/2006/relationships/image" Target="../media/image55.pn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6.xml"/><Relationship Id="rId5" Type="http://schemas.openxmlformats.org/officeDocument/2006/relationships/image" Target="../media/image4.jpeg"/><Relationship Id="rId6" Type="http://schemas.openxmlformats.org/officeDocument/2006/relationships/image" Target="../media/image58.png"/><Relationship Id="rId1" Type="http://schemas.microsoft.com/office/2007/relationships/media" Target="../media/media1.mov"/><Relationship Id="rId2" Type="http://schemas.openxmlformats.org/officeDocument/2006/relationships/video" Target="../media/media1.mov"/></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1.jpeg"/><Relationship Id="rId3"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69.pn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 Id="rId3"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jpeg"/><Relationship Id="rId3" Type="http://schemas.openxmlformats.org/officeDocument/2006/relationships/image" Target="../media/image7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23.jpeg"/><Relationship Id="rId3"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86.jpeg"/><Relationship Id="rId1" Type="http://schemas.openxmlformats.org/officeDocument/2006/relationships/slideLayout" Target="../slideLayouts/slideLayout89.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88.png"/><Relationship Id="rId1" Type="http://schemas.openxmlformats.org/officeDocument/2006/relationships/slideLayout" Target="../slideLayouts/slideLayout17.xml"/><Relationship Id="rId2"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4.png"/><Relationship Id="rId5" Type="http://schemas.openxmlformats.org/officeDocument/2006/relationships/image" Target="../media/image32.pn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5.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6.pn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96.pn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 Id="rId3"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jpeg"/><Relationship Id="rId3" Type="http://schemas.openxmlformats.org/officeDocument/2006/relationships/image" Target="../media/image9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9.xml"/><Relationship Id="rId3" Type="http://schemas.openxmlformats.org/officeDocument/2006/relationships/image" Target="../media/image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image" Target="../media/image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2.xml"/><Relationship Id="rId3" Type="http://schemas.openxmlformats.org/officeDocument/2006/relationships/image" Target="../media/image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 Id="rId3"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73.xml"/><Relationship Id="rId2" Type="http://schemas.openxmlformats.org/officeDocument/2006/relationships/image" Target="../media/image9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4.xml"/><Relationship Id="rId3"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10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jpeg"/><Relationship Id="rId3"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18.xml"/><Relationship Id="rId2" Type="http://schemas.openxmlformats.org/officeDocument/2006/relationships/notesSlide" Target="../notesSlides/notesSlide45.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09.png"/><Relationship Id="rId1" Type="http://schemas.openxmlformats.org/officeDocument/2006/relationships/slideLayout" Target="../slideLayouts/slideLayout16.xml"/><Relationship Id="rId2" Type="http://schemas.openxmlformats.org/officeDocument/2006/relationships/notesSlide" Target="../notesSlides/notesSlide46.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73.xml"/><Relationship Id="rId2" Type="http://schemas.openxmlformats.org/officeDocument/2006/relationships/image" Target="../media/image9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8.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7.jpeg"/><Relationship Id="rId3" Type="http://schemas.openxmlformats.org/officeDocument/2006/relationships/image" Target="../media/image110.png"/></Relationships>
</file>

<file path=ppt/slides/_rels/slide82.xml.rels><?xml version="1.0" encoding="UTF-8" standalone="yes"?>
<Relationships xmlns="http://schemas.openxmlformats.org/package/2006/relationships"><Relationship Id="rId11" Type="http://schemas.openxmlformats.org/officeDocument/2006/relationships/image" Target="../media/image119.png"/><Relationship Id="rId12" Type="http://schemas.openxmlformats.org/officeDocument/2006/relationships/image" Target="../media/image120.png"/><Relationship Id="rId1" Type="http://schemas.openxmlformats.org/officeDocument/2006/relationships/slideLayout" Target="../slideLayouts/slideLayout23.xml"/><Relationship Id="rId2" Type="http://schemas.openxmlformats.org/officeDocument/2006/relationships/image" Target="../media/image37.jpeg"/><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9" Type="http://schemas.openxmlformats.org/officeDocument/2006/relationships/image" Target="../media/image117.png"/><Relationship Id="rId10" Type="http://schemas.openxmlformats.org/officeDocument/2006/relationships/image" Target="../media/image118.png"/></Relationships>
</file>

<file path=ppt/slides/_rels/slide83.xml.rels><?xml version="1.0" encoding="UTF-8" standalone="yes"?>
<Relationships xmlns="http://schemas.openxmlformats.org/package/2006/relationships"><Relationship Id="rId11" Type="http://schemas.openxmlformats.org/officeDocument/2006/relationships/image" Target="../media/image117.png"/><Relationship Id="rId12" Type="http://schemas.openxmlformats.org/officeDocument/2006/relationships/image" Target="../media/image118.png"/><Relationship Id="rId13" Type="http://schemas.openxmlformats.org/officeDocument/2006/relationships/image" Target="../media/image121.png"/><Relationship Id="rId14" Type="http://schemas.openxmlformats.org/officeDocument/2006/relationships/image" Target="../media/image122.png"/><Relationship Id="rId15" Type="http://schemas.openxmlformats.org/officeDocument/2006/relationships/image" Target="../media/image123.png"/><Relationship Id="rId1" Type="http://schemas.openxmlformats.org/officeDocument/2006/relationships/slideLayout" Target="../slideLayouts/slideLayout23.xml"/><Relationship Id="rId2" Type="http://schemas.openxmlformats.org/officeDocument/2006/relationships/image" Target="../media/image37.jpeg"/><Relationship Id="rId3" Type="http://schemas.openxmlformats.org/officeDocument/2006/relationships/image" Target="../media/image119.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20.png"/><Relationship Id="rId9" Type="http://schemas.openxmlformats.org/officeDocument/2006/relationships/image" Target="../media/image115.png"/><Relationship Id="rId10"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11.png"/><Relationship Id="rId7" Type="http://schemas.openxmlformats.org/officeDocument/2006/relationships/image" Target="../media/image123.png"/><Relationship Id="rId1" Type="http://schemas.openxmlformats.org/officeDocument/2006/relationships/slideLayout" Target="../slideLayouts/slideLayout24.xml"/><Relationship Id="rId2" Type="http://schemas.openxmlformats.org/officeDocument/2006/relationships/image" Target="../media/image124.jpe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7.png"/><Relationship Id="rId1" Type="http://schemas.openxmlformats.org/officeDocument/2006/relationships/slideLayout" Target="../slideLayouts/slideLayout18.xml"/><Relationship Id="rId2" Type="http://schemas.openxmlformats.org/officeDocument/2006/relationships/notesSlide" Target="../notesSlides/notesSlide47.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8.png"/><Relationship Id="rId1" Type="http://schemas.openxmlformats.org/officeDocument/2006/relationships/slideLayout" Target="../slideLayouts/slideLayout18.xml"/><Relationship Id="rId2" Type="http://schemas.openxmlformats.org/officeDocument/2006/relationships/notesSlide" Target="../notesSlides/notesSlide48.xml"/></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29.jpeg"/><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0.png"/><Relationship Id="rId5"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31.jpe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4.jpe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1.png"/><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2.png"/><Relationship Id="rId1" Type="http://schemas.openxmlformats.org/officeDocument/2006/relationships/slideLayout" Target="../slideLayouts/slideLayout17.xml"/><Relationship Id="rId2" Type="http://schemas.openxmlformats.org/officeDocument/2006/relationships/notesSlide" Target="../notesSlides/notesSlide5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jpeg"/><Relationship Id="rId3" Type="http://schemas.openxmlformats.org/officeDocument/2006/relationships/image" Target="../media/image133.jpeg"/></Relationships>
</file>

<file path=ppt/slides/_rels/slide9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1" Type="http://schemas.openxmlformats.org/officeDocument/2006/relationships/slideLayout" Target="../slideLayouts/slideLayout18.xml"/><Relationship Id="rId2" Type="http://schemas.openxmlformats.org/officeDocument/2006/relationships/image" Target="../media/image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 Id="rId3" Type="http://schemas.openxmlformats.org/officeDocument/2006/relationships/image" Target="../media/image4.jpeg"/></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9.xml"/><Relationship Id="rId2" Type="http://schemas.openxmlformats.org/officeDocument/2006/relationships/notesSlide" Target="../notesSlides/notesSlide56.xml"/></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1" Type="http://schemas.openxmlformats.org/officeDocument/2006/relationships/slideLayout" Target="../slideLayouts/slideLayout11.xml"/><Relationship Id="rId2" Type="http://schemas.openxmlformats.org/officeDocument/2006/relationships/notesSlide" Target="../notesSlides/notesSlide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144.png"/><Relationship Id="rId3" Type="http://schemas.openxmlformats.org/officeDocument/2006/relationships/image" Target="../media/image145.png"/></Relationships>
</file>

<file path=ppt/slides/_rels/slide99.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104.xml"/><Relationship Id="rId2"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Hardgrunge_2.jpg" descr="Hardgrunge_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44" name="DR. TERRY MORTENSON"/>
          <p:cNvSpPr>
            <a:spLocks noGrp="1"/>
          </p:cNvSpPr>
          <p:nvPr>
            <p:ph type="subTitle" sz="quarter" idx="1"/>
          </p:nvPr>
        </p:nvSpPr>
        <p:spPr>
          <a:xfrm>
            <a:off x="3657600" y="10744200"/>
            <a:ext cx="17068800" cy="2159000"/>
          </a:xfrm>
          <a:prstGeom prst="rect">
            <a:avLst/>
          </a:prstGeom>
        </p:spPr>
        <p:txBody>
          <a:bodyPr/>
          <a:lstStyle>
            <a:lvl1pPr>
              <a:defRPr sz="6400"/>
            </a:lvl1pPr>
          </a:lstStyle>
          <a:p>
            <a:r>
              <a:t>DR. TERRY MORTENSON</a:t>
            </a:r>
          </a:p>
        </p:txBody>
      </p:sp>
      <p:sp>
        <p:nvSpPr>
          <p:cNvPr id="1045" name="Oameni-Maimuță:…"/>
          <p:cNvSpPr/>
          <p:nvPr/>
        </p:nvSpPr>
        <p:spPr>
          <a:xfrm>
            <a:off x="2162013" y="3183287"/>
            <a:ext cx="20726401" cy="5979225"/>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pPr algn="ctr" defTabSz="914400">
              <a:defRPr sz="14400" b="1">
                <a:solidFill>
                  <a:srgbClr val="FF9300"/>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uFill>
                  <a:solidFill>
                    <a:srgbClr val="EC9E42"/>
                  </a:solidFill>
                </a:uFill>
              </a:rPr>
              <a:t>Oameni-Maimuță: </a:t>
            </a:r>
          </a:p>
          <a:p>
            <a:pPr algn="ctr" defTabSz="914400">
              <a:defRPr sz="14400" b="1">
                <a:solidFill>
                  <a:srgbClr val="FF9300"/>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uFill>
                  <a:solidFill>
                    <a:srgbClr val="EC9E42"/>
                  </a:solidFill>
                </a:uFill>
              </a:rPr>
              <a:t>Fapt sau Ficțiune?</a:t>
            </a:r>
          </a:p>
        </p:txBody>
      </p:sp>
    </p:spTree>
    <p:extLst>
      <p:ext uri="{BB962C8B-B14F-4D97-AF65-F5344CB8AC3E}">
        <p14:creationId xmlns:p14="http://schemas.microsoft.com/office/powerpoint/2010/main" val="1574225476"/>
      </p:ext>
    </p:extLst>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8"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089" name="image17.jpg" descr="image17.jpg"/>
          <p:cNvPicPr>
            <a:picLocks noChangeAspect="1"/>
          </p:cNvPicPr>
          <p:nvPr/>
        </p:nvPicPr>
        <p:blipFill>
          <a:blip r:embed="rId4">
            <a:extLst/>
          </a:blip>
          <a:srcRect l="2311" t="2774" r="2607" b="2301"/>
          <a:stretch>
            <a:fillRect/>
          </a:stretch>
        </p:blipFill>
        <p:spPr>
          <a:xfrm>
            <a:off x="4864100" y="304800"/>
            <a:ext cx="14630402" cy="13030200"/>
          </a:xfrm>
          <a:prstGeom prst="rect">
            <a:avLst/>
          </a:prstGeom>
          <a:ln w="63500">
            <a:solidFill>
              <a:srgbClr val="000000"/>
            </a:solidFill>
            <a:miter lim="400000"/>
          </a:ln>
        </p:spPr>
      </p:pic>
      <p:sp>
        <p:nvSpPr>
          <p:cNvPr id="1090" name="DATE"/>
          <p:cNvSpPr/>
          <p:nvPr/>
        </p:nvSpPr>
        <p:spPr>
          <a:xfrm>
            <a:off x="6282718" y="566523"/>
            <a:ext cx="3740230" cy="12700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7600" b="1">
                <a:effectLst>
                  <a:outerShdw blurRad="38100" dist="12700" dir="5400000" rotWithShape="0">
                    <a:srgbClr val="000000">
                      <a:alpha val="50000"/>
                    </a:srgbClr>
                  </a:outerShdw>
                </a:effectLst>
                <a:latin typeface="Arial"/>
                <a:ea typeface="Arial"/>
                <a:cs typeface="Arial"/>
                <a:sym typeface="Arial"/>
              </a:defRPr>
            </a:lvl1pPr>
          </a:lstStyle>
          <a:p>
            <a:r>
              <a:t>DATE</a:t>
            </a:r>
          </a:p>
        </p:txBody>
      </p:sp>
      <p:grpSp>
        <p:nvGrpSpPr>
          <p:cNvPr id="1093" name="Group"/>
          <p:cNvGrpSpPr/>
          <p:nvPr/>
        </p:nvGrpSpPr>
        <p:grpSpPr>
          <a:xfrm>
            <a:off x="10591800" y="5486400"/>
            <a:ext cx="3187700" cy="5943601"/>
            <a:chOff x="0" y="0"/>
            <a:chExt cx="3187700" cy="5943600"/>
          </a:xfrm>
        </p:grpSpPr>
        <p:sp>
          <p:nvSpPr>
            <p:cNvPr id="1091" name="Rectangle"/>
            <p:cNvSpPr/>
            <p:nvPr/>
          </p:nvSpPr>
          <p:spPr>
            <a:xfrm>
              <a:off x="0" y="0"/>
              <a:ext cx="3187700" cy="5943601"/>
            </a:xfrm>
            <a:prstGeom prst="rect">
              <a:avLst/>
            </a:prstGeom>
            <a:solidFill>
              <a:srgbClr val="002F73"/>
            </a:solidFill>
            <a:ln w="53975" cap="flat">
              <a:solidFill>
                <a:srgbClr val="000000">
                  <a:alpha val="0"/>
                </a:srgbClr>
              </a:solidFill>
              <a:prstDash val="solid"/>
              <a:round/>
            </a:ln>
            <a:effectLst/>
          </p:spPr>
          <p:txBody>
            <a:bodyPr wrap="square" lIns="38100" tIns="38100" rIns="38100" bIns="38100" numCol="1" anchor="t">
              <a:noAutofit/>
            </a:bodyPr>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092" name="Care punct de vedere  se potriveștecu datele?"/>
            <p:cNvSpPr/>
            <p:nvPr/>
          </p:nvSpPr>
          <p:spPr>
            <a:xfrm>
              <a:off x="0" y="228289"/>
              <a:ext cx="3187700" cy="4114499"/>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lnSpc>
                  <a:spcPts val="6300"/>
                </a:lnSpc>
                <a:buClr>
                  <a:srgbClr val="F5F5F5"/>
                </a:buClr>
                <a:defRPr sz="5800">
                  <a:solidFill>
                    <a:srgbClr val="F5F5F5"/>
                  </a:solidFill>
                  <a:effectLst>
                    <a:outerShdw blurRad="38100" dist="38100" dir="2700000" rotWithShape="0">
                      <a:srgbClr val="000000">
                        <a:alpha val="43137"/>
                      </a:srgbClr>
                    </a:outerShdw>
                  </a:effectLst>
                  <a:uFill>
                    <a:solidFill>
                      <a:srgbClr val="F5F5F5"/>
                    </a:solidFill>
                  </a:uFill>
                  <a:latin typeface="+mj-lt"/>
                  <a:ea typeface="+mj-ea"/>
                  <a:cs typeface="+mj-cs"/>
                  <a:sym typeface="Calibri"/>
                </a:defRPr>
              </a:lvl1pPr>
            </a:lstStyle>
            <a:p>
              <a:pPr>
                <a:defRPr>
                  <a:solidFill>
                    <a:srgbClr val="FEFCDD"/>
                  </a:solidFill>
                  <a:uFill>
                    <a:solidFill>
                      <a:srgbClr val="FEFCDD"/>
                    </a:solidFill>
                  </a:uFill>
                </a:defRPr>
              </a:pPr>
              <a:r>
                <a:rPr>
                  <a:solidFill>
                    <a:srgbClr val="F5F5F5"/>
                  </a:solidFill>
                  <a:uFill>
                    <a:solidFill>
                      <a:srgbClr val="F5F5F5"/>
                    </a:solidFill>
                  </a:uFill>
                </a:rPr>
                <a:t>Care punct de vedere  se potriveștecu datele?</a:t>
              </a:r>
            </a:p>
          </p:txBody>
        </p:sp>
      </p:grpSp>
      <p:sp>
        <p:nvSpPr>
          <p:cNvPr id="1094" name="Arborele Evoluției"/>
          <p:cNvSpPr/>
          <p:nvPr/>
        </p:nvSpPr>
        <p:spPr>
          <a:xfrm>
            <a:off x="7113094" y="11660185"/>
            <a:ext cx="3359380" cy="1621693"/>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t>Arborele Evoluției</a:t>
            </a:r>
          </a:p>
        </p:txBody>
      </p:sp>
      <p:sp>
        <p:nvSpPr>
          <p:cNvPr id="1095" name="Pădurea Creației"/>
          <p:cNvSpPr/>
          <p:nvPr/>
        </p:nvSpPr>
        <p:spPr>
          <a:xfrm>
            <a:off x="14234250" y="11653151"/>
            <a:ext cx="3359380" cy="163576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90000"/>
              </a:lnSpc>
              <a:defRPr sz="45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t>Pădurea Creației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093"/>
                                        </p:tgtEl>
                                        <p:attrNameLst>
                                          <p:attrName>style.visibility</p:attrName>
                                        </p:attrNameLst>
                                      </p:cBhvr>
                                      <p:to>
                                        <p:strVal val="visible"/>
                                      </p:to>
                                    </p:set>
                                    <p:anim calcmode="lin" valueType="num">
                                      <p:cBhvr>
                                        <p:cTn id="7" dur="500" fill="hold"/>
                                        <p:tgtEl>
                                          <p:spTgt spid="1093"/>
                                        </p:tgtEl>
                                        <p:attrNameLst>
                                          <p:attrName>ppt_w</p:attrName>
                                        </p:attrNameLst>
                                      </p:cBhvr>
                                      <p:tavLst>
                                        <p:tav tm="0">
                                          <p:val>
                                            <p:fltVal val="0"/>
                                          </p:val>
                                        </p:tav>
                                        <p:tav tm="100000">
                                          <p:val>
                                            <p:strVal val="#ppt_w"/>
                                          </p:val>
                                        </p:tav>
                                      </p:tavLst>
                                    </p:anim>
                                    <p:anim calcmode="lin" valueType="num">
                                      <p:cBhvr>
                                        <p:cTn id="8" dur="500" fill="hold"/>
                                        <p:tgtEl>
                                          <p:spTgt spid="10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1"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9" name="Slide.jpg" descr="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930" name="Arrow"/>
          <p:cNvSpPr/>
          <p:nvPr/>
        </p:nvSpPr>
        <p:spPr>
          <a:xfrm>
            <a:off x="694266" y="2767567"/>
            <a:ext cx="2019301" cy="1270001"/>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algn="ctr" defTabSz="914400">
              <a:defRPr sz="5600">
                <a:uFill>
                  <a:solidFill>
                    <a:srgbClr val="000000"/>
                  </a:solidFill>
                </a:uFill>
                <a:latin typeface="Gill Sans"/>
                <a:ea typeface="Gill Sans"/>
                <a:cs typeface="Gill Sans"/>
                <a:sym typeface="Gill Sans"/>
              </a:defRPr>
            </a:pPr>
            <a:endParaRPr/>
          </a:p>
        </p:txBody>
      </p:sp>
      <p:sp>
        <p:nvSpPr>
          <p:cNvPr id="1931" name="Arrow"/>
          <p:cNvSpPr/>
          <p:nvPr/>
        </p:nvSpPr>
        <p:spPr>
          <a:xfrm flipH="1">
            <a:off x="21077766" y="10659533"/>
            <a:ext cx="2019301" cy="1270001"/>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algn="ctr" defTabSz="914400">
              <a:defRPr sz="5600">
                <a:uFill>
                  <a:solidFill>
                    <a:srgbClr val="000000"/>
                  </a:solidFill>
                </a:uFill>
                <a:latin typeface="Gill Sans"/>
                <a:ea typeface="Gill Sans"/>
                <a:cs typeface="Gill Sans"/>
                <a:sym typeface="Gill Sans"/>
              </a:defRPr>
            </a:pPr>
            <a:endParaRPr/>
          </a:p>
        </p:txBody>
      </p:sp>
      <p:sp>
        <p:nvSpPr>
          <p:cNvPr id="1932" name="Arrow"/>
          <p:cNvSpPr/>
          <p:nvPr/>
        </p:nvSpPr>
        <p:spPr>
          <a:xfrm>
            <a:off x="694266" y="6011333"/>
            <a:ext cx="2019301" cy="1270001"/>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algn="ctr" defTabSz="914400">
              <a:defRPr sz="5600">
                <a:uFill>
                  <a:solidFill>
                    <a:srgbClr val="000000"/>
                  </a:solidFill>
                </a:uFill>
                <a:latin typeface="Gill Sans"/>
                <a:ea typeface="Gill Sans"/>
                <a:cs typeface="Gill Sans"/>
                <a:sym typeface="Gill Sans"/>
              </a:defRPr>
            </a:pPr>
            <a:endParaRPr/>
          </a:p>
        </p:txBody>
      </p:sp>
      <p:sp>
        <p:nvSpPr>
          <p:cNvPr id="1933" name="Arrow"/>
          <p:cNvSpPr/>
          <p:nvPr/>
        </p:nvSpPr>
        <p:spPr>
          <a:xfrm flipH="1">
            <a:off x="21670433" y="6011333"/>
            <a:ext cx="2019301" cy="1270001"/>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algn="ctr" defTabSz="914400">
              <a:defRPr sz="5600">
                <a:uFill>
                  <a:solidFill>
                    <a:srgbClr val="000000"/>
                  </a:solidFill>
                </a:uFill>
                <a:latin typeface="Gill Sans"/>
                <a:ea typeface="Gill Sans"/>
                <a:cs typeface="Gill Sans"/>
                <a:sym typeface="Gill Sans"/>
              </a:defRPr>
            </a:pPr>
            <a:endParaRPr/>
          </a:p>
        </p:txBody>
      </p:sp>
      <p:pic>
        <p:nvPicPr>
          <p:cNvPr id="1934" name="X--red medium.png" descr="X--red medium.png"/>
          <p:cNvPicPr>
            <a:picLocks noChangeAspect="1"/>
          </p:cNvPicPr>
          <p:nvPr/>
        </p:nvPicPr>
        <p:blipFill>
          <a:blip r:embed="rId4">
            <a:extLst/>
          </a:blip>
          <a:stretch>
            <a:fillRect/>
          </a:stretch>
        </p:blipFill>
        <p:spPr>
          <a:xfrm>
            <a:off x="9937070" y="-1446596"/>
            <a:ext cx="5068660" cy="8598865"/>
          </a:xfrm>
          <a:prstGeom prst="rect">
            <a:avLst/>
          </a:prstGeom>
          <a:ln w="12700">
            <a:miter lim="400000"/>
          </a:ln>
        </p:spPr>
      </p:pic>
      <p:pic>
        <p:nvPicPr>
          <p:cNvPr id="1935" name="X--red medium.png" descr="X--red medium.png"/>
          <p:cNvPicPr>
            <a:picLocks noChangeAspect="1"/>
          </p:cNvPicPr>
          <p:nvPr/>
        </p:nvPicPr>
        <p:blipFill>
          <a:blip r:embed="rId4">
            <a:extLst/>
          </a:blip>
          <a:stretch>
            <a:fillRect/>
          </a:stretch>
        </p:blipFill>
        <p:spPr>
          <a:xfrm>
            <a:off x="9751376" y="5964766"/>
            <a:ext cx="5440049" cy="9228918"/>
          </a:xfrm>
          <a:prstGeom prst="rect">
            <a:avLst/>
          </a:prstGeom>
          <a:ln w="12700">
            <a:miter lim="400000"/>
          </a:ln>
        </p:spPr>
      </p:pic>
      <p:sp>
        <p:nvSpPr>
          <p:cNvPr id="1936" name="Şi după cum toţi mor în Adam, tot aşa, toţi vor învia în Hristos."/>
          <p:cNvSpPr/>
          <p:nvPr/>
        </p:nvSpPr>
        <p:spPr>
          <a:xfrm>
            <a:off x="2854803" y="6000611"/>
            <a:ext cx="18984264" cy="7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4500" b="1">
                <a:solidFill>
                  <a:srgbClr val="FFFFFF"/>
                </a:solidFill>
                <a:latin typeface="Arial"/>
                <a:ea typeface="Arial"/>
                <a:cs typeface="Arial"/>
                <a:sym typeface="Arial"/>
              </a:defRPr>
            </a:lvl1pPr>
          </a:lstStyle>
          <a:p>
            <a:r>
              <a:t>Şi după cum toţi mor în Adam, tot aşa, toţi vor învia în Hristos.</a:t>
            </a:r>
          </a:p>
        </p:txBody>
      </p:sp>
      <p:sp>
        <p:nvSpPr>
          <p:cNvPr id="1937" name="Isus Hristos…"/>
          <p:cNvSpPr/>
          <p:nvPr/>
        </p:nvSpPr>
        <p:spPr>
          <a:xfrm>
            <a:off x="2800410" y="2426627"/>
            <a:ext cx="4994623" cy="21296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b="1">
                <a:solidFill>
                  <a:srgbClr val="FFFFFF"/>
                </a:solidFill>
                <a:latin typeface="Arial"/>
                <a:ea typeface="Arial"/>
                <a:cs typeface="Arial"/>
                <a:sym typeface="Arial"/>
              </a:defRPr>
            </a:pPr>
            <a:r>
              <a:t>Isus Hristos </a:t>
            </a:r>
          </a:p>
          <a:p>
            <a:pPr algn="ctr" defTabSz="825500">
              <a:defRPr sz="5000" b="1">
                <a:solidFill>
                  <a:srgbClr val="FFFFFF"/>
                </a:solidFill>
                <a:latin typeface="Arial"/>
                <a:ea typeface="Arial"/>
                <a:cs typeface="Arial"/>
                <a:sym typeface="Arial"/>
              </a:defRPr>
            </a:pPr>
            <a:r>
              <a:t>“Ultimul Adam”</a:t>
            </a:r>
          </a:p>
          <a:p>
            <a:pPr algn="ctr" defTabSz="825500">
              <a:defRPr sz="4000" b="1">
                <a:solidFill>
                  <a:srgbClr val="FFFFFF"/>
                </a:solidFill>
                <a:latin typeface="Arial"/>
                <a:ea typeface="Arial"/>
                <a:cs typeface="Arial"/>
                <a:sym typeface="Arial"/>
              </a:defRPr>
            </a:pPr>
            <a:r>
              <a:t>1 Cor. 15:45</a:t>
            </a:r>
          </a:p>
        </p:txBody>
      </p:sp>
      <p:sp>
        <p:nvSpPr>
          <p:cNvPr id="1938" name="“Primul Adam”…"/>
          <p:cNvSpPr/>
          <p:nvPr/>
        </p:nvSpPr>
        <p:spPr>
          <a:xfrm>
            <a:off x="15614584" y="9861392"/>
            <a:ext cx="4818820" cy="21296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b="1">
                <a:latin typeface="Arial"/>
                <a:ea typeface="Arial"/>
                <a:cs typeface="Arial"/>
                <a:sym typeface="Arial"/>
              </a:defRPr>
            </a:pPr>
            <a:endParaRPr/>
          </a:p>
          <a:p>
            <a:pPr algn="ctr" defTabSz="825500">
              <a:defRPr sz="5000" b="1">
                <a:solidFill>
                  <a:srgbClr val="FFFFFF"/>
                </a:solidFill>
                <a:latin typeface="Arial"/>
                <a:ea typeface="Arial"/>
                <a:cs typeface="Arial"/>
                <a:sym typeface="Arial"/>
              </a:defRPr>
            </a:pPr>
            <a:r>
              <a:t>“Primul Adam”</a:t>
            </a:r>
          </a:p>
          <a:p>
            <a:pPr algn="ctr" defTabSz="825500">
              <a:defRPr sz="4000" b="1">
                <a:solidFill>
                  <a:srgbClr val="FFFFFF"/>
                </a:solidFill>
                <a:latin typeface="Arial"/>
                <a:ea typeface="Arial"/>
                <a:cs typeface="Arial"/>
                <a:sym typeface="Arial"/>
              </a:defRPr>
            </a:pPr>
            <a:r>
              <a:t>1 Cor. 15:45</a:t>
            </a:r>
          </a:p>
        </p:txBody>
      </p:sp>
      <p:sp>
        <p:nvSpPr>
          <p:cNvPr id="1939" name="(1 Corinteni 15:22)"/>
          <p:cNvSpPr/>
          <p:nvPr/>
        </p:nvSpPr>
        <p:spPr>
          <a:xfrm>
            <a:off x="15186700" y="6687886"/>
            <a:ext cx="6107509" cy="619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825500">
              <a:defRPr sz="3700" b="1">
                <a:solidFill>
                  <a:srgbClr val="FFFFFF"/>
                </a:solidFill>
                <a:latin typeface="Arial"/>
                <a:ea typeface="Arial"/>
                <a:cs typeface="Arial"/>
                <a:sym typeface="Arial"/>
              </a:defRPr>
            </a:lvl1pPr>
          </a:lstStyle>
          <a:p>
            <a:r>
              <a:t>(1 Corinteni 15:22)</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1" nodeType="clickEffect">
                                  <p:stCondLst>
                                    <p:cond delay="0"/>
                                  </p:stCondLst>
                                  <p:iterate>
                                    <p:tmAbs val="0"/>
                                  </p:iterate>
                                  <p:childTnLst>
                                    <p:set>
                                      <p:cBhvr>
                                        <p:cTn id="6" fill="hold"/>
                                        <p:tgtEl>
                                          <p:spTgt spid="1931"/>
                                        </p:tgtEl>
                                        <p:attrNameLst>
                                          <p:attrName>style.visibility</p:attrName>
                                        </p:attrNameLst>
                                      </p:cBhvr>
                                      <p:to>
                                        <p:strVal val="visible"/>
                                      </p:to>
                                    </p:set>
                                    <p:animEffect transition="in" filter="wipe(right)">
                                      <p:cBhvr>
                                        <p:cTn id="7" dur="250"/>
                                        <p:tgtEl>
                                          <p:spTgt spid="19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930"/>
                                        </p:tgtEl>
                                        <p:attrNameLst>
                                          <p:attrName>style.visibility</p:attrName>
                                        </p:attrNameLst>
                                      </p:cBhvr>
                                      <p:to>
                                        <p:strVal val="visible"/>
                                      </p:to>
                                    </p:set>
                                    <p:animEffect transition="in" filter="wipe(left)">
                                      <p:cBhvr>
                                        <p:cTn id="12" dur="250"/>
                                        <p:tgtEl>
                                          <p:spTgt spid="19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932"/>
                                        </p:tgtEl>
                                        <p:attrNameLst>
                                          <p:attrName>style.visibility</p:attrName>
                                        </p:attrNameLst>
                                      </p:cBhvr>
                                      <p:to>
                                        <p:strVal val="visible"/>
                                      </p:to>
                                    </p:set>
                                    <p:animEffect transition="in" filter="wipe(left)">
                                      <p:cBhvr>
                                        <p:cTn id="17" dur="250"/>
                                        <p:tgtEl>
                                          <p:spTgt spid="1932"/>
                                        </p:tgtEl>
                                      </p:cBhvr>
                                    </p:animEffect>
                                  </p:childTnLst>
                                </p:cTn>
                              </p:par>
                            </p:childTnLst>
                          </p:cTn>
                        </p:par>
                        <p:par>
                          <p:cTn id="18" fill="hold">
                            <p:stCondLst>
                              <p:cond delay="250"/>
                            </p:stCondLst>
                            <p:childTnLst>
                              <p:par>
                                <p:cTn id="19" presetID="22" presetClass="entr" presetSubtype="2" fill="hold" grpId="4" nodeType="afterEffect">
                                  <p:stCondLst>
                                    <p:cond delay="0"/>
                                  </p:stCondLst>
                                  <p:iterate>
                                    <p:tmAbs val="0"/>
                                  </p:iterate>
                                  <p:childTnLst>
                                    <p:set>
                                      <p:cBhvr>
                                        <p:cTn id="20" fill="hold"/>
                                        <p:tgtEl>
                                          <p:spTgt spid="1933"/>
                                        </p:tgtEl>
                                        <p:attrNameLst>
                                          <p:attrName>style.visibility</p:attrName>
                                        </p:attrNameLst>
                                      </p:cBhvr>
                                      <p:to>
                                        <p:strVal val="visible"/>
                                      </p:to>
                                    </p:set>
                                    <p:animEffect transition="in" filter="wipe(right)">
                                      <p:cBhvr>
                                        <p:cTn id="21" dur="250"/>
                                        <p:tgtEl>
                                          <p:spTgt spid="193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fill="hold" grpId="5" nodeType="clickEffect">
                                  <p:stCondLst>
                                    <p:cond delay="0"/>
                                  </p:stCondLst>
                                  <p:iterate>
                                    <p:tmAbs val="0"/>
                                  </p:iterate>
                                  <p:childTnLst>
                                    <p:animEffect transition="out" filter="dissolve">
                                      <p:cBhvr>
                                        <p:cTn id="25" dur="500" fill="hold"/>
                                        <p:tgtEl>
                                          <p:spTgt spid="1930"/>
                                        </p:tgtEl>
                                      </p:cBhvr>
                                    </p:animEffect>
                                    <p:set>
                                      <p:cBhvr>
                                        <p:cTn id="26" fill="hold">
                                          <p:stCondLst>
                                            <p:cond delay="499"/>
                                          </p:stCondLst>
                                        </p:cTn>
                                        <p:tgtEl>
                                          <p:spTgt spid="1930"/>
                                        </p:tgtEl>
                                        <p:attrNameLst>
                                          <p:attrName>style.visibility</p:attrName>
                                        </p:attrNameLst>
                                      </p:cBhvr>
                                      <p:to>
                                        <p:strVal val="hidden"/>
                                      </p:to>
                                    </p:set>
                                  </p:childTnLst>
                                </p:cTn>
                              </p:par>
                            </p:childTnLst>
                          </p:cTn>
                        </p:par>
                        <p:par>
                          <p:cTn id="27" fill="hold">
                            <p:stCondLst>
                              <p:cond delay="500"/>
                            </p:stCondLst>
                            <p:childTnLst>
                              <p:par>
                                <p:cTn id="28" presetID="9" presetClass="exit" fill="hold" grpId="6" nodeType="afterEffect">
                                  <p:stCondLst>
                                    <p:cond delay="0"/>
                                  </p:stCondLst>
                                  <p:iterate>
                                    <p:tmAbs val="0"/>
                                  </p:iterate>
                                  <p:childTnLst>
                                    <p:animEffect transition="out" filter="dissolve">
                                      <p:cBhvr>
                                        <p:cTn id="29" dur="500" fill="hold"/>
                                        <p:tgtEl>
                                          <p:spTgt spid="1931"/>
                                        </p:tgtEl>
                                      </p:cBhvr>
                                    </p:animEffect>
                                    <p:set>
                                      <p:cBhvr>
                                        <p:cTn id="30" fill="hold">
                                          <p:stCondLst>
                                            <p:cond delay="499"/>
                                          </p:stCondLst>
                                        </p:cTn>
                                        <p:tgtEl>
                                          <p:spTgt spid="1931"/>
                                        </p:tgtEl>
                                        <p:attrNameLst>
                                          <p:attrName>style.visibility</p:attrName>
                                        </p:attrNameLst>
                                      </p:cBhvr>
                                      <p:to>
                                        <p:strVal val="hidden"/>
                                      </p:to>
                                    </p:set>
                                  </p:childTnLst>
                                </p:cTn>
                              </p:par>
                            </p:childTnLst>
                          </p:cTn>
                        </p:par>
                        <p:par>
                          <p:cTn id="31" fill="hold">
                            <p:stCondLst>
                              <p:cond delay="1000"/>
                            </p:stCondLst>
                            <p:childTnLst>
                              <p:par>
                                <p:cTn id="32" presetID="9" presetClass="exit" fill="hold" grpId="7" nodeType="afterEffect">
                                  <p:stCondLst>
                                    <p:cond delay="0"/>
                                  </p:stCondLst>
                                  <p:iterate>
                                    <p:tmAbs val="0"/>
                                  </p:iterate>
                                  <p:childTnLst>
                                    <p:animEffect transition="out" filter="dissolve">
                                      <p:cBhvr>
                                        <p:cTn id="33" dur="500" fill="hold"/>
                                        <p:tgtEl>
                                          <p:spTgt spid="1932"/>
                                        </p:tgtEl>
                                      </p:cBhvr>
                                    </p:animEffect>
                                    <p:set>
                                      <p:cBhvr>
                                        <p:cTn id="34" fill="hold">
                                          <p:stCondLst>
                                            <p:cond delay="499"/>
                                          </p:stCondLst>
                                        </p:cTn>
                                        <p:tgtEl>
                                          <p:spTgt spid="1932"/>
                                        </p:tgtEl>
                                        <p:attrNameLst>
                                          <p:attrName>style.visibility</p:attrName>
                                        </p:attrNameLst>
                                      </p:cBhvr>
                                      <p:to>
                                        <p:strVal val="hidden"/>
                                      </p:to>
                                    </p:set>
                                  </p:childTnLst>
                                </p:cTn>
                              </p:par>
                            </p:childTnLst>
                          </p:cTn>
                        </p:par>
                        <p:par>
                          <p:cTn id="35" fill="hold">
                            <p:stCondLst>
                              <p:cond delay="1500"/>
                            </p:stCondLst>
                            <p:childTnLst>
                              <p:par>
                                <p:cTn id="36" presetID="9" presetClass="exit" fill="hold" grpId="8" nodeType="afterEffect">
                                  <p:stCondLst>
                                    <p:cond delay="0"/>
                                  </p:stCondLst>
                                  <p:iterate>
                                    <p:tmAbs val="0"/>
                                  </p:iterate>
                                  <p:childTnLst>
                                    <p:animEffect transition="out" filter="dissolve">
                                      <p:cBhvr>
                                        <p:cTn id="37" dur="500" fill="hold"/>
                                        <p:tgtEl>
                                          <p:spTgt spid="1933"/>
                                        </p:tgtEl>
                                      </p:cBhvr>
                                    </p:animEffect>
                                    <p:set>
                                      <p:cBhvr>
                                        <p:cTn id="38" fill="hold">
                                          <p:stCondLst>
                                            <p:cond delay="499"/>
                                          </p:stCondLst>
                                        </p:cTn>
                                        <p:tgtEl>
                                          <p:spTgt spid="1933"/>
                                        </p:tgtEl>
                                        <p:attrNameLst>
                                          <p:attrName>style.visibility</p:attrName>
                                        </p:attrNameLst>
                                      </p:cBhvr>
                                      <p:to>
                                        <p:strVal val="hidden"/>
                                      </p:to>
                                    </p:set>
                                  </p:childTnLst>
                                </p:cTn>
                              </p:par>
                            </p:childTnLst>
                          </p:cTn>
                        </p:par>
                        <p:par>
                          <p:cTn id="39" fill="hold">
                            <p:stCondLst>
                              <p:cond delay="2000"/>
                            </p:stCondLst>
                            <p:childTnLst>
                              <p:par>
                                <p:cTn id="40" presetID="9" presetClass="entr" fill="hold" grpId="9" nodeType="afterEffect">
                                  <p:stCondLst>
                                    <p:cond delay="0"/>
                                  </p:stCondLst>
                                  <p:iterate>
                                    <p:tmAbs val="0"/>
                                  </p:iterate>
                                  <p:childTnLst>
                                    <p:set>
                                      <p:cBhvr>
                                        <p:cTn id="41" fill="hold"/>
                                        <p:tgtEl>
                                          <p:spTgt spid="1935"/>
                                        </p:tgtEl>
                                        <p:attrNameLst>
                                          <p:attrName>style.visibility</p:attrName>
                                        </p:attrNameLst>
                                      </p:cBhvr>
                                      <p:to>
                                        <p:strVal val="visible"/>
                                      </p:to>
                                    </p:set>
                                    <p:animEffect transition="in" filter="dissolve">
                                      <p:cBhvr>
                                        <p:cTn id="42" dur="500"/>
                                        <p:tgtEl>
                                          <p:spTgt spid="193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10" nodeType="clickEffect">
                                  <p:stCondLst>
                                    <p:cond delay="0"/>
                                  </p:stCondLst>
                                  <p:iterate>
                                    <p:tmAbs val="0"/>
                                  </p:iterate>
                                  <p:childTnLst>
                                    <p:set>
                                      <p:cBhvr>
                                        <p:cTn id="46" fill="hold"/>
                                        <p:tgtEl>
                                          <p:spTgt spid="1934"/>
                                        </p:tgtEl>
                                        <p:attrNameLst>
                                          <p:attrName>style.visibility</p:attrName>
                                        </p:attrNameLst>
                                      </p:cBhvr>
                                      <p:to>
                                        <p:strVal val="visible"/>
                                      </p:to>
                                    </p:set>
                                    <p:animEffect transition="in" filter="dissolve">
                                      <p:cBhvr>
                                        <p:cTn id="47" dur="500"/>
                                        <p:tgtEl>
                                          <p:spTgt spid="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2" animBg="1" advAuto="0"/>
      <p:bldP spid="1930" grpId="5" animBg="1" advAuto="0"/>
      <p:bldP spid="1931" grpId="1" animBg="1" advAuto="0"/>
      <p:bldP spid="1931" grpId="6" animBg="1" advAuto="0"/>
      <p:bldP spid="1932" grpId="3" animBg="1" advAuto="0"/>
      <p:bldP spid="1932" grpId="7" animBg="1" advAuto="0"/>
      <p:bldP spid="1933" grpId="4" animBg="1" advAuto="0"/>
      <p:bldP spid="1933" grpId="8" animBg="1" advAuto="0"/>
      <p:bldP spid="1934" grpId="10" animBg="1" advAuto="0"/>
      <p:bldP spid="1935" grpId="9"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3" name="“Există o imagine foarte populară legată de evoluția omului pe care o vei găsi peste tot… În stânga imaginii este o maimuță … În dreapta, un om … Între cei doi este o succesiune de figuri care seamănă mai degrabă cu oamenii … Progresul nostru de la maimuță la om arată atât de lin, atât de ordonat.  Este o imagine atât de înșelătoare încât chiar și experții sunt sceptici în a o încuviința."/>
          <p:cNvSpPr>
            <a:spLocks noGrp="1"/>
          </p:cNvSpPr>
          <p:nvPr>
            <p:ph type="title"/>
          </p:nvPr>
        </p:nvSpPr>
        <p:spPr>
          <a:xfrm>
            <a:off x="986423" y="984947"/>
            <a:ext cx="18452681" cy="9263912"/>
          </a:xfrm>
          <a:prstGeom prst="rect">
            <a:avLst/>
          </a:prstGeom>
        </p:spPr>
        <p:txBody>
          <a:bodyPr/>
          <a:lstStyle/>
          <a:p>
            <a:pPr>
              <a:defRPr sz="6700">
                <a:effectLst/>
              </a:defRPr>
            </a:pPr>
            <a:r>
              <a:t>“Există o imagine foarte populară legată de evoluția omului pe care o vei găsi peste tot… În stânga imaginii este o maimuță … În dreapta, un om … Între cei doi este o succesiune de figuri care seamănă mai degrabă cu oamenii … Progresul nostru de la maimuță la om arată atât de lin, atât de ordonat.  Este o imagine atât de înșelătoare încât chiar și experții sunt sceptici în a o încuviința. </a:t>
            </a:r>
          </a:p>
        </p:txBody>
      </p:sp>
      <p:sp>
        <p:nvSpPr>
          <p:cNvPr id="1944" name="Bernard Wood (prof. of human origins, George Washington Univ.), “Who are we?” New Scientist, 2366…"/>
          <p:cNvSpPr>
            <a:spLocks noGrp="1"/>
          </p:cNvSpPr>
          <p:nvPr>
            <p:ph type="body" sz="quarter" idx="1"/>
          </p:nvPr>
        </p:nvSpPr>
        <p:spPr>
          <a:xfrm>
            <a:off x="898909" y="11422843"/>
            <a:ext cx="21876399" cy="1689101"/>
          </a:xfrm>
          <a:prstGeom prst="rect">
            <a:avLst/>
          </a:prstGeom>
        </p:spPr>
        <p:txBody>
          <a:bodyPr/>
          <a:lstStyle/>
          <a:p>
            <a:pPr>
              <a:defRPr>
                <a:effectLst/>
              </a:defRPr>
            </a:pPr>
            <a:r>
              <a:rPr>
                <a:solidFill>
                  <a:srgbClr val="FFFFFF"/>
                </a:solidFill>
              </a:rPr>
              <a:t>Bernard Wood (prof. of human origins, George Washington Univ.), “Who are we?” </a:t>
            </a:r>
            <a:r>
              <a:rPr>
                <a:solidFill>
                  <a:srgbClr val="FFFFFF"/>
                </a:solidFill>
                <a:latin typeface="DejaVu Sans Condensed Oblique"/>
                <a:ea typeface="DejaVu Sans Condensed Oblique"/>
                <a:cs typeface="DejaVu Sans Condensed Oblique"/>
                <a:sym typeface="DejaVu Sans Condensed Oblique"/>
              </a:rPr>
              <a:t>New Scientist</a:t>
            </a:r>
            <a:r>
              <a:rPr>
                <a:solidFill>
                  <a:srgbClr val="FFFFFF"/>
                </a:solidFill>
              </a:rPr>
              <a:t>, 2366 </a:t>
            </a:r>
          </a:p>
          <a:p>
            <a:pPr>
              <a:defRPr>
                <a:effectLst/>
              </a:defRPr>
            </a:pPr>
            <a:r>
              <a:rPr>
                <a:solidFill>
                  <a:srgbClr val="FFFFFF"/>
                </a:solidFill>
              </a:rPr>
              <a:t>(26 Oct. 2002), p. 44.</a:t>
            </a:r>
          </a:p>
        </p:txBody>
      </p:sp>
      <p:sp>
        <p:nvSpPr>
          <p:cNvPr id="1945" name="Dar nu este altceva decât o iluzie.”"/>
          <p:cNvSpPr/>
          <p:nvPr/>
        </p:nvSpPr>
        <p:spPr>
          <a:xfrm>
            <a:off x="893427" y="8789173"/>
            <a:ext cx="19570057"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7200" b="1">
                <a:solidFill>
                  <a:srgbClr val="FFFB00"/>
                </a:solidFill>
                <a:latin typeface="DejaVu Sans Condensed"/>
                <a:ea typeface="DejaVu Sans Condensed"/>
                <a:cs typeface="DejaVu Sans Condensed"/>
                <a:sym typeface="DejaVu Sans Condensed"/>
              </a:defRPr>
            </a:pPr>
            <a:r>
              <a:t>                                  Dar nu este altceva decât o iluzie.”</a:t>
            </a:r>
          </a:p>
        </p:txBody>
      </p:sp>
      <p:pic>
        <p:nvPicPr>
          <p:cNvPr id="1946" name="Wood, Bernard.jpg" descr="Wood, Bernard.jpg"/>
          <p:cNvPicPr>
            <a:picLocks noChangeAspect="1"/>
          </p:cNvPicPr>
          <p:nvPr/>
        </p:nvPicPr>
        <p:blipFill>
          <a:blip r:embed="rId3">
            <a:extLst/>
          </a:blip>
          <a:srcRect l="22844" r="22844"/>
          <a:stretch>
            <a:fillRect/>
          </a:stretch>
        </p:blipFill>
        <p:spPr>
          <a:xfrm>
            <a:off x="19830070" y="3045351"/>
            <a:ext cx="3724276" cy="5142983"/>
          </a:xfrm>
          <a:prstGeom prst="rect">
            <a:avLst/>
          </a:prstGeom>
          <a:ln w="25400">
            <a:solidFill>
              <a:srgbClr val="FFFFFF"/>
            </a:solidFill>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943"/>
                                        </p:tgtEl>
                                        <p:attrNameLst>
                                          <p:attrName>style.visibility</p:attrName>
                                        </p:attrNameLst>
                                      </p:cBhvr>
                                      <p:to>
                                        <p:strVal val="visible"/>
                                      </p:to>
                                    </p:set>
                                    <p:animEffect transition="in" filter="wipe(left)">
                                      <p:cBhvr>
                                        <p:cTn id="7" dur="500"/>
                                        <p:tgtEl>
                                          <p:spTgt spid="19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945"/>
                                        </p:tgtEl>
                                        <p:attrNameLst>
                                          <p:attrName>style.visibility</p:attrName>
                                        </p:attrNameLst>
                                      </p:cBhvr>
                                      <p:to>
                                        <p:strVal val="visible"/>
                                      </p:to>
                                    </p:set>
                                    <p:animEffect transition="in" filter="wipe(left)">
                                      <p:cBhvr>
                                        <p:cTn id="12" dur="250"/>
                                        <p:tgtEl>
                                          <p:spTgt spid="1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3" grpId="1" animBg="1" advAuto="0"/>
      <p:bldP spid="1945" grpId="2"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 name="Evoluția Omului"/>
          <p:cNvSpPr>
            <a:spLocks noGrp="1"/>
          </p:cNvSpPr>
          <p:nvPr>
            <p:ph type="body" sz="quarter" idx="1"/>
          </p:nvPr>
        </p:nvSpPr>
        <p:spPr>
          <a:xfrm>
            <a:off x="1752600" y="977900"/>
            <a:ext cx="20866100" cy="1689100"/>
          </a:xfrm>
          <a:prstGeom prst="rect">
            <a:avLst/>
          </a:prstGeom>
        </p:spPr>
        <p:txBody>
          <a:bodyPr/>
          <a:lstStyle>
            <a:lvl1pPr algn="ctr">
              <a:defRPr sz="9600" b="1">
                <a:solidFill>
                  <a:srgbClr val="F5EC00"/>
                </a:solidFill>
              </a:defRPr>
            </a:lvl1pPr>
          </a:lstStyle>
          <a:p>
            <a:pPr>
              <a:defRPr>
                <a:effectLst/>
              </a:defRPr>
            </a:pPr>
            <a:r>
              <a:t>Evoluția Omului</a:t>
            </a:r>
          </a:p>
        </p:txBody>
      </p:sp>
      <p:pic>
        <p:nvPicPr>
          <p:cNvPr id="1951" name="droppedImage.pdf" descr="droppedImage.pdf"/>
          <p:cNvPicPr>
            <a:picLocks noChangeAspect="1"/>
          </p:cNvPicPr>
          <p:nvPr/>
        </p:nvPicPr>
        <p:blipFill>
          <a:blip r:embed="rId3">
            <a:extLst/>
          </a:blip>
          <a:stretch>
            <a:fillRect/>
          </a:stretch>
        </p:blipFill>
        <p:spPr>
          <a:xfrm>
            <a:off x="3238500" y="2619961"/>
            <a:ext cx="17907000" cy="9848852"/>
          </a:xfrm>
          <a:prstGeom prst="rect">
            <a:avLst/>
          </a:prstGeom>
          <a:ln w="12700">
            <a:miter lim="400000"/>
          </a:ln>
        </p:spPr>
      </p:pic>
      <p:sp>
        <p:nvSpPr>
          <p:cNvPr id="1952" name="ILUZIE"/>
          <p:cNvSpPr/>
          <p:nvPr/>
        </p:nvSpPr>
        <p:spPr>
          <a:xfrm>
            <a:off x="3238500" y="6077536"/>
            <a:ext cx="17907000" cy="2933701"/>
          </a:xfrm>
          <a:prstGeom prst="rect">
            <a:avLst/>
          </a:prstGeom>
          <a:solidFill>
            <a:srgbClr val="F5EC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19000" b="1" i="1" u="sng">
                <a:solidFill>
                  <a:srgbClr val="0056D6"/>
                </a:solidFill>
                <a:latin typeface="DejaVu Serif"/>
                <a:ea typeface="DejaVu Serif"/>
                <a:cs typeface="DejaVu Serif"/>
                <a:sym typeface="DejaVu Serif"/>
              </a:defRPr>
            </a:lvl1pPr>
          </a:lstStyle>
          <a:p>
            <a:r>
              <a:t>ILUZIE</a:t>
            </a:r>
          </a:p>
        </p:txBody>
      </p:sp>
      <p:sp>
        <p:nvSpPr>
          <p:cNvPr id="1953" name="DECEPȚIE"/>
          <p:cNvSpPr/>
          <p:nvPr/>
        </p:nvSpPr>
        <p:spPr>
          <a:xfrm>
            <a:off x="3238500" y="6077536"/>
            <a:ext cx="17907000" cy="2933701"/>
          </a:xfrm>
          <a:prstGeom prst="rect">
            <a:avLst/>
          </a:prstGeom>
          <a:solidFill>
            <a:srgbClr val="F5EC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19000" b="1" i="1" u="sng">
                <a:solidFill>
                  <a:srgbClr val="0056D6"/>
                </a:solidFill>
                <a:latin typeface="DejaVu Serif"/>
                <a:ea typeface="DejaVu Serif"/>
                <a:cs typeface="DejaVu Serif"/>
                <a:sym typeface="DejaVu Serif"/>
              </a:defRPr>
            </a:lvl1pPr>
          </a:lstStyle>
          <a:p>
            <a:r>
              <a:t>DECEPȚIE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952"/>
                                        </p:tgtEl>
                                        <p:attrNameLst>
                                          <p:attrName>style.visibility</p:attrName>
                                        </p:attrNameLst>
                                      </p:cBhvr>
                                      <p:to>
                                        <p:strVal val="visible"/>
                                      </p:to>
                                    </p:set>
                                    <p:anim calcmode="lin" valueType="num">
                                      <p:cBhvr>
                                        <p:cTn id="7" dur="850" fill="hold"/>
                                        <p:tgtEl>
                                          <p:spTgt spid="1952"/>
                                        </p:tgtEl>
                                        <p:attrNameLst>
                                          <p:attrName>ppt_w</p:attrName>
                                        </p:attrNameLst>
                                      </p:cBhvr>
                                      <p:tavLst>
                                        <p:tav tm="0">
                                          <p:val>
                                            <p:fltVal val="0"/>
                                          </p:val>
                                        </p:tav>
                                        <p:tav tm="100000">
                                          <p:val>
                                            <p:strVal val="#ppt_w"/>
                                          </p:val>
                                        </p:tav>
                                      </p:tavLst>
                                    </p:anim>
                                    <p:anim calcmode="lin" valueType="num">
                                      <p:cBhvr>
                                        <p:cTn id="8" dur="850" fill="hold"/>
                                        <p:tgtEl>
                                          <p:spTgt spid="19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953"/>
                                        </p:tgtEl>
                                        <p:attrNameLst>
                                          <p:attrName>style.visibility</p:attrName>
                                        </p:attrNameLst>
                                      </p:cBhvr>
                                      <p:to>
                                        <p:strVal val="visible"/>
                                      </p:to>
                                    </p:set>
                                    <p:anim calcmode="lin" valueType="num">
                                      <p:cBhvr>
                                        <p:cTn id="13" dur="850" fill="hold"/>
                                        <p:tgtEl>
                                          <p:spTgt spid="1953"/>
                                        </p:tgtEl>
                                        <p:attrNameLst>
                                          <p:attrName>ppt_w</p:attrName>
                                        </p:attrNameLst>
                                      </p:cBhvr>
                                      <p:tavLst>
                                        <p:tav tm="0">
                                          <p:val>
                                            <p:fltVal val="0"/>
                                          </p:val>
                                        </p:tav>
                                        <p:tav tm="100000">
                                          <p:val>
                                            <p:strVal val="#ppt_w"/>
                                          </p:val>
                                        </p:tav>
                                      </p:tavLst>
                                    </p:anim>
                                    <p:anim calcmode="lin" valueType="num">
                                      <p:cBhvr>
                                        <p:cTn id="14" dur="850" fill="hold"/>
                                        <p:tgtEl>
                                          <p:spTgt spid="19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 grpId="1" animBg="1" advAuto="0"/>
      <p:bldP spid="1953" grpId="2"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58" name="Acts 17:30-31"/>
          <p:cNvSpPr>
            <a:spLocks noGrp="1"/>
          </p:cNvSpPr>
          <p:nvPr>
            <p:ph type="title"/>
          </p:nvPr>
        </p:nvSpPr>
        <p:spPr>
          <a:xfrm>
            <a:off x="2413000" y="1155700"/>
            <a:ext cx="19545300" cy="1993900"/>
          </a:xfrm>
          <a:prstGeom prst="rect">
            <a:avLst/>
          </a:prstGeom>
        </p:spPr>
        <p:txBody>
          <a:bodyPr/>
          <a:lstStyle>
            <a:lvl1pPr>
              <a:defRPr b="1">
                <a:solidFill>
                  <a:srgbClr val="FF9300"/>
                </a:solidFill>
                <a:uFill>
                  <a:solidFill>
                    <a:srgbClr val="FF9300"/>
                  </a:solidFill>
                </a:uFill>
                <a:latin typeface="DejaVu Sans Condensed"/>
                <a:ea typeface="DejaVu Sans Condensed"/>
                <a:cs typeface="DejaVu Sans Condensed"/>
                <a:sym typeface="DejaVu Sans Condensed"/>
              </a:defRPr>
            </a:lvl1pPr>
          </a:lstStyle>
          <a:p>
            <a:r>
              <a:t>Acts 17:30-31</a:t>
            </a:r>
          </a:p>
        </p:txBody>
      </p:sp>
      <p:sp>
        <p:nvSpPr>
          <p:cNvPr id="1959" name="”30. Dumnezeu nu ţine seama de vremurile de neştiinţă şi porunceşte, acum, tuturor oamenilor de pretutindeni să se pocăiască,…"/>
          <p:cNvSpPr/>
          <p:nvPr/>
        </p:nvSpPr>
        <p:spPr>
          <a:xfrm>
            <a:off x="2413000" y="3149600"/>
            <a:ext cx="19545300" cy="8610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defRPr sz="7200">
                <a:solidFill>
                  <a:srgbClr val="FFFFFF"/>
                </a:solidFill>
                <a:latin typeface="DejaVu Sans Condensed"/>
                <a:ea typeface="DejaVu Sans Condensed"/>
                <a:cs typeface="DejaVu Sans Condensed"/>
                <a:sym typeface="DejaVu Sans Condensed"/>
              </a:defRPr>
            </a:pPr>
            <a:r>
              <a:t>”</a:t>
            </a:r>
            <a:r>
              <a:rPr sz="3600"/>
              <a:t>30.</a:t>
            </a:r>
            <a:r>
              <a:t> </a:t>
            </a:r>
            <a:r>
              <a:rPr>
                <a:solidFill>
                  <a:srgbClr val="FFFB00"/>
                </a:solidFill>
              </a:rPr>
              <a:t>Dumnezeu</a:t>
            </a:r>
            <a:r>
              <a:t> nu ţine seama de vremurile de neştiinţă şi </a:t>
            </a:r>
            <a:r>
              <a:rPr>
                <a:solidFill>
                  <a:srgbClr val="FFFB00"/>
                </a:solidFill>
              </a:rPr>
              <a:t>porunceşte, acum, tuturor oamenilor de pretutindeni să se pocăiască</a:t>
            </a:r>
            <a:r>
              <a:t>,</a:t>
            </a:r>
          </a:p>
          <a:p>
            <a:pPr>
              <a:defRPr sz="7200">
                <a:solidFill>
                  <a:srgbClr val="FFFFFF"/>
                </a:solidFill>
                <a:latin typeface="DejaVu Sans Condensed"/>
                <a:ea typeface="DejaVu Sans Condensed"/>
                <a:cs typeface="DejaVu Sans Condensed"/>
                <a:sym typeface="DejaVu Sans Condensed"/>
              </a:defRPr>
            </a:pPr>
            <a:r>
              <a:rPr sz="3600"/>
              <a:t>31. </a:t>
            </a:r>
            <a:r>
              <a:t>pentru că a rânduit o zi în care </a:t>
            </a:r>
            <a:r>
              <a:rPr>
                <a:solidFill>
                  <a:srgbClr val="FFFB00"/>
                </a:solidFill>
              </a:rPr>
              <a:t>va judeca lumea după dreptate</a:t>
            </a:r>
            <a:r>
              <a:t>, prin Omul pe care L-a rânduit pentru aceasta şi despre care a dat tuturor oamenilor o dovadă netăgăduită prin faptul că L-a înviat din morţi…”</a:t>
            </a:r>
          </a:p>
        </p:txBody>
      </p:sp>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962" name="Scientist &amp; Bible—ape-men w/ S, L, D’Souza, Collins &amp; Dembski"/>
          <p:cNvSpPr/>
          <p:nvPr/>
        </p:nvSpPr>
        <p:spPr>
          <a:xfrm>
            <a:off x="952500" y="0"/>
            <a:ext cx="18300700" cy="7874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000000"/>
              </a:buClr>
              <a:buFont typeface="DejaVu Sans Condensed"/>
              <a:defRPr sz="4800">
                <a:effectLst>
                  <a:outerShdw blurRad="38100" dist="38100" dir="2700000" rotWithShape="0">
                    <a:srgbClr val="000000">
                      <a:alpha val="43137"/>
                    </a:srgbClr>
                  </a:outerShdw>
                </a:effectLst>
                <a:uFill>
                  <a:solidFill>
                    <a:srgbClr val="000000"/>
                  </a:solidFill>
                </a:uFill>
                <a:latin typeface="DejaVu Sans Condensed"/>
                <a:ea typeface="DejaVu Sans Condensed"/>
                <a:cs typeface="DejaVu Sans Condensed"/>
                <a:sym typeface="DejaVu Sans Condensed"/>
              </a:defRPr>
            </a:lvl1pPr>
          </a:lstStyle>
          <a:p>
            <a:pPr>
              <a:defRPr sz="9600">
                <a:solidFill>
                  <a:srgbClr val="FEFCDD"/>
                </a:solidFill>
                <a:uFill>
                  <a:solidFill>
                    <a:srgbClr val="FEFCDD"/>
                  </a:solidFill>
                </a:uFill>
                <a:latin typeface="Boycott"/>
                <a:ea typeface="Boycott"/>
                <a:cs typeface="Boycott"/>
                <a:sym typeface="Boycott"/>
              </a:defRPr>
            </a:pPr>
            <a:r>
              <a:rPr sz="4800">
                <a:solidFill>
                  <a:srgbClr val="000000"/>
                </a:solidFill>
                <a:uFill>
                  <a:solidFill>
                    <a:srgbClr val="000000"/>
                  </a:solidFill>
                </a:uFill>
                <a:latin typeface="DejaVu Sans Condensed"/>
                <a:ea typeface="DejaVu Sans Condensed"/>
                <a:cs typeface="DejaVu Sans Condensed"/>
                <a:sym typeface="DejaVu Sans Condensed"/>
              </a:rPr>
              <a:t>Scientist &amp; Bible—ape-men w/ S, L, D’Souza, Collins &amp; Dembski</a:t>
            </a:r>
          </a:p>
        </p:txBody>
      </p:sp>
      <p:pic>
        <p:nvPicPr>
          <p:cNvPr id="1963" name="pic.png" descr="pic.png"/>
          <p:cNvPicPr>
            <a:picLocks/>
          </p:cNvPicPr>
          <p:nvPr/>
        </p:nvPicPr>
        <p:blipFill>
          <a:blip r:embed="rId4">
            <a:extLst/>
          </a:blip>
          <a:srcRect t="1699"/>
          <a:stretch>
            <a:fillRect/>
          </a:stretch>
        </p:blipFill>
        <p:spPr>
          <a:xfrm>
            <a:off x="235861" y="509407"/>
            <a:ext cx="23290084" cy="12878041"/>
          </a:xfrm>
          <a:prstGeom prst="rect">
            <a:avLst/>
          </a:prstGeom>
          <a:ln w="12700">
            <a:miter lim="400000"/>
          </a:ln>
        </p:spPr>
      </p:pic>
      <p:sp>
        <p:nvSpPr>
          <p:cNvPr id="1964" name="Quote Bubble"/>
          <p:cNvSpPr/>
          <p:nvPr/>
        </p:nvSpPr>
        <p:spPr>
          <a:xfrm>
            <a:off x="8015684" y="727784"/>
            <a:ext cx="5119492" cy="3642279"/>
          </a:xfrm>
          <a:prstGeom prst="wedgeEllipseCallout">
            <a:avLst>
              <a:gd name="adj1" fmla="val -49347"/>
              <a:gd name="adj2" fmla="val 64689"/>
            </a:avLst>
          </a:prstGeom>
          <a:solidFill>
            <a:srgbClr val="11DBE3"/>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965" name="Omul a evoluat din maimuță.  Pe cuvântul meu!"/>
          <p:cNvSpPr/>
          <p:nvPr/>
        </p:nvSpPr>
        <p:spPr>
          <a:xfrm>
            <a:off x="8414239" y="1612432"/>
            <a:ext cx="4322578" cy="1986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90000"/>
              </a:lnSpc>
              <a:defRPr sz="3800">
                <a:latin typeface="Comic Sans MS"/>
                <a:ea typeface="Comic Sans MS"/>
                <a:cs typeface="Comic Sans MS"/>
                <a:sym typeface="Comic Sans MS"/>
              </a:defRPr>
            </a:lvl1pPr>
          </a:lstStyle>
          <a:p>
            <a:r>
              <a:t>Omul a evoluat din maimuță.  Pe cuvântul meu!</a:t>
            </a:r>
          </a:p>
        </p:txBody>
      </p:sp>
      <p:sp>
        <p:nvSpPr>
          <p:cNvPr id="1966" name="Quote Bubble"/>
          <p:cNvSpPr/>
          <p:nvPr/>
        </p:nvSpPr>
        <p:spPr>
          <a:xfrm rot="4449229">
            <a:off x="14828054" y="322704"/>
            <a:ext cx="4433888" cy="638730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7087"/>
                  <a:pt x="0" y="11519"/>
                </a:cubicBezTo>
                <a:cubicBezTo>
                  <a:pt x="0" y="8896"/>
                  <a:pt x="1083" y="6515"/>
                  <a:pt x="2842" y="4722"/>
                </a:cubicBezTo>
                <a:lnTo>
                  <a:pt x="130" y="0"/>
                </a:lnTo>
                <a:lnTo>
                  <a:pt x="4621" y="3259"/>
                </a:lnTo>
                <a:cubicBezTo>
                  <a:pt x="6372" y="2115"/>
                  <a:pt x="8500" y="1439"/>
                  <a:pt x="10800" y="1439"/>
                </a:cubicBezTo>
                <a:cubicBezTo>
                  <a:pt x="16765" y="1439"/>
                  <a:pt x="21600" y="5952"/>
                  <a:pt x="21600" y="11519"/>
                </a:cubicBezTo>
                <a:cubicBezTo>
                  <a:pt x="21600" y="17087"/>
                  <a:pt x="16765" y="21600"/>
                  <a:pt x="10800" y="21600"/>
                </a:cubicBezTo>
                <a:close/>
              </a:path>
            </a:pathLst>
          </a:custGeom>
          <a:solidFill>
            <a:srgbClr val="302B71"/>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endParaRPr/>
          </a:p>
        </p:txBody>
      </p:sp>
      <p:sp>
        <p:nvSpPr>
          <p:cNvPr id="1967" name="Eu i-am creat pe Adam și pe Eva supernatural.…"/>
          <p:cNvSpPr/>
          <p:nvPr/>
        </p:nvSpPr>
        <p:spPr>
          <a:xfrm>
            <a:off x="14151421" y="1990885"/>
            <a:ext cx="5377871" cy="2780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a:lnSpc>
                <a:spcPct val="90000"/>
              </a:lnSpc>
              <a:defRPr sz="4100">
                <a:solidFill>
                  <a:srgbClr val="FFFFFF"/>
                </a:solidFill>
                <a:latin typeface="Comic Sans MS"/>
                <a:ea typeface="Comic Sans MS"/>
                <a:cs typeface="Comic Sans MS"/>
                <a:sym typeface="Comic Sans MS"/>
              </a:defRPr>
            </a:pPr>
            <a:r>
              <a:t>Eu i-am creat pe Adam și pe Eva supernatural. </a:t>
            </a:r>
          </a:p>
          <a:p>
            <a:pPr algn="ctr" defTabSz="825500">
              <a:lnSpc>
                <a:spcPct val="90000"/>
              </a:lnSpc>
              <a:defRPr sz="4100">
                <a:solidFill>
                  <a:srgbClr val="FFFFFF"/>
                </a:solidFill>
                <a:latin typeface="Comic Sans MS"/>
                <a:ea typeface="Comic Sans MS"/>
                <a:cs typeface="Comic Sans MS"/>
                <a:sym typeface="Comic Sans MS"/>
              </a:defRPr>
            </a:pPr>
            <a:r>
              <a:t>Pe Cuvântul Meu!</a:t>
            </a:r>
          </a:p>
        </p:txBody>
      </p:sp>
      <p:sp>
        <p:nvSpPr>
          <p:cNvPr id="1968" name="Confirmat de adevărata știință"/>
          <p:cNvSpPr/>
          <p:nvPr/>
        </p:nvSpPr>
        <p:spPr>
          <a:xfrm>
            <a:off x="14198928" y="5974401"/>
            <a:ext cx="5245101" cy="2590801"/>
          </a:xfrm>
          <a:prstGeom prst="rect">
            <a:avLst/>
          </a:prstGeom>
          <a:solidFill>
            <a:srgbClr val="7A43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spcBef>
                <a:spcPts val="2000"/>
              </a:spcBef>
              <a:defRPr sz="4800" b="1">
                <a:solidFill>
                  <a:srgbClr val="FFFB00"/>
                </a:solidFill>
                <a:latin typeface="DejaVu Sans"/>
                <a:ea typeface="DejaVu Sans"/>
                <a:cs typeface="DejaVu Sans"/>
                <a:sym typeface="DejaVu Sans"/>
              </a:defRPr>
            </a:lvl1pPr>
          </a:lstStyle>
          <a:p>
            <a:r>
              <a:t>Confirmat de adevărata știință</a:t>
            </a:r>
          </a:p>
        </p:txBody>
      </p:sp>
      <p:grpSp>
        <p:nvGrpSpPr>
          <p:cNvPr id="1982" name="Group"/>
          <p:cNvGrpSpPr/>
          <p:nvPr/>
        </p:nvGrpSpPr>
        <p:grpSpPr>
          <a:xfrm>
            <a:off x="4180226" y="579127"/>
            <a:ext cx="9405174" cy="12557746"/>
            <a:chOff x="0" y="0"/>
            <a:chExt cx="9405173" cy="12557744"/>
          </a:xfrm>
        </p:grpSpPr>
        <p:sp>
          <p:nvSpPr>
            <p:cNvPr id="1969" name="Rectangle"/>
            <p:cNvSpPr/>
            <p:nvPr/>
          </p:nvSpPr>
          <p:spPr>
            <a:xfrm>
              <a:off x="0" y="0"/>
              <a:ext cx="9405174" cy="12557745"/>
            </a:xfrm>
            <a:prstGeom prst="rect">
              <a:avLst/>
            </a:prstGeom>
            <a:solidFill>
              <a:srgbClr val="5A583B"/>
            </a:solidFill>
            <a:ln w="38100" cap="flat">
              <a:solidFill>
                <a:srgbClr val="FFFFFF"/>
              </a:solidFill>
              <a:prstDash val="solid"/>
              <a:miter lim="400000"/>
            </a:ln>
            <a:effectLst>
              <a:outerShdw blurRad="12700" dist="35921" dir="2700000" rotWithShape="0">
                <a:srgbClr val="929292"/>
              </a:outerShdw>
            </a:effectLst>
          </p:spPr>
          <p:txBody>
            <a:bodyPr wrap="square" lIns="38100" tIns="38100" rIns="38100" bIns="38100" numCol="1" anchor="ctr">
              <a:noAutofit/>
            </a:bodyPr>
            <a:lstStyle/>
            <a:p>
              <a:pPr algn="ctr" defTabSz="914400">
                <a:buClr>
                  <a:srgbClr val="000000"/>
                </a:buClr>
                <a:defRPr sz="5600">
                  <a:uFill>
                    <a:solidFill>
                      <a:srgbClr val="000000"/>
                    </a:solidFill>
                  </a:uFill>
                  <a:latin typeface="Gill Sans"/>
                  <a:ea typeface="Gill Sans"/>
                  <a:cs typeface="Gill Sans"/>
                  <a:sym typeface="Gill Sans"/>
                </a:defRPr>
              </a:pPr>
              <a:endParaRPr/>
            </a:p>
          </p:txBody>
        </p:sp>
        <p:pic>
          <p:nvPicPr>
            <p:cNvPr id="1970" name="image89.jpg" descr="image89.jpg"/>
            <p:cNvPicPr>
              <a:picLocks/>
            </p:cNvPicPr>
            <p:nvPr/>
          </p:nvPicPr>
          <p:blipFill>
            <a:blip r:embed="rId5">
              <a:extLst/>
            </a:blip>
            <a:srcRect l="10732" b="22519"/>
            <a:stretch>
              <a:fillRect/>
            </a:stretch>
          </p:blipFill>
          <p:spPr>
            <a:xfrm>
              <a:off x="804764" y="405615"/>
              <a:ext cx="2718422" cy="3375880"/>
            </a:xfrm>
            <a:prstGeom prst="rect">
              <a:avLst/>
            </a:prstGeom>
            <a:ln w="38100" cap="flat">
              <a:solidFill>
                <a:srgbClr val="FFFFFF"/>
              </a:solidFill>
              <a:prstDash val="solid"/>
              <a:miter lim="400000"/>
            </a:ln>
            <a:effectLst/>
          </p:spPr>
        </p:pic>
        <p:sp>
          <p:nvSpPr>
            <p:cNvPr id="1971" name="T. Longman"/>
            <p:cNvSpPr/>
            <p:nvPr/>
          </p:nvSpPr>
          <p:spPr>
            <a:xfrm>
              <a:off x="464063" y="3672823"/>
              <a:ext cx="3389016" cy="945772"/>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sz="5600">
                  <a:latin typeface="Gill Sans"/>
                  <a:ea typeface="Gill Sans"/>
                  <a:cs typeface="Gill Sans"/>
                  <a:sym typeface="Gill Sans"/>
                </a:defRPr>
              </a:pPr>
              <a:r>
                <a:rPr sz="4800">
                  <a:latin typeface="DejaVu Sans Condensed"/>
                  <a:ea typeface="DejaVu Sans Condensed"/>
                  <a:cs typeface="DejaVu Sans Condensed"/>
                  <a:sym typeface="DejaVu Sans Condensed"/>
                </a:rPr>
                <a:t>T. Longman</a:t>
              </a:r>
            </a:p>
          </p:txBody>
        </p:sp>
        <p:sp>
          <p:nvSpPr>
            <p:cNvPr id="1972" name="D. D’Souza"/>
            <p:cNvSpPr/>
            <p:nvPr/>
          </p:nvSpPr>
          <p:spPr>
            <a:xfrm>
              <a:off x="5631554" y="3685959"/>
              <a:ext cx="3384847" cy="714086"/>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sz="5600">
                  <a:latin typeface="Gill Sans"/>
                  <a:ea typeface="Gill Sans"/>
                  <a:cs typeface="Gill Sans"/>
                  <a:sym typeface="Gill Sans"/>
                </a:defRPr>
              </a:pPr>
              <a:r>
                <a:rPr sz="4800">
                  <a:latin typeface="DejaVu Sans Condensed"/>
                  <a:ea typeface="DejaVu Sans Condensed"/>
                  <a:cs typeface="DejaVu Sans Condensed"/>
                  <a:sym typeface="DejaVu Sans Condensed"/>
                </a:rPr>
                <a:t>D. D’Souza</a:t>
              </a:r>
            </a:p>
          </p:txBody>
        </p:sp>
        <p:sp>
          <p:nvSpPr>
            <p:cNvPr id="1973" name="John Walton"/>
            <p:cNvSpPr/>
            <p:nvPr/>
          </p:nvSpPr>
          <p:spPr>
            <a:xfrm>
              <a:off x="302774" y="11462727"/>
              <a:ext cx="3684699" cy="8036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r>
                <a:t>John Walton</a:t>
              </a:r>
            </a:p>
          </p:txBody>
        </p:sp>
        <p:pic>
          <p:nvPicPr>
            <p:cNvPr id="1974" name="image56.jpg" descr="image56.jpg"/>
            <p:cNvPicPr>
              <a:picLocks/>
            </p:cNvPicPr>
            <p:nvPr/>
          </p:nvPicPr>
          <p:blipFill>
            <a:blip r:embed="rId6">
              <a:extLst/>
            </a:blip>
            <a:srcRect l="27700" t="4604" r="25185" b="47805"/>
            <a:stretch>
              <a:fillRect/>
            </a:stretch>
          </p:blipFill>
          <p:spPr>
            <a:xfrm>
              <a:off x="6027429" y="8334074"/>
              <a:ext cx="2824180" cy="3178844"/>
            </a:xfrm>
            <a:prstGeom prst="rect">
              <a:avLst/>
            </a:prstGeom>
            <a:ln w="38100" cap="flat">
              <a:solidFill>
                <a:srgbClr val="FFFFFF"/>
              </a:solidFill>
              <a:prstDash val="solid"/>
              <a:miter lim="400000"/>
            </a:ln>
            <a:effectLst/>
          </p:spPr>
        </p:pic>
        <p:sp>
          <p:nvSpPr>
            <p:cNvPr id="1975" name="John Stott"/>
            <p:cNvSpPr/>
            <p:nvPr/>
          </p:nvSpPr>
          <p:spPr>
            <a:xfrm>
              <a:off x="5721863" y="11457320"/>
              <a:ext cx="3384848" cy="814416"/>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r>
                <a:t>John Stott</a:t>
              </a:r>
            </a:p>
          </p:txBody>
        </p:sp>
        <p:pic>
          <p:nvPicPr>
            <p:cNvPr id="1976" name="image92.jpg" descr="image92.jpg"/>
            <p:cNvPicPr>
              <a:picLocks/>
            </p:cNvPicPr>
            <p:nvPr/>
          </p:nvPicPr>
          <p:blipFill>
            <a:blip r:embed="rId7">
              <a:extLst/>
            </a:blip>
            <a:srcRect l="16660" r="16699" b="33999"/>
            <a:stretch>
              <a:fillRect/>
            </a:stretch>
          </p:blipFill>
          <p:spPr>
            <a:xfrm>
              <a:off x="1358132" y="4531816"/>
              <a:ext cx="2508923" cy="3073758"/>
            </a:xfrm>
            <a:prstGeom prst="rect">
              <a:avLst/>
            </a:prstGeom>
            <a:ln w="38100" cap="flat">
              <a:solidFill>
                <a:srgbClr val="FFFFFF"/>
              </a:solidFill>
              <a:prstDash val="solid"/>
              <a:miter lim="400000"/>
            </a:ln>
            <a:effectLst/>
          </p:spPr>
        </p:pic>
        <p:sp>
          <p:nvSpPr>
            <p:cNvPr id="1977" name="Francis Collins"/>
            <p:cNvSpPr/>
            <p:nvPr/>
          </p:nvSpPr>
          <p:spPr>
            <a:xfrm>
              <a:off x="449446" y="7535515"/>
              <a:ext cx="4244145" cy="95775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r>
                <a:t>Francis Collins</a:t>
              </a:r>
            </a:p>
          </p:txBody>
        </p:sp>
        <p:sp>
          <p:nvSpPr>
            <p:cNvPr id="1978" name="C. John Collins"/>
            <p:cNvSpPr/>
            <p:nvPr/>
          </p:nvSpPr>
          <p:spPr>
            <a:xfrm>
              <a:off x="4931131" y="7548650"/>
              <a:ext cx="4167495" cy="714086"/>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spcBef>
                  <a:spcPts val="2800"/>
                </a:spcBef>
                <a:buClr>
                  <a:srgbClr val="000000"/>
                </a:buClr>
                <a:buFont typeface="DejaVu Sans Condensed"/>
                <a:defRPr sz="4800">
                  <a:solidFill>
                    <a:srgbClr val="FFFFFF"/>
                  </a:solidFill>
                  <a:uFill>
                    <a:solidFill>
                      <a:srgbClr val="FFFFFF"/>
                    </a:solidFill>
                  </a:uFill>
                  <a:latin typeface="DejaVu Sans Condensed"/>
                  <a:ea typeface="DejaVu Sans Condensed"/>
                  <a:cs typeface="DejaVu Sans Condensed"/>
                  <a:sym typeface="DejaVu Sans Condensed"/>
                </a:defRPr>
              </a:lvl1pPr>
            </a:lstStyle>
            <a:p>
              <a:pPr>
                <a:defRPr sz="5600">
                  <a:latin typeface="Gill Sans"/>
                  <a:ea typeface="Gill Sans"/>
                  <a:cs typeface="Gill Sans"/>
                  <a:sym typeface="Gill Sans"/>
                </a:defRPr>
              </a:pPr>
              <a:r>
                <a:rPr sz="4800">
                  <a:latin typeface="DejaVu Sans Condensed"/>
                  <a:ea typeface="DejaVu Sans Condensed"/>
                  <a:cs typeface="DejaVu Sans Condensed"/>
                  <a:sym typeface="DejaVu Sans Condensed"/>
                </a:rPr>
                <a:t>C. John Collins</a:t>
              </a:r>
            </a:p>
          </p:txBody>
        </p:sp>
        <p:pic>
          <p:nvPicPr>
            <p:cNvPr id="1979" name="Walton, John.jpg" descr="Walton, John.jpg"/>
            <p:cNvPicPr>
              <a:picLocks noChangeAspect="1"/>
            </p:cNvPicPr>
            <p:nvPr/>
          </p:nvPicPr>
          <p:blipFill>
            <a:blip r:embed="rId8">
              <a:extLst/>
            </a:blip>
            <a:srcRect t="2349" b="21585"/>
            <a:stretch>
              <a:fillRect/>
            </a:stretch>
          </p:blipFill>
          <p:spPr>
            <a:xfrm>
              <a:off x="746169" y="8432608"/>
              <a:ext cx="2705959" cy="3087415"/>
            </a:xfrm>
            <a:prstGeom prst="rect">
              <a:avLst/>
            </a:prstGeom>
            <a:ln w="38100" cap="flat">
              <a:solidFill>
                <a:srgbClr val="FFFFFF"/>
              </a:solidFill>
              <a:prstDash val="solid"/>
              <a:miter lim="400000"/>
            </a:ln>
            <a:effectLst/>
          </p:spPr>
        </p:pic>
        <p:pic>
          <p:nvPicPr>
            <p:cNvPr id="1980" name="Collins, C John.jpg" descr="Collins, C John.jpg"/>
            <p:cNvPicPr>
              <a:picLocks noChangeAspect="1"/>
            </p:cNvPicPr>
            <p:nvPr/>
          </p:nvPicPr>
          <p:blipFill>
            <a:blip r:embed="rId9">
              <a:extLst/>
            </a:blip>
            <a:srcRect b="15253"/>
            <a:stretch>
              <a:fillRect/>
            </a:stretch>
          </p:blipFill>
          <p:spPr>
            <a:xfrm>
              <a:off x="5614068" y="4529829"/>
              <a:ext cx="2672039" cy="3077732"/>
            </a:xfrm>
            <a:prstGeom prst="rect">
              <a:avLst/>
            </a:prstGeom>
            <a:ln w="38100" cap="flat">
              <a:solidFill>
                <a:srgbClr val="FFFFFF"/>
              </a:solidFill>
              <a:prstDash val="solid"/>
              <a:miter lim="400000"/>
            </a:ln>
            <a:effectLst/>
          </p:spPr>
        </p:pic>
        <p:pic>
          <p:nvPicPr>
            <p:cNvPr id="1981" name="D'souza Dinesh 2016.jpg" descr="D'souza Dinesh 2016.jpg"/>
            <p:cNvPicPr>
              <a:picLocks noChangeAspect="1"/>
            </p:cNvPicPr>
            <p:nvPr/>
          </p:nvPicPr>
          <p:blipFill>
            <a:blip r:embed="rId10">
              <a:extLst/>
            </a:blip>
            <a:srcRect l="8375" r="8375" b="12630"/>
            <a:stretch>
              <a:fillRect/>
            </a:stretch>
          </p:blipFill>
          <p:spPr>
            <a:xfrm>
              <a:off x="5559911" y="499832"/>
              <a:ext cx="3114101" cy="3196203"/>
            </a:xfrm>
            <a:prstGeom prst="rect">
              <a:avLst/>
            </a:prstGeom>
            <a:ln w="38100" cap="flat">
              <a:solidFill>
                <a:srgbClr val="FFFFFF"/>
              </a:solidFill>
              <a:prstDash val="solid"/>
              <a:miter lim="400000"/>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82"/>
                                        </p:tgtEl>
                                        <p:attrNameLst>
                                          <p:attrName>style.visibility</p:attrName>
                                        </p:attrNameLst>
                                      </p:cBhvr>
                                      <p:to>
                                        <p:strVal val="visible"/>
                                      </p:to>
                                    </p:set>
                                    <p:animEffect transition="in" filter="dissolve">
                                      <p:cBhvr>
                                        <p:cTn id="7" dur="499"/>
                                        <p:tgtEl>
                                          <p:spTgt spid="19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968"/>
                                        </p:tgtEl>
                                        <p:attrNameLst>
                                          <p:attrName>style.visibility</p:attrName>
                                        </p:attrNameLst>
                                      </p:cBhvr>
                                      <p:to>
                                        <p:strVal val="visible"/>
                                      </p:to>
                                    </p:set>
                                    <p:animEffect transition="in" filter="dissolve">
                                      <p:cBhvr>
                                        <p:cTn id="12" dur="500"/>
                                        <p:tgtEl>
                                          <p:spTgt spid="1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8" grpId="2" animBg="1" advAuto="0"/>
      <p:bldP spid="1982" grpId="1"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987"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1988" name="Răspunsuri în Geneza"/>
          <p:cNvSpPr/>
          <p:nvPr/>
        </p:nvSpPr>
        <p:spPr>
          <a:xfrm>
            <a:off x="6493943" y="1442157"/>
            <a:ext cx="12433264" cy="1270001"/>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8300">
                <a:solidFill>
                  <a:srgbClr val="79E0F6"/>
                </a:solidFill>
                <a:effectLst>
                  <a:outerShdw blurRad="38100" dist="12700" dir="5400000" rotWithShape="0">
                    <a:srgbClr val="000000">
                      <a:alpha val="50000"/>
                    </a:srgbClr>
                  </a:outerShdw>
                </a:effectLst>
                <a:latin typeface="+mj-lt"/>
                <a:ea typeface="+mj-ea"/>
                <a:cs typeface="+mj-cs"/>
                <a:sym typeface="Calibri"/>
              </a:defRPr>
            </a:lvl1pPr>
          </a:lstStyle>
          <a:p>
            <a:r>
              <a:t>Răspunsuri în Geneza</a:t>
            </a:r>
          </a:p>
        </p:txBody>
      </p:sp>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 name="Cărțile cu Răspunsuri 1, 2, 3 &amp; 4"/>
          <p:cNvSpPr>
            <a:spLocks noGrp="1"/>
          </p:cNvSpPr>
          <p:nvPr>
            <p:ph type="title"/>
          </p:nvPr>
        </p:nvSpPr>
        <p:spPr>
          <a:xfrm>
            <a:off x="2247900" y="863600"/>
            <a:ext cx="20637500" cy="1828800"/>
          </a:xfrm>
          <a:prstGeom prst="rect">
            <a:avLst/>
          </a:prstGeom>
        </p:spPr>
        <p:txBody>
          <a:bodyPr anchor="t"/>
          <a:lstStyle/>
          <a:p>
            <a:pPr>
              <a:defRPr>
                <a:effectLst/>
              </a:defRPr>
            </a:pPr>
            <a:r>
              <a:t>Cărțile cu Răspunsuri 1, 2, 3 &amp; 4</a:t>
            </a:r>
          </a:p>
        </p:txBody>
      </p:sp>
      <p:pic>
        <p:nvPicPr>
          <p:cNvPr id="1991" name="10-2-267_NewAnswersBook1_MultiFnt.png" descr="10-2-267_NewAnswersBook1_MultiFnt.png"/>
          <p:cNvPicPr>
            <a:picLocks noChangeAspect="1"/>
          </p:cNvPicPr>
          <p:nvPr/>
        </p:nvPicPr>
        <p:blipFill>
          <a:blip r:embed="rId3">
            <a:extLst/>
          </a:blip>
          <a:stretch>
            <a:fillRect/>
          </a:stretch>
        </p:blipFill>
        <p:spPr>
          <a:xfrm>
            <a:off x="-1244600" y="2044700"/>
            <a:ext cx="9512300" cy="9512300"/>
          </a:xfrm>
          <a:prstGeom prst="rect">
            <a:avLst/>
          </a:prstGeom>
          <a:ln w="12700">
            <a:miter lim="400000"/>
          </a:ln>
        </p:spPr>
      </p:pic>
      <p:pic>
        <p:nvPicPr>
          <p:cNvPr id="1992" name="10-2-321_NewAnswersBook2_MultiFnt.png" descr="10-2-321_NewAnswersBook2_MultiFnt.png"/>
          <p:cNvPicPr>
            <a:picLocks noChangeAspect="1"/>
          </p:cNvPicPr>
          <p:nvPr/>
        </p:nvPicPr>
        <p:blipFill>
          <a:blip r:embed="rId4">
            <a:extLst/>
          </a:blip>
          <a:stretch>
            <a:fillRect/>
          </a:stretch>
        </p:blipFill>
        <p:spPr>
          <a:xfrm>
            <a:off x="4038600" y="2044700"/>
            <a:ext cx="9512300" cy="9512300"/>
          </a:xfrm>
          <a:prstGeom prst="rect">
            <a:avLst/>
          </a:prstGeom>
          <a:ln w="12700">
            <a:miter lim="400000"/>
          </a:ln>
        </p:spPr>
      </p:pic>
      <p:pic>
        <p:nvPicPr>
          <p:cNvPr id="1993" name="10-2-378_NewAnswers3_MultiFnt.png" descr="10-2-378_NewAnswers3_MultiFnt.png"/>
          <p:cNvPicPr>
            <a:picLocks noChangeAspect="1"/>
          </p:cNvPicPr>
          <p:nvPr/>
        </p:nvPicPr>
        <p:blipFill>
          <a:blip r:embed="rId5">
            <a:extLst/>
          </a:blip>
          <a:stretch>
            <a:fillRect/>
          </a:stretch>
        </p:blipFill>
        <p:spPr>
          <a:xfrm>
            <a:off x="9271000" y="2044700"/>
            <a:ext cx="9512300" cy="9512300"/>
          </a:xfrm>
          <a:prstGeom prst="rect">
            <a:avLst/>
          </a:prstGeom>
          <a:ln w="12700">
            <a:miter lim="400000"/>
          </a:ln>
        </p:spPr>
      </p:pic>
      <p:sp>
        <p:nvSpPr>
          <p:cNvPr id="1994" name="90-7-538_NewAnswersBookSet"/>
          <p:cNvSpPr/>
          <p:nvPr/>
        </p:nvSpPr>
        <p:spPr>
          <a:xfrm>
            <a:off x="3048347" y="13589000"/>
            <a:ext cx="172974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600">
                <a:latin typeface="Gill Sans"/>
                <a:ea typeface="Gill Sans"/>
                <a:cs typeface="Gill Sans"/>
                <a:sym typeface="Gill Sans"/>
              </a:defRPr>
            </a:lvl1pPr>
          </a:lstStyle>
          <a:p>
            <a:r>
              <a:t>90-7-538_NewAnswersBookSet</a:t>
            </a:r>
          </a:p>
        </p:txBody>
      </p:sp>
      <p:pic>
        <p:nvPicPr>
          <p:cNvPr id="1995" name="NewAnswersBook4_FRNT.png" descr="NewAnswersBook4_FRNT.png"/>
          <p:cNvPicPr>
            <a:picLocks noChangeAspect="1"/>
          </p:cNvPicPr>
          <p:nvPr/>
        </p:nvPicPr>
        <p:blipFill>
          <a:blip r:embed="rId6">
            <a:extLst/>
          </a:blip>
          <a:stretch>
            <a:fillRect/>
          </a:stretch>
        </p:blipFill>
        <p:spPr>
          <a:xfrm>
            <a:off x="14547850" y="2038350"/>
            <a:ext cx="9512300" cy="9512300"/>
          </a:xfrm>
          <a:prstGeom prst="rect">
            <a:avLst/>
          </a:prstGeom>
          <a:ln w="12700">
            <a:miter lim="400000"/>
          </a:ln>
        </p:spPr>
      </p:pic>
      <p:sp>
        <p:nvSpPr>
          <p:cNvPr id="1996" name="Line"/>
          <p:cNvSpPr/>
          <p:nvPr/>
        </p:nvSpPr>
        <p:spPr>
          <a:xfrm>
            <a:off x="9575800" y="10083800"/>
            <a:ext cx="14586" cy="4009927"/>
          </a:xfrm>
          <a:prstGeom prst="line">
            <a:avLst/>
          </a:prstGeom>
          <a:ln w="508000">
            <a:solidFill>
              <a:srgbClr val="FFFB00"/>
            </a:solidFill>
            <a:miter lim="400000"/>
            <a:headEnd type="stealth"/>
          </a:ln>
        </p:spPr>
        <p:txBody>
          <a:bodyPr lIns="50800" tIns="50800" rIns="50800" bIns="50800" anchor="ctr"/>
          <a:lstStyle/>
          <a:p>
            <a:endParaRPr/>
          </a:p>
        </p:txBody>
      </p:sp>
      <p:sp>
        <p:nvSpPr>
          <p:cNvPr id="1997" name="“omul maimuță”"/>
          <p:cNvSpPr/>
          <p:nvPr/>
        </p:nvSpPr>
        <p:spPr>
          <a:xfrm>
            <a:off x="10057779" y="11978282"/>
            <a:ext cx="8463754" cy="1113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6400">
                <a:solidFill>
                  <a:srgbClr val="FFFFFF"/>
                </a:solidFill>
                <a:latin typeface="Gill Sans"/>
                <a:ea typeface="Gill Sans"/>
                <a:cs typeface="Gill Sans"/>
                <a:sym typeface="Gill Sans"/>
              </a:defRPr>
            </a:pPr>
            <a:r>
              <a:t>“</a:t>
            </a:r>
            <a:r>
              <a:rPr>
                <a:latin typeface="Geneva"/>
                <a:ea typeface="Geneva"/>
                <a:cs typeface="Geneva"/>
                <a:sym typeface="Geneva"/>
              </a:rPr>
              <a:t>omul maimuță</a:t>
            </a:r>
            <a:r>
              <a:t>” </a:t>
            </a:r>
          </a:p>
        </p:txBody>
      </p:sp>
      <p:sp>
        <p:nvSpPr>
          <p:cNvPr id="1998" name="Line"/>
          <p:cNvSpPr/>
          <p:nvPr/>
        </p:nvSpPr>
        <p:spPr>
          <a:xfrm>
            <a:off x="4000500" y="10083800"/>
            <a:ext cx="14586" cy="4009927"/>
          </a:xfrm>
          <a:prstGeom prst="line">
            <a:avLst/>
          </a:prstGeom>
          <a:ln w="508000">
            <a:solidFill>
              <a:srgbClr val="FFFB00"/>
            </a:solidFill>
            <a:miter lim="400000"/>
            <a:headEnd type="stealth"/>
          </a:ln>
        </p:spPr>
        <p:txBody>
          <a:bodyPr lIns="50800" tIns="50800" rIns="50800" bIns="50800" anchor="ctr"/>
          <a:lstStyle/>
          <a:p>
            <a:endParaRPr/>
          </a:p>
        </p:txBody>
      </p:sp>
      <p:sp>
        <p:nvSpPr>
          <p:cNvPr id="1999" name="rasism"/>
          <p:cNvSpPr/>
          <p:nvPr/>
        </p:nvSpPr>
        <p:spPr>
          <a:xfrm>
            <a:off x="4483100" y="11963400"/>
            <a:ext cx="2844800" cy="1155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7200">
                <a:solidFill>
                  <a:srgbClr val="FFFFFF"/>
                </a:solidFill>
                <a:latin typeface="Gill Sans"/>
                <a:ea typeface="Gill Sans"/>
                <a:cs typeface="Gill Sans"/>
                <a:sym typeface="Gill Sans"/>
              </a:defRPr>
            </a:lvl1pPr>
          </a:lstStyle>
          <a:p>
            <a:r>
              <a:t>rasism</a:t>
            </a:r>
          </a:p>
        </p:txBody>
      </p:sp>
      <p:sp>
        <p:nvSpPr>
          <p:cNvPr id="2000" name="FREE on-line (English)"/>
          <p:cNvSpPr/>
          <p:nvPr/>
        </p:nvSpPr>
        <p:spPr>
          <a:xfrm>
            <a:off x="1467695" y="6577489"/>
            <a:ext cx="10773781" cy="1270001"/>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8000">
                <a:effectLst>
                  <a:outerShdw blurRad="38100" dist="12700" dir="5400000" rotWithShape="0">
                    <a:srgbClr val="000000">
                      <a:alpha val="50000"/>
                    </a:srgbClr>
                  </a:outerShdw>
                </a:effectLst>
                <a:latin typeface="Gill Sans"/>
                <a:ea typeface="Gill Sans"/>
                <a:cs typeface="Gill Sans"/>
                <a:sym typeface="Gill Sans"/>
              </a:defRPr>
            </a:lvl1pPr>
          </a:lstStyle>
          <a:p>
            <a:r>
              <a:t>FREE on-line (English)</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998"/>
                                        </p:tgtEl>
                                        <p:attrNameLst>
                                          <p:attrName>style.visibility</p:attrName>
                                        </p:attrNameLst>
                                      </p:cBhvr>
                                      <p:to>
                                        <p:strVal val="visible"/>
                                      </p:to>
                                    </p:set>
                                    <p:animEffect transition="in" filter="wipe(down)">
                                      <p:cBhvr>
                                        <p:cTn id="7" dur="250"/>
                                        <p:tgtEl>
                                          <p:spTgt spid="1998"/>
                                        </p:tgtEl>
                                      </p:cBhvr>
                                    </p:animEffect>
                                  </p:childTnLst>
                                </p:cTn>
                              </p:par>
                            </p:childTnLst>
                          </p:cTn>
                        </p:par>
                        <p:par>
                          <p:cTn id="8" fill="hold">
                            <p:stCondLst>
                              <p:cond delay="250"/>
                            </p:stCondLst>
                            <p:childTnLst>
                              <p:par>
                                <p:cTn id="9" presetID="1" presetClass="entr" presetSubtype="0" fill="hold" grpId="2" nodeType="afterEffect">
                                  <p:stCondLst>
                                    <p:cond delay="0"/>
                                  </p:stCondLst>
                                  <p:iterate>
                                    <p:tmAbs val="0"/>
                                  </p:iterate>
                                  <p:childTnLst>
                                    <p:set>
                                      <p:cBhvr>
                                        <p:cTn id="10" fill="hold"/>
                                        <p:tgtEl>
                                          <p:spTgt spid="19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3" nodeType="clickEffect">
                                  <p:stCondLst>
                                    <p:cond delay="0"/>
                                  </p:stCondLst>
                                  <p:iterate>
                                    <p:tmAbs val="0"/>
                                  </p:iterate>
                                  <p:childTnLst>
                                    <p:set>
                                      <p:cBhvr>
                                        <p:cTn id="14" fill="hold"/>
                                        <p:tgtEl>
                                          <p:spTgt spid="1996"/>
                                        </p:tgtEl>
                                        <p:attrNameLst>
                                          <p:attrName>style.visibility</p:attrName>
                                        </p:attrNameLst>
                                      </p:cBhvr>
                                      <p:to>
                                        <p:strVal val="visible"/>
                                      </p:to>
                                    </p:set>
                                    <p:animEffect transition="in" filter="wipe(down)">
                                      <p:cBhvr>
                                        <p:cTn id="15" dur="250"/>
                                        <p:tgtEl>
                                          <p:spTgt spid="1996"/>
                                        </p:tgtEl>
                                      </p:cBhvr>
                                    </p:animEffect>
                                  </p:childTnLst>
                                </p:cTn>
                              </p:par>
                            </p:childTnLst>
                          </p:cTn>
                        </p:par>
                        <p:par>
                          <p:cTn id="16" fill="hold">
                            <p:stCondLst>
                              <p:cond delay="250"/>
                            </p:stCondLst>
                            <p:childTnLst>
                              <p:par>
                                <p:cTn id="17" presetID="1" presetClass="entr" presetSubtype="0" fill="hold" grpId="4" nodeType="afterEffect">
                                  <p:stCondLst>
                                    <p:cond delay="0"/>
                                  </p:stCondLst>
                                  <p:iterate>
                                    <p:tmAbs val="0"/>
                                  </p:iterate>
                                  <p:childTnLst>
                                    <p:set>
                                      <p:cBhvr>
                                        <p:cTn id="18" fill="hold"/>
                                        <p:tgtEl>
                                          <p:spTgt spid="19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5" nodeType="clickEffect">
                                  <p:stCondLst>
                                    <p:cond delay="0"/>
                                  </p:stCondLst>
                                  <p:iterate>
                                    <p:tmAbs val="0"/>
                                  </p:iterate>
                                  <p:childTnLst>
                                    <p:set>
                                      <p:cBhvr>
                                        <p:cTn id="22" fill="hold"/>
                                        <p:tgtEl>
                                          <p:spTgt spid="2000"/>
                                        </p:tgtEl>
                                        <p:attrNameLst>
                                          <p:attrName>style.visibility</p:attrName>
                                        </p:attrNameLst>
                                      </p:cBhvr>
                                      <p:to>
                                        <p:strVal val="visible"/>
                                      </p:to>
                                    </p:set>
                                    <p:anim calcmode="lin" valueType="num">
                                      <p:cBhvr>
                                        <p:cTn id="23" dur="499" fill="hold"/>
                                        <p:tgtEl>
                                          <p:spTgt spid="2000"/>
                                        </p:tgtEl>
                                        <p:attrNameLst>
                                          <p:attrName>ppt_w</p:attrName>
                                        </p:attrNameLst>
                                      </p:cBhvr>
                                      <p:tavLst>
                                        <p:tav tm="0">
                                          <p:val>
                                            <p:fltVal val="0"/>
                                          </p:val>
                                        </p:tav>
                                        <p:tav tm="100000">
                                          <p:val>
                                            <p:strVal val="#ppt_w"/>
                                          </p:val>
                                        </p:tav>
                                      </p:tavLst>
                                    </p:anim>
                                    <p:anim calcmode="lin" valueType="num">
                                      <p:cBhvr>
                                        <p:cTn id="24" dur="499" fill="hold"/>
                                        <p:tgtEl>
                                          <p:spTgt spid="20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 grpId="3" animBg="1" advAuto="0"/>
      <p:bldP spid="1997" grpId="4" animBg="1" advAuto="0"/>
      <p:bldP spid="1998" grpId="1" animBg="1" advAuto="0"/>
      <p:bldP spid="1999" grpId="2" animBg="1" advAuto="0"/>
      <p:bldP spid="2000" grpId="5"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18606336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176809" eaLnBrk="1" fontAlgn="base" hangingPunct="1">
              <a:spcBef>
                <a:spcPct val="0"/>
              </a:spcBef>
              <a:spcAft>
                <a:spcPct val="0"/>
              </a:spcAft>
            </a:pPr>
            <a:r>
              <a:rPr lang="en-US" sz="9500" b="1" kern="1200">
                <a:solidFill>
                  <a:srgbClr val="FFFFFF"/>
                </a:solidFill>
                <a:latin typeface="Arial" charset="0"/>
                <a:cs typeface="Arial" charset="0"/>
              </a:rPr>
              <a:t>Get this presentation for free!</a:t>
            </a:r>
            <a:endParaRPr lang="en-US" sz="3300" b="1" kern="1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kern="1200" dirty="0">
                <a:solidFill>
                  <a:srgbClr val="FFFFFF"/>
                </a:solidFill>
                <a:latin typeface="Arial" charset="0"/>
                <a:ea typeface="ＭＳ Ｐゴシック" charset="0"/>
              </a:rPr>
              <a:t>Creația • BibleStudyDownloads.org</a:t>
            </a:r>
            <a:endParaRPr lang="en-US" sz="2400" b="1" kern="1200"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9583582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Hardgrunge_2.jpg" descr="Hardgrunge_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00" name="Australopithecus"/>
          <p:cNvSpPr>
            <a:spLocks noGrp="1"/>
          </p:cNvSpPr>
          <p:nvPr>
            <p:ph type="ctrTitle"/>
          </p:nvPr>
        </p:nvSpPr>
        <p:spPr>
          <a:xfrm>
            <a:off x="1828800" y="2882900"/>
            <a:ext cx="20726400" cy="2940050"/>
          </a:xfrm>
          <a:prstGeom prst="rect">
            <a:avLst/>
          </a:prstGeom>
        </p:spPr>
        <p:txBody>
          <a:bodyPr/>
          <a:lstStyle>
            <a:lvl1pPr>
              <a:defRPr sz="15000">
                <a:solidFill>
                  <a:srgbClr val="FF9300"/>
                </a:solidFill>
                <a:uFill>
                  <a:solidFill>
                    <a:srgbClr val="EC9E42"/>
                  </a:solidFill>
                </a:uFill>
              </a:defRPr>
            </a:lvl1pPr>
          </a:lstStyle>
          <a:p>
            <a:pPr>
              <a:defRPr sz="9600"/>
            </a:pPr>
            <a:r>
              <a:rPr sz="15000"/>
              <a:t>Australopithecus</a:t>
            </a:r>
          </a:p>
        </p:txBody>
      </p:sp>
      <p:sp>
        <p:nvSpPr>
          <p:cNvPr id="1101" name="“Maimuța Sudică”"/>
          <p:cNvSpPr/>
          <p:nvPr/>
        </p:nvSpPr>
        <p:spPr>
          <a:xfrm>
            <a:off x="7176070" y="6477000"/>
            <a:ext cx="10030620" cy="1498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9600">
                <a:solidFill>
                  <a:srgbClr val="FFFFFF"/>
                </a:solidFill>
                <a:uFill>
                  <a:solidFill>
                    <a:srgbClr val="FFFFFF"/>
                  </a:solidFill>
                </a:uFill>
                <a:latin typeface="DejaVu Sans Condensed"/>
                <a:ea typeface="DejaVu Sans Condensed"/>
                <a:cs typeface="DejaVu Sans Condensed"/>
                <a:sym typeface="DejaVu Sans Condensed"/>
              </a:defRPr>
            </a:lvl1pPr>
          </a:lstStyle>
          <a:p>
            <a:r>
              <a:t>“Maimuța Sudică”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104" name="image18.jpg" descr="image18.jpg"/>
          <p:cNvPicPr>
            <a:picLocks/>
          </p:cNvPicPr>
          <p:nvPr/>
        </p:nvPicPr>
        <p:blipFill>
          <a:blip r:embed="rId4">
            <a:extLst/>
          </a:blip>
          <a:stretch>
            <a:fillRect/>
          </a:stretch>
        </p:blipFill>
        <p:spPr>
          <a:xfrm>
            <a:off x="1536700" y="12699"/>
            <a:ext cx="6946901" cy="13906502"/>
          </a:xfrm>
          <a:prstGeom prst="rect">
            <a:avLst/>
          </a:prstGeom>
        </p:spPr>
      </p:pic>
      <p:grpSp>
        <p:nvGrpSpPr>
          <p:cNvPr id="1107" name="image18.jpg"/>
          <p:cNvGrpSpPr/>
          <p:nvPr/>
        </p:nvGrpSpPr>
        <p:grpSpPr>
          <a:xfrm>
            <a:off x="17919700" y="6847671"/>
            <a:ext cx="5740400" cy="6248401"/>
            <a:chOff x="0" y="0"/>
            <a:chExt cx="5740400" cy="6248400"/>
          </a:xfrm>
        </p:grpSpPr>
        <p:pic>
          <p:nvPicPr>
            <p:cNvPr id="1106" name="image18.jpg" descr="image18.jpg"/>
            <p:cNvPicPr>
              <a:picLocks noChangeAspect="1"/>
            </p:cNvPicPr>
            <p:nvPr/>
          </p:nvPicPr>
          <p:blipFill>
            <a:blip r:embed="rId5">
              <a:extLst/>
            </a:blip>
            <a:srcRect l="55780" t="3722" r="393" b="58694"/>
            <a:stretch>
              <a:fillRect/>
            </a:stretch>
          </p:blipFill>
          <p:spPr>
            <a:xfrm>
              <a:off x="215900" y="139700"/>
              <a:ext cx="5308600" cy="5689600"/>
            </a:xfrm>
            <a:prstGeom prst="rect">
              <a:avLst/>
            </a:prstGeom>
            <a:ln>
              <a:noFill/>
            </a:ln>
            <a:effectLst/>
          </p:spPr>
        </p:pic>
        <p:pic>
          <p:nvPicPr>
            <p:cNvPr id="1105" name="image18.jpg" descr="image18.jpg"/>
            <p:cNvPicPr>
              <a:picLocks/>
            </p:cNvPicPr>
            <p:nvPr/>
          </p:nvPicPr>
          <p:blipFill>
            <a:blip r:embed="rId6">
              <a:extLst/>
            </a:blip>
            <a:stretch>
              <a:fillRect/>
            </a:stretch>
          </p:blipFill>
          <p:spPr>
            <a:xfrm>
              <a:off x="0" y="0"/>
              <a:ext cx="5740400" cy="6248400"/>
            </a:xfrm>
            <a:prstGeom prst="rect">
              <a:avLst/>
            </a:prstGeom>
            <a:effectLst/>
          </p:spPr>
        </p:pic>
      </p:grpSp>
      <p:sp>
        <p:nvSpPr>
          <p:cNvPr id="1108" name="Line"/>
          <p:cNvSpPr/>
          <p:nvPr/>
        </p:nvSpPr>
        <p:spPr>
          <a:xfrm flipV="1">
            <a:off x="6172200" y="3073400"/>
            <a:ext cx="5105400" cy="4089400"/>
          </a:xfrm>
          <a:prstGeom prst="line">
            <a:avLst/>
          </a:prstGeom>
          <a:blipFill>
            <a:blip r:embed="rId7"/>
          </a:blipFill>
          <a:ln w="76200">
            <a:solidFill>
              <a:srgbClr val="FFFED5"/>
            </a:solidFill>
          </a:ln>
        </p:spPr>
        <p:txBody>
          <a:bodyPr lIns="50800" tIns="50800" rIns="50800" bIns="50800" anchor="ctr"/>
          <a:lstStyle/>
          <a:p>
            <a:endParaRPr/>
          </a:p>
        </p:txBody>
      </p:sp>
      <p:sp>
        <p:nvSpPr>
          <p:cNvPr id="1109" name="Line"/>
          <p:cNvSpPr/>
          <p:nvPr/>
        </p:nvSpPr>
        <p:spPr>
          <a:xfrm>
            <a:off x="6172200" y="8686800"/>
            <a:ext cx="5181600" cy="3962400"/>
          </a:xfrm>
          <a:prstGeom prst="line">
            <a:avLst/>
          </a:prstGeom>
          <a:blipFill>
            <a:blip r:embed="rId7"/>
          </a:blipFill>
          <a:ln w="76200">
            <a:solidFill>
              <a:srgbClr val="FFFED5"/>
            </a:solidFill>
          </a:ln>
        </p:spPr>
        <p:txBody>
          <a:bodyPr lIns="50800" tIns="50800" rIns="50800" bIns="50800" anchor="ctr"/>
          <a:lstStyle/>
          <a:p>
            <a:endParaRPr/>
          </a:p>
        </p:txBody>
      </p:sp>
      <p:pic>
        <p:nvPicPr>
          <p:cNvPr id="1110" name="image18.jpg" descr="image18.jpg"/>
          <p:cNvPicPr>
            <a:picLocks/>
          </p:cNvPicPr>
          <p:nvPr/>
        </p:nvPicPr>
        <p:blipFill>
          <a:blip r:embed="rId8">
            <a:extLst/>
          </a:blip>
          <a:stretch>
            <a:fillRect/>
          </a:stretch>
        </p:blipFill>
        <p:spPr>
          <a:xfrm>
            <a:off x="11290300" y="2959097"/>
            <a:ext cx="5537200" cy="9947968"/>
          </a:xfrm>
          <a:prstGeom prst="rect">
            <a:avLst/>
          </a:prstGeom>
        </p:spPr>
      </p:pic>
      <p:sp>
        <p:nvSpPr>
          <p:cNvPr id="1111" name="Rectangle"/>
          <p:cNvSpPr/>
          <p:nvPr/>
        </p:nvSpPr>
        <p:spPr>
          <a:xfrm>
            <a:off x="5257800" y="7086600"/>
            <a:ext cx="927100" cy="1600200"/>
          </a:xfrm>
          <a:prstGeom prst="rect">
            <a:avLst/>
          </a:prstGeom>
          <a:ln w="76200">
            <a:solidFill>
              <a:srgbClr val="FFFED5"/>
            </a:solidFill>
          </a:ln>
        </p:spPr>
        <p:txBody>
          <a:bodyPr lIns="38100" tIns="38100" rIns="38100" bIns="38100"/>
          <a:lstStyle/>
          <a:p>
            <a:pPr algn="ctr" defTabSz="914400">
              <a:buClr>
                <a:srgbClr val="FFFED5"/>
              </a:buClr>
              <a:defRPr sz="5600">
                <a:solidFill>
                  <a:srgbClr val="EC9E42"/>
                </a:solidFill>
                <a:uFill>
                  <a:solidFill>
                    <a:srgbClr val="EC9E42"/>
                  </a:solidFill>
                </a:uFill>
                <a:latin typeface="Gill Sans"/>
                <a:ea typeface="Gill Sans"/>
                <a:cs typeface="Gill Sans"/>
                <a:sym typeface="Gill Sans"/>
              </a:defRPr>
            </a:pPr>
            <a:endParaRP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16" name="“Lucy” descoperită în Etiopia (1974)"/>
          <p:cNvSpPr>
            <a:spLocks noGrp="1"/>
          </p:cNvSpPr>
          <p:nvPr>
            <p:ph type="title"/>
          </p:nvPr>
        </p:nvSpPr>
        <p:spPr>
          <a:xfrm>
            <a:off x="634871" y="1409700"/>
            <a:ext cx="23347574" cy="1993900"/>
          </a:xfrm>
          <a:prstGeom prst="rect">
            <a:avLst/>
          </a:prstGeom>
        </p:spPr>
        <p:txBody>
          <a:bodyPr/>
          <a:lstStyle/>
          <a:p>
            <a:pPr>
              <a:defRPr>
                <a:solidFill>
                  <a:srgbClr val="FF9300"/>
                </a:solidFill>
              </a:defRPr>
            </a:pPr>
            <a:r>
              <a:t>“Lucy” descoperită în Etiopia (1974)</a:t>
            </a:r>
          </a:p>
        </p:txBody>
      </p:sp>
      <p:pic>
        <p:nvPicPr>
          <p:cNvPr id="1117" name="image19.jpg" descr="image19.jpg"/>
          <p:cNvPicPr>
            <a:picLocks/>
          </p:cNvPicPr>
          <p:nvPr/>
        </p:nvPicPr>
        <p:blipFill>
          <a:blip r:embed="rId4">
            <a:extLst/>
          </a:blip>
          <a:stretch>
            <a:fillRect/>
          </a:stretch>
        </p:blipFill>
        <p:spPr>
          <a:xfrm>
            <a:off x="10696437" y="3254375"/>
            <a:ext cx="11544301" cy="9461500"/>
          </a:xfrm>
          <a:prstGeom prst="rect">
            <a:avLst/>
          </a:prstGeom>
        </p:spPr>
      </p:pic>
      <p:sp>
        <p:nvSpPr>
          <p:cNvPr id="1118" name="Australopithecus afarensis"/>
          <p:cNvSpPr/>
          <p:nvPr/>
        </p:nvSpPr>
        <p:spPr>
          <a:xfrm>
            <a:off x="1953741" y="3225800"/>
            <a:ext cx="9207501" cy="2159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000000"/>
              </a:buClr>
              <a:defRPr sz="7000">
                <a:solidFill>
                  <a:srgbClr val="FFFFFF"/>
                </a:solidFill>
                <a:uFill>
                  <a:solidFill>
                    <a:srgbClr val="FFFFFF"/>
                  </a:solidFill>
                </a:uFill>
                <a:latin typeface="DejaVu Sans Oblique"/>
                <a:ea typeface="DejaVu Sans Oblique"/>
                <a:cs typeface="DejaVu Sans Oblique"/>
                <a:sym typeface="DejaVu Sans Oblique"/>
              </a:defRPr>
            </a:lvl1pPr>
          </a:lstStyle>
          <a:p>
            <a:r>
              <a:t>Australopithecus afarensis</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23" name="De notat…"/>
          <p:cNvSpPr>
            <a:spLocks noGrp="1"/>
          </p:cNvSpPr>
          <p:nvPr>
            <p:ph type="body" sz="half" idx="1"/>
          </p:nvPr>
        </p:nvSpPr>
        <p:spPr>
          <a:xfrm>
            <a:off x="1765300" y="1498600"/>
            <a:ext cx="13246100" cy="5524752"/>
          </a:xfrm>
          <a:prstGeom prst="rect">
            <a:avLst/>
          </a:prstGeom>
        </p:spPr>
        <p:txBody>
          <a:bodyPr/>
          <a:lstStyle/>
          <a:p>
            <a:pPr>
              <a:buClr>
                <a:srgbClr val="FFFC79"/>
              </a:buClr>
              <a:defRPr sz="9600" b="1">
                <a:solidFill>
                  <a:srgbClr val="FF9300"/>
                </a:solidFill>
                <a:uFill>
                  <a:solidFill>
                    <a:srgbClr val="EC9E42"/>
                  </a:solidFill>
                </a:uFill>
              </a:defRPr>
            </a:pPr>
            <a:r>
              <a:t>De notat</a:t>
            </a:r>
          </a:p>
          <a:p>
            <a:pPr marL="857250" indent="-857250">
              <a:buClr>
                <a:srgbClr val="FF9300"/>
              </a:buClr>
              <a:buSzPct val="125000"/>
              <a:buChar char="‣"/>
              <a:defRPr>
                <a:solidFill>
                  <a:srgbClr val="E7E7E7"/>
                </a:solidFill>
                <a:uFill>
                  <a:solidFill>
                    <a:srgbClr val="E7E7E7"/>
                  </a:solidFill>
                </a:uFill>
              </a:defRPr>
            </a:pPr>
            <a:r>
              <a:t> Mâini și picioare umane</a:t>
            </a:r>
          </a:p>
          <a:p>
            <a:pPr marL="857250" indent="-857250">
              <a:buClr>
                <a:srgbClr val="FF9300"/>
              </a:buClr>
              <a:buSzPct val="125000"/>
              <a:buChar char="‣"/>
              <a:defRPr>
                <a:solidFill>
                  <a:srgbClr val="E7E7E7"/>
                </a:solidFill>
                <a:uFill>
                  <a:solidFill>
                    <a:srgbClr val="E7E7E7"/>
                  </a:solidFill>
                </a:uFill>
              </a:defRPr>
            </a:pPr>
            <a:r>
              <a:t> Postură verticală</a:t>
            </a:r>
          </a:p>
          <a:p>
            <a:pPr marL="857250" indent="-857250">
              <a:buClr>
                <a:srgbClr val="FF9300"/>
              </a:buClr>
              <a:buSzPct val="125000"/>
              <a:buChar char="‣"/>
              <a:defRPr>
                <a:solidFill>
                  <a:srgbClr val="E7E7E7"/>
                </a:solidFill>
                <a:uFill>
                  <a:solidFill>
                    <a:srgbClr val="E7E7E7"/>
                  </a:solidFill>
                </a:uFill>
              </a:defRPr>
            </a:pPr>
            <a:r>
              <a:t> Față ca de maimuță</a:t>
            </a:r>
          </a:p>
        </p:txBody>
      </p:sp>
      <p:pic>
        <p:nvPicPr>
          <p:cNvPr id="1124" name="image20.jpg" descr="image20.jpg"/>
          <p:cNvPicPr>
            <a:picLocks/>
          </p:cNvPicPr>
          <p:nvPr/>
        </p:nvPicPr>
        <p:blipFill>
          <a:blip r:embed="rId4">
            <a:extLst/>
          </a:blip>
          <a:stretch>
            <a:fillRect/>
          </a:stretch>
        </p:blipFill>
        <p:spPr>
          <a:xfrm>
            <a:off x="16090900" y="1384300"/>
            <a:ext cx="6629400" cy="11499124"/>
          </a:xfrm>
          <a:prstGeom prst="rect">
            <a:avLst/>
          </a:prstGeom>
        </p:spPr>
      </p:pic>
      <p:sp>
        <p:nvSpPr>
          <p:cNvPr id="1125" name="Adevărul…"/>
          <p:cNvSpPr/>
          <p:nvPr/>
        </p:nvSpPr>
        <p:spPr>
          <a:xfrm>
            <a:off x="1886323" y="7175752"/>
            <a:ext cx="13258801" cy="4596385"/>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90000"/>
              </a:lnSpc>
              <a:spcBef>
                <a:spcPts val="2500"/>
              </a:spcBef>
              <a:buClr>
                <a:srgbClr val="FFFC79"/>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Adevărul</a:t>
            </a:r>
          </a:p>
          <a:p>
            <a:pPr defTabSz="914400">
              <a:lnSpc>
                <a:spcPct val="90000"/>
              </a:lnSpc>
              <a:spcBef>
                <a:spcPts val="25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Mers în patru labe (pe nodurile degetelor) similar cu bonobo sau gorila</a:t>
            </a:r>
          </a:p>
        </p:txBody>
      </p:sp>
      <p:pic>
        <p:nvPicPr>
          <p:cNvPr id="1126" name="LucyExhibit_03.jpg" descr="LucyExhibit_03.jpg"/>
          <p:cNvPicPr>
            <a:picLocks noChangeAspect="1"/>
          </p:cNvPicPr>
          <p:nvPr/>
        </p:nvPicPr>
        <p:blipFill>
          <a:blip r:embed="rId5">
            <a:extLst/>
          </a:blip>
          <a:stretch>
            <a:fillRect/>
          </a:stretch>
        </p:blipFill>
        <p:spPr>
          <a:xfrm>
            <a:off x="15664031" y="1206263"/>
            <a:ext cx="7481103" cy="11303477"/>
          </a:xfrm>
          <a:prstGeom prst="rect">
            <a:avLst/>
          </a:prstGeom>
          <a:ln w="12700">
            <a:miter lim="400000"/>
          </a:ln>
        </p:spPr>
      </p:pic>
      <p:sp>
        <p:nvSpPr>
          <p:cNvPr id="1127" name="Creation Museum"/>
          <p:cNvSpPr/>
          <p:nvPr/>
        </p:nvSpPr>
        <p:spPr>
          <a:xfrm>
            <a:off x="15656098" y="1206500"/>
            <a:ext cx="7493001" cy="1930400"/>
          </a:xfrm>
          <a:prstGeom prst="rect">
            <a:avLst/>
          </a:prstGeom>
          <a:solidFill>
            <a:srgbClr val="FFAA00"/>
          </a:solidFill>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a:lnSpc>
                <a:spcPct val="80000"/>
              </a:lnSpc>
              <a:buClr>
                <a:srgbClr val="000000"/>
              </a:buClr>
              <a:defRPr sz="7000" b="1">
                <a:solidFill>
                  <a:srgbClr val="FFFFFF"/>
                </a:solidFill>
                <a:uFill>
                  <a:solidFill>
                    <a:srgbClr val="FFFFFF"/>
                  </a:solidFill>
                </a:uFill>
                <a:latin typeface="Gill Sans"/>
                <a:ea typeface="Gill Sans"/>
                <a:cs typeface="Gill Sans"/>
                <a:sym typeface="Gill Sans"/>
              </a:defRPr>
            </a:lvl1pPr>
          </a:lstStyle>
          <a:p>
            <a:r>
              <a:t>Creation Museum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25"/>
                                        </p:tgtEl>
                                        <p:attrNameLst>
                                          <p:attrName>style.visibility</p:attrName>
                                        </p:attrNameLst>
                                      </p:cBhvr>
                                      <p:to>
                                        <p:strVal val="visible"/>
                                      </p:to>
                                    </p:set>
                                    <p:animEffect transition="in" filter="wipe(up)">
                                      <p:cBhvr>
                                        <p:cTn id="7" dur="500"/>
                                        <p:tgtEl>
                                          <p:spTgt spid="11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124"/>
                                        </p:tgtEl>
                                      </p:cBhvr>
                                    </p:animEffect>
                                    <p:set>
                                      <p:cBhvr>
                                        <p:cTn id="12" fill="hold">
                                          <p:stCondLst>
                                            <p:cond delay="499"/>
                                          </p:stCondLst>
                                        </p:cTn>
                                        <p:tgtEl>
                                          <p:spTgt spid="1124"/>
                                        </p:tgtEl>
                                        <p:attrNameLst>
                                          <p:attrName>style.visibility</p:attrName>
                                        </p:attrNameLst>
                                      </p:cBhvr>
                                      <p:to>
                                        <p:strVal val="hidden"/>
                                      </p:to>
                                    </p:se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1126"/>
                                        </p:tgtEl>
                                        <p:attrNameLst>
                                          <p:attrName>style.visibility</p:attrName>
                                        </p:attrNameLst>
                                      </p:cBhvr>
                                      <p:to>
                                        <p:strVal val="visible"/>
                                      </p:to>
                                    </p:set>
                                    <p:animEffect transition="in" filter="dissolve">
                                      <p:cBhvr>
                                        <p:cTn id="16" dur="500"/>
                                        <p:tgtEl>
                                          <p:spTgt spid="1126"/>
                                        </p:tgtEl>
                                      </p:cBhvr>
                                    </p:animEffect>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1127"/>
                                        </p:tgtEl>
                                        <p:attrNameLst>
                                          <p:attrName>style.visibility</p:attrName>
                                        </p:attrNameLst>
                                      </p:cBhvr>
                                      <p:to>
                                        <p:strVal val="visible"/>
                                      </p:to>
                                    </p:set>
                                    <p:animEffect transition="in" filter="dissolve">
                                      <p:cBhvr>
                                        <p:cTn id="20"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4" grpId="2" animBg="1" advAuto="0"/>
      <p:bldP spid="1125" grpId="1" animBg="1" advAuto="0"/>
      <p:bldP spid="1126" grpId="3" animBg="1" advAuto="0"/>
      <p:bldP spid="1127" grpId="4"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132" name="image20.jpg" descr="image20.jpg"/>
          <p:cNvPicPr>
            <a:picLocks/>
          </p:cNvPicPr>
          <p:nvPr/>
        </p:nvPicPr>
        <p:blipFill>
          <a:blip r:embed="rId4">
            <a:extLst/>
          </a:blip>
          <a:stretch>
            <a:fillRect/>
          </a:stretch>
        </p:blipFill>
        <p:spPr>
          <a:xfrm>
            <a:off x="16815847" y="460935"/>
            <a:ext cx="6829968" cy="11167783"/>
          </a:xfrm>
          <a:prstGeom prst="rect">
            <a:avLst/>
          </a:prstGeom>
        </p:spPr>
      </p:pic>
      <p:sp>
        <p:nvSpPr>
          <p:cNvPr id="1133" name="Muzeul de Istorie Naturală Londra"/>
          <p:cNvSpPr>
            <a:spLocks noGrp="1"/>
          </p:cNvSpPr>
          <p:nvPr>
            <p:ph type="body" sz="quarter" idx="1"/>
          </p:nvPr>
        </p:nvSpPr>
        <p:spPr>
          <a:xfrm>
            <a:off x="14876124" y="11254966"/>
            <a:ext cx="9476500" cy="2207034"/>
          </a:xfrm>
          <a:prstGeom prst="rect">
            <a:avLst/>
          </a:prstGeom>
        </p:spPr>
        <p:txBody>
          <a:bodyPr/>
          <a:lstStyle>
            <a:lvl1pPr algn="ctr">
              <a:buClr>
                <a:srgbClr val="F5F5F5"/>
              </a:buClr>
              <a:defRPr b="1">
                <a:solidFill>
                  <a:srgbClr val="EC9E42"/>
                </a:solidFill>
                <a:uFill>
                  <a:solidFill>
                    <a:srgbClr val="EC9E42"/>
                  </a:solidFill>
                </a:uFill>
              </a:defRPr>
            </a:lvl1pPr>
          </a:lstStyle>
          <a:p>
            <a:r>
              <a:t>Muzeul de Istorie Naturală Londra</a:t>
            </a:r>
          </a:p>
        </p:txBody>
      </p:sp>
      <p:grpSp>
        <p:nvGrpSpPr>
          <p:cNvPr id="1136" name="Group"/>
          <p:cNvGrpSpPr/>
          <p:nvPr/>
        </p:nvGrpSpPr>
        <p:grpSpPr>
          <a:xfrm>
            <a:off x="605506" y="348129"/>
            <a:ext cx="8841186" cy="13122089"/>
            <a:chOff x="-537882" y="12700"/>
            <a:chExt cx="8841184" cy="13122088"/>
          </a:xfrm>
        </p:grpSpPr>
        <p:pic>
          <p:nvPicPr>
            <p:cNvPr id="1134" name="image21.jpg" descr="image21.jpg"/>
            <p:cNvPicPr>
              <a:picLocks/>
            </p:cNvPicPr>
            <p:nvPr/>
          </p:nvPicPr>
          <p:blipFill>
            <a:blip r:embed="rId5">
              <a:extLst/>
            </a:blip>
            <a:stretch>
              <a:fillRect/>
            </a:stretch>
          </p:blipFill>
          <p:spPr>
            <a:xfrm>
              <a:off x="12700" y="12700"/>
              <a:ext cx="7187249" cy="11365007"/>
            </a:xfrm>
            <a:prstGeom prst="rect">
              <a:avLst/>
            </a:prstGeom>
            <a:effectLst/>
          </p:spPr>
        </p:pic>
        <p:sp>
          <p:nvSpPr>
            <p:cNvPr id="1135" name="Grădina Zoologică…"/>
            <p:cNvSpPr/>
            <p:nvPr/>
          </p:nvSpPr>
          <p:spPr>
            <a:xfrm>
              <a:off x="-537883" y="11001188"/>
              <a:ext cx="8841186" cy="21336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914400">
                <a:buClr>
                  <a:srgbClr val="F5F5F5"/>
                </a:buClr>
                <a:defRPr sz="72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Grădina Zoologică</a:t>
              </a:r>
            </a:p>
            <a:p>
              <a:pPr algn="ctr" defTabSz="914400">
                <a:buClr>
                  <a:srgbClr val="F5F5F5"/>
                </a:buClr>
                <a:defRPr sz="72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 St. Louis</a:t>
              </a:r>
            </a:p>
          </p:txBody>
        </p:sp>
      </p:grpSp>
      <p:pic>
        <p:nvPicPr>
          <p:cNvPr id="1137" name="image21.jpg" descr="image21.jpg"/>
          <p:cNvPicPr>
            <a:picLocks/>
          </p:cNvPicPr>
          <p:nvPr/>
        </p:nvPicPr>
        <p:blipFill>
          <a:blip r:embed="rId6">
            <a:extLst/>
          </a:blip>
          <a:stretch>
            <a:fillRect/>
          </a:stretch>
        </p:blipFill>
        <p:spPr>
          <a:xfrm>
            <a:off x="1902012" y="803835"/>
            <a:ext cx="5791490" cy="49784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36"/>
                                        </p:tgtEl>
                                        <p:attrNameLst>
                                          <p:attrName>style.visibility</p:attrName>
                                        </p:attrNameLst>
                                      </p:cBhvr>
                                      <p:to>
                                        <p:strVal val="visible"/>
                                      </p:to>
                                    </p:set>
                                    <p:animEffect transition="in" filter="wipe(left)">
                                      <p:cBhvr>
                                        <p:cTn id="7" dur="500"/>
                                        <p:tgtEl>
                                          <p:spTgt spid="113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1137"/>
                                        </p:tgtEl>
                                        <p:attrNameLst>
                                          <p:attrName>style.visibility</p:attrName>
                                        </p:attrNameLst>
                                      </p:cBhvr>
                                      <p:to>
                                        <p:strVal val="visible"/>
                                      </p:to>
                                    </p:set>
                                    <p:anim calcmode="lin" valueType="num">
                                      <p:cBhvr>
                                        <p:cTn id="12" dur="500" fill="hold"/>
                                        <p:tgtEl>
                                          <p:spTgt spid="1137"/>
                                        </p:tgtEl>
                                        <p:attrNameLst>
                                          <p:attrName>ppt_w</p:attrName>
                                        </p:attrNameLst>
                                      </p:cBhvr>
                                      <p:tavLst>
                                        <p:tav tm="0">
                                          <p:val>
                                            <p:fltVal val="0"/>
                                          </p:val>
                                        </p:tav>
                                        <p:tav tm="100000">
                                          <p:val>
                                            <p:strVal val="#ppt_w"/>
                                          </p:val>
                                        </p:tav>
                                      </p:tavLst>
                                    </p:anim>
                                    <p:anim calcmode="lin" valueType="num">
                                      <p:cBhvr>
                                        <p:cTn id="13" dur="500" fill="hold"/>
                                        <p:tgtEl>
                                          <p:spTgt spid="1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1" animBg="1" advAuto="0"/>
      <p:bldP spid="1137"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142" name="Chimpanzee baby face.jpg" descr="Chimpanzee baby face.jpg"/>
          <p:cNvPicPr>
            <a:picLocks/>
          </p:cNvPicPr>
          <p:nvPr/>
        </p:nvPicPr>
        <p:blipFill>
          <a:blip r:embed="rId4">
            <a:extLst/>
          </a:blip>
          <a:stretch>
            <a:fillRect/>
          </a:stretch>
        </p:blipFill>
        <p:spPr>
          <a:xfrm>
            <a:off x="12496800" y="863600"/>
            <a:ext cx="6083300" cy="5905500"/>
          </a:xfrm>
          <a:prstGeom prst="rect">
            <a:avLst/>
          </a:prstGeom>
        </p:spPr>
      </p:pic>
      <p:pic>
        <p:nvPicPr>
          <p:cNvPr id="1143" name="Chimpanzee adult face.jpg" descr="Chimpanzee adult face.jpg"/>
          <p:cNvPicPr>
            <a:picLocks/>
          </p:cNvPicPr>
          <p:nvPr/>
        </p:nvPicPr>
        <p:blipFill>
          <a:blip r:embed="rId5">
            <a:extLst/>
          </a:blip>
          <a:stretch>
            <a:fillRect/>
          </a:stretch>
        </p:blipFill>
        <p:spPr>
          <a:xfrm>
            <a:off x="12473027" y="7001129"/>
            <a:ext cx="6210301" cy="6426201"/>
          </a:xfrm>
          <a:prstGeom prst="rect">
            <a:avLst/>
          </a:prstGeom>
        </p:spPr>
      </p:pic>
      <p:pic>
        <p:nvPicPr>
          <p:cNvPr id="1144" name="Gorilla face.jpg" descr="Gorilla face.jpg"/>
          <p:cNvPicPr>
            <a:picLocks/>
          </p:cNvPicPr>
          <p:nvPr/>
        </p:nvPicPr>
        <p:blipFill>
          <a:blip r:embed="rId6">
            <a:extLst/>
          </a:blip>
          <a:stretch>
            <a:fillRect/>
          </a:stretch>
        </p:blipFill>
        <p:spPr>
          <a:xfrm>
            <a:off x="5786966" y="7081778"/>
            <a:ext cx="6400801" cy="6286501"/>
          </a:xfrm>
          <a:prstGeom prst="rect">
            <a:avLst/>
          </a:prstGeom>
        </p:spPr>
      </p:pic>
      <p:pic>
        <p:nvPicPr>
          <p:cNvPr id="1145" name="Karabo 2011 face.jpg" descr="Karabo 2011 face.jpg"/>
          <p:cNvPicPr>
            <a:picLocks/>
          </p:cNvPicPr>
          <p:nvPr/>
        </p:nvPicPr>
        <p:blipFill>
          <a:blip r:embed="rId7">
            <a:extLst/>
          </a:blip>
          <a:stretch>
            <a:fillRect/>
          </a:stretch>
        </p:blipFill>
        <p:spPr>
          <a:xfrm>
            <a:off x="5791200" y="920750"/>
            <a:ext cx="6324600" cy="59055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45"/>
                                        </p:tgtEl>
                                        <p:attrNameLst>
                                          <p:attrName>style.visibility</p:attrName>
                                        </p:attrNameLst>
                                      </p:cBhvr>
                                      <p:to>
                                        <p:strVal val="visible"/>
                                      </p:to>
                                    </p:set>
                                    <p:animEffect transition="in" filter="wipe(up)">
                                      <p:cBhvr>
                                        <p:cTn id="7" dur="250"/>
                                        <p:tgtEl>
                                          <p:spTgt spid="1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150" name="image20.jpg" descr="image20.jpg"/>
          <p:cNvPicPr>
            <a:picLocks/>
          </p:cNvPicPr>
          <p:nvPr/>
        </p:nvPicPr>
        <p:blipFill>
          <a:blip r:embed="rId4">
            <a:extLst/>
          </a:blip>
          <a:stretch>
            <a:fillRect/>
          </a:stretch>
        </p:blipFill>
        <p:spPr>
          <a:xfrm>
            <a:off x="16815847" y="774700"/>
            <a:ext cx="6829968" cy="11167782"/>
          </a:xfrm>
          <a:prstGeom prst="rect">
            <a:avLst/>
          </a:prstGeom>
        </p:spPr>
      </p:pic>
      <p:sp>
        <p:nvSpPr>
          <p:cNvPr id="1151" name="Muzeul de Istorie Naturală Londra"/>
          <p:cNvSpPr>
            <a:spLocks noGrp="1"/>
          </p:cNvSpPr>
          <p:nvPr>
            <p:ph type="body" sz="quarter" idx="1"/>
          </p:nvPr>
        </p:nvSpPr>
        <p:spPr>
          <a:xfrm>
            <a:off x="16687800" y="11938000"/>
            <a:ext cx="6858000" cy="1524000"/>
          </a:xfrm>
          <a:prstGeom prst="rect">
            <a:avLst/>
          </a:prstGeom>
        </p:spPr>
        <p:txBody>
          <a:bodyPr/>
          <a:lstStyle>
            <a:lvl1pPr algn="ctr">
              <a:buClr>
                <a:srgbClr val="F5F5F5"/>
              </a:buClr>
              <a:defRPr sz="5000" b="1">
                <a:solidFill>
                  <a:srgbClr val="FF9300"/>
                </a:solidFill>
                <a:uFill>
                  <a:solidFill>
                    <a:srgbClr val="EC9E42"/>
                  </a:solidFill>
                </a:uFill>
              </a:defRPr>
            </a:lvl1pPr>
          </a:lstStyle>
          <a:p>
            <a:r>
              <a:t>Muzeul de Istorie Naturală Londra</a:t>
            </a:r>
          </a:p>
        </p:txBody>
      </p:sp>
      <p:grpSp>
        <p:nvGrpSpPr>
          <p:cNvPr id="1154" name="Group"/>
          <p:cNvGrpSpPr/>
          <p:nvPr/>
        </p:nvGrpSpPr>
        <p:grpSpPr>
          <a:xfrm>
            <a:off x="784800" y="725394"/>
            <a:ext cx="7199950" cy="12685806"/>
            <a:chOff x="0" y="12700"/>
            <a:chExt cx="7199948" cy="12685805"/>
          </a:xfrm>
        </p:grpSpPr>
        <p:sp>
          <p:nvSpPr>
            <p:cNvPr id="1152" name="Grădina Zoologică St. Louis"/>
            <p:cNvSpPr/>
            <p:nvPr/>
          </p:nvSpPr>
          <p:spPr>
            <a:xfrm>
              <a:off x="0" y="11225305"/>
              <a:ext cx="6870700" cy="14732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Grădina Zoologică St. Louis</a:t>
              </a:r>
            </a:p>
          </p:txBody>
        </p:sp>
        <p:pic>
          <p:nvPicPr>
            <p:cNvPr id="1153" name="image21.jpg" descr="image21.jpg"/>
            <p:cNvPicPr>
              <a:picLocks/>
            </p:cNvPicPr>
            <p:nvPr/>
          </p:nvPicPr>
          <p:blipFill>
            <a:blip r:embed="rId5">
              <a:extLst/>
            </a:blip>
            <a:stretch>
              <a:fillRect/>
            </a:stretch>
          </p:blipFill>
          <p:spPr>
            <a:xfrm>
              <a:off x="12700" y="12700"/>
              <a:ext cx="7187249" cy="11365007"/>
            </a:xfrm>
            <a:prstGeom prst="rect">
              <a:avLst/>
            </a:prstGeom>
            <a:effectLst/>
          </p:spPr>
        </p:pic>
      </p:grpSp>
      <p:grpSp>
        <p:nvGrpSpPr>
          <p:cNvPr id="1157" name="Group"/>
          <p:cNvGrpSpPr/>
          <p:nvPr/>
        </p:nvGrpSpPr>
        <p:grpSpPr>
          <a:xfrm>
            <a:off x="8915400" y="779181"/>
            <a:ext cx="6870700" cy="17051619"/>
            <a:chOff x="0" y="12700"/>
            <a:chExt cx="6870700" cy="17051618"/>
          </a:xfrm>
        </p:grpSpPr>
        <p:pic>
          <p:nvPicPr>
            <p:cNvPr id="1155" name="image22.jpg" descr="image22.jpg"/>
            <p:cNvPicPr>
              <a:picLocks/>
            </p:cNvPicPr>
            <p:nvPr/>
          </p:nvPicPr>
          <p:blipFill>
            <a:blip r:embed="rId6">
              <a:extLst/>
            </a:blip>
            <a:stretch>
              <a:fillRect/>
            </a:stretch>
          </p:blipFill>
          <p:spPr>
            <a:xfrm>
              <a:off x="927100" y="12700"/>
              <a:ext cx="5245100" cy="11163300"/>
            </a:xfrm>
            <a:prstGeom prst="rect">
              <a:avLst/>
            </a:prstGeom>
            <a:effectLst/>
          </p:spPr>
        </p:pic>
        <p:sp>
          <p:nvSpPr>
            <p:cNvPr id="1156" name="Muzeul Câmpului (Field) Chicago"/>
            <p:cNvSpPr/>
            <p:nvPr/>
          </p:nvSpPr>
          <p:spPr>
            <a:xfrm>
              <a:off x="0" y="11171518"/>
              <a:ext cx="6870700" cy="58928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Muzeul Câmpului (Field) Chicago</a:t>
              </a: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p:txBody>
        </p:sp>
      </p:grpSp>
      <p:grpSp>
        <p:nvGrpSpPr>
          <p:cNvPr id="1160" name="Group"/>
          <p:cNvGrpSpPr/>
          <p:nvPr/>
        </p:nvGrpSpPr>
        <p:grpSpPr>
          <a:xfrm>
            <a:off x="7356609" y="3289300"/>
            <a:ext cx="10051782" cy="8447741"/>
            <a:chOff x="0" y="12700"/>
            <a:chExt cx="10051780" cy="8447740"/>
          </a:xfrm>
        </p:grpSpPr>
        <p:pic>
          <p:nvPicPr>
            <p:cNvPr id="1158" name="image23.jpg" descr="image23.jpg"/>
            <p:cNvPicPr>
              <a:picLocks/>
            </p:cNvPicPr>
            <p:nvPr/>
          </p:nvPicPr>
          <p:blipFill>
            <a:blip r:embed="rId7">
              <a:extLst/>
            </a:blip>
            <a:stretch>
              <a:fillRect/>
            </a:stretch>
          </p:blipFill>
          <p:spPr>
            <a:xfrm>
              <a:off x="12700" y="12700"/>
              <a:ext cx="10039081" cy="7662738"/>
            </a:xfrm>
            <a:prstGeom prst="rect">
              <a:avLst/>
            </a:prstGeom>
            <a:effectLst/>
          </p:spPr>
        </p:pic>
        <p:sp>
          <p:nvSpPr>
            <p:cNvPr id="1159" name="BBC, 2006"/>
            <p:cNvSpPr/>
            <p:nvPr/>
          </p:nvSpPr>
          <p:spPr>
            <a:xfrm>
              <a:off x="0" y="7012640"/>
              <a:ext cx="9988281" cy="1447801"/>
            </a:xfrm>
            <a:prstGeom prst="rect">
              <a:avLst/>
            </a:prstGeom>
            <a:solidFill>
              <a:srgbClr val="000000"/>
            </a:solidFill>
            <a:ln w="9525" cap="flat">
              <a:solidFill>
                <a:srgbClr val="B8EFC1"/>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914400">
                <a:buClr>
                  <a:srgbClr val="F5F5F5"/>
                </a:buClr>
                <a:defRPr sz="7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BBC, 2006</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57"/>
                                        </p:tgtEl>
                                        <p:attrNameLst>
                                          <p:attrName>style.visibility</p:attrName>
                                        </p:attrNameLst>
                                      </p:cBhvr>
                                      <p:to>
                                        <p:strVal val="visible"/>
                                      </p:to>
                                    </p:set>
                                    <p:anim calcmode="lin" valueType="num">
                                      <p:cBhvr>
                                        <p:cTn id="7" dur="500" fill="hold"/>
                                        <p:tgtEl>
                                          <p:spTgt spid="1157"/>
                                        </p:tgtEl>
                                        <p:attrNameLst>
                                          <p:attrName>ppt_w</p:attrName>
                                        </p:attrNameLst>
                                      </p:cBhvr>
                                      <p:tavLst>
                                        <p:tav tm="0">
                                          <p:val>
                                            <p:fltVal val="0"/>
                                          </p:val>
                                        </p:tav>
                                        <p:tav tm="100000">
                                          <p:val>
                                            <p:strVal val="#ppt_w"/>
                                          </p:val>
                                        </p:tav>
                                      </p:tavLst>
                                    </p:anim>
                                    <p:anim calcmode="lin" valueType="num">
                                      <p:cBhvr>
                                        <p:cTn id="8" dur="500" fill="hold"/>
                                        <p:tgtEl>
                                          <p:spTgt spid="11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160"/>
                                        </p:tgtEl>
                                        <p:attrNameLst>
                                          <p:attrName>style.visibility</p:attrName>
                                        </p:attrNameLst>
                                      </p:cBhvr>
                                      <p:to>
                                        <p:strVal val="visible"/>
                                      </p:to>
                                    </p:set>
                                    <p:anim calcmode="lin" valueType="num">
                                      <p:cBhvr>
                                        <p:cTn id="13" dur="500" fill="hold"/>
                                        <p:tgtEl>
                                          <p:spTgt spid="1160"/>
                                        </p:tgtEl>
                                        <p:attrNameLst>
                                          <p:attrName>ppt_w</p:attrName>
                                        </p:attrNameLst>
                                      </p:cBhvr>
                                      <p:tavLst>
                                        <p:tav tm="0">
                                          <p:val>
                                            <p:fltVal val="0"/>
                                          </p:val>
                                        </p:tav>
                                        <p:tav tm="100000">
                                          <p:val>
                                            <p:strVal val="#ppt_w"/>
                                          </p:val>
                                        </p:tav>
                                      </p:tavLst>
                                    </p:anim>
                                    <p:anim calcmode="lin" valueType="num">
                                      <p:cBhvr>
                                        <p:cTn id="14" dur="500" fill="hold"/>
                                        <p:tgtEl>
                                          <p:spTgt spid="11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 grpId="1" animBg="1" advAuto="0"/>
      <p:bldP spid="1160"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165" name="Lucy--Science 2013.jpg" descr="Lucy--Science 2013.jpg"/>
          <p:cNvPicPr>
            <a:picLocks noChangeAspect="1"/>
          </p:cNvPicPr>
          <p:nvPr/>
        </p:nvPicPr>
        <p:blipFill>
          <a:blip r:embed="rId4">
            <a:extLst/>
          </a:blip>
          <a:stretch>
            <a:fillRect/>
          </a:stretch>
        </p:blipFill>
        <p:spPr>
          <a:xfrm>
            <a:off x="13601700" y="546100"/>
            <a:ext cx="7620000" cy="11290300"/>
          </a:xfrm>
          <a:prstGeom prst="rect">
            <a:avLst/>
          </a:prstGeom>
          <a:ln w="12700">
            <a:miter lim="400000"/>
          </a:ln>
        </p:spPr>
      </p:pic>
      <p:pic>
        <p:nvPicPr>
          <p:cNvPr id="1166" name="Lucy Smithsonian 2012.jpg" descr="Lucy Smithsonian 2012.jpg"/>
          <p:cNvPicPr>
            <a:picLocks noChangeAspect="1"/>
          </p:cNvPicPr>
          <p:nvPr/>
        </p:nvPicPr>
        <p:blipFill>
          <a:blip r:embed="rId5">
            <a:extLst/>
          </a:blip>
          <a:stretch>
            <a:fillRect/>
          </a:stretch>
        </p:blipFill>
        <p:spPr>
          <a:xfrm>
            <a:off x="2946400" y="546100"/>
            <a:ext cx="8458200" cy="11291287"/>
          </a:xfrm>
          <a:prstGeom prst="rect">
            <a:avLst/>
          </a:prstGeom>
          <a:ln w="12700">
            <a:miter lim="400000"/>
          </a:ln>
        </p:spPr>
      </p:pic>
      <p:sp>
        <p:nvSpPr>
          <p:cNvPr id="1167" name="Science, 2013"/>
          <p:cNvSpPr/>
          <p:nvPr/>
        </p:nvSpPr>
        <p:spPr>
          <a:xfrm>
            <a:off x="14140110" y="12026900"/>
            <a:ext cx="6541940" cy="1143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defTabSz="914400">
              <a:buClr>
                <a:srgbClr val="000000"/>
              </a:buClr>
              <a:defRPr sz="7200">
                <a:solidFill>
                  <a:srgbClr val="FFFFFF"/>
                </a:solidFill>
                <a:uFill>
                  <a:solidFill>
                    <a:srgbClr val="FFFFFF"/>
                  </a:solidFill>
                </a:uFill>
                <a:latin typeface="DejaVu Sans"/>
                <a:ea typeface="DejaVu Sans"/>
                <a:cs typeface="DejaVu Sans"/>
                <a:sym typeface="DejaVu Sans"/>
              </a:defRPr>
            </a:pPr>
            <a:r>
              <a:rPr>
                <a:latin typeface="DejaVu Sans Oblique"/>
                <a:ea typeface="DejaVu Sans Oblique"/>
                <a:cs typeface="DejaVu Sans Oblique"/>
                <a:sym typeface="DejaVu Sans Oblique"/>
              </a:rPr>
              <a:t>Science</a:t>
            </a:r>
            <a:r>
              <a:t>, 2013</a:t>
            </a:r>
          </a:p>
        </p:txBody>
      </p:sp>
      <p:sp>
        <p:nvSpPr>
          <p:cNvPr id="1168" name="Smithsonian, 2012"/>
          <p:cNvSpPr/>
          <p:nvPr/>
        </p:nvSpPr>
        <p:spPr>
          <a:xfrm>
            <a:off x="2834927" y="12026900"/>
            <a:ext cx="8669884" cy="1143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defTabSz="914400">
              <a:buClr>
                <a:srgbClr val="000000"/>
              </a:buClr>
              <a:defRPr sz="7200">
                <a:solidFill>
                  <a:srgbClr val="FFFFFF"/>
                </a:solidFill>
                <a:uFill>
                  <a:solidFill>
                    <a:srgbClr val="FFFFFF"/>
                  </a:solidFill>
                </a:uFill>
                <a:latin typeface="DejaVu Sans"/>
                <a:ea typeface="DejaVu Sans"/>
                <a:cs typeface="DejaVu Sans"/>
                <a:sym typeface="DejaVu Sans"/>
              </a:defRPr>
            </a:pPr>
            <a:r>
              <a:rPr>
                <a:latin typeface="DejaVu Sans Oblique"/>
                <a:ea typeface="DejaVu Sans Oblique"/>
                <a:cs typeface="DejaVu Sans Oblique"/>
                <a:sym typeface="DejaVu Sans Oblique"/>
              </a:rPr>
              <a:t>Smithsonian</a:t>
            </a:r>
            <a:r>
              <a:t>, 2012</a:t>
            </a:r>
          </a:p>
        </p:txBody>
      </p:sp>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2"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73" name="Richard Leakey (Director, Kenya National Museums), The Making of Mankind (New York: E. P. Dutton, 1981), p. 71."/>
          <p:cNvSpPr>
            <a:spLocks noGrp="1"/>
          </p:cNvSpPr>
          <p:nvPr>
            <p:ph type="body" idx="13"/>
          </p:nvPr>
        </p:nvSpPr>
        <p:spPr>
          <a:prstGeom prst="rect">
            <a:avLst/>
          </a:prstGeom>
        </p:spPr>
        <p:txBody>
          <a:bodyPr/>
          <a:lstStyle/>
          <a:p>
            <a:pPr>
              <a:buClr>
                <a:srgbClr val="FFFFFF"/>
              </a:buClr>
            </a:pPr>
            <a:r>
              <a:rPr>
                <a:solidFill>
                  <a:srgbClr val="FFFFFF"/>
                </a:solidFill>
                <a:uFill>
                  <a:solidFill>
                    <a:srgbClr val="FFFFFF"/>
                  </a:solidFill>
                </a:uFill>
              </a:rPr>
              <a:t>Richard Leakey (Director, Kenya National Museums),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Making of Mankind</a:t>
            </a:r>
            <a:r>
              <a:rPr>
                <a:solidFill>
                  <a:srgbClr val="FFFFFF"/>
                </a:solidFill>
                <a:uFill>
                  <a:solidFill>
                    <a:srgbClr val="FFFFFF"/>
                  </a:solidFill>
                </a:uFill>
              </a:rPr>
              <a:t> (New York: E. P. Dutton, 1981), p. 71.</a:t>
            </a:r>
          </a:p>
        </p:txBody>
      </p:sp>
      <p:sp>
        <p:nvSpPr>
          <p:cNvPr id="1174" name="În 1981: “Noi acum putem spune că australopithecinii au mers vertical.”"/>
          <p:cNvSpPr>
            <a:spLocks noGrp="1"/>
          </p:cNvSpPr>
          <p:nvPr>
            <p:ph type="body" idx="1"/>
          </p:nvPr>
        </p:nvSpPr>
        <p:spPr>
          <a:xfrm>
            <a:off x="1752600" y="939800"/>
            <a:ext cx="20866100" cy="9245600"/>
          </a:xfrm>
          <a:prstGeom prst="rect">
            <a:avLst/>
          </a:prstGeom>
        </p:spPr>
        <p:txBody>
          <a:bodyPr/>
          <a:lstStyle/>
          <a:p>
            <a:pPr>
              <a:buClr>
                <a:srgbClr val="FFFC79"/>
              </a:buClr>
              <a:defRPr>
                <a:solidFill>
                  <a:srgbClr val="F5F5F5"/>
                </a:solidFill>
                <a:uFill>
                  <a:solidFill>
                    <a:srgbClr val="F5F5F5"/>
                  </a:solidFill>
                </a:uFill>
              </a:defRPr>
            </a:pPr>
            <a:r>
              <a:rPr sz="9600" b="1">
                <a:solidFill>
                  <a:srgbClr val="FF9300"/>
                </a:solidFill>
                <a:uFill>
                  <a:solidFill>
                    <a:srgbClr val="EC9E42"/>
                  </a:solidFill>
                </a:uFill>
              </a:rPr>
              <a:t>În 1981:</a:t>
            </a:r>
            <a:r>
              <a:rPr b="1">
                <a:solidFill>
                  <a:srgbClr val="FFFC79"/>
                </a:solidFill>
                <a:uFill>
                  <a:solidFill>
                    <a:srgbClr val="FFFC79"/>
                  </a:solidFill>
                </a:uFill>
              </a:rPr>
              <a:t> </a:t>
            </a:r>
            <a:r>
              <a:rPr>
                <a:solidFill>
                  <a:srgbClr val="FFFFFF"/>
                </a:solidFill>
                <a:uFill>
                  <a:solidFill>
                    <a:srgbClr val="FFFFFF"/>
                  </a:solidFill>
                </a:uFill>
              </a:rPr>
              <a:t>“Noi acum putem spune că australopithecinii au mers vertical.”</a:t>
            </a:r>
          </a:p>
        </p:txBody>
      </p:sp>
      <p:pic>
        <p:nvPicPr>
          <p:cNvPr id="1175" name="image24.jpg" descr="image24.jpg"/>
          <p:cNvPicPr>
            <a:picLocks/>
          </p:cNvPicPr>
          <p:nvPr/>
        </p:nvPicPr>
        <p:blipFill>
          <a:blip r:embed="rId4">
            <a:extLst/>
          </a:blip>
          <a:stretch>
            <a:fillRect/>
          </a:stretch>
        </p:blipFill>
        <p:spPr>
          <a:xfrm>
            <a:off x="18757900" y="4176328"/>
            <a:ext cx="4835525" cy="6209096"/>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74">
                                            <p:bg/>
                                          </p:spTgt>
                                        </p:tgtEl>
                                        <p:attrNameLst>
                                          <p:attrName>style.visibility</p:attrName>
                                        </p:attrNameLst>
                                      </p:cBhvr>
                                      <p:to>
                                        <p:strVal val="visible"/>
                                      </p:to>
                                    </p:set>
                                    <p:anim calcmode="lin" valueType="num">
                                      <p:cBhvr>
                                        <p:cTn id="7" dur="500" fill="hold"/>
                                        <p:tgtEl>
                                          <p:spTgt spid="1174">
                                            <p:bg/>
                                          </p:spTgt>
                                        </p:tgtEl>
                                        <p:attrNameLst>
                                          <p:attrName>ppt_w</p:attrName>
                                        </p:attrNameLst>
                                      </p:cBhvr>
                                      <p:tavLst>
                                        <p:tav tm="0">
                                          <p:val>
                                            <p:fltVal val="0"/>
                                          </p:val>
                                        </p:tav>
                                        <p:tav tm="100000">
                                          <p:val>
                                            <p:strVal val="#ppt_w"/>
                                          </p:val>
                                        </p:tav>
                                      </p:tavLst>
                                    </p:anim>
                                    <p:anim calcmode="lin" valueType="num">
                                      <p:cBhvr>
                                        <p:cTn id="8" dur="500" fill="hold"/>
                                        <p:tgtEl>
                                          <p:spTgt spid="117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74">
                                            <p:txEl>
                                              <p:pRg st="0" end="0"/>
                                            </p:txEl>
                                          </p:spTgt>
                                        </p:tgtEl>
                                        <p:attrNameLst>
                                          <p:attrName>style.visibility</p:attrName>
                                        </p:attrNameLst>
                                      </p:cBhvr>
                                      <p:to>
                                        <p:strVal val="visible"/>
                                      </p:to>
                                    </p:set>
                                    <p:anim calcmode="lin" valueType="num">
                                      <p:cBhvr>
                                        <p:cTn id="11" dur="500" fill="hold"/>
                                        <p:tgtEl>
                                          <p:spTgt spid="117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7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029" name="1600_AiGLogo_Slide_Navy-small.png" descr="1600_AiGLogo_Slide_Navy-small.png"/>
          <p:cNvPicPr>
            <a:picLocks noChangeAspect="1"/>
          </p:cNvPicPr>
          <p:nvPr/>
        </p:nvPicPr>
        <p:blipFill>
          <a:blip r:embed="rId2">
            <a:extLst/>
          </a:blip>
          <a:stretch>
            <a:fillRect/>
          </a:stretch>
        </p:blipFill>
        <p:spPr>
          <a:xfrm>
            <a:off x="68405" y="0"/>
            <a:ext cx="24247189" cy="13716000"/>
          </a:xfrm>
          <a:prstGeom prst="rect">
            <a:avLst/>
          </a:prstGeom>
          <a:ln w="12700">
            <a:miter lim="400000"/>
          </a:ln>
        </p:spPr>
      </p:pic>
      <p:sp>
        <p:nvSpPr>
          <p:cNvPr id="1030" name="Răspunsuri în Geneza"/>
          <p:cNvSpPr/>
          <p:nvPr/>
        </p:nvSpPr>
        <p:spPr>
          <a:xfrm>
            <a:off x="6493943" y="1442157"/>
            <a:ext cx="12433264" cy="1270001"/>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8300">
                <a:solidFill>
                  <a:srgbClr val="79E0F6"/>
                </a:solidFill>
                <a:effectLst>
                  <a:outerShdw blurRad="38100" dist="12700" dir="5400000" rotWithShape="0">
                    <a:srgbClr val="000000">
                      <a:alpha val="50000"/>
                    </a:srgbClr>
                  </a:outerShdw>
                </a:effectLst>
                <a:latin typeface="+mj-lt"/>
                <a:ea typeface="+mj-ea"/>
                <a:cs typeface="+mj-cs"/>
                <a:sym typeface="Calibri"/>
              </a:defRPr>
            </a:lvl1pPr>
          </a:lstStyle>
          <a:p>
            <a:r>
              <a:t>Răspunsuri în Geneza</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80" name="Anonymous, “Leakey changes his mind about man’s age,” New Scientist, March 1982, p. 695."/>
          <p:cNvSpPr>
            <a:spLocks noGrp="1"/>
          </p:cNvSpPr>
          <p:nvPr>
            <p:ph type="body" idx="13"/>
          </p:nvPr>
        </p:nvSpPr>
        <p:spPr>
          <a:xfrm>
            <a:off x="1752600" y="10820400"/>
            <a:ext cx="21564600" cy="1701800"/>
          </a:xfrm>
          <a:prstGeom prst="rect">
            <a:avLst/>
          </a:prstGeom>
        </p:spPr>
        <p:txBody>
          <a:bodyPr/>
          <a:lstStyle/>
          <a:p>
            <a:pPr>
              <a:spcBef>
                <a:spcPts val="2100"/>
              </a:spcBef>
              <a:buClr>
                <a:srgbClr val="FFFFFF"/>
              </a:buClr>
            </a:pPr>
            <a:r>
              <a:rPr>
                <a:solidFill>
                  <a:srgbClr val="FFFFFF"/>
                </a:solidFill>
                <a:uFill>
                  <a:solidFill>
                    <a:srgbClr val="FFFFFF"/>
                  </a:solidFill>
                </a:uFill>
              </a:rPr>
              <a:t>Anonymous, “Leakey changes his mind about man’s age,”</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Scientist</a:t>
            </a:r>
            <a:r>
              <a:rPr>
                <a:solidFill>
                  <a:srgbClr val="FFFFFF"/>
                </a:solidFill>
                <a:uFill>
                  <a:solidFill>
                    <a:srgbClr val="FFFFFF"/>
                  </a:solidFill>
                </a:uFill>
              </a:rPr>
              <a:t>, March 1982, p. 695.</a:t>
            </a:r>
          </a:p>
        </p:txBody>
      </p:sp>
      <p:sp>
        <p:nvSpPr>
          <p:cNvPr id="1181" name="“Și Leakey subliniază că paleontologii nu știu dacă Australopithecul a mers biped. ‘Nimeni nu a descoperit încă un schelet cu tot cu craniu care să certifice teoria,’ spune el.”"/>
          <p:cNvSpPr>
            <a:spLocks noGrp="1"/>
          </p:cNvSpPr>
          <p:nvPr>
            <p:ph type="body" idx="1"/>
          </p:nvPr>
        </p:nvSpPr>
        <p:spPr>
          <a:xfrm>
            <a:off x="1765300" y="3631810"/>
            <a:ext cx="20866100" cy="6832601"/>
          </a:xfrm>
          <a:prstGeom prst="rect">
            <a:avLst/>
          </a:prstGeom>
        </p:spPr>
        <p:txBody>
          <a:bodyPr/>
          <a:lstStyle/>
          <a:p>
            <a:pPr>
              <a:lnSpc>
                <a:spcPct val="90000"/>
              </a:lnSpc>
              <a:spcBef>
                <a:spcPts val="4300"/>
              </a:spcBef>
              <a:buClr>
                <a:srgbClr val="FFFFFF"/>
              </a:buClr>
              <a:defRPr>
                <a:solidFill>
                  <a:srgbClr val="F5F5F5"/>
                </a:solidFill>
                <a:uFill>
                  <a:solidFill>
                    <a:srgbClr val="F5F5F5"/>
                  </a:solidFill>
                </a:uFill>
              </a:defRPr>
            </a:pPr>
            <a:r>
              <a:rPr>
                <a:solidFill>
                  <a:srgbClr val="FFFFFF"/>
                </a:solidFill>
                <a:uFill>
                  <a:solidFill>
                    <a:srgbClr val="FFFFFF"/>
                  </a:solidFill>
                </a:uFill>
              </a:rPr>
              <a:t>“Ș</a:t>
            </a:r>
            <a:r>
              <a:t>i Leakey subliniază că paleontologii </a:t>
            </a:r>
            <a:r>
              <a:rPr>
                <a:solidFill>
                  <a:srgbClr val="FFFB00"/>
                </a:solidFill>
              </a:rPr>
              <a:t>nu știu</a:t>
            </a:r>
            <a:r>
              <a:t> dacă Australopithecul a mers biped. ‘</a:t>
            </a:r>
            <a:r>
              <a:rPr>
                <a:solidFill>
                  <a:srgbClr val="FFFB00"/>
                </a:solidFill>
              </a:rPr>
              <a:t>Nimeni</a:t>
            </a:r>
            <a:r>
              <a:t> nu a descoperit încă un schelet cu tot cu craniu care să certifice teoria,’ spune el.</a:t>
            </a:r>
            <a:r>
              <a:rPr>
                <a:solidFill>
                  <a:srgbClr val="FFFFFF"/>
                </a:solidFill>
                <a:uFill>
                  <a:solidFill>
                    <a:srgbClr val="FFFFFF"/>
                  </a:solidFill>
                </a:uFill>
              </a:rPr>
              <a:t>” </a:t>
            </a:r>
          </a:p>
        </p:txBody>
      </p:sp>
      <p:sp>
        <p:nvSpPr>
          <p:cNvPr id="1182" name="Dar în 1982 . . ."/>
          <p:cNvSpPr/>
          <p:nvPr/>
        </p:nvSpPr>
        <p:spPr>
          <a:xfrm>
            <a:off x="1778000" y="1384105"/>
            <a:ext cx="20840700"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EFCDD"/>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Dar în 1982 . .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81">
                                            <p:bg/>
                                          </p:spTgt>
                                        </p:tgtEl>
                                        <p:attrNameLst>
                                          <p:attrName>style.visibility</p:attrName>
                                        </p:attrNameLst>
                                      </p:cBhvr>
                                      <p:to>
                                        <p:strVal val="visible"/>
                                      </p:to>
                                    </p:set>
                                    <p:anim calcmode="lin" valueType="num">
                                      <p:cBhvr>
                                        <p:cTn id="7" dur="500" fill="hold"/>
                                        <p:tgtEl>
                                          <p:spTgt spid="1181">
                                            <p:bg/>
                                          </p:spTgt>
                                        </p:tgtEl>
                                        <p:attrNameLst>
                                          <p:attrName>ppt_w</p:attrName>
                                        </p:attrNameLst>
                                      </p:cBhvr>
                                      <p:tavLst>
                                        <p:tav tm="0">
                                          <p:val>
                                            <p:fltVal val="0"/>
                                          </p:val>
                                        </p:tav>
                                        <p:tav tm="100000">
                                          <p:val>
                                            <p:strVal val="#ppt_w"/>
                                          </p:val>
                                        </p:tav>
                                      </p:tavLst>
                                    </p:anim>
                                    <p:anim calcmode="lin" valueType="num">
                                      <p:cBhvr>
                                        <p:cTn id="8" dur="500" fill="hold"/>
                                        <p:tgtEl>
                                          <p:spTgt spid="118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1181">
                                            <p:txEl>
                                              <p:pRg st="0" end="0"/>
                                            </p:txEl>
                                          </p:spTgt>
                                        </p:tgtEl>
                                        <p:attrNameLst>
                                          <p:attrName>style.visibility</p:attrName>
                                        </p:attrNameLst>
                                      </p:cBhvr>
                                      <p:to>
                                        <p:strVal val="visible"/>
                                      </p:to>
                                    </p:set>
                                    <p:anim calcmode="lin" valueType="num">
                                      <p:cBhvr>
                                        <p:cTn id="11" dur="500" fill="hold"/>
                                        <p:tgtEl>
                                          <p:spTgt spid="118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8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 grpId="1" build="p"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85" name="Anonymous, “Leakey changes his mind about man’s age,” New Scientist, March 1982, p. 695."/>
          <p:cNvSpPr>
            <a:spLocks noGrp="1"/>
          </p:cNvSpPr>
          <p:nvPr>
            <p:ph type="body" idx="13"/>
          </p:nvPr>
        </p:nvSpPr>
        <p:spPr>
          <a:xfrm>
            <a:off x="1752600" y="11328400"/>
            <a:ext cx="21386800" cy="1701800"/>
          </a:xfrm>
          <a:prstGeom prst="rect">
            <a:avLst/>
          </a:prstGeom>
        </p:spPr>
        <p:txBody>
          <a:bodyPr/>
          <a:lstStyle/>
          <a:p>
            <a:pPr>
              <a:buClr>
                <a:srgbClr val="FFFFFF"/>
              </a:buClr>
            </a:pPr>
            <a:r>
              <a:rPr>
                <a:solidFill>
                  <a:srgbClr val="FFFFFF"/>
                </a:solidFill>
                <a:uFill>
                  <a:solidFill>
                    <a:srgbClr val="FFFFFF"/>
                  </a:solidFill>
                </a:uFill>
              </a:rPr>
              <a:t>Anonymous, “Leakey changes his mind about man’s age,”</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Scientist</a:t>
            </a:r>
            <a:r>
              <a:rPr>
                <a:solidFill>
                  <a:srgbClr val="FFFFFF"/>
                </a:solidFill>
                <a:uFill>
                  <a:solidFill>
                    <a:srgbClr val="FFFFFF"/>
                  </a:solidFill>
                </a:uFill>
              </a:rPr>
              <a:t>, March 1982, p. 695.</a:t>
            </a:r>
          </a:p>
        </p:txBody>
      </p:sp>
      <p:sp>
        <p:nvSpPr>
          <p:cNvPr id="1186" name="“‘Înclin să cred  că numai cu puțin de un an în urmă am facut aceste declarații.’  Așa a spus Richard Leakey, în fața unei audiențe foarte importante într-un discurs în cadrul Institutului Regal vinerea trecută.  El a recunoscut că înțelepciunea conventională, pe care a expus-o recent  în seria  televiziunii BBC  Apariția omului, ‘s-a înșelat probabil în câteva aspecte cruciale’.”"/>
          <p:cNvSpPr>
            <a:spLocks noGrp="1"/>
          </p:cNvSpPr>
          <p:nvPr>
            <p:ph type="body" idx="1"/>
          </p:nvPr>
        </p:nvSpPr>
        <p:spPr>
          <a:xfrm>
            <a:off x="1765300" y="1498600"/>
            <a:ext cx="20205700" cy="9575800"/>
          </a:xfrm>
          <a:prstGeom prst="rect">
            <a:avLst/>
          </a:prstGeom>
        </p:spPr>
        <p:txBody>
          <a:bodyPr>
            <a:normAutofit/>
          </a:bodyPr>
          <a:lstStyle/>
          <a:p>
            <a:pPr>
              <a:buClr>
                <a:srgbClr val="FFFFFF"/>
              </a:buClr>
              <a:defRPr>
                <a:solidFill>
                  <a:srgbClr val="F5F5F5"/>
                </a:solidFill>
                <a:uFill>
                  <a:solidFill>
                    <a:srgbClr val="F5F5F5"/>
                  </a:solidFill>
                </a:uFill>
              </a:defRPr>
            </a:pPr>
            <a:r>
              <a:t>“‘Înclin să cred  că numai cu puțin de un an în urmă am facut aceste declarații.’  Așa a spus Richard Leakey, în fața unei audiențe foarte importante într-un discurs în cadrul </a:t>
            </a:r>
            <a:r>
              <a:rPr>
                <a:solidFill>
                  <a:srgbClr val="FFFB00"/>
                </a:solidFill>
              </a:rPr>
              <a:t>Institutului Regal</a:t>
            </a:r>
            <a:r>
              <a:t> vinerea trecută.  El a recunoscut că înțelepciunea conventională, pe care a expus-o recent  în seria </a:t>
            </a:r>
            <a:r>
              <a:rPr>
                <a:solidFill>
                  <a:srgbClr val="FFFB00"/>
                </a:solidFill>
              </a:rPr>
              <a:t> televiziunii BBC</a:t>
            </a:r>
            <a:r>
              <a:t>  </a:t>
            </a:r>
            <a:r>
              <a:rPr i="1">
                <a:latin typeface="Arial"/>
                <a:ea typeface="Arial"/>
                <a:cs typeface="Arial"/>
                <a:sym typeface="Arial"/>
              </a:rPr>
              <a:t>Apariția omului</a:t>
            </a:r>
            <a:r>
              <a:t>, ‘</a:t>
            </a:r>
            <a:r>
              <a:rPr>
                <a:solidFill>
                  <a:srgbClr val="FFFB00"/>
                </a:solidFill>
              </a:rPr>
              <a:t>s-a înșelat probabil în câteva aspecte cruciale</a:t>
            </a:r>
            <a:r>
              <a:t>’.”</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91" name="Anonymous, “Leakey changes his mind about man’s age,” New Scientist, March 1982, p. 695."/>
          <p:cNvSpPr>
            <a:spLocks noGrp="1"/>
          </p:cNvSpPr>
          <p:nvPr>
            <p:ph type="body" idx="13"/>
          </p:nvPr>
        </p:nvSpPr>
        <p:spPr>
          <a:xfrm>
            <a:off x="1752600" y="10820400"/>
            <a:ext cx="21463000" cy="1701800"/>
          </a:xfrm>
          <a:prstGeom prst="rect">
            <a:avLst/>
          </a:prstGeom>
        </p:spPr>
        <p:txBody>
          <a:bodyPr/>
          <a:lstStyle/>
          <a:p>
            <a:pPr>
              <a:buClr>
                <a:srgbClr val="FFFFFF"/>
              </a:buClr>
            </a:pPr>
            <a:r>
              <a:rPr>
                <a:solidFill>
                  <a:srgbClr val="FFFFFF"/>
                </a:solidFill>
                <a:uFill>
                  <a:solidFill>
                    <a:srgbClr val="FFFFFF"/>
                  </a:solidFill>
                </a:uFill>
              </a:rPr>
              <a:t>Anonymous, “Leakey changes his mind about man’s age,”</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 New Scientist</a:t>
            </a:r>
            <a:r>
              <a:rPr>
                <a:solidFill>
                  <a:srgbClr val="FFFFFF"/>
                </a:solidFill>
                <a:uFill>
                  <a:solidFill>
                    <a:srgbClr val="FFFFFF"/>
                  </a:solidFill>
                </a:uFill>
              </a:rPr>
              <a:t>, March 1982, p. 695.</a:t>
            </a:r>
          </a:p>
        </p:txBody>
      </p:sp>
      <p:sp>
        <p:nvSpPr>
          <p:cNvPr id="1192" name="“În mod special, el consideră că cel mai vechi strămoș al omului ca fiind considerabil mai tânăr decât cei 15-20 milioane de ani pe care i-a declarat pentru televiziune. Leakey spune că etalonul după care paleontologii clasifică fosilele de maimuțe și de oameni este unul înșelător, și că lui  i-ar plăcea să vadă o formă de clasificare cu totul nouă.”"/>
          <p:cNvSpPr>
            <a:spLocks noGrp="1"/>
          </p:cNvSpPr>
          <p:nvPr>
            <p:ph type="body" idx="1"/>
          </p:nvPr>
        </p:nvSpPr>
        <p:spPr>
          <a:xfrm>
            <a:off x="1765300" y="1498600"/>
            <a:ext cx="20637500" cy="9245600"/>
          </a:xfrm>
          <a:prstGeom prst="rect">
            <a:avLst/>
          </a:prstGeom>
        </p:spPr>
        <p:txBody>
          <a:bodyPr/>
          <a:lstStyle/>
          <a:p>
            <a:pPr>
              <a:buClr>
                <a:srgbClr val="FFFFFF"/>
              </a:buClr>
              <a:defRPr>
                <a:solidFill>
                  <a:srgbClr val="F5F5F5"/>
                </a:solidFill>
                <a:uFill>
                  <a:solidFill>
                    <a:srgbClr val="F5F5F5"/>
                  </a:solidFill>
                </a:uFill>
              </a:defRPr>
            </a:pPr>
            <a:r>
              <a:t>“În mod special, el consideră că cel mai vechi strămoș al omului ca fiind </a:t>
            </a:r>
            <a:r>
              <a:rPr>
                <a:solidFill>
                  <a:srgbClr val="FFFB00"/>
                </a:solidFill>
              </a:rPr>
              <a:t>considerabil mai tânăr decât cei 15-20 milioane de ani</a:t>
            </a:r>
            <a:r>
              <a:t> pe care i-a declarat pentru televiziune. Leakey spune că etalonul după care paleontologii clasifică fosilele de maimuțe și de oameni este unul </a:t>
            </a:r>
            <a:r>
              <a:rPr>
                <a:solidFill>
                  <a:srgbClr val="FFFB00"/>
                </a:solidFill>
              </a:rPr>
              <a:t>înșelător</a:t>
            </a:r>
            <a:r>
              <a:t>, și că lui  i-ar plăcea să vadă o formă de clasificare cu totul nouă.”</a:t>
            </a:r>
          </a:p>
        </p:txBody>
      </p:sp>
      <p:sp>
        <p:nvSpPr>
          <p:cNvPr id="1193" name="1982"/>
          <p:cNvSpPr/>
          <p:nvPr/>
        </p:nvSpPr>
        <p:spPr>
          <a:xfrm>
            <a:off x="19534212" y="8987357"/>
            <a:ext cx="3759201"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EFCDD"/>
              </a:buClr>
              <a:defRPr sz="96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1982</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193"/>
                                        </p:tgtEl>
                                        <p:attrNameLst>
                                          <p:attrName>style.visibility</p:attrName>
                                        </p:attrNameLst>
                                      </p:cBhvr>
                                      <p:to>
                                        <p:strVal val="visible"/>
                                      </p:to>
                                    </p:set>
                                    <p:anim calcmode="lin" valueType="num">
                                      <p:cBhvr>
                                        <p:cTn id="7" dur="500" fill="hold"/>
                                        <p:tgtEl>
                                          <p:spTgt spid="1193"/>
                                        </p:tgtEl>
                                        <p:attrNameLst>
                                          <p:attrName>ppt_w</p:attrName>
                                        </p:attrNameLst>
                                      </p:cBhvr>
                                      <p:tavLst>
                                        <p:tav tm="0">
                                          <p:val>
                                            <p:fltVal val="0"/>
                                          </p:val>
                                        </p:tav>
                                        <p:tav tm="100000">
                                          <p:val>
                                            <p:strVal val="#ppt_w"/>
                                          </p:val>
                                        </p:tav>
                                      </p:tavLst>
                                    </p:anim>
                                    <p:anim calcmode="lin" valueType="num">
                                      <p:cBhvr>
                                        <p:cTn id="8" dur="500" fill="hold"/>
                                        <p:tgtEl>
                                          <p:spTgt spid="11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196" name="Pat Shipman (paleontologist, Johns Hopkins School of Medicine), &quot;Baffling limb on the family tree,&quot; Discover, September 1986, cover &amp; p. 89."/>
          <p:cNvSpPr>
            <a:spLocks noGrp="1"/>
          </p:cNvSpPr>
          <p:nvPr>
            <p:ph type="body" idx="13"/>
          </p:nvPr>
        </p:nvSpPr>
        <p:spPr>
          <a:prstGeom prst="rect">
            <a:avLst/>
          </a:prstGeom>
        </p:spPr>
        <p:txBody>
          <a:bodyPr/>
          <a:lstStyle/>
          <a:p>
            <a:pPr>
              <a:buClr>
                <a:srgbClr val="FFFFFF"/>
              </a:buClr>
            </a:pPr>
            <a:r>
              <a:rPr>
                <a:solidFill>
                  <a:srgbClr val="FFFFFF"/>
                </a:solidFill>
                <a:uFill>
                  <a:solidFill>
                    <a:srgbClr val="FFFFFF"/>
                  </a:solidFill>
                </a:uFill>
              </a:rPr>
              <a:t>Pat Shipman (paleontologist, Johns Hopkins School of Medicine), "Baffling limb on the family tree,"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Discover,</a:t>
            </a:r>
            <a:r>
              <a:rPr>
                <a:solidFill>
                  <a:srgbClr val="FFFFFF"/>
                </a:solidFill>
                <a:uFill>
                  <a:solidFill>
                    <a:srgbClr val="FFFFFF"/>
                  </a:solidFill>
                </a:uFill>
              </a:rPr>
              <a:t> September 1986, cover &amp; p. 89.</a:t>
            </a:r>
          </a:p>
        </p:txBody>
      </p:sp>
      <p:sp>
        <p:nvSpPr>
          <p:cNvPr id="1197" name="În 1986 un articol despre Australopitheci începe  astfel:"/>
          <p:cNvSpPr/>
          <p:nvPr/>
        </p:nvSpPr>
        <p:spPr>
          <a:xfrm>
            <a:off x="2037302" y="465451"/>
            <a:ext cx="21705590" cy="268986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90000"/>
              </a:lnSpc>
              <a:buClr>
                <a:srgbClr val="FFFB00"/>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t>În </a:t>
            </a:r>
            <a:r>
              <a:rPr sz="12200" b="1">
                <a:solidFill>
                  <a:srgbClr val="FF9300"/>
                </a:solidFill>
                <a:uFill>
                  <a:solidFill>
                    <a:srgbClr val="EC9E42"/>
                  </a:solidFill>
                </a:uFill>
              </a:rPr>
              <a:t>1986</a:t>
            </a:r>
            <a:r>
              <a:t> </a:t>
            </a:r>
            <a:r>
              <a:rPr>
                <a:solidFill>
                  <a:srgbClr val="FFFFFF"/>
                </a:solidFill>
              </a:rPr>
              <a:t>un articol despre Australopitheci începe  astfel:</a:t>
            </a:r>
          </a:p>
        </p:txBody>
      </p:sp>
      <p:sp>
        <p:nvSpPr>
          <p:cNvPr id="1198" name="“Un craniu  extraordinar de 2.5 milioane ani vechime descoperit in Kenya a răsturnat tot ce se știa înainte cu privire la evoluția timpurie a omului.  Nu mai putem ști cine a evoluat din cine – probabil că nici cum, sau când am luat ființă.”"/>
          <p:cNvSpPr/>
          <p:nvPr/>
        </p:nvSpPr>
        <p:spPr>
          <a:xfrm>
            <a:off x="1937463" y="3749356"/>
            <a:ext cx="20866101" cy="6477001"/>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t>“Un craniu  extraordinar de 2.5 milioane ani vechime descoperit in Kenya a </a:t>
            </a:r>
            <a:r>
              <a:rPr>
                <a:solidFill>
                  <a:srgbClr val="FFFB00"/>
                </a:solidFill>
              </a:rPr>
              <a:t>răsturnat tot ce se știa înainte</a:t>
            </a:r>
            <a:r>
              <a:t> cu privire la evoluția timpurie a omului.  </a:t>
            </a:r>
            <a:r>
              <a:rPr>
                <a:solidFill>
                  <a:srgbClr val="FFFB00"/>
                </a:solidFill>
              </a:rPr>
              <a:t>Nu mai putem ști cine a evoluat din cine – probabil că nici cum, sau când am luat ființă</a:t>
            </a:r>
            <a: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98">
                                            <p:bg/>
                                          </p:spTgt>
                                        </p:tgtEl>
                                        <p:attrNameLst>
                                          <p:attrName>style.visibility</p:attrName>
                                        </p:attrNameLst>
                                      </p:cBhvr>
                                      <p:to>
                                        <p:strVal val="visible"/>
                                      </p:to>
                                    </p:set>
                                    <p:animEffect transition="in" filter="wipe(up)">
                                      <p:cBhvr>
                                        <p:cTn id="7" dur="500"/>
                                        <p:tgtEl>
                                          <p:spTgt spid="1198">
                                            <p:bg/>
                                          </p:spTgt>
                                        </p:tgtEl>
                                      </p:cBhvr>
                                    </p:animEffect>
                                  </p:childTnLst>
                                </p:cTn>
                              </p:par>
                              <p:par>
                                <p:cTn id="8" presetID="22" presetClass="entr" presetSubtype="1" fill="hold" grpId="1" nodeType="withEffect">
                                  <p:stCondLst>
                                    <p:cond delay="0"/>
                                  </p:stCondLst>
                                  <p:iterate>
                                    <p:tmAbs val="0"/>
                                  </p:iterate>
                                  <p:childTnLst>
                                    <p:set>
                                      <p:cBhvr>
                                        <p:cTn id="9" fill="hold"/>
                                        <p:tgtEl>
                                          <p:spTgt spid="1198">
                                            <p:txEl>
                                              <p:pRg st="0" end="0"/>
                                            </p:txEl>
                                          </p:spTgt>
                                        </p:tgtEl>
                                        <p:attrNameLst>
                                          <p:attrName>style.visibility</p:attrName>
                                        </p:attrNameLst>
                                      </p:cBhvr>
                                      <p:to>
                                        <p:strVal val="visible"/>
                                      </p:to>
                                    </p:set>
                                    <p:animEffect transition="in" filter="wipe(up)">
                                      <p:cBhvr>
                                        <p:cTn id="10" dur="500"/>
                                        <p:tgtEl>
                                          <p:spTgt spid="1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 grpId="1" build="p"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203" name="HumanEvolution1979-1986.jpg" descr="HumanEvolution1979-1986.jpg"/>
          <p:cNvPicPr>
            <a:picLocks noChangeAspect="1"/>
          </p:cNvPicPr>
          <p:nvPr/>
        </p:nvPicPr>
        <p:blipFill>
          <a:blip r:embed="rId4">
            <a:extLst/>
          </a:blip>
          <a:stretch>
            <a:fillRect/>
          </a:stretch>
        </p:blipFill>
        <p:spPr>
          <a:xfrm>
            <a:off x="0" y="-12700"/>
            <a:ext cx="24384000" cy="13716000"/>
          </a:xfrm>
          <a:prstGeom prst="rect">
            <a:avLst/>
          </a:prstGeom>
          <a:ln w="12700">
            <a:miter lim="400000"/>
          </a:ln>
        </p:spPr>
      </p:pic>
      <p:sp>
        <p:nvSpPr>
          <p:cNvPr id="1204" name="Arrow"/>
          <p:cNvSpPr/>
          <p:nvPr/>
        </p:nvSpPr>
        <p:spPr>
          <a:xfrm>
            <a:off x="13614400" y="11899900"/>
            <a:ext cx="1778000" cy="1663700"/>
          </a:xfrm>
          <a:prstGeom prst="rightArrow">
            <a:avLst>
              <a:gd name="adj1" fmla="val 32000"/>
              <a:gd name="adj2" fmla="val 33588"/>
            </a:avLst>
          </a:prstGeom>
          <a:solidFill>
            <a:srgbClr val="FF2600"/>
          </a:solidFill>
          <a:ln w="25400">
            <a:solidFill>
              <a:srgbClr val="FF26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205" name="Arrow"/>
          <p:cNvSpPr/>
          <p:nvPr/>
        </p:nvSpPr>
        <p:spPr>
          <a:xfrm rot="660000" flipH="1">
            <a:off x="13614400" y="1219199"/>
            <a:ext cx="1778000" cy="1663701"/>
          </a:xfrm>
          <a:prstGeom prst="rightArrow">
            <a:avLst>
              <a:gd name="adj1" fmla="val 32000"/>
              <a:gd name="adj2" fmla="val 33588"/>
            </a:avLst>
          </a:prstGeom>
          <a:solidFill>
            <a:srgbClr val="FF2600"/>
          </a:solidFill>
          <a:ln w="25400">
            <a:solidFill>
              <a:srgbClr val="FF26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206" name="Teoria Evoluției Umane…"/>
          <p:cNvSpPr/>
          <p:nvPr/>
        </p:nvSpPr>
        <p:spPr>
          <a:xfrm rot="16200000">
            <a:off x="-5216356" y="5440098"/>
            <a:ext cx="13618860" cy="2835804"/>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7600" b="1">
                <a:solidFill>
                  <a:srgbClr val="78E2F7"/>
                </a:solidFill>
                <a:effectLst>
                  <a:outerShdw blurRad="38100" dist="12700" dir="5400000" rotWithShape="0">
                    <a:srgbClr val="000000">
                      <a:alpha val="50000"/>
                    </a:srgbClr>
                  </a:outerShdw>
                </a:effectLst>
                <a:latin typeface="Arial"/>
                <a:ea typeface="Arial"/>
                <a:cs typeface="Arial"/>
                <a:sym typeface="Arial"/>
              </a:defRPr>
            </a:pPr>
            <a:r>
              <a:t>Teoria Evoluției Umane</a:t>
            </a:r>
          </a:p>
          <a:p>
            <a:pPr algn="ctr" defTabSz="584200">
              <a:defRPr sz="7600" b="1">
                <a:solidFill>
                  <a:srgbClr val="78E2F7"/>
                </a:solidFill>
                <a:effectLst>
                  <a:outerShdw blurRad="38100" dist="12700" dir="5400000" rotWithShape="0">
                    <a:srgbClr val="000000">
                      <a:alpha val="50000"/>
                    </a:srgbClr>
                  </a:outerShdw>
                </a:effectLst>
                <a:latin typeface="Arial"/>
                <a:ea typeface="Arial"/>
                <a:cs typeface="Arial"/>
                <a:sym typeface="Arial"/>
              </a:defRPr>
            </a:pPr>
            <a:r>
              <a:t>1979-1986</a:t>
            </a:r>
          </a:p>
        </p:txBody>
      </p:sp>
      <p:sp>
        <p:nvSpPr>
          <p:cNvPr id="1207" name="Uman modern"/>
          <p:cNvSpPr/>
          <p:nvPr/>
        </p:nvSpPr>
        <p:spPr>
          <a:xfrm>
            <a:off x="7898334" y="174425"/>
            <a:ext cx="3985522" cy="757174"/>
          </a:xfrm>
          <a:prstGeom prst="rect">
            <a:avLst/>
          </a:prstGeom>
          <a:blipFill>
            <a:blip r:embed="rId6"/>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37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Uman modern</a:t>
            </a:r>
          </a:p>
        </p:txBody>
      </p:sp>
      <p:sp>
        <p:nvSpPr>
          <p:cNvPr id="1208" name="Neanderthali"/>
          <p:cNvSpPr/>
          <p:nvPr/>
        </p:nvSpPr>
        <p:spPr>
          <a:xfrm>
            <a:off x="13452733" y="505103"/>
            <a:ext cx="3985522" cy="757174"/>
          </a:xfrm>
          <a:prstGeom prst="rect">
            <a:avLst/>
          </a:prstGeom>
          <a:blipFill>
            <a:blip r:embed="rId6"/>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defRPr sz="37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Neanderthali</a:t>
            </a:r>
          </a:p>
        </p:txBody>
      </p:sp>
      <p:sp>
        <p:nvSpPr>
          <p:cNvPr id="1209" name="Extincție"/>
          <p:cNvSpPr/>
          <p:nvPr/>
        </p:nvSpPr>
        <p:spPr>
          <a:xfrm>
            <a:off x="17707432" y="899639"/>
            <a:ext cx="3985522" cy="757174"/>
          </a:xfrm>
          <a:prstGeom prst="rect">
            <a:avLst/>
          </a:prstGeom>
          <a:blipFill>
            <a:blip r:embed="rId6"/>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defRPr sz="44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Extincție</a:t>
            </a:r>
          </a:p>
        </p:txBody>
      </p:sp>
      <p:sp>
        <p:nvSpPr>
          <p:cNvPr id="1210" name="(după Johanson și White)"/>
          <p:cNvSpPr/>
          <p:nvPr/>
        </p:nvSpPr>
        <p:spPr>
          <a:xfrm rot="16167517">
            <a:off x="-3183204" y="6438137"/>
            <a:ext cx="13703608" cy="898419"/>
          </a:xfrm>
          <a:prstGeom prst="rect">
            <a:avLst/>
          </a:prstGeom>
          <a:solidFill>
            <a:srgbClr val="3A3A3A"/>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79E0F6"/>
                </a:solidFill>
                <a:effectLst>
                  <a:outerShdw blurRad="38100" dist="12700" dir="5400000" rotWithShape="0">
                    <a:srgbClr val="000000">
                      <a:alpha val="50000"/>
                    </a:srgbClr>
                  </a:outerShdw>
                </a:effectLst>
                <a:latin typeface="DejaVu Sans Oblique"/>
                <a:ea typeface="DejaVu Sans Oblique"/>
                <a:cs typeface="DejaVu Sans Oblique"/>
                <a:sym typeface="DejaVu Sans Oblique"/>
              </a:defRPr>
            </a:lvl1pPr>
          </a:lstStyle>
          <a:p>
            <a:r>
              <a:t>(după Johanson și White)</a:t>
            </a:r>
          </a:p>
        </p:txBody>
      </p:sp>
      <p:sp>
        <p:nvSpPr>
          <p:cNvPr id="1211" name="1 milion de ani"/>
          <p:cNvSpPr/>
          <p:nvPr/>
        </p:nvSpPr>
        <p:spPr>
          <a:xfrm>
            <a:off x="4326223" y="2138370"/>
            <a:ext cx="5431434"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1 milion de ani</a:t>
            </a:r>
          </a:p>
        </p:txBody>
      </p:sp>
      <p:sp>
        <p:nvSpPr>
          <p:cNvPr id="1212" name="2 milioane de ani"/>
          <p:cNvSpPr/>
          <p:nvPr/>
        </p:nvSpPr>
        <p:spPr>
          <a:xfrm>
            <a:off x="4326223" y="5576396"/>
            <a:ext cx="5829598" cy="1177047"/>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2 milioane de ani</a:t>
            </a:r>
          </a:p>
        </p:txBody>
      </p:sp>
      <p:sp>
        <p:nvSpPr>
          <p:cNvPr id="1213" name="3 milioane de ani"/>
          <p:cNvSpPr/>
          <p:nvPr/>
        </p:nvSpPr>
        <p:spPr>
          <a:xfrm>
            <a:off x="4326223" y="8643091"/>
            <a:ext cx="5829598"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3 milioane de ani</a:t>
            </a:r>
          </a:p>
        </p:txBody>
      </p:sp>
      <p:sp>
        <p:nvSpPr>
          <p:cNvPr id="1214" name="4 milioane de ani"/>
          <p:cNvSpPr/>
          <p:nvPr/>
        </p:nvSpPr>
        <p:spPr>
          <a:xfrm>
            <a:off x="4326223" y="11954116"/>
            <a:ext cx="5829598"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4 milioane de ani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04"/>
                                        </p:tgtEl>
                                        <p:attrNameLst>
                                          <p:attrName>style.visibility</p:attrName>
                                        </p:attrNameLst>
                                      </p:cBhvr>
                                      <p:to>
                                        <p:strVal val="visible"/>
                                      </p:to>
                                    </p:set>
                                    <p:animEffect transition="in" filter="wipe(left)">
                                      <p:cBhvr>
                                        <p:cTn id="7" dur="500"/>
                                        <p:tgtEl>
                                          <p:spTgt spid="12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205"/>
                                        </p:tgtEl>
                                        <p:attrNameLst>
                                          <p:attrName>style.visibility</p:attrName>
                                        </p:attrNameLst>
                                      </p:cBhvr>
                                      <p:to>
                                        <p:strVal val="visible"/>
                                      </p:to>
                                    </p:set>
                                    <p:animEffect transition="in" filter="wipe(right)">
                                      <p:cBhvr>
                                        <p:cTn id="12" dur="5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1" animBg="1" advAuto="0"/>
      <p:bldP spid="1205"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219" name="EvolutionTree_Post-1986.png" descr="EvolutionTree_Post-1986.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
        <p:nvSpPr>
          <p:cNvPr id="1220" name="Neanderthals"/>
          <p:cNvSpPr/>
          <p:nvPr/>
        </p:nvSpPr>
        <p:spPr>
          <a:xfrm>
            <a:off x="13452733" y="505103"/>
            <a:ext cx="3985522" cy="757174"/>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defRPr sz="37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Neanderthals</a:t>
            </a:r>
          </a:p>
        </p:txBody>
      </p:sp>
      <p:sp>
        <p:nvSpPr>
          <p:cNvPr id="1221" name="Extincție"/>
          <p:cNvSpPr/>
          <p:nvPr/>
        </p:nvSpPr>
        <p:spPr>
          <a:xfrm>
            <a:off x="16866604" y="937859"/>
            <a:ext cx="3985522" cy="757174"/>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defTabSz="584200">
              <a:defRPr sz="44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Extincție</a:t>
            </a:r>
          </a:p>
        </p:txBody>
      </p:sp>
      <p:sp>
        <p:nvSpPr>
          <p:cNvPr id="1222" name="Umani moderni"/>
          <p:cNvSpPr/>
          <p:nvPr/>
        </p:nvSpPr>
        <p:spPr>
          <a:xfrm>
            <a:off x="7898334" y="174425"/>
            <a:ext cx="3985522" cy="757174"/>
          </a:xfrm>
          <a:prstGeom prst="rect">
            <a:avLst/>
          </a:prstGeom>
          <a:blipFill>
            <a:blip r:embed="rId5"/>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r" defTabSz="584200">
              <a:defRPr sz="3700" b="1">
                <a:solidFill>
                  <a:srgbClr val="FFFB00"/>
                </a:solidFill>
                <a:effectLst>
                  <a:outerShdw blurRad="38100" dist="12700" dir="5400000" rotWithShape="0">
                    <a:srgbClr val="000000">
                      <a:alpha val="50000"/>
                    </a:srgbClr>
                  </a:outerShdw>
                </a:effectLst>
                <a:latin typeface="Arial"/>
                <a:ea typeface="Arial"/>
                <a:cs typeface="Arial"/>
                <a:sym typeface="Arial"/>
              </a:defRPr>
            </a:lvl1pPr>
          </a:lstStyle>
          <a:p>
            <a:r>
              <a:t>Umani moderni</a:t>
            </a:r>
          </a:p>
        </p:txBody>
      </p:sp>
      <p:sp>
        <p:nvSpPr>
          <p:cNvPr id="1223" name="Theory of Human Evolution…"/>
          <p:cNvSpPr/>
          <p:nvPr/>
        </p:nvSpPr>
        <p:spPr>
          <a:xfrm rot="16200000">
            <a:off x="-4814082" y="5440098"/>
            <a:ext cx="13618860" cy="2835804"/>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sz="7600" b="1">
                <a:solidFill>
                  <a:srgbClr val="78E2F7"/>
                </a:solidFill>
                <a:effectLst>
                  <a:outerShdw blurRad="38100" dist="12700" dir="5400000" rotWithShape="0">
                    <a:srgbClr val="000000">
                      <a:alpha val="50000"/>
                    </a:srgbClr>
                  </a:outerShdw>
                </a:effectLst>
                <a:latin typeface="Arial"/>
                <a:ea typeface="Arial"/>
                <a:cs typeface="Arial"/>
                <a:sym typeface="Arial"/>
              </a:defRPr>
            </a:pPr>
            <a:r>
              <a:t>Theory of Human Evolution</a:t>
            </a:r>
          </a:p>
          <a:p>
            <a:pPr algn="ctr" defTabSz="584200">
              <a:defRPr sz="7600" b="1">
                <a:solidFill>
                  <a:srgbClr val="78E2F7"/>
                </a:solidFill>
                <a:effectLst>
                  <a:outerShdw blurRad="38100" dist="12700" dir="5400000" rotWithShape="0">
                    <a:srgbClr val="000000">
                      <a:alpha val="50000"/>
                    </a:srgbClr>
                  </a:outerShdw>
                </a:effectLst>
                <a:latin typeface="Arial"/>
                <a:ea typeface="Arial"/>
                <a:cs typeface="Arial"/>
                <a:sym typeface="Arial"/>
              </a:defRPr>
            </a:pPr>
            <a:r>
              <a:t>1979-1986</a:t>
            </a:r>
          </a:p>
        </p:txBody>
      </p:sp>
      <p:sp>
        <p:nvSpPr>
          <p:cNvPr id="1224" name="2 milioane de ani"/>
          <p:cNvSpPr/>
          <p:nvPr/>
        </p:nvSpPr>
        <p:spPr>
          <a:xfrm>
            <a:off x="4326223" y="5576396"/>
            <a:ext cx="5829598" cy="1177047"/>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2 milioane de ani</a:t>
            </a:r>
          </a:p>
        </p:txBody>
      </p:sp>
      <p:sp>
        <p:nvSpPr>
          <p:cNvPr id="1225" name="1 milion de ani"/>
          <p:cNvSpPr/>
          <p:nvPr/>
        </p:nvSpPr>
        <p:spPr>
          <a:xfrm>
            <a:off x="4421232" y="2175761"/>
            <a:ext cx="4991930"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1 milion de ani</a:t>
            </a:r>
          </a:p>
        </p:txBody>
      </p:sp>
      <p:sp>
        <p:nvSpPr>
          <p:cNvPr id="1226" name="3 milioane de ani"/>
          <p:cNvSpPr/>
          <p:nvPr/>
        </p:nvSpPr>
        <p:spPr>
          <a:xfrm>
            <a:off x="4326223" y="8674035"/>
            <a:ext cx="5829598"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3 milioane de ani</a:t>
            </a:r>
          </a:p>
        </p:txBody>
      </p:sp>
      <p:sp>
        <p:nvSpPr>
          <p:cNvPr id="1227" name="4 milioane de ani"/>
          <p:cNvSpPr/>
          <p:nvPr/>
        </p:nvSpPr>
        <p:spPr>
          <a:xfrm>
            <a:off x="4326223" y="11954116"/>
            <a:ext cx="5829598" cy="1177048"/>
          </a:xfrm>
          <a:prstGeom prst="rect">
            <a:avLst/>
          </a:prstGeom>
          <a:solidFill>
            <a:srgbClr val="00000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defRPr sz="5000">
                <a:solidFill>
                  <a:srgbClr val="79E0F6"/>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t>4 milioane de ani</a:t>
            </a:r>
          </a:p>
        </p:txBody>
      </p:sp>
      <p:sp>
        <p:nvSpPr>
          <p:cNvPr id="1228" name="(după Johanson și White)"/>
          <p:cNvSpPr/>
          <p:nvPr/>
        </p:nvSpPr>
        <p:spPr>
          <a:xfrm rot="16167517">
            <a:off x="-3152260" y="6408790"/>
            <a:ext cx="13703608" cy="898419"/>
          </a:xfrm>
          <a:prstGeom prst="rect">
            <a:avLst/>
          </a:prstGeom>
          <a:solidFill>
            <a:srgbClr val="3A3A3A"/>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solidFill>
                  <a:srgbClr val="79E0F6"/>
                </a:solidFill>
                <a:effectLst>
                  <a:outerShdw blurRad="38100" dist="12700" dir="5400000" rotWithShape="0">
                    <a:srgbClr val="000000">
                      <a:alpha val="50000"/>
                    </a:srgbClr>
                  </a:outerShdw>
                </a:effectLst>
                <a:latin typeface="DejaVu Sans Oblique"/>
                <a:ea typeface="DejaVu Sans Oblique"/>
                <a:cs typeface="DejaVu Sans Oblique"/>
                <a:sym typeface="DejaVu Sans Oblique"/>
              </a:defRPr>
            </a:lvl1pPr>
          </a:lstStyle>
          <a:p>
            <a:r>
              <a:t>(după Johanson și White)</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2"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33" name="Shipman, September 1986, p. 93."/>
          <p:cNvSpPr>
            <a:spLocks noGrp="1"/>
          </p:cNvSpPr>
          <p:nvPr>
            <p:ph type="body" idx="13"/>
          </p:nvPr>
        </p:nvSpPr>
        <p:spPr>
          <a:prstGeom prst="rect">
            <a:avLst/>
          </a:prstGeom>
        </p:spPr>
        <p:txBody>
          <a:bodyPr anchor="b"/>
          <a:lstStyle>
            <a:lvl1pPr algn="r">
              <a:spcBef>
                <a:spcPts val="2100"/>
              </a:spcBef>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Shipman, September 1986, p. 93.</a:t>
            </a:r>
          </a:p>
        </p:txBody>
      </p:sp>
      <p:sp>
        <p:nvSpPr>
          <p:cNvPr id="1234" name="Articolul se încheie:…"/>
          <p:cNvSpPr>
            <a:spLocks noGrp="1"/>
          </p:cNvSpPr>
          <p:nvPr>
            <p:ph type="body" idx="1"/>
          </p:nvPr>
        </p:nvSpPr>
        <p:spPr>
          <a:xfrm>
            <a:off x="1758950" y="1277652"/>
            <a:ext cx="20866100" cy="7234785"/>
          </a:xfrm>
          <a:prstGeom prst="rect">
            <a:avLst/>
          </a:prstGeom>
        </p:spPr>
        <p:txBody>
          <a:bodyPr/>
          <a:lstStyle/>
          <a:p>
            <a:pPr>
              <a:lnSpc>
                <a:spcPct val="90000"/>
              </a:lnSpc>
              <a:buClr>
                <a:srgbClr val="FFFFFF"/>
              </a:buClr>
              <a:defRPr>
                <a:solidFill>
                  <a:srgbClr val="F5F5F5"/>
                </a:solidFill>
                <a:uFill>
                  <a:solidFill>
                    <a:srgbClr val="F5F5F5"/>
                  </a:solidFill>
                </a:uFill>
              </a:defRPr>
            </a:pPr>
            <a:r>
              <a:rPr sz="5400">
                <a:solidFill>
                  <a:srgbClr val="FFFFFF"/>
                </a:solidFill>
                <a:uFill>
                  <a:solidFill>
                    <a:srgbClr val="FFFFFF"/>
                  </a:solidFill>
                </a:uFill>
              </a:rPr>
              <a:t>Articolul se încheie:</a:t>
            </a:r>
          </a:p>
          <a:p>
            <a:pPr>
              <a:lnSpc>
                <a:spcPct val="90000"/>
              </a:lnSpc>
              <a:buClr>
                <a:srgbClr val="FFFFFF"/>
              </a:buClr>
              <a:defRPr>
                <a:solidFill>
                  <a:srgbClr val="F5F5F5"/>
                </a:solidFill>
                <a:uFill>
                  <a:solidFill>
                    <a:srgbClr val="F5F5F5"/>
                  </a:solidFill>
                </a:uFill>
              </a:defRPr>
            </a:pPr>
            <a:r>
              <a:t>“Concluzia principală este că trebuie să muncim foarte mult în acest domeniu.  Este o nouă eră în paleontologie.  </a:t>
            </a:r>
            <a:r>
              <a:rPr>
                <a:solidFill>
                  <a:srgbClr val="FFFB00"/>
                </a:solidFill>
              </a:rPr>
              <a:t>Lucrurile pe care credeam că le-am înteles destul de satisfăcător,  de fapt nu le-am înteles.</a:t>
            </a:r>
            <a:r>
              <a:t> ...  </a:t>
            </a:r>
          </a:p>
        </p:txBody>
      </p:sp>
      <p:sp>
        <p:nvSpPr>
          <p:cNvPr id="1235" name="Nu există o dovadă mai bună pentru timpul,  costurile și munca de teren depuse decât acest nou craniu.  Precum un cutremur, acest nou craniu a redus argumentele noastre de până acum la o nouă și foarte bună ipoteză. Este un semn sigur de progres științific.”"/>
          <p:cNvSpPr/>
          <p:nvPr/>
        </p:nvSpPr>
        <p:spPr>
          <a:xfrm>
            <a:off x="1647067" y="5818211"/>
            <a:ext cx="21615401" cy="58674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lnSpc>
                <a:spcPct val="90000"/>
              </a:lnSpc>
              <a:spcBef>
                <a:spcPts val="43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t>                        Nu există o dovadă mai bună pentru timpul,  costurile și munca de teren depuse decât acest nou craniu.  Precum un cutremur, acest nou craniu a redus argumentele noastre de până acum la o nouă și foarte bună </a:t>
            </a:r>
            <a:r>
              <a:rPr>
                <a:solidFill>
                  <a:srgbClr val="FFFB00"/>
                </a:solidFill>
              </a:rPr>
              <a:t>ipoteză</a:t>
            </a:r>
            <a:r>
              <a:t>. Este un semn sigur de </a:t>
            </a:r>
            <a:r>
              <a:rPr>
                <a:solidFill>
                  <a:srgbClr val="FFFB00"/>
                </a:solidFill>
              </a:rPr>
              <a:t>progres științific</a:t>
            </a:r>
            <a:r>
              <a:t>.”</a:t>
            </a:r>
          </a:p>
        </p:txBody>
      </p:sp>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7" name="Hardgrunge.jpg" descr="Hardgrunge.jp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
        <p:nvSpPr>
          <p:cNvPr id="1238" name="Dr. Owen Lovejoy &amp; Dr. Donald Johanson"/>
          <p:cNvSpPr/>
          <p:nvPr/>
        </p:nvSpPr>
        <p:spPr>
          <a:xfrm>
            <a:off x="11924582" y="1602827"/>
            <a:ext cx="10523256" cy="2743201"/>
          </a:xfrm>
          <a:prstGeom prst="rect">
            <a:avLst/>
          </a:prstGeom>
          <a:extLst>
            <a:ext uri="{C572A759-6A51-4108-AA02-DFA0A04FC94B}">
              <ma14:wrappingTextBoxFlag xmlns:ma14="http://schemas.microsoft.com/office/mac/drawingml/2011/main" val="1"/>
            </a:ext>
          </a:extLst>
        </p:spPr>
        <p:txBody>
          <a:bodyPr lIns="101600" tIns="101600" rIns="101600" bIns="101600">
            <a:spAutoFit/>
          </a:bodyPr>
          <a:lstStyle>
            <a:lvl1pPr algn="ctr" defTabSz="914400">
              <a:spcBef>
                <a:spcPts val="5100"/>
              </a:spcBef>
              <a:buClr>
                <a:srgbClr val="F5F5F5"/>
              </a:buClr>
              <a:buFont typeface="Boycott"/>
              <a:defRPr sz="8600">
                <a:solidFill>
                  <a:srgbClr val="F5F5F5"/>
                </a:solidFill>
                <a:uFill>
                  <a:solidFill>
                    <a:srgbClr val="F5F5F5"/>
                  </a:solidFill>
                </a:uFill>
                <a:latin typeface="DejaVu Sans Condensed"/>
                <a:ea typeface="DejaVu Sans Condensed"/>
                <a:cs typeface="DejaVu Sans Condensed"/>
                <a:sym typeface="DejaVu Sans Condensed"/>
              </a:defRPr>
            </a:lvl1pPr>
          </a:lstStyle>
          <a:p>
            <a:pPr>
              <a:defRPr>
                <a:solidFill>
                  <a:srgbClr val="000000"/>
                </a:solidFill>
                <a:uFill>
                  <a:solidFill>
                    <a:srgbClr val="000000"/>
                  </a:solidFill>
                </a:uFill>
              </a:defRPr>
            </a:pPr>
            <a:r>
              <a:rPr>
                <a:solidFill>
                  <a:srgbClr val="F5F5F5"/>
                </a:solidFill>
                <a:uFill>
                  <a:solidFill>
                    <a:srgbClr val="F5F5F5"/>
                  </a:solidFill>
                </a:uFill>
              </a:rPr>
              <a:t>Dr. Owen Lovejoy &amp; Dr. Donald Johanson</a:t>
            </a:r>
          </a:p>
        </p:txBody>
      </p:sp>
      <p:pic>
        <p:nvPicPr>
          <p:cNvPr id="1239" name="Lucy--Lovejoy fixing her bones.mov" descr="Lucy--Lovejoy fixing her bones.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2211511" y="1587091"/>
            <a:ext cx="8761799" cy="6571349"/>
          </a:xfrm>
          <a:prstGeom prst="rect">
            <a:avLst/>
          </a:prstGeom>
          <a:ln w="25400">
            <a:solidFill>
              <a:srgbClr val="FFFFFF"/>
            </a:solidFill>
            <a:miter lim="400000"/>
          </a:ln>
        </p:spPr>
      </p:pic>
      <p:sp>
        <p:nvSpPr>
          <p:cNvPr id="1240" name="Acest lucru aa cauzat ca cele două oase să se potrivească atât de bine încât sunt intr-o pozitie imposibilă din punct de vedere anatomic."/>
          <p:cNvSpPr/>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lvl1pPr>
          </a:lstStyle>
          <a:p>
            <a:r>
              <a:t>Acest lucru aa cauzat ca cele două oase să se potrivească atât de bine încât sunt intr-o pozitie imposibilă din punct de vedere anatomic.</a:t>
            </a:r>
          </a:p>
        </p:txBody>
      </p:sp>
      <p:sp>
        <p:nvSpPr>
          <p:cNvPr id="1241" name="Lovejoy a decis să reconstruiască pelvisul în forma naturală. Nu a vrut să umble cu oasele originale ca să nu le strice, deci a construit unul din ghips."/>
          <p:cNvSpPr/>
          <p:nvPr/>
        </p:nvSpPr>
        <p:spPr>
          <a:xfrm>
            <a:off x="2088159" y="8527786"/>
            <a:ext cx="20207682" cy="436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pPr>
            <a:r>
              <a:rPr>
                <a:uFill>
                  <a:solidFill>
                    <a:srgbClr val="F5F5F5"/>
                  </a:solidFill>
                </a:uFill>
              </a:rPr>
              <a:t>Lovejoy </a:t>
            </a:r>
            <a:r>
              <a:t>a decis să reconstruiască pelvisul în forma naturală. Nu a vrut să umble cu oasele originale ca să nu le strice, deci a construit unul din ghips</a:t>
            </a:r>
            <a:r>
              <a:rPr>
                <a:uFill>
                  <a:solidFill>
                    <a:srgbClr val="F5F5F5"/>
                  </a:solidFill>
                </a:uFill>
              </a:rPr>
              <a:t>.</a:t>
            </a:r>
          </a:p>
        </p:txBody>
      </p:sp>
      <p:sp>
        <p:nvSpPr>
          <p:cNvPr id="1242" name="A tăiat bucățile deteriorate și le-a rearanjat așa cum ar fi fost înainte ca Lucy să moară."/>
          <p:cNvSpPr/>
          <p:nvPr/>
        </p:nvSpPr>
        <p:spPr>
          <a:xfrm>
            <a:off x="2088159" y="8604373"/>
            <a:ext cx="20207682" cy="223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pPr>
            <a:r>
              <a:t>A tăiat bucățile deteriorate și le-a rearanjat așa cum ar fi fost înainte ca Lucy să moară</a:t>
            </a:r>
            <a:r>
              <a:rPr>
                <a:uFill>
                  <a:solidFill>
                    <a:srgbClr val="F5F5F5"/>
                  </a:solidFill>
                </a:uFill>
              </a:rPr>
              <a:t>. </a:t>
            </a:r>
          </a:p>
        </p:txBody>
      </p:sp>
      <p:sp>
        <p:nvSpPr>
          <p:cNvPr id="1243" name="Potrivirea perfectă a fost o iluzie care a făcut ca osul șoldului să fie scos înafară ca al unui cimpanzeu. Dar munca nu i-a fost zadarnică."/>
          <p:cNvSpPr/>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pPr>
            <a:r>
              <a:t>Potrivirea perfectă a fost o iluzie care a făcut ca osul șoldului să fie scos înafară ca al unui cimpanzeu. Dar munca nu i-a fost zadarnică</a:t>
            </a:r>
            <a:r>
              <a:rPr>
                <a:uFill>
                  <a:solidFill>
                    <a:srgbClr val="F5F5F5"/>
                  </a:solidFill>
                </a:uFill>
              </a:rPr>
              <a:t>.</a:t>
            </a:r>
          </a:p>
        </p:txBody>
      </p:sp>
      <p:sp>
        <p:nvSpPr>
          <p:cNvPr id="1244" name="A fost un lucru delicat. Dar după ce și-a isprăvit pelvisul, toate celelalte s-au potrivit perfect - ca un joc în bucățele tridimensional."/>
          <p:cNvSpPr/>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pPr>
            <a:r>
              <a:t>A fost un lucru delicat. Dar după ce și-a isprăvit pelvisul, toate celelalte s-au potrivit perfect - ca un joc în bucățele tridimensional</a:t>
            </a:r>
            <a:r>
              <a:rPr>
                <a:uFill>
                  <a:solidFill>
                    <a:srgbClr val="F5F5F5"/>
                  </a:solidFill>
                </a:uFill>
              </a:rPr>
              <a:t>.</a:t>
            </a:r>
          </a:p>
        </p:txBody>
      </p:sp>
      <p:sp>
        <p:nvSpPr>
          <p:cNvPr id="1245" name="În final, unghiul șoldului nu seamănă de loc cu unul de cimpanzeu, ci mai degrabă seamănă cu unul ca al nostru."/>
          <p:cNvSpPr/>
          <p:nvPr/>
        </p:nvSpPr>
        <p:spPr>
          <a:xfrm>
            <a:off x="2088159" y="8597024"/>
            <a:ext cx="20207682"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5100"/>
              </a:spcBef>
              <a:buClr>
                <a:srgbClr val="F5F5F5"/>
              </a:buClr>
              <a:buFont typeface="Boycott"/>
              <a:defRPr sz="7200">
                <a:solidFill>
                  <a:srgbClr val="FFFFFF"/>
                </a:solidFill>
                <a:uFill>
                  <a:solidFill>
                    <a:srgbClr val="000000"/>
                  </a:solidFill>
                </a:uFill>
                <a:latin typeface="DejaVu Sans Condensed"/>
                <a:ea typeface="DejaVu Sans Condensed"/>
                <a:cs typeface="DejaVu Sans Condensed"/>
                <a:sym typeface="DejaVu Sans Condensed"/>
              </a:defRPr>
            </a:pPr>
            <a:r>
              <a:t>În final, unghiul șoldului nu seamănă de loc cu unul de cimpanzeu, ci mai degrabă seamănă cu unul ca al nostru</a:t>
            </a:r>
            <a:r>
              <a:rPr>
                <a:uFill>
                  <a:solidFill>
                    <a:srgbClr val="F5F5F5"/>
                  </a:solidFill>
                </a:u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98674" fill="hold"/>
                                        <p:tgtEl>
                                          <p:spTgt spid="1239"/>
                                        </p:tgtEl>
                                      </p:cBhvr>
                                    </p:cmd>
                                  </p:childTnLst>
                                </p:cTn>
                              </p:par>
                            </p:childTnLst>
                          </p:cTn>
                        </p:par>
                        <p:par>
                          <p:cTn id="7" fill="hold">
                            <p:stCondLst>
                              <p:cond delay="65398674"/>
                            </p:stCondLst>
                            <p:childTnLst>
                              <p:par>
                                <p:cTn id="8" presetID="22" presetClass="entr" presetSubtype="1" fill="hold" grpId="2" nodeType="afterEffect">
                                  <p:stCondLst>
                                    <p:cond delay="0"/>
                                  </p:stCondLst>
                                  <p:iterate>
                                    <p:tmAbs val="0"/>
                                  </p:iterate>
                                  <p:childTnLst>
                                    <p:set>
                                      <p:cBhvr>
                                        <p:cTn id="9" fill="hold"/>
                                        <p:tgtEl>
                                          <p:spTgt spid="1240"/>
                                        </p:tgtEl>
                                        <p:attrNameLst>
                                          <p:attrName>style.visibility</p:attrName>
                                        </p:attrNameLst>
                                      </p:cBhvr>
                                      <p:to>
                                        <p:strVal val="visible"/>
                                      </p:to>
                                    </p:set>
                                    <p:animEffect transition="in" filter="wipe(up)">
                                      <p:cBhvr>
                                        <p:cTn id="10" dur="500"/>
                                        <p:tgtEl>
                                          <p:spTgt spid="1240"/>
                                        </p:tgtEl>
                                      </p:cBhvr>
                                    </p:animEffect>
                                  </p:childTnLst>
                                </p:cTn>
                              </p:par>
                            </p:childTnLst>
                          </p:cTn>
                        </p:par>
                        <p:par>
                          <p:cTn id="11" fill="hold">
                            <p:stCondLst>
                              <p:cond delay="65399174"/>
                            </p:stCondLst>
                            <p:childTnLst>
                              <p:par>
                                <p:cTn id="12" presetID="9" presetClass="exit" fill="hold" grpId="3" nodeType="afterEffect">
                                  <p:stCondLst>
                                    <p:cond delay="9500"/>
                                  </p:stCondLst>
                                  <p:iterate>
                                    <p:tmAbs val="0"/>
                                  </p:iterate>
                                  <p:childTnLst>
                                    <p:animEffect transition="out" filter="dissolve">
                                      <p:cBhvr>
                                        <p:cTn id="13" dur="200" fill="hold"/>
                                        <p:tgtEl>
                                          <p:spTgt spid="1240"/>
                                        </p:tgtEl>
                                      </p:cBhvr>
                                    </p:animEffect>
                                    <p:set>
                                      <p:cBhvr>
                                        <p:cTn id="14" fill="hold">
                                          <p:stCondLst>
                                            <p:cond delay="199"/>
                                          </p:stCondLst>
                                        </p:cTn>
                                        <p:tgtEl>
                                          <p:spTgt spid="1240"/>
                                        </p:tgtEl>
                                        <p:attrNameLst>
                                          <p:attrName>style.visibility</p:attrName>
                                        </p:attrNameLst>
                                      </p:cBhvr>
                                      <p:to>
                                        <p:strVal val="hidden"/>
                                      </p:to>
                                    </p:set>
                                  </p:childTnLst>
                                </p:cTn>
                              </p:par>
                            </p:childTnLst>
                          </p:cTn>
                        </p:par>
                        <p:par>
                          <p:cTn id="15" fill="hold">
                            <p:stCondLst>
                              <p:cond delay="65408874"/>
                            </p:stCondLst>
                            <p:childTnLst>
                              <p:par>
                                <p:cTn id="16" presetID="22" presetClass="entr" presetSubtype="1" fill="hold" grpId="4" nodeType="afterEffect">
                                  <p:stCondLst>
                                    <p:cond delay="0"/>
                                  </p:stCondLst>
                                  <p:iterate>
                                    <p:tmAbs val="0"/>
                                  </p:iterate>
                                  <p:childTnLst>
                                    <p:set>
                                      <p:cBhvr>
                                        <p:cTn id="17" fill="hold"/>
                                        <p:tgtEl>
                                          <p:spTgt spid="1243"/>
                                        </p:tgtEl>
                                        <p:attrNameLst>
                                          <p:attrName>style.visibility</p:attrName>
                                        </p:attrNameLst>
                                      </p:cBhvr>
                                      <p:to>
                                        <p:strVal val="visible"/>
                                      </p:to>
                                    </p:set>
                                    <p:animEffect transition="in" filter="wipe(up)">
                                      <p:cBhvr>
                                        <p:cTn id="18" dur="500"/>
                                        <p:tgtEl>
                                          <p:spTgt spid="1243"/>
                                        </p:tgtEl>
                                      </p:cBhvr>
                                    </p:animEffect>
                                  </p:childTnLst>
                                </p:cTn>
                              </p:par>
                            </p:childTnLst>
                          </p:cTn>
                        </p:par>
                        <p:par>
                          <p:cTn id="19" fill="hold">
                            <p:stCondLst>
                              <p:cond delay="65409374"/>
                            </p:stCondLst>
                            <p:childTnLst>
                              <p:par>
                                <p:cTn id="20" presetID="9" presetClass="exit" fill="hold" grpId="5" nodeType="afterEffect">
                                  <p:stCondLst>
                                    <p:cond delay="14000"/>
                                  </p:stCondLst>
                                  <p:iterate>
                                    <p:tmAbs val="0"/>
                                  </p:iterate>
                                  <p:childTnLst>
                                    <p:animEffect transition="out" filter="dissolve">
                                      <p:cBhvr>
                                        <p:cTn id="21" dur="200" fill="hold"/>
                                        <p:tgtEl>
                                          <p:spTgt spid="1243"/>
                                        </p:tgtEl>
                                      </p:cBhvr>
                                    </p:animEffect>
                                    <p:set>
                                      <p:cBhvr>
                                        <p:cTn id="22" fill="hold">
                                          <p:stCondLst>
                                            <p:cond delay="199"/>
                                          </p:stCondLst>
                                        </p:cTn>
                                        <p:tgtEl>
                                          <p:spTgt spid="1243"/>
                                        </p:tgtEl>
                                        <p:attrNameLst>
                                          <p:attrName>style.visibility</p:attrName>
                                        </p:attrNameLst>
                                      </p:cBhvr>
                                      <p:to>
                                        <p:strVal val="hidden"/>
                                      </p:to>
                                    </p:set>
                                  </p:childTnLst>
                                </p:cTn>
                              </p:par>
                            </p:childTnLst>
                          </p:cTn>
                        </p:par>
                        <p:par>
                          <p:cTn id="23" fill="hold">
                            <p:stCondLst>
                              <p:cond delay="65423574"/>
                            </p:stCondLst>
                            <p:childTnLst>
                              <p:par>
                                <p:cTn id="24" presetID="22" presetClass="entr" presetSubtype="1" fill="hold" grpId="6" nodeType="afterEffect">
                                  <p:stCondLst>
                                    <p:cond delay="0"/>
                                  </p:stCondLst>
                                  <p:iterate>
                                    <p:tmAbs val="0"/>
                                  </p:iterate>
                                  <p:childTnLst>
                                    <p:set>
                                      <p:cBhvr>
                                        <p:cTn id="25" fill="hold"/>
                                        <p:tgtEl>
                                          <p:spTgt spid="1241"/>
                                        </p:tgtEl>
                                        <p:attrNameLst>
                                          <p:attrName>style.visibility</p:attrName>
                                        </p:attrNameLst>
                                      </p:cBhvr>
                                      <p:to>
                                        <p:strVal val="visible"/>
                                      </p:to>
                                    </p:set>
                                    <p:animEffect transition="in" filter="wipe(up)">
                                      <p:cBhvr>
                                        <p:cTn id="26" dur="500"/>
                                        <p:tgtEl>
                                          <p:spTgt spid="1241"/>
                                        </p:tgtEl>
                                      </p:cBhvr>
                                    </p:animEffect>
                                  </p:childTnLst>
                                </p:cTn>
                              </p:par>
                            </p:childTnLst>
                          </p:cTn>
                        </p:par>
                        <p:par>
                          <p:cTn id="27" fill="hold">
                            <p:stCondLst>
                              <p:cond delay="65424074"/>
                            </p:stCondLst>
                            <p:childTnLst>
                              <p:par>
                                <p:cTn id="28" presetID="9" presetClass="exit" fill="hold" grpId="7" nodeType="afterEffect">
                                  <p:stCondLst>
                                    <p:cond delay="14000"/>
                                  </p:stCondLst>
                                  <p:iterate>
                                    <p:tmAbs val="0"/>
                                  </p:iterate>
                                  <p:childTnLst>
                                    <p:animEffect transition="out" filter="dissolve">
                                      <p:cBhvr>
                                        <p:cTn id="29" dur="200" fill="hold"/>
                                        <p:tgtEl>
                                          <p:spTgt spid="1241"/>
                                        </p:tgtEl>
                                      </p:cBhvr>
                                    </p:animEffect>
                                    <p:set>
                                      <p:cBhvr>
                                        <p:cTn id="30" fill="hold">
                                          <p:stCondLst>
                                            <p:cond delay="199"/>
                                          </p:stCondLst>
                                        </p:cTn>
                                        <p:tgtEl>
                                          <p:spTgt spid="1241"/>
                                        </p:tgtEl>
                                        <p:attrNameLst>
                                          <p:attrName>style.visibility</p:attrName>
                                        </p:attrNameLst>
                                      </p:cBhvr>
                                      <p:to>
                                        <p:strVal val="hidden"/>
                                      </p:to>
                                    </p:set>
                                  </p:childTnLst>
                                </p:cTn>
                              </p:par>
                            </p:childTnLst>
                          </p:cTn>
                        </p:par>
                        <p:par>
                          <p:cTn id="31" fill="hold">
                            <p:stCondLst>
                              <p:cond delay="65438274"/>
                            </p:stCondLst>
                            <p:childTnLst>
                              <p:par>
                                <p:cTn id="32" presetID="22" presetClass="entr" presetSubtype="1" fill="hold" grpId="8" nodeType="afterEffect">
                                  <p:stCondLst>
                                    <p:cond delay="0"/>
                                  </p:stCondLst>
                                  <p:iterate>
                                    <p:tmAbs val="0"/>
                                  </p:iterate>
                                  <p:childTnLst>
                                    <p:set>
                                      <p:cBhvr>
                                        <p:cTn id="33" fill="hold"/>
                                        <p:tgtEl>
                                          <p:spTgt spid="1242"/>
                                        </p:tgtEl>
                                        <p:attrNameLst>
                                          <p:attrName>style.visibility</p:attrName>
                                        </p:attrNameLst>
                                      </p:cBhvr>
                                      <p:to>
                                        <p:strVal val="visible"/>
                                      </p:to>
                                    </p:set>
                                    <p:animEffect transition="in" filter="wipe(up)">
                                      <p:cBhvr>
                                        <p:cTn id="34" dur="500"/>
                                        <p:tgtEl>
                                          <p:spTgt spid="1242"/>
                                        </p:tgtEl>
                                      </p:cBhvr>
                                    </p:animEffect>
                                  </p:childTnLst>
                                </p:cTn>
                              </p:par>
                            </p:childTnLst>
                          </p:cTn>
                        </p:par>
                        <p:par>
                          <p:cTn id="35" fill="hold">
                            <p:stCondLst>
                              <p:cond delay="65438774"/>
                            </p:stCondLst>
                            <p:childTnLst>
                              <p:par>
                                <p:cTn id="36" presetID="9" presetClass="exit" fill="hold" grpId="9" nodeType="afterEffect">
                                  <p:stCondLst>
                                    <p:cond delay="8000"/>
                                  </p:stCondLst>
                                  <p:iterate>
                                    <p:tmAbs val="0"/>
                                  </p:iterate>
                                  <p:childTnLst>
                                    <p:animEffect transition="out" filter="dissolve">
                                      <p:cBhvr>
                                        <p:cTn id="37" dur="200" fill="hold"/>
                                        <p:tgtEl>
                                          <p:spTgt spid="1242"/>
                                        </p:tgtEl>
                                      </p:cBhvr>
                                    </p:animEffect>
                                    <p:set>
                                      <p:cBhvr>
                                        <p:cTn id="38" fill="hold">
                                          <p:stCondLst>
                                            <p:cond delay="199"/>
                                          </p:stCondLst>
                                        </p:cTn>
                                        <p:tgtEl>
                                          <p:spTgt spid="1242"/>
                                        </p:tgtEl>
                                        <p:attrNameLst>
                                          <p:attrName>style.visibility</p:attrName>
                                        </p:attrNameLst>
                                      </p:cBhvr>
                                      <p:to>
                                        <p:strVal val="hidden"/>
                                      </p:to>
                                    </p:set>
                                  </p:childTnLst>
                                </p:cTn>
                              </p:par>
                            </p:childTnLst>
                          </p:cTn>
                        </p:par>
                        <p:par>
                          <p:cTn id="39" fill="hold">
                            <p:stCondLst>
                              <p:cond delay="65446974"/>
                            </p:stCondLst>
                            <p:childTnLst>
                              <p:par>
                                <p:cTn id="40" presetID="22" presetClass="entr" presetSubtype="1" fill="hold" grpId="10" nodeType="afterEffect">
                                  <p:stCondLst>
                                    <p:cond delay="0"/>
                                  </p:stCondLst>
                                  <p:iterate>
                                    <p:tmAbs val="0"/>
                                  </p:iterate>
                                  <p:childTnLst>
                                    <p:set>
                                      <p:cBhvr>
                                        <p:cTn id="41" fill="hold"/>
                                        <p:tgtEl>
                                          <p:spTgt spid="1244"/>
                                        </p:tgtEl>
                                        <p:attrNameLst>
                                          <p:attrName>style.visibility</p:attrName>
                                        </p:attrNameLst>
                                      </p:cBhvr>
                                      <p:to>
                                        <p:strVal val="visible"/>
                                      </p:to>
                                    </p:set>
                                    <p:animEffect transition="in" filter="wipe(up)">
                                      <p:cBhvr>
                                        <p:cTn id="42" dur="500"/>
                                        <p:tgtEl>
                                          <p:spTgt spid="1244"/>
                                        </p:tgtEl>
                                      </p:cBhvr>
                                    </p:animEffect>
                                  </p:childTnLst>
                                </p:cTn>
                              </p:par>
                            </p:childTnLst>
                          </p:cTn>
                        </p:par>
                        <p:par>
                          <p:cTn id="43" fill="hold">
                            <p:stCondLst>
                              <p:cond delay="65447474"/>
                            </p:stCondLst>
                            <p:childTnLst>
                              <p:par>
                                <p:cTn id="44" presetID="9" presetClass="exit" fill="hold" grpId="11" nodeType="afterEffect">
                                  <p:stCondLst>
                                    <p:cond delay="11000"/>
                                  </p:stCondLst>
                                  <p:iterate>
                                    <p:tmAbs val="0"/>
                                  </p:iterate>
                                  <p:childTnLst>
                                    <p:animEffect transition="out" filter="dissolve">
                                      <p:cBhvr>
                                        <p:cTn id="45" dur="200" fill="hold"/>
                                        <p:tgtEl>
                                          <p:spTgt spid="1244"/>
                                        </p:tgtEl>
                                      </p:cBhvr>
                                    </p:animEffect>
                                    <p:set>
                                      <p:cBhvr>
                                        <p:cTn id="46" fill="hold">
                                          <p:stCondLst>
                                            <p:cond delay="199"/>
                                          </p:stCondLst>
                                        </p:cTn>
                                        <p:tgtEl>
                                          <p:spTgt spid="1244"/>
                                        </p:tgtEl>
                                        <p:attrNameLst>
                                          <p:attrName>style.visibility</p:attrName>
                                        </p:attrNameLst>
                                      </p:cBhvr>
                                      <p:to>
                                        <p:strVal val="hidden"/>
                                      </p:to>
                                    </p:set>
                                  </p:childTnLst>
                                </p:cTn>
                              </p:par>
                            </p:childTnLst>
                          </p:cTn>
                        </p:par>
                        <p:par>
                          <p:cTn id="47" fill="hold">
                            <p:stCondLst>
                              <p:cond delay="65458674"/>
                            </p:stCondLst>
                            <p:childTnLst>
                              <p:par>
                                <p:cTn id="48" presetID="22" presetClass="entr" presetSubtype="1" fill="hold" grpId="12" nodeType="afterEffect">
                                  <p:stCondLst>
                                    <p:cond delay="0"/>
                                  </p:stCondLst>
                                  <p:iterate>
                                    <p:tmAbs val="0"/>
                                  </p:iterate>
                                  <p:childTnLst>
                                    <p:set>
                                      <p:cBhvr>
                                        <p:cTn id="49" fill="hold"/>
                                        <p:tgtEl>
                                          <p:spTgt spid="1245"/>
                                        </p:tgtEl>
                                        <p:attrNameLst>
                                          <p:attrName>style.visibility</p:attrName>
                                        </p:attrNameLst>
                                      </p:cBhvr>
                                      <p:to>
                                        <p:strVal val="visible"/>
                                      </p:to>
                                    </p:set>
                                    <p:animEffect transition="in" filter="wipe(up)">
                                      <p:cBhvr>
                                        <p:cTn id="50" dur="500"/>
                                        <p:tgtEl>
                                          <p:spTgt spid="124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51" fill="hold" display="0">
                  <p:stCondLst>
                    <p:cond delay="indefinite"/>
                  </p:stCondLst>
                </p:cTn>
                <p:tgtEl>
                  <p:spTgt spid="1239"/>
                </p:tgtEl>
              </p:cMediaNode>
            </p:video>
          </p:childTnLst>
        </p:cTn>
      </p:par>
    </p:tnLst>
    <p:bldLst>
      <p:bldP spid="1240" grpId="2" animBg="1" advAuto="0"/>
      <p:bldP spid="1240" grpId="3" animBg="1" advAuto="0"/>
      <p:bldP spid="1241" grpId="6" animBg="1" advAuto="0"/>
      <p:bldP spid="1241" grpId="7" animBg="1" advAuto="0"/>
      <p:bldP spid="1242" grpId="8" animBg="1" advAuto="0"/>
      <p:bldP spid="1242" grpId="9" animBg="1" advAuto="0"/>
      <p:bldP spid="1243" grpId="4" animBg="1" advAuto="0"/>
      <p:bldP spid="1243" grpId="5" animBg="1" advAuto="0"/>
      <p:bldP spid="1244" grpId="10" animBg="1" advAuto="0"/>
      <p:bldP spid="1244" grpId="11" animBg="1" advAuto="0"/>
      <p:bldP spid="1245" grpId="1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250" name="image20.jpg" descr="image20.jpg"/>
          <p:cNvPicPr>
            <a:picLocks/>
          </p:cNvPicPr>
          <p:nvPr/>
        </p:nvPicPr>
        <p:blipFill>
          <a:blip r:embed="rId4">
            <a:extLst/>
          </a:blip>
          <a:stretch>
            <a:fillRect/>
          </a:stretch>
        </p:blipFill>
        <p:spPr>
          <a:xfrm>
            <a:off x="16815847" y="774700"/>
            <a:ext cx="6829968" cy="11167782"/>
          </a:xfrm>
          <a:prstGeom prst="rect">
            <a:avLst/>
          </a:prstGeom>
        </p:spPr>
      </p:pic>
      <p:sp>
        <p:nvSpPr>
          <p:cNvPr id="1251" name="Muzeul de Istorie Naturală Londra"/>
          <p:cNvSpPr>
            <a:spLocks noGrp="1"/>
          </p:cNvSpPr>
          <p:nvPr>
            <p:ph type="body" sz="quarter" idx="1"/>
          </p:nvPr>
        </p:nvSpPr>
        <p:spPr>
          <a:xfrm>
            <a:off x="16687800" y="11938000"/>
            <a:ext cx="6858000" cy="1524000"/>
          </a:xfrm>
          <a:prstGeom prst="rect">
            <a:avLst/>
          </a:prstGeom>
        </p:spPr>
        <p:txBody>
          <a:bodyPr/>
          <a:lstStyle>
            <a:lvl1pPr algn="ctr">
              <a:buClr>
                <a:srgbClr val="F5F5F5"/>
              </a:buClr>
              <a:defRPr sz="5000" b="1">
                <a:solidFill>
                  <a:srgbClr val="FF9300"/>
                </a:solidFill>
                <a:uFill>
                  <a:solidFill>
                    <a:srgbClr val="EC9E42"/>
                  </a:solidFill>
                </a:uFill>
              </a:defRPr>
            </a:lvl1pPr>
          </a:lstStyle>
          <a:p>
            <a:r>
              <a:t>Muzeul de Istorie Naturală Londra</a:t>
            </a:r>
          </a:p>
        </p:txBody>
      </p:sp>
      <p:grpSp>
        <p:nvGrpSpPr>
          <p:cNvPr id="1254" name="Group"/>
          <p:cNvGrpSpPr/>
          <p:nvPr/>
        </p:nvGrpSpPr>
        <p:grpSpPr>
          <a:xfrm>
            <a:off x="784800" y="725394"/>
            <a:ext cx="7199950" cy="12685806"/>
            <a:chOff x="0" y="12700"/>
            <a:chExt cx="7199948" cy="12685805"/>
          </a:xfrm>
        </p:grpSpPr>
        <p:sp>
          <p:nvSpPr>
            <p:cNvPr id="1252" name="Grădina Zoologică St. Louis"/>
            <p:cNvSpPr/>
            <p:nvPr/>
          </p:nvSpPr>
          <p:spPr>
            <a:xfrm>
              <a:off x="0" y="11225305"/>
              <a:ext cx="6870700" cy="14732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Grădina Zoologică St. Louis</a:t>
              </a:r>
            </a:p>
          </p:txBody>
        </p:sp>
        <p:pic>
          <p:nvPicPr>
            <p:cNvPr id="1253" name="image21.jpg" descr="image21.jpg"/>
            <p:cNvPicPr>
              <a:picLocks/>
            </p:cNvPicPr>
            <p:nvPr/>
          </p:nvPicPr>
          <p:blipFill>
            <a:blip r:embed="rId5">
              <a:extLst/>
            </a:blip>
            <a:stretch>
              <a:fillRect/>
            </a:stretch>
          </p:blipFill>
          <p:spPr>
            <a:xfrm>
              <a:off x="12700" y="12700"/>
              <a:ext cx="7187249" cy="11365007"/>
            </a:xfrm>
            <a:prstGeom prst="rect">
              <a:avLst/>
            </a:prstGeom>
            <a:effectLst/>
          </p:spPr>
        </p:pic>
      </p:grpSp>
      <p:grpSp>
        <p:nvGrpSpPr>
          <p:cNvPr id="1257" name="Group"/>
          <p:cNvGrpSpPr/>
          <p:nvPr/>
        </p:nvGrpSpPr>
        <p:grpSpPr>
          <a:xfrm>
            <a:off x="8915400" y="779181"/>
            <a:ext cx="6870700" cy="17051619"/>
            <a:chOff x="0" y="12700"/>
            <a:chExt cx="6870700" cy="17051618"/>
          </a:xfrm>
        </p:grpSpPr>
        <p:pic>
          <p:nvPicPr>
            <p:cNvPr id="1255" name="image22.jpg" descr="image22.jpg"/>
            <p:cNvPicPr>
              <a:picLocks/>
            </p:cNvPicPr>
            <p:nvPr/>
          </p:nvPicPr>
          <p:blipFill>
            <a:blip r:embed="rId6">
              <a:extLst/>
            </a:blip>
            <a:stretch>
              <a:fillRect/>
            </a:stretch>
          </p:blipFill>
          <p:spPr>
            <a:xfrm>
              <a:off x="927100" y="12700"/>
              <a:ext cx="5245100" cy="11163300"/>
            </a:xfrm>
            <a:prstGeom prst="rect">
              <a:avLst/>
            </a:prstGeom>
            <a:effectLst/>
          </p:spPr>
        </p:pic>
        <p:sp>
          <p:nvSpPr>
            <p:cNvPr id="1256" name="Muzeul Câmpului (Field) Chicago"/>
            <p:cNvSpPr/>
            <p:nvPr/>
          </p:nvSpPr>
          <p:spPr>
            <a:xfrm>
              <a:off x="0" y="11171518"/>
              <a:ext cx="6870700" cy="58928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Muzeul Câmpului (Field) Chicago</a:t>
              </a: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a:p>
              <a:pPr algn="ctr" defTabSz="914400">
                <a:buClr>
                  <a:srgbClr val="F5F5F5"/>
                </a:buClr>
                <a:defRPr sz="5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endParaRPr/>
            </a:p>
          </p:txBody>
        </p:sp>
      </p:grpSp>
      <p:pic>
        <p:nvPicPr>
          <p:cNvPr id="1258" name="LucyExhibit_03.jpg" descr="LucyExhibit_03.jpg"/>
          <p:cNvPicPr>
            <a:picLocks noChangeAspect="1"/>
          </p:cNvPicPr>
          <p:nvPr/>
        </p:nvPicPr>
        <p:blipFill>
          <a:blip r:embed="rId7">
            <a:extLst/>
          </a:blip>
          <a:srcRect l="2921" t="15500" r="3832" b="17731"/>
          <a:stretch>
            <a:fillRect/>
          </a:stretch>
        </p:blipFill>
        <p:spPr>
          <a:xfrm>
            <a:off x="7429103" y="1533326"/>
            <a:ext cx="9843214" cy="10649272"/>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250"/>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2" nodeType="afterEffect">
                                  <p:stCondLst>
                                    <p:cond delay="0"/>
                                  </p:stCondLst>
                                  <p:iterate>
                                    <p:tmAbs val="0"/>
                                  </p:iterate>
                                  <p:childTnLst>
                                    <p:set>
                                      <p:cBhvr>
                                        <p:cTn id="9" fill="hold">
                                          <p:stCondLst>
                                            <p:cond delay="0"/>
                                          </p:stCondLst>
                                        </p:cTn>
                                        <p:tgtEl>
                                          <p:spTgt spid="1254"/>
                                        </p:tgtEl>
                                        <p:attrNameLst>
                                          <p:attrName>style.visibility</p:attrName>
                                        </p:attrNameLst>
                                      </p:cBhvr>
                                      <p:to>
                                        <p:strVal val="hidden"/>
                                      </p:to>
                                    </p:set>
                                  </p:childTnLst>
                                </p:cTn>
                              </p:par>
                            </p:childTnLst>
                          </p:cTn>
                        </p:par>
                        <p:par>
                          <p:cTn id="10" fill="hold">
                            <p:stCondLst>
                              <p:cond delay="0"/>
                            </p:stCondLst>
                            <p:childTnLst>
                              <p:par>
                                <p:cTn id="11" presetID="1" presetClass="exit" presetSubtype="0" fill="hold" grpId="3" nodeType="afterEffect">
                                  <p:stCondLst>
                                    <p:cond delay="0"/>
                                  </p:stCondLst>
                                  <p:iterate>
                                    <p:tmAbs val="0"/>
                                  </p:iterate>
                                  <p:childTnLst>
                                    <p:set>
                                      <p:cBhvr>
                                        <p:cTn id="12" fill="hold">
                                          <p:stCondLst>
                                            <p:cond delay="0"/>
                                          </p:stCondLst>
                                        </p:cTn>
                                        <p:tgtEl>
                                          <p:spTgt spid="1257"/>
                                        </p:tgtEl>
                                        <p:attrNameLst>
                                          <p:attrName>style.visibility</p:attrName>
                                        </p:attrNameLst>
                                      </p:cBhvr>
                                      <p:to>
                                        <p:strVal val="hidden"/>
                                      </p:to>
                                    </p:set>
                                  </p:childTnLst>
                                </p:cTn>
                              </p:par>
                            </p:childTnLst>
                          </p:cTn>
                        </p:par>
                        <p:par>
                          <p:cTn id="13" fill="hold">
                            <p:stCondLst>
                              <p:cond delay="0"/>
                            </p:stCondLst>
                            <p:childTnLst>
                              <p:par>
                                <p:cTn id="14" presetID="1" presetClass="exit" presetSubtype="0" fill="hold" grpId="4" nodeType="afterEffect">
                                  <p:stCondLst>
                                    <p:cond delay="0"/>
                                  </p:stCondLst>
                                  <p:iterate>
                                    <p:tmAbs val="0"/>
                                  </p:iterate>
                                  <p:childTnLst>
                                    <p:set>
                                      <p:cBhvr>
                                        <p:cTn id="15" fill="hold">
                                          <p:stCondLst>
                                            <p:cond delay="0"/>
                                          </p:stCondLst>
                                        </p:cTn>
                                        <p:tgtEl>
                                          <p:spTgt spid="1251"/>
                                        </p:tgtEl>
                                        <p:attrNameLst>
                                          <p:attrName>style.visibility</p:attrName>
                                        </p:attrNameLst>
                                      </p:cBhvr>
                                      <p:to>
                                        <p:strVal val="hidden"/>
                                      </p:to>
                                    </p:set>
                                  </p:childTnLst>
                                </p:cTn>
                              </p:par>
                            </p:childTnLst>
                          </p:cTn>
                        </p:par>
                        <p:par>
                          <p:cTn id="16" fill="hold">
                            <p:stCondLst>
                              <p:cond delay="0"/>
                            </p:stCondLst>
                            <p:childTnLst>
                              <p:par>
                                <p:cTn id="17" presetID="9" presetClass="entr" fill="hold" grpId="5" nodeType="afterEffect">
                                  <p:stCondLst>
                                    <p:cond delay="0"/>
                                  </p:stCondLst>
                                  <p:iterate>
                                    <p:tmAbs val="0"/>
                                  </p:iterate>
                                  <p:childTnLst>
                                    <p:set>
                                      <p:cBhvr>
                                        <p:cTn id="18" fill="hold"/>
                                        <p:tgtEl>
                                          <p:spTgt spid="1258"/>
                                        </p:tgtEl>
                                        <p:attrNameLst>
                                          <p:attrName>style.visibility</p:attrName>
                                        </p:attrNameLst>
                                      </p:cBhvr>
                                      <p:to>
                                        <p:strVal val="visible"/>
                                      </p:to>
                                    </p:set>
                                    <p:animEffect transition="in" filter="dissolve">
                                      <p:cBhvr>
                                        <p:cTn id="19" dur="75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0" grpId="1" animBg="1" advAuto="0"/>
      <p:bldP spid="1251" grpId="4" animBg="1" advAuto="0"/>
      <p:bldP spid="1254" grpId="2" animBg="1" advAuto="0"/>
      <p:bldP spid="1257" grpId="3" animBg="1" advAuto="0"/>
      <p:bldP spid="1258" grpId="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63" name="Omul de Neanderthal"/>
          <p:cNvSpPr>
            <a:spLocks noGrp="1"/>
          </p:cNvSpPr>
          <p:nvPr>
            <p:ph type="ctrTitle"/>
          </p:nvPr>
        </p:nvSpPr>
        <p:spPr>
          <a:xfrm>
            <a:off x="1828800" y="3124200"/>
            <a:ext cx="20726400" cy="2940050"/>
          </a:xfrm>
          <a:prstGeom prst="rect">
            <a:avLst/>
          </a:prstGeom>
        </p:spPr>
        <p:txBody>
          <a:bodyPr/>
          <a:lstStyle>
            <a:lvl1pPr>
              <a:defRPr sz="15000">
                <a:solidFill>
                  <a:srgbClr val="FF9300"/>
                </a:solidFill>
                <a:uFill>
                  <a:solidFill>
                    <a:srgbClr val="EC9E42"/>
                  </a:solidFill>
                </a:uFill>
              </a:defRPr>
            </a:lvl1pPr>
          </a:lstStyle>
          <a:p>
            <a:pPr>
              <a:defRPr sz="9600"/>
            </a:pPr>
            <a:r>
              <a:rPr sz="15000"/>
              <a:t>Omul de Neanderthal</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grpSp>
        <p:nvGrpSpPr>
          <p:cNvPr id="1035" name="2008-08-18, Walkaround publicity shots 021.jpg"/>
          <p:cNvGrpSpPr/>
          <p:nvPr/>
        </p:nvGrpSpPr>
        <p:grpSpPr>
          <a:xfrm>
            <a:off x="2527300" y="673100"/>
            <a:ext cx="19685000" cy="11455400"/>
            <a:chOff x="0" y="0"/>
            <a:chExt cx="19685000" cy="11455400"/>
          </a:xfrm>
        </p:grpSpPr>
        <p:pic>
          <p:nvPicPr>
            <p:cNvPr id="1034" name="2008-08-18, Walkaround publicity shots 021.jpg" descr="2008-08-18, Walkaround publicity shots 021.jpg"/>
            <p:cNvPicPr>
              <a:picLocks noChangeAspect="1"/>
            </p:cNvPicPr>
            <p:nvPr/>
          </p:nvPicPr>
          <p:blipFill>
            <a:blip r:embed="rId2">
              <a:extLst/>
            </a:blip>
            <a:srcRect l="391" t="7770" r="652" b="8194"/>
            <a:stretch>
              <a:fillRect/>
            </a:stretch>
          </p:blipFill>
          <p:spPr>
            <a:xfrm>
              <a:off x="215900" y="139700"/>
              <a:ext cx="19253200" cy="10896600"/>
            </a:xfrm>
            <a:prstGeom prst="rect">
              <a:avLst/>
            </a:prstGeom>
            <a:ln>
              <a:noFill/>
            </a:ln>
            <a:effectLst/>
          </p:spPr>
        </p:pic>
        <p:pic>
          <p:nvPicPr>
            <p:cNvPr id="1033" name="2008-08-18, Walkaround publicity shots 021.jpg" descr="2008-08-18, Walkaround publicity shots 021.jpg"/>
            <p:cNvPicPr>
              <a:picLocks/>
            </p:cNvPicPr>
            <p:nvPr/>
          </p:nvPicPr>
          <p:blipFill>
            <a:blip r:embed="rId3">
              <a:extLst/>
            </a:blip>
            <a:stretch>
              <a:fillRect/>
            </a:stretch>
          </p:blipFill>
          <p:spPr>
            <a:xfrm>
              <a:off x="0" y="0"/>
              <a:ext cx="19685000" cy="11455400"/>
            </a:xfrm>
            <a:prstGeom prst="rect">
              <a:avLst/>
            </a:prstGeom>
            <a:effectLst/>
          </p:spPr>
        </p:pic>
      </p:grpSp>
      <p:sp>
        <p:nvSpPr>
          <p:cNvPr id="1036" name="Slide Number"/>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1037" name="Muzeul Creației, Petersburg, KY"/>
          <p:cNvSpPr/>
          <p:nvPr/>
        </p:nvSpPr>
        <p:spPr>
          <a:xfrm>
            <a:off x="5482591" y="12036072"/>
            <a:ext cx="13418817" cy="1193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7200" spc="431">
                <a:solidFill>
                  <a:srgbClr val="FFFFFF"/>
                </a:solidFill>
                <a:uFill>
                  <a:solidFill>
                    <a:srgbClr val="FFFFFF"/>
                  </a:solidFill>
                </a:uFill>
                <a:latin typeface="+mj-lt"/>
                <a:ea typeface="+mj-ea"/>
                <a:cs typeface="+mj-cs"/>
                <a:sym typeface="Calibri"/>
              </a:defRPr>
            </a:lvl1pPr>
          </a:lstStyle>
          <a:p>
            <a:r>
              <a:t>Muzeul Creației, Petersburg, KY</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grpSp>
        <p:nvGrpSpPr>
          <p:cNvPr id="1270" name="Group"/>
          <p:cNvGrpSpPr/>
          <p:nvPr/>
        </p:nvGrpSpPr>
        <p:grpSpPr>
          <a:xfrm>
            <a:off x="12763500" y="825500"/>
            <a:ext cx="8407400" cy="8674100"/>
            <a:chOff x="12700" y="12700"/>
            <a:chExt cx="8407400" cy="8674100"/>
          </a:xfrm>
        </p:grpSpPr>
        <p:pic>
          <p:nvPicPr>
            <p:cNvPr id="1268" name="image32.jpg" descr="image32.jpg"/>
            <p:cNvPicPr>
              <a:picLocks/>
            </p:cNvPicPr>
            <p:nvPr/>
          </p:nvPicPr>
          <p:blipFill>
            <a:blip r:embed="rId4">
              <a:extLst/>
            </a:blip>
            <a:stretch>
              <a:fillRect/>
            </a:stretch>
          </p:blipFill>
          <p:spPr>
            <a:xfrm>
              <a:off x="12700" y="12700"/>
              <a:ext cx="6464300" cy="7058183"/>
            </a:xfrm>
            <a:prstGeom prst="rect">
              <a:avLst/>
            </a:prstGeom>
            <a:effectLst/>
          </p:spPr>
        </p:pic>
        <p:sp>
          <p:nvSpPr>
            <p:cNvPr id="1269" name="1983"/>
            <p:cNvSpPr/>
            <p:nvPr/>
          </p:nvSpPr>
          <p:spPr>
            <a:xfrm>
              <a:off x="2616200" y="6883400"/>
              <a:ext cx="5803900" cy="180340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914400">
                <a:buClr>
                  <a:srgbClr val="F5F5F5"/>
                </a:buClr>
                <a:buFont typeface="Boycott"/>
                <a:defRPr sz="12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1983</a:t>
              </a:r>
            </a:p>
          </p:txBody>
        </p:sp>
      </p:grpSp>
      <p:grpSp>
        <p:nvGrpSpPr>
          <p:cNvPr id="1273" name="Group"/>
          <p:cNvGrpSpPr/>
          <p:nvPr/>
        </p:nvGrpSpPr>
        <p:grpSpPr>
          <a:xfrm>
            <a:off x="3695700" y="774700"/>
            <a:ext cx="12039600" cy="12407597"/>
            <a:chOff x="12700" y="12700"/>
            <a:chExt cx="12039600" cy="12407596"/>
          </a:xfrm>
        </p:grpSpPr>
        <p:pic>
          <p:nvPicPr>
            <p:cNvPr id="1271" name="image32.jpg" descr="image32.jpg"/>
            <p:cNvPicPr>
              <a:picLocks/>
            </p:cNvPicPr>
            <p:nvPr/>
          </p:nvPicPr>
          <p:blipFill>
            <a:blip r:embed="rId5">
              <a:extLst/>
            </a:blip>
            <a:stretch>
              <a:fillRect/>
            </a:stretch>
          </p:blipFill>
          <p:spPr>
            <a:xfrm>
              <a:off x="12700" y="12700"/>
              <a:ext cx="5778500" cy="12407597"/>
            </a:xfrm>
            <a:prstGeom prst="rect">
              <a:avLst/>
            </a:prstGeom>
            <a:effectLst/>
          </p:spPr>
        </p:pic>
        <p:sp>
          <p:nvSpPr>
            <p:cNvPr id="1272" name="1856"/>
            <p:cNvSpPr/>
            <p:nvPr/>
          </p:nvSpPr>
          <p:spPr>
            <a:xfrm>
              <a:off x="6248400" y="10540369"/>
              <a:ext cx="5803900" cy="1803401"/>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914400">
                <a:buClr>
                  <a:srgbClr val="F5F5F5"/>
                </a:buClr>
                <a:buFont typeface="Boycott"/>
                <a:defRPr sz="12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1856</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270"/>
                                        </p:tgtEl>
                                        <p:attrNameLst>
                                          <p:attrName>style.visibility</p:attrName>
                                        </p:attrNameLst>
                                      </p:cBhvr>
                                      <p:to>
                                        <p:strVal val="visible"/>
                                      </p:to>
                                    </p:set>
                                    <p:animEffect transition="in" filter="wipe(down)">
                                      <p:cBhvr>
                                        <p:cTn id="7" dur="500"/>
                                        <p:tgtEl>
                                          <p:spTgt spid="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278" name="image33.jpg" descr="image33.jpg"/>
          <p:cNvPicPr>
            <a:picLocks/>
          </p:cNvPicPr>
          <p:nvPr/>
        </p:nvPicPr>
        <p:blipFill>
          <a:blip r:embed="rId4">
            <a:extLst/>
          </a:blip>
          <a:stretch>
            <a:fillRect/>
          </a:stretch>
        </p:blipFill>
        <p:spPr>
          <a:xfrm>
            <a:off x="8547100" y="527344"/>
            <a:ext cx="3721100" cy="6786373"/>
          </a:xfrm>
          <a:prstGeom prst="rect">
            <a:avLst/>
          </a:prstGeom>
        </p:spPr>
      </p:pic>
      <p:sp>
        <p:nvSpPr>
          <p:cNvPr id="1279" name="Figurile schimbătoare…"/>
          <p:cNvSpPr/>
          <p:nvPr/>
        </p:nvSpPr>
        <p:spPr>
          <a:xfrm>
            <a:off x="264777" y="1518455"/>
            <a:ext cx="8356601" cy="43434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7200" b="1">
                <a:solidFill>
                  <a:srgbClr val="FF9300"/>
                </a:solidFill>
                <a:uFill>
                  <a:solidFill>
                    <a:srgbClr val="EC9E42"/>
                  </a:solidFill>
                </a:uFill>
                <a:latin typeface="DejaVu Sans Condensed"/>
                <a:ea typeface="DejaVu Sans Condensed"/>
                <a:cs typeface="DejaVu Sans Condensed"/>
                <a:sym typeface="DejaVu Sans Condensed"/>
              </a:defRPr>
            </a:pPr>
            <a:r>
              <a:t>Figurile schimbătoare </a:t>
            </a:r>
          </a:p>
          <a:p>
            <a:pPr algn="ctr" defTabSz="914400">
              <a:buClr>
                <a:srgbClr val="F5F5F5"/>
              </a:buClr>
              <a:buFont typeface="DejaVu Sans Condensed"/>
              <a:defRPr sz="7200" b="1">
                <a:solidFill>
                  <a:srgbClr val="FF9300"/>
                </a:solidFill>
                <a:uFill>
                  <a:solidFill>
                    <a:srgbClr val="EC9E42"/>
                  </a:solidFill>
                </a:uFill>
                <a:latin typeface="DejaVu Sans Condensed"/>
                <a:ea typeface="DejaVu Sans Condensed"/>
                <a:cs typeface="DejaVu Sans Condensed"/>
                <a:sym typeface="DejaVu Sans Condensed"/>
              </a:defRPr>
            </a:pPr>
            <a:r>
              <a:t>ale Omului de Neanderthal</a:t>
            </a:r>
          </a:p>
        </p:txBody>
      </p:sp>
      <p:sp>
        <p:nvSpPr>
          <p:cNvPr id="1280" name="Newsweek,…"/>
          <p:cNvSpPr/>
          <p:nvPr/>
        </p:nvSpPr>
        <p:spPr>
          <a:xfrm>
            <a:off x="16713404" y="1752600"/>
            <a:ext cx="5537201" cy="20955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i="1">
                <a:latin typeface="DejaVu Sans Condensed"/>
                <a:ea typeface="DejaVu Sans Condensed"/>
                <a:cs typeface="DejaVu Sans Condensed"/>
                <a:sym typeface="DejaVu Sans Condensed"/>
              </a:rPr>
              <a:t>Newsweek,</a:t>
            </a:r>
          </a:p>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a:latin typeface="DejaVu Sans Condensed"/>
                <a:ea typeface="DejaVu Sans Condensed"/>
                <a:cs typeface="DejaVu Sans Condensed"/>
                <a:sym typeface="DejaVu Sans Condensed"/>
              </a:rPr>
              <a:t>March 2007</a:t>
            </a:r>
          </a:p>
        </p:txBody>
      </p:sp>
      <p:pic>
        <p:nvPicPr>
          <p:cNvPr id="1281" name="image34.jpg" descr="image34.jpg"/>
          <p:cNvPicPr>
            <a:picLocks/>
          </p:cNvPicPr>
          <p:nvPr/>
        </p:nvPicPr>
        <p:blipFill>
          <a:blip r:embed="rId5">
            <a:extLst/>
          </a:blip>
          <a:stretch>
            <a:fillRect/>
          </a:stretch>
        </p:blipFill>
        <p:spPr>
          <a:xfrm>
            <a:off x="5270500" y="7099300"/>
            <a:ext cx="3815228" cy="6293967"/>
          </a:xfrm>
          <a:prstGeom prst="rect">
            <a:avLst/>
          </a:prstGeom>
        </p:spPr>
      </p:pic>
      <p:pic>
        <p:nvPicPr>
          <p:cNvPr id="1282" name="image33.jpg" descr="image33.jpg"/>
          <p:cNvPicPr>
            <a:picLocks/>
          </p:cNvPicPr>
          <p:nvPr/>
        </p:nvPicPr>
        <p:blipFill>
          <a:blip r:embed="rId6">
            <a:extLst/>
          </a:blip>
          <a:stretch>
            <a:fillRect/>
          </a:stretch>
        </p:blipFill>
        <p:spPr>
          <a:xfrm>
            <a:off x="12204700" y="527344"/>
            <a:ext cx="3721100" cy="6786373"/>
          </a:xfrm>
          <a:prstGeom prst="rect">
            <a:avLst/>
          </a:prstGeom>
        </p:spPr>
      </p:pic>
      <p:pic>
        <p:nvPicPr>
          <p:cNvPr id="1283" name="image34.jpg" descr="image34.jpg"/>
          <p:cNvPicPr>
            <a:picLocks/>
          </p:cNvPicPr>
          <p:nvPr/>
        </p:nvPicPr>
        <p:blipFill>
          <a:blip r:embed="rId7">
            <a:extLst/>
          </a:blip>
          <a:stretch>
            <a:fillRect/>
          </a:stretch>
        </p:blipFill>
        <p:spPr>
          <a:xfrm>
            <a:off x="9022228" y="7099300"/>
            <a:ext cx="4205196" cy="6293967"/>
          </a:xfrm>
          <a:prstGeom prst="rect">
            <a:avLst/>
          </a:prstGeom>
        </p:spPr>
      </p:pic>
      <p:pic>
        <p:nvPicPr>
          <p:cNvPr id="1284" name="image34.jpg" descr="image34.jpg"/>
          <p:cNvPicPr>
            <a:picLocks/>
          </p:cNvPicPr>
          <p:nvPr/>
        </p:nvPicPr>
        <p:blipFill>
          <a:blip r:embed="rId8">
            <a:extLst/>
          </a:blip>
          <a:stretch>
            <a:fillRect/>
          </a:stretch>
        </p:blipFill>
        <p:spPr>
          <a:xfrm>
            <a:off x="13163923" y="7099300"/>
            <a:ext cx="6267077" cy="6293967"/>
          </a:xfrm>
          <a:prstGeom prst="rect">
            <a:avLst/>
          </a:prstGeom>
        </p:spPr>
      </p:pic>
      <p:sp>
        <p:nvSpPr>
          <p:cNvPr id="1285" name="CNN 2006"/>
          <p:cNvSpPr/>
          <p:nvPr/>
        </p:nvSpPr>
        <p:spPr>
          <a:xfrm>
            <a:off x="16713404" y="1857810"/>
            <a:ext cx="5537201" cy="8763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algn="ctr" defTabSz="914400">
              <a:lnSpc>
                <a:spcPts val="6000"/>
              </a:lnSpc>
              <a:spcBef>
                <a:spcPts val="3600"/>
              </a:spcBef>
              <a:buClr>
                <a:srgbClr val="F5F5F5"/>
              </a:buClr>
              <a:buFont typeface="DejaVu Sans Condensed"/>
              <a:defRPr sz="6000" b="1" i="1">
                <a:solidFill>
                  <a:srgbClr val="FF9300"/>
                </a:solidFill>
                <a:uFill>
                  <a:solidFill>
                    <a:srgbClr val="EC9E42"/>
                  </a:solidFill>
                </a:uFill>
                <a:latin typeface="DejaVu Sans Condensed"/>
                <a:ea typeface="DejaVu Sans Condensed"/>
                <a:cs typeface="DejaVu Sans Condensed"/>
                <a:sym typeface="DejaVu Sans Condensed"/>
              </a:defRPr>
            </a:lvl1pPr>
          </a:lstStyle>
          <a:p>
            <a:pPr>
              <a:defRPr sz="5600" b="0" i="0">
                <a:latin typeface="Gill Sans"/>
                <a:ea typeface="Gill Sans"/>
                <a:cs typeface="Gill Sans"/>
                <a:sym typeface="Gill Sans"/>
              </a:defRPr>
            </a:pPr>
            <a:r>
              <a:rPr sz="6000" b="1" i="1">
                <a:latin typeface="DejaVu Sans Condensed"/>
                <a:ea typeface="DejaVu Sans Condensed"/>
                <a:cs typeface="DejaVu Sans Condensed"/>
                <a:sym typeface="DejaVu Sans Condensed"/>
              </a:rPr>
              <a:t>CNN 2006</a:t>
            </a:r>
          </a:p>
        </p:txBody>
      </p:sp>
      <p:pic>
        <p:nvPicPr>
          <p:cNvPr id="1286" name="image35.jpg" descr="image35.jpg"/>
          <p:cNvPicPr>
            <a:picLocks/>
          </p:cNvPicPr>
          <p:nvPr/>
        </p:nvPicPr>
        <p:blipFill>
          <a:blip r:embed="rId9">
            <a:extLst/>
          </a:blip>
          <a:stretch>
            <a:fillRect/>
          </a:stretch>
        </p:blipFill>
        <p:spPr>
          <a:xfrm>
            <a:off x="8636000" y="477827"/>
            <a:ext cx="7353298" cy="7847853"/>
          </a:xfrm>
          <a:prstGeom prst="rect">
            <a:avLst/>
          </a:prstGeom>
        </p:spPr>
      </p:pic>
      <p:sp>
        <p:nvSpPr>
          <p:cNvPr id="1287" name="Time,…"/>
          <p:cNvSpPr/>
          <p:nvPr/>
        </p:nvSpPr>
        <p:spPr>
          <a:xfrm>
            <a:off x="16713404" y="1752600"/>
            <a:ext cx="5537201" cy="20955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i="1">
                <a:latin typeface="DejaVu Sans Condensed"/>
                <a:ea typeface="DejaVu Sans Condensed"/>
                <a:cs typeface="DejaVu Sans Condensed"/>
                <a:sym typeface="DejaVu Sans Condensed"/>
              </a:rPr>
              <a:t>Time,</a:t>
            </a:r>
          </a:p>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a:latin typeface="DejaVu Sans Condensed"/>
                <a:ea typeface="DejaVu Sans Condensed"/>
                <a:cs typeface="DejaVu Sans Condensed"/>
                <a:sym typeface="DejaVu Sans Condensed"/>
              </a:rPr>
              <a:t>March 1994</a:t>
            </a:r>
          </a:p>
        </p:txBody>
      </p:sp>
      <p:pic>
        <p:nvPicPr>
          <p:cNvPr id="1288" name="image36.jpg" descr="image36.jpg"/>
          <p:cNvPicPr>
            <a:picLocks/>
          </p:cNvPicPr>
          <p:nvPr/>
        </p:nvPicPr>
        <p:blipFill>
          <a:blip r:embed="rId10">
            <a:extLst/>
          </a:blip>
          <a:stretch>
            <a:fillRect/>
          </a:stretch>
        </p:blipFill>
        <p:spPr>
          <a:xfrm>
            <a:off x="8618069" y="501497"/>
            <a:ext cx="7389160" cy="7847852"/>
          </a:xfrm>
          <a:prstGeom prst="rect">
            <a:avLst/>
          </a:prstGeom>
        </p:spPr>
      </p:pic>
      <p:pic>
        <p:nvPicPr>
          <p:cNvPr id="1289" name="image37.jpg" descr="image37.jpg"/>
          <p:cNvPicPr>
            <a:picLocks/>
          </p:cNvPicPr>
          <p:nvPr/>
        </p:nvPicPr>
        <p:blipFill>
          <a:blip r:embed="rId11">
            <a:extLst/>
          </a:blip>
          <a:stretch>
            <a:fillRect/>
          </a:stretch>
        </p:blipFill>
        <p:spPr>
          <a:xfrm>
            <a:off x="8496300" y="418188"/>
            <a:ext cx="7477996" cy="10076495"/>
          </a:xfrm>
          <a:prstGeom prst="rect">
            <a:avLst/>
          </a:prstGeom>
        </p:spPr>
      </p:pic>
      <p:sp>
        <p:nvSpPr>
          <p:cNvPr id="1290" name="ScienceDaily.com…"/>
          <p:cNvSpPr/>
          <p:nvPr/>
        </p:nvSpPr>
        <p:spPr>
          <a:xfrm>
            <a:off x="8534398" y="9258091"/>
            <a:ext cx="7556501" cy="27432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F5F5F5"/>
              </a:buClr>
              <a:buFont typeface="DejaVu Sans Condensed"/>
              <a:defRPr sz="5600">
                <a:solidFill>
                  <a:srgbClr val="FF9300"/>
                </a:solidFill>
                <a:uFill>
                  <a:solidFill>
                    <a:srgbClr val="000000"/>
                  </a:solidFill>
                </a:uFill>
                <a:latin typeface="Gill Sans"/>
                <a:ea typeface="Gill Sans"/>
                <a:cs typeface="Gill Sans"/>
                <a:sym typeface="Gill Sans"/>
              </a:defRPr>
            </a:pPr>
            <a:endParaRPr sz="6000" b="1">
              <a:uFill>
                <a:solidFill>
                  <a:srgbClr val="F5F5F5"/>
                </a:solidFill>
              </a:uFill>
              <a:latin typeface="DejaVu Sans Condensed"/>
              <a:ea typeface="DejaVu Sans Condensed"/>
              <a:cs typeface="DejaVu Sans Condensed"/>
              <a:sym typeface="DejaVu Sans Condensed"/>
            </a:endParaRPr>
          </a:p>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a:latin typeface="DejaVu Sans Condensed"/>
                <a:ea typeface="DejaVu Sans Condensed"/>
                <a:cs typeface="DejaVu Sans Condensed"/>
                <a:sym typeface="DejaVu Sans Condensed"/>
              </a:rPr>
              <a:t>ScienceDaily.com</a:t>
            </a:r>
          </a:p>
          <a:p>
            <a:pPr algn="ctr" defTabSz="914400">
              <a:buClr>
                <a:srgbClr val="F5F5F5"/>
              </a:buClr>
              <a:buFont typeface="DejaVu Sans Condensed"/>
              <a:defRPr sz="5600">
                <a:solidFill>
                  <a:srgbClr val="FF9300"/>
                </a:solidFill>
                <a:uFill>
                  <a:solidFill>
                    <a:srgbClr val="EC9E42"/>
                  </a:solidFill>
                </a:uFill>
                <a:latin typeface="Gill Sans"/>
                <a:ea typeface="Gill Sans"/>
                <a:cs typeface="Gill Sans"/>
                <a:sym typeface="Gill Sans"/>
              </a:defRPr>
            </a:pPr>
            <a:r>
              <a:rPr sz="6000" b="1">
                <a:latin typeface="DejaVu Sans Condensed"/>
                <a:ea typeface="DejaVu Sans Condensed"/>
                <a:cs typeface="DejaVu Sans Condensed"/>
                <a:sym typeface="DejaVu Sans Condensed"/>
              </a:rPr>
              <a:t>August 2008</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82"/>
                                        </p:tgtEl>
                                        <p:attrNameLst>
                                          <p:attrName>style.visibility</p:attrName>
                                        </p:attrNameLst>
                                      </p:cBhvr>
                                      <p:to>
                                        <p:strVal val="visible"/>
                                      </p:to>
                                    </p:set>
                                    <p:animEffect transition="in" filter="wipe(left)">
                                      <p:cBhvr>
                                        <p:cTn id="7" dur="500"/>
                                        <p:tgtEl>
                                          <p:spTgt spid="12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281"/>
                                        </p:tgtEl>
                                        <p:attrNameLst>
                                          <p:attrName>style.visibility</p:attrName>
                                        </p:attrNameLst>
                                      </p:cBhvr>
                                      <p:to>
                                        <p:strVal val="visible"/>
                                      </p:to>
                                    </p:set>
                                    <p:animEffect transition="in" filter="wipe(left)">
                                      <p:cBhvr>
                                        <p:cTn id="12" dur="500"/>
                                        <p:tgtEl>
                                          <p:spTgt spid="128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283"/>
                                        </p:tgtEl>
                                        <p:attrNameLst>
                                          <p:attrName>style.visibility</p:attrName>
                                        </p:attrNameLst>
                                      </p:cBhvr>
                                      <p:to>
                                        <p:strVal val="visible"/>
                                      </p:to>
                                    </p:set>
                                    <p:animEffect transition="in" filter="wipe(left)">
                                      <p:cBhvr>
                                        <p:cTn id="17" dur="500"/>
                                        <p:tgtEl>
                                          <p:spTgt spid="12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284"/>
                                        </p:tgtEl>
                                        <p:attrNameLst>
                                          <p:attrName>style.visibility</p:attrName>
                                        </p:attrNameLst>
                                      </p:cBhvr>
                                      <p:to>
                                        <p:strVal val="visible"/>
                                      </p:to>
                                    </p:set>
                                    <p:animEffect transition="in" filter="wipe(left)">
                                      <p:cBhvr>
                                        <p:cTn id="22" dur="500"/>
                                        <p:tgtEl>
                                          <p:spTgt spid="128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fill="hold" grpId="5" nodeType="clickEffect">
                                  <p:stCondLst>
                                    <p:cond delay="0"/>
                                  </p:stCondLst>
                                  <p:iterate>
                                    <p:tmAbs val="0"/>
                                  </p:iterate>
                                  <p:childTnLst>
                                    <p:animEffect transition="out" filter="dissolve">
                                      <p:cBhvr>
                                        <p:cTn id="26" dur="250" fill="hold"/>
                                        <p:tgtEl>
                                          <p:spTgt spid="1287"/>
                                        </p:tgtEl>
                                      </p:cBhvr>
                                    </p:animEffect>
                                    <p:set>
                                      <p:cBhvr>
                                        <p:cTn id="27" fill="hold">
                                          <p:stCondLst>
                                            <p:cond delay="249"/>
                                          </p:stCondLst>
                                        </p:cTn>
                                        <p:tgtEl>
                                          <p:spTgt spid="1287"/>
                                        </p:tgtEl>
                                        <p:attrNameLst>
                                          <p:attrName>style.visibility</p:attrName>
                                        </p:attrNameLst>
                                      </p:cBhvr>
                                      <p:to>
                                        <p:strVal val="hidden"/>
                                      </p:to>
                                    </p:set>
                                  </p:childTnLst>
                                </p:cTn>
                              </p:par>
                            </p:childTnLst>
                          </p:cTn>
                        </p:par>
                        <p:par>
                          <p:cTn id="28" fill="hold">
                            <p:stCondLst>
                              <p:cond delay="250"/>
                            </p:stCondLst>
                            <p:childTnLst>
                              <p:par>
                                <p:cTn id="29" presetID="23" presetClass="entr" presetSubtype="16" fill="hold" grpId="6" nodeType="afterEffect">
                                  <p:stCondLst>
                                    <p:cond delay="0"/>
                                  </p:stCondLst>
                                  <p:iterate>
                                    <p:tmAbs val="0"/>
                                  </p:iterate>
                                  <p:childTnLst>
                                    <p:set>
                                      <p:cBhvr>
                                        <p:cTn id="30" fill="hold"/>
                                        <p:tgtEl>
                                          <p:spTgt spid="1285"/>
                                        </p:tgtEl>
                                        <p:attrNameLst>
                                          <p:attrName>style.visibility</p:attrName>
                                        </p:attrNameLst>
                                      </p:cBhvr>
                                      <p:to>
                                        <p:strVal val="visible"/>
                                      </p:to>
                                    </p:set>
                                    <p:anim calcmode="lin" valueType="num">
                                      <p:cBhvr>
                                        <p:cTn id="31" dur="500" fill="hold"/>
                                        <p:tgtEl>
                                          <p:spTgt spid="1285"/>
                                        </p:tgtEl>
                                        <p:attrNameLst>
                                          <p:attrName>ppt_w</p:attrName>
                                        </p:attrNameLst>
                                      </p:cBhvr>
                                      <p:tavLst>
                                        <p:tav tm="0">
                                          <p:val>
                                            <p:fltVal val="0"/>
                                          </p:val>
                                        </p:tav>
                                        <p:tav tm="100000">
                                          <p:val>
                                            <p:strVal val="#ppt_w"/>
                                          </p:val>
                                        </p:tav>
                                      </p:tavLst>
                                    </p:anim>
                                    <p:anim calcmode="lin" valueType="num">
                                      <p:cBhvr>
                                        <p:cTn id="32" dur="500" fill="hold"/>
                                        <p:tgtEl>
                                          <p:spTgt spid="1285"/>
                                        </p:tgtEl>
                                        <p:attrNameLst>
                                          <p:attrName>ppt_h</p:attrName>
                                        </p:attrNameLst>
                                      </p:cBhvr>
                                      <p:tavLst>
                                        <p:tav tm="0">
                                          <p:val>
                                            <p:fltVal val="0"/>
                                          </p:val>
                                        </p:tav>
                                        <p:tav tm="100000">
                                          <p:val>
                                            <p:strVal val="#ppt_h"/>
                                          </p:val>
                                        </p:tav>
                                      </p:tavLst>
                                    </p:anim>
                                  </p:childTnLst>
                                </p:cTn>
                              </p:par>
                            </p:childTnLst>
                          </p:cTn>
                        </p:par>
                        <p:par>
                          <p:cTn id="33" fill="hold">
                            <p:stCondLst>
                              <p:cond delay="750"/>
                            </p:stCondLst>
                            <p:childTnLst>
                              <p:par>
                                <p:cTn id="34" presetID="22" presetClass="exit" presetSubtype="1" fill="hold" grpId="7" nodeType="afterEffect">
                                  <p:stCondLst>
                                    <p:cond delay="0"/>
                                  </p:stCondLst>
                                  <p:iterate>
                                    <p:tmAbs val="0"/>
                                  </p:iterate>
                                  <p:childTnLst>
                                    <p:animEffect transition="out" filter="wipe(up)">
                                      <p:cBhvr>
                                        <p:cTn id="35" dur="500" fill="hold"/>
                                        <p:tgtEl>
                                          <p:spTgt spid="1281"/>
                                        </p:tgtEl>
                                      </p:cBhvr>
                                    </p:animEffect>
                                    <p:set>
                                      <p:cBhvr>
                                        <p:cTn id="36" fill="hold">
                                          <p:stCondLst>
                                            <p:cond delay="499"/>
                                          </p:stCondLst>
                                        </p:cTn>
                                        <p:tgtEl>
                                          <p:spTgt spid="1281"/>
                                        </p:tgtEl>
                                        <p:attrNameLst>
                                          <p:attrName>style.visibility</p:attrName>
                                        </p:attrNameLst>
                                      </p:cBhvr>
                                      <p:to>
                                        <p:strVal val="hidden"/>
                                      </p:to>
                                    </p:set>
                                  </p:childTnLst>
                                </p:cTn>
                              </p:par>
                            </p:childTnLst>
                          </p:cTn>
                        </p:par>
                        <p:par>
                          <p:cTn id="37" fill="hold">
                            <p:stCondLst>
                              <p:cond delay="1250"/>
                            </p:stCondLst>
                            <p:childTnLst>
                              <p:par>
                                <p:cTn id="38" presetID="22" presetClass="exit" presetSubtype="1" fill="hold" grpId="8" nodeType="afterEffect">
                                  <p:stCondLst>
                                    <p:cond delay="0"/>
                                  </p:stCondLst>
                                  <p:iterate>
                                    <p:tmAbs val="0"/>
                                  </p:iterate>
                                  <p:childTnLst>
                                    <p:animEffect transition="out" filter="wipe(up)">
                                      <p:cBhvr>
                                        <p:cTn id="39" dur="500" fill="hold"/>
                                        <p:tgtEl>
                                          <p:spTgt spid="1283"/>
                                        </p:tgtEl>
                                      </p:cBhvr>
                                    </p:animEffect>
                                    <p:set>
                                      <p:cBhvr>
                                        <p:cTn id="40" fill="hold">
                                          <p:stCondLst>
                                            <p:cond delay="499"/>
                                          </p:stCondLst>
                                        </p:cTn>
                                        <p:tgtEl>
                                          <p:spTgt spid="1283"/>
                                        </p:tgtEl>
                                        <p:attrNameLst>
                                          <p:attrName>style.visibility</p:attrName>
                                        </p:attrNameLst>
                                      </p:cBhvr>
                                      <p:to>
                                        <p:strVal val="hidden"/>
                                      </p:to>
                                    </p:set>
                                  </p:childTnLst>
                                </p:cTn>
                              </p:par>
                            </p:childTnLst>
                          </p:cTn>
                        </p:par>
                        <p:par>
                          <p:cTn id="41" fill="hold">
                            <p:stCondLst>
                              <p:cond delay="1750"/>
                            </p:stCondLst>
                            <p:childTnLst>
                              <p:par>
                                <p:cTn id="42" presetID="22" presetClass="exit" presetSubtype="1" fill="hold" grpId="9" nodeType="afterEffect">
                                  <p:stCondLst>
                                    <p:cond delay="0"/>
                                  </p:stCondLst>
                                  <p:iterate>
                                    <p:tmAbs val="0"/>
                                  </p:iterate>
                                  <p:childTnLst>
                                    <p:animEffect transition="out" filter="wipe(up)">
                                      <p:cBhvr>
                                        <p:cTn id="43" dur="500" fill="hold"/>
                                        <p:tgtEl>
                                          <p:spTgt spid="1284"/>
                                        </p:tgtEl>
                                      </p:cBhvr>
                                    </p:animEffect>
                                    <p:set>
                                      <p:cBhvr>
                                        <p:cTn id="44" fill="hold">
                                          <p:stCondLst>
                                            <p:cond delay="499"/>
                                          </p:stCondLst>
                                        </p:cTn>
                                        <p:tgtEl>
                                          <p:spTgt spid="1284"/>
                                        </p:tgtEl>
                                        <p:attrNameLst>
                                          <p:attrName>style.visibility</p:attrName>
                                        </p:attrNameLst>
                                      </p:cBhvr>
                                      <p:to>
                                        <p:strVal val="hidden"/>
                                      </p:to>
                                    </p:set>
                                  </p:childTnLst>
                                </p:cTn>
                              </p:par>
                            </p:childTnLst>
                          </p:cTn>
                        </p:par>
                        <p:par>
                          <p:cTn id="45" fill="hold">
                            <p:stCondLst>
                              <p:cond delay="2250"/>
                            </p:stCondLst>
                            <p:childTnLst>
                              <p:par>
                                <p:cTn id="46" presetID="9" presetClass="exit" fill="hold" grpId="10" nodeType="afterEffect">
                                  <p:stCondLst>
                                    <p:cond delay="0"/>
                                  </p:stCondLst>
                                  <p:iterate>
                                    <p:tmAbs val="0"/>
                                  </p:iterate>
                                  <p:childTnLst>
                                    <p:animEffect transition="out" filter="dissolve">
                                      <p:cBhvr>
                                        <p:cTn id="47" dur="500" fill="hold"/>
                                        <p:tgtEl>
                                          <p:spTgt spid="1282"/>
                                        </p:tgtEl>
                                      </p:cBhvr>
                                    </p:animEffect>
                                    <p:set>
                                      <p:cBhvr>
                                        <p:cTn id="48" fill="hold">
                                          <p:stCondLst>
                                            <p:cond delay="499"/>
                                          </p:stCondLst>
                                        </p:cTn>
                                        <p:tgtEl>
                                          <p:spTgt spid="1282"/>
                                        </p:tgtEl>
                                        <p:attrNameLst>
                                          <p:attrName>style.visibility</p:attrName>
                                        </p:attrNameLst>
                                      </p:cBhvr>
                                      <p:to>
                                        <p:strVal val="hidden"/>
                                      </p:to>
                                    </p:set>
                                  </p:childTnLst>
                                </p:cTn>
                              </p:par>
                            </p:childTnLst>
                          </p:cTn>
                        </p:par>
                        <p:par>
                          <p:cTn id="49" fill="hold">
                            <p:stCondLst>
                              <p:cond delay="2750"/>
                            </p:stCondLst>
                            <p:childTnLst>
                              <p:par>
                                <p:cTn id="50" presetID="9" presetClass="exit" fill="hold" grpId="11" nodeType="afterEffect">
                                  <p:stCondLst>
                                    <p:cond delay="0"/>
                                  </p:stCondLst>
                                  <p:iterate>
                                    <p:tmAbs val="0"/>
                                  </p:iterate>
                                  <p:childTnLst>
                                    <p:animEffect transition="out" filter="dissolve">
                                      <p:cBhvr>
                                        <p:cTn id="51" dur="500" fill="hold"/>
                                        <p:tgtEl>
                                          <p:spTgt spid="1278"/>
                                        </p:tgtEl>
                                      </p:cBhvr>
                                    </p:animEffect>
                                    <p:set>
                                      <p:cBhvr>
                                        <p:cTn id="52" fill="hold">
                                          <p:stCondLst>
                                            <p:cond delay="499"/>
                                          </p:stCondLst>
                                        </p:cTn>
                                        <p:tgtEl>
                                          <p:spTgt spid="1278"/>
                                        </p:tgtEl>
                                        <p:attrNameLst>
                                          <p:attrName>style.visibility</p:attrName>
                                        </p:attrNameLst>
                                      </p:cBhvr>
                                      <p:to>
                                        <p:strVal val="hidden"/>
                                      </p:to>
                                    </p:set>
                                  </p:childTnLst>
                                </p:cTn>
                              </p:par>
                            </p:childTnLst>
                          </p:cTn>
                        </p:par>
                        <p:par>
                          <p:cTn id="53" fill="hold">
                            <p:stCondLst>
                              <p:cond delay="3250"/>
                            </p:stCondLst>
                            <p:childTnLst>
                              <p:par>
                                <p:cTn id="54" presetID="22" presetClass="entr" presetSubtype="1" fill="hold" grpId="12" nodeType="afterEffect">
                                  <p:stCondLst>
                                    <p:cond delay="0"/>
                                  </p:stCondLst>
                                  <p:iterate>
                                    <p:tmAbs val="0"/>
                                  </p:iterate>
                                  <p:childTnLst>
                                    <p:set>
                                      <p:cBhvr>
                                        <p:cTn id="55" fill="hold"/>
                                        <p:tgtEl>
                                          <p:spTgt spid="1286"/>
                                        </p:tgtEl>
                                        <p:attrNameLst>
                                          <p:attrName>style.visibility</p:attrName>
                                        </p:attrNameLst>
                                      </p:cBhvr>
                                      <p:to>
                                        <p:strVal val="visible"/>
                                      </p:to>
                                    </p:set>
                                    <p:animEffect transition="in" filter="wipe(up)">
                                      <p:cBhvr>
                                        <p:cTn id="56" dur="500"/>
                                        <p:tgtEl>
                                          <p:spTgt spid="1286"/>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fill="hold" grpId="13" nodeType="clickEffect">
                                  <p:stCondLst>
                                    <p:cond delay="0"/>
                                  </p:stCondLst>
                                  <p:iterate>
                                    <p:tmAbs val="0"/>
                                  </p:iterate>
                                  <p:childTnLst>
                                    <p:animEffect transition="out" filter="dissolve">
                                      <p:cBhvr>
                                        <p:cTn id="60" dur="500" fill="hold"/>
                                        <p:tgtEl>
                                          <p:spTgt spid="1285"/>
                                        </p:tgtEl>
                                      </p:cBhvr>
                                    </p:animEffect>
                                    <p:set>
                                      <p:cBhvr>
                                        <p:cTn id="61" fill="hold">
                                          <p:stCondLst>
                                            <p:cond delay="499"/>
                                          </p:stCondLst>
                                        </p:cTn>
                                        <p:tgtEl>
                                          <p:spTgt spid="1285"/>
                                        </p:tgtEl>
                                        <p:attrNameLst>
                                          <p:attrName>style.visibility</p:attrName>
                                        </p:attrNameLst>
                                      </p:cBhvr>
                                      <p:to>
                                        <p:strVal val="hidden"/>
                                      </p:to>
                                    </p:set>
                                  </p:childTnLst>
                                </p:cTn>
                              </p:par>
                            </p:childTnLst>
                          </p:cTn>
                        </p:par>
                        <p:par>
                          <p:cTn id="62" fill="hold">
                            <p:stCondLst>
                              <p:cond delay="500"/>
                            </p:stCondLst>
                            <p:childTnLst>
                              <p:par>
                                <p:cTn id="63" presetID="23" presetClass="entr" presetSubtype="16" fill="hold" grpId="14" nodeType="afterEffect">
                                  <p:stCondLst>
                                    <p:cond delay="0"/>
                                  </p:stCondLst>
                                  <p:iterate>
                                    <p:tmAbs val="0"/>
                                  </p:iterate>
                                  <p:childTnLst>
                                    <p:set>
                                      <p:cBhvr>
                                        <p:cTn id="64" fill="hold"/>
                                        <p:tgtEl>
                                          <p:spTgt spid="1280"/>
                                        </p:tgtEl>
                                        <p:attrNameLst>
                                          <p:attrName>style.visibility</p:attrName>
                                        </p:attrNameLst>
                                      </p:cBhvr>
                                      <p:to>
                                        <p:strVal val="visible"/>
                                      </p:to>
                                    </p:set>
                                    <p:anim calcmode="lin" valueType="num">
                                      <p:cBhvr>
                                        <p:cTn id="65" dur="500" fill="hold"/>
                                        <p:tgtEl>
                                          <p:spTgt spid="1280"/>
                                        </p:tgtEl>
                                        <p:attrNameLst>
                                          <p:attrName>ppt_w</p:attrName>
                                        </p:attrNameLst>
                                      </p:cBhvr>
                                      <p:tavLst>
                                        <p:tav tm="0">
                                          <p:val>
                                            <p:fltVal val="0"/>
                                          </p:val>
                                        </p:tav>
                                        <p:tav tm="100000">
                                          <p:val>
                                            <p:strVal val="#ppt_w"/>
                                          </p:val>
                                        </p:tav>
                                      </p:tavLst>
                                    </p:anim>
                                    <p:anim calcmode="lin" valueType="num">
                                      <p:cBhvr>
                                        <p:cTn id="66" dur="500" fill="hold"/>
                                        <p:tgtEl>
                                          <p:spTgt spid="1280"/>
                                        </p:tgtEl>
                                        <p:attrNameLst>
                                          <p:attrName>ppt_h</p:attrName>
                                        </p:attrNameLst>
                                      </p:cBhvr>
                                      <p:tavLst>
                                        <p:tav tm="0">
                                          <p:val>
                                            <p:fltVal val="0"/>
                                          </p:val>
                                        </p:tav>
                                        <p:tav tm="100000">
                                          <p:val>
                                            <p:strVal val="#ppt_h"/>
                                          </p:val>
                                        </p:tav>
                                      </p:tavLst>
                                    </p:anim>
                                  </p:childTnLst>
                                </p:cTn>
                              </p:par>
                            </p:childTnLst>
                          </p:cTn>
                        </p:par>
                        <p:par>
                          <p:cTn id="67" fill="hold">
                            <p:stCondLst>
                              <p:cond delay="1000"/>
                            </p:stCondLst>
                            <p:childTnLst>
                              <p:par>
                                <p:cTn id="68" presetID="23" presetClass="entr" presetSubtype="16" fill="hold" grpId="15" nodeType="afterEffect">
                                  <p:stCondLst>
                                    <p:cond delay="0"/>
                                  </p:stCondLst>
                                  <p:iterate>
                                    <p:tmAbs val="0"/>
                                  </p:iterate>
                                  <p:childTnLst>
                                    <p:set>
                                      <p:cBhvr>
                                        <p:cTn id="69" fill="hold"/>
                                        <p:tgtEl>
                                          <p:spTgt spid="1288"/>
                                        </p:tgtEl>
                                        <p:attrNameLst>
                                          <p:attrName>style.visibility</p:attrName>
                                        </p:attrNameLst>
                                      </p:cBhvr>
                                      <p:to>
                                        <p:strVal val="visible"/>
                                      </p:to>
                                    </p:set>
                                    <p:anim calcmode="lin" valueType="num">
                                      <p:cBhvr>
                                        <p:cTn id="70" dur="500" fill="hold"/>
                                        <p:tgtEl>
                                          <p:spTgt spid="1288"/>
                                        </p:tgtEl>
                                        <p:attrNameLst>
                                          <p:attrName>ppt_w</p:attrName>
                                        </p:attrNameLst>
                                      </p:cBhvr>
                                      <p:tavLst>
                                        <p:tav tm="0">
                                          <p:val>
                                            <p:fltVal val="0"/>
                                          </p:val>
                                        </p:tav>
                                        <p:tav tm="100000">
                                          <p:val>
                                            <p:strVal val="#ppt_w"/>
                                          </p:val>
                                        </p:tav>
                                      </p:tavLst>
                                    </p:anim>
                                    <p:anim calcmode="lin" valueType="num">
                                      <p:cBhvr>
                                        <p:cTn id="71" dur="500" fill="hold"/>
                                        <p:tgtEl>
                                          <p:spTgt spid="1288"/>
                                        </p:tgtEl>
                                        <p:attrNameLst>
                                          <p:attrName>ppt_h</p:attrName>
                                        </p:attrNameLst>
                                      </p:cBhvr>
                                      <p:tavLst>
                                        <p:tav tm="0">
                                          <p:val>
                                            <p:fltVal val="0"/>
                                          </p:val>
                                        </p:tav>
                                        <p:tav tm="100000">
                                          <p:val>
                                            <p:strVal val="#ppt_h"/>
                                          </p:val>
                                        </p:tav>
                                      </p:tavLst>
                                    </p:anim>
                                  </p:childTnLst>
                                </p:cTn>
                              </p:par>
                            </p:childTnLst>
                          </p:cTn>
                        </p:par>
                        <p:par>
                          <p:cTn id="72" fill="hold">
                            <p:stCondLst>
                              <p:cond delay="1500"/>
                            </p:stCondLst>
                            <p:childTnLst>
                              <p:par>
                                <p:cTn id="73" presetID="9" presetClass="exit" fill="hold" grpId="16" nodeType="afterEffect">
                                  <p:stCondLst>
                                    <p:cond delay="0"/>
                                  </p:stCondLst>
                                  <p:iterate>
                                    <p:tmAbs val="0"/>
                                  </p:iterate>
                                  <p:childTnLst>
                                    <p:animEffect transition="out" filter="dissolve">
                                      <p:cBhvr>
                                        <p:cTn id="74" dur="500" fill="hold"/>
                                        <p:tgtEl>
                                          <p:spTgt spid="1286"/>
                                        </p:tgtEl>
                                      </p:cBhvr>
                                    </p:animEffect>
                                    <p:set>
                                      <p:cBhvr>
                                        <p:cTn id="75" fill="hold">
                                          <p:stCondLst>
                                            <p:cond delay="499"/>
                                          </p:stCondLst>
                                        </p:cTn>
                                        <p:tgtEl>
                                          <p:spTgt spid="1286"/>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9" presetClass="exit" fill="hold" grpId="17" nodeType="clickEffect">
                                  <p:stCondLst>
                                    <p:cond delay="0"/>
                                  </p:stCondLst>
                                  <p:iterate>
                                    <p:tmAbs val="0"/>
                                  </p:iterate>
                                  <p:childTnLst>
                                    <p:animEffect transition="out" filter="dissolve">
                                      <p:cBhvr>
                                        <p:cTn id="79" dur="500" fill="hold"/>
                                        <p:tgtEl>
                                          <p:spTgt spid="1288"/>
                                        </p:tgtEl>
                                      </p:cBhvr>
                                    </p:animEffect>
                                    <p:set>
                                      <p:cBhvr>
                                        <p:cTn id="80" fill="hold">
                                          <p:stCondLst>
                                            <p:cond delay="499"/>
                                          </p:stCondLst>
                                        </p:cTn>
                                        <p:tgtEl>
                                          <p:spTgt spid="1288"/>
                                        </p:tgtEl>
                                        <p:attrNameLst>
                                          <p:attrName>style.visibility</p:attrName>
                                        </p:attrNameLst>
                                      </p:cBhvr>
                                      <p:to>
                                        <p:strVal val="hidden"/>
                                      </p:to>
                                    </p:set>
                                  </p:childTnLst>
                                </p:cTn>
                              </p:par>
                            </p:childTnLst>
                          </p:cTn>
                        </p:par>
                        <p:par>
                          <p:cTn id="81" fill="hold">
                            <p:stCondLst>
                              <p:cond delay="500"/>
                            </p:stCondLst>
                            <p:childTnLst>
                              <p:par>
                                <p:cTn id="82" presetID="9" presetClass="exit" fill="hold" grpId="18" nodeType="afterEffect">
                                  <p:stCondLst>
                                    <p:cond delay="0"/>
                                  </p:stCondLst>
                                  <p:iterate>
                                    <p:tmAbs val="0"/>
                                  </p:iterate>
                                  <p:childTnLst>
                                    <p:animEffect transition="out" filter="dissolve">
                                      <p:cBhvr>
                                        <p:cTn id="83" dur="500" fill="hold"/>
                                        <p:tgtEl>
                                          <p:spTgt spid="1280"/>
                                        </p:tgtEl>
                                      </p:cBhvr>
                                    </p:animEffect>
                                    <p:set>
                                      <p:cBhvr>
                                        <p:cTn id="84" fill="hold">
                                          <p:stCondLst>
                                            <p:cond delay="499"/>
                                          </p:stCondLst>
                                        </p:cTn>
                                        <p:tgtEl>
                                          <p:spTgt spid="1280"/>
                                        </p:tgtEl>
                                        <p:attrNameLst>
                                          <p:attrName>style.visibility</p:attrName>
                                        </p:attrNameLst>
                                      </p:cBhvr>
                                      <p:to>
                                        <p:strVal val="hidden"/>
                                      </p:to>
                                    </p:set>
                                  </p:childTnLst>
                                </p:cTn>
                              </p:par>
                            </p:childTnLst>
                          </p:cTn>
                        </p:par>
                        <p:par>
                          <p:cTn id="85" fill="hold">
                            <p:stCondLst>
                              <p:cond delay="1000"/>
                            </p:stCondLst>
                            <p:childTnLst>
                              <p:par>
                                <p:cTn id="86" presetID="2" presetClass="entr" presetSubtype="1" fill="hold" grpId="19" nodeType="afterEffect">
                                  <p:stCondLst>
                                    <p:cond delay="0"/>
                                  </p:stCondLst>
                                  <p:iterate>
                                    <p:tmAbs val="0"/>
                                  </p:iterate>
                                  <p:childTnLst>
                                    <p:set>
                                      <p:cBhvr>
                                        <p:cTn id="87" fill="hold"/>
                                        <p:tgtEl>
                                          <p:spTgt spid="1289"/>
                                        </p:tgtEl>
                                        <p:attrNameLst>
                                          <p:attrName>style.visibility</p:attrName>
                                        </p:attrNameLst>
                                      </p:cBhvr>
                                      <p:to>
                                        <p:strVal val="visible"/>
                                      </p:to>
                                    </p:set>
                                    <p:anim calcmode="lin" valueType="num">
                                      <p:cBhvr>
                                        <p:cTn id="88" dur="500" fill="hold"/>
                                        <p:tgtEl>
                                          <p:spTgt spid="1289"/>
                                        </p:tgtEl>
                                        <p:attrNameLst>
                                          <p:attrName>ppt_x</p:attrName>
                                        </p:attrNameLst>
                                      </p:cBhvr>
                                      <p:tavLst>
                                        <p:tav tm="0">
                                          <p:val>
                                            <p:strVal val="#ppt_x"/>
                                          </p:val>
                                        </p:tav>
                                        <p:tav tm="100000">
                                          <p:val>
                                            <p:strVal val="#ppt_x"/>
                                          </p:val>
                                        </p:tav>
                                      </p:tavLst>
                                    </p:anim>
                                    <p:anim calcmode="lin" valueType="num">
                                      <p:cBhvr>
                                        <p:cTn id="89" dur="500" fill="hold"/>
                                        <p:tgtEl>
                                          <p:spTgt spid="1289"/>
                                        </p:tgtEl>
                                        <p:attrNameLst>
                                          <p:attrName>ppt_y</p:attrName>
                                        </p:attrNameLst>
                                      </p:cBhvr>
                                      <p:tavLst>
                                        <p:tav tm="0">
                                          <p:val>
                                            <p:strVal val="0-#ppt_h/2"/>
                                          </p:val>
                                        </p:tav>
                                        <p:tav tm="100000">
                                          <p:val>
                                            <p:strVal val="#ppt_y"/>
                                          </p:val>
                                        </p:tav>
                                      </p:tavLst>
                                    </p:anim>
                                  </p:childTnLst>
                                </p:cTn>
                              </p:par>
                            </p:childTnLst>
                          </p:cTn>
                        </p:par>
                        <p:par>
                          <p:cTn id="90" fill="hold">
                            <p:stCondLst>
                              <p:cond delay="1500"/>
                            </p:stCondLst>
                            <p:childTnLst>
                              <p:par>
                                <p:cTn id="91" presetID="2" presetClass="entr" presetSubtype="4" fill="hold" grpId="20" nodeType="afterEffect">
                                  <p:stCondLst>
                                    <p:cond delay="0"/>
                                  </p:stCondLst>
                                  <p:iterate>
                                    <p:tmAbs val="0"/>
                                  </p:iterate>
                                  <p:childTnLst>
                                    <p:set>
                                      <p:cBhvr>
                                        <p:cTn id="92" fill="hold"/>
                                        <p:tgtEl>
                                          <p:spTgt spid="1290"/>
                                        </p:tgtEl>
                                        <p:attrNameLst>
                                          <p:attrName>style.visibility</p:attrName>
                                        </p:attrNameLst>
                                      </p:cBhvr>
                                      <p:to>
                                        <p:strVal val="visible"/>
                                      </p:to>
                                    </p:set>
                                    <p:anim calcmode="lin" valueType="num">
                                      <p:cBhvr>
                                        <p:cTn id="93" dur="500" fill="hold"/>
                                        <p:tgtEl>
                                          <p:spTgt spid="1290"/>
                                        </p:tgtEl>
                                        <p:attrNameLst>
                                          <p:attrName>ppt_x</p:attrName>
                                        </p:attrNameLst>
                                      </p:cBhvr>
                                      <p:tavLst>
                                        <p:tav tm="0">
                                          <p:val>
                                            <p:strVal val="#ppt_x"/>
                                          </p:val>
                                        </p:tav>
                                        <p:tav tm="100000">
                                          <p:val>
                                            <p:strVal val="#ppt_x"/>
                                          </p:val>
                                        </p:tav>
                                      </p:tavLst>
                                    </p:anim>
                                    <p:anim calcmode="lin" valueType="num">
                                      <p:cBhvr>
                                        <p:cTn id="94" dur="500" fill="hold"/>
                                        <p:tgtEl>
                                          <p:spTgt spid="1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 grpId="11" animBg="1" advAuto="0"/>
      <p:bldP spid="1280" grpId="14" animBg="1" advAuto="0"/>
      <p:bldP spid="1280" grpId="18" animBg="1" advAuto="0"/>
      <p:bldP spid="1281" grpId="2" animBg="1" advAuto="0"/>
      <p:bldP spid="1281" grpId="7" animBg="1" advAuto="0"/>
      <p:bldP spid="1282" grpId="1" animBg="1" advAuto="0"/>
      <p:bldP spid="1282" grpId="10" animBg="1" advAuto="0"/>
      <p:bldP spid="1283" grpId="3" animBg="1" advAuto="0"/>
      <p:bldP spid="1283" grpId="8" animBg="1" advAuto="0"/>
      <p:bldP spid="1284" grpId="4" animBg="1" advAuto="0"/>
      <p:bldP spid="1284" grpId="9" animBg="1" advAuto="0"/>
      <p:bldP spid="1285" grpId="6" animBg="1" advAuto="0"/>
      <p:bldP spid="1285" grpId="13" animBg="1" advAuto="0"/>
      <p:bldP spid="1286" grpId="12" animBg="1" advAuto="0"/>
      <p:bldP spid="1286" grpId="16" animBg="1" advAuto="0"/>
      <p:bldP spid="1287" grpId="5" animBg="1" advAuto="0"/>
      <p:bldP spid="1288" grpId="15" animBg="1" advAuto="0"/>
      <p:bldP spid="1288" grpId="17" animBg="1" advAuto="0"/>
      <p:bldP spid="1289" grpId="19" animBg="1" advAuto="0"/>
      <p:bldP spid="1290" grpId="2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295" name="“De la bestia din secolul 19, la un tip oarecare în costum, Neanderthalienii s-au adaptat o dată cu vremurile.”"/>
          <p:cNvSpPr>
            <a:spLocks noGrp="1"/>
          </p:cNvSpPr>
          <p:nvPr>
            <p:ph type="body" idx="13"/>
          </p:nvPr>
        </p:nvSpPr>
        <p:spPr>
          <a:xfrm>
            <a:off x="1003300" y="10756900"/>
            <a:ext cx="22326600" cy="2463800"/>
          </a:xfrm>
          <a:prstGeom prst="rect">
            <a:avLst/>
          </a:prstGeom>
        </p:spPr>
        <p:txBody>
          <a:bodyPr/>
          <a:lstStyle/>
          <a:p>
            <a:pPr algn="ctr">
              <a:buClr>
                <a:srgbClr val="FFFFFF"/>
              </a:buClr>
              <a:defRPr sz="5400"/>
            </a:pPr>
            <a:r>
              <a:t>“De la bestia din secolul 19, la un tip oarecare în costum, Neanderthalienii s-au adaptat o dată cu vremurile.”</a:t>
            </a:r>
          </a:p>
        </p:txBody>
      </p:sp>
      <p:sp>
        <p:nvSpPr>
          <p:cNvPr id="1296" name="Muzeul…"/>
          <p:cNvSpPr>
            <a:spLocks noGrp="1"/>
          </p:cNvSpPr>
          <p:nvPr>
            <p:ph type="body" sz="quarter" idx="1"/>
          </p:nvPr>
        </p:nvSpPr>
        <p:spPr>
          <a:xfrm>
            <a:off x="1728682" y="936417"/>
            <a:ext cx="6903265" cy="4241801"/>
          </a:xfrm>
          <a:prstGeom prst="rect">
            <a:avLst/>
          </a:prstGeom>
        </p:spPr>
        <p:txBody>
          <a:bodyPr/>
          <a:lstStyle/>
          <a:p>
            <a:pPr>
              <a:buClr>
                <a:srgbClr val="FFFFFF"/>
              </a:buClr>
              <a:defRPr>
                <a:solidFill>
                  <a:srgbClr val="FF9300"/>
                </a:solidFill>
                <a:uFill>
                  <a:solidFill>
                    <a:srgbClr val="EC9E42"/>
                  </a:solidFill>
                </a:uFill>
              </a:defRPr>
            </a:pPr>
            <a:r>
              <a:rPr b="1"/>
              <a:t>Muzeul </a:t>
            </a:r>
          </a:p>
          <a:p>
            <a:pPr>
              <a:buClr>
                <a:srgbClr val="FFFFFF"/>
              </a:buClr>
              <a:defRPr>
                <a:solidFill>
                  <a:srgbClr val="FF9300"/>
                </a:solidFill>
                <a:uFill>
                  <a:solidFill>
                    <a:srgbClr val="EC9E42"/>
                  </a:solidFill>
                </a:uFill>
              </a:defRPr>
            </a:pPr>
            <a:r>
              <a:rPr b="1"/>
              <a:t>Neanderthal </a:t>
            </a:r>
          </a:p>
          <a:p>
            <a:pPr>
              <a:buClr>
                <a:srgbClr val="FFFFFF"/>
              </a:buClr>
              <a:defRPr>
                <a:solidFill>
                  <a:srgbClr val="FF9300"/>
                </a:solidFill>
                <a:uFill>
                  <a:solidFill>
                    <a:srgbClr val="EC9E42"/>
                  </a:solidFill>
                </a:uFill>
              </a:defRPr>
            </a:pPr>
            <a:r>
              <a:rPr sz="4800" b="1"/>
              <a:t>Erkrath, Germania</a:t>
            </a:r>
          </a:p>
        </p:txBody>
      </p:sp>
      <p:pic>
        <p:nvPicPr>
          <p:cNvPr id="1297" name="image38.jpg" descr="image38.jpg"/>
          <p:cNvPicPr>
            <a:picLocks/>
          </p:cNvPicPr>
          <p:nvPr/>
        </p:nvPicPr>
        <p:blipFill>
          <a:blip r:embed="rId4">
            <a:extLst/>
          </a:blip>
          <a:stretch>
            <a:fillRect/>
          </a:stretch>
        </p:blipFill>
        <p:spPr>
          <a:xfrm>
            <a:off x="9245599" y="932919"/>
            <a:ext cx="14423257" cy="9690258"/>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95"/>
                                        </p:tgtEl>
                                        <p:attrNameLst>
                                          <p:attrName>style.visibility</p:attrName>
                                        </p:attrNameLst>
                                      </p:cBhvr>
                                      <p:to>
                                        <p:strVal val="visible"/>
                                      </p:to>
                                    </p:set>
                                    <p:animEffect transition="in" filter="dissolve">
                                      <p:cBhvr>
                                        <p:cTn id="7" dur="500"/>
                                        <p:tgtEl>
                                          <p:spTgt spid="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5"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02" name="Muzeul Neanderthal…"/>
          <p:cNvSpPr>
            <a:spLocks noGrp="1"/>
          </p:cNvSpPr>
          <p:nvPr>
            <p:ph type="body" sz="half" idx="1"/>
          </p:nvPr>
        </p:nvSpPr>
        <p:spPr>
          <a:xfrm>
            <a:off x="1765300" y="9372600"/>
            <a:ext cx="20866100" cy="4343400"/>
          </a:xfrm>
          <a:prstGeom prst="rect">
            <a:avLst/>
          </a:prstGeom>
        </p:spPr>
        <p:txBody>
          <a:bodyPr/>
          <a:lstStyle/>
          <a:p>
            <a:pPr algn="ctr">
              <a:spcBef>
                <a:spcPts val="4300"/>
              </a:spcBef>
              <a:buClr>
                <a:srgbClr val="FFFFFF"/>
              </a:buClr>
              <a:defRPr>
                <a:solidFill>
                  <a:srgbClr val="FF9300"/>
                </a:solidFill>
                <a:uFill>
                  <a:solidFill>
                    <a:srgbClr val="EC9E42"/>
                  </a:solidFill>
                </a:uFill>
              </a:defRPr>
            </a:pPr>
            <a:r>
              <a:rPr b="1"/>
              <a:t>Muzeul Neanderthal</a:t>
            </a:r>
          </a:p>
          <a:p>
            <a:pPr algn="ctr">
              <a:spcBef>
                <a:spcPts val="600"/>
              </a:spcBef>
              <a:buClr>
                <a:srgbClr val="FFFFFF"/>
              </a:buClr>
              <a:defRPr sz="12200">
                <a:solidFill>
                  <a:srgbClr val="FF9300"/>
                </a:solidFill>
                <a:uFill>
                  <a:solidFill>
                    <a:srgbClr val="EC9E42"/>
                  </a:solidFill>
                </a:uFill>
                <a:latin typeface="DejaVu Sans"/>
                <a:ea typeface="DejaVu Sans"/>
                <a:cs typeface="DejaVu Sans"/>
                <a:sym typeface="DejaVu Sans"/>
              </a:defRPr>
            </a:pPr>
            <a:r>
              <a:rPr b="1"/>
              <a:t>2010</a:t>
            </a:r>
          </a:p>
        </p:txBody>
      </p:sp>
      <p:pic>
        <p:nvPicPr>
          <p:cNvPr id="1303" name="image40.jpg" descr="image40.jpg"/>
          <p:cNvPicPr>
            <a:picLocks/>
          </p:cNvPicPr>
          <p:nvPr/>
        </p:nvPicPr>
        <p:blipFill>
          <a:blip r:embed="rId4">
            <a:extLst/>
          </a:blip>
          <a:stretch>
            <a:fillRect/>
          </a:stretch>
        </p:blipFill>
        <p:spPr>
          <a:xfrm>
            <a:off x="17619383" y="5130189"/>
            <a:ext cx="5474076" cy="7408438"/>
          </a:xfrm>
          <a:prstGeom prst="rect">
            <a:avLst/>
          </a:prstGeom>
        </p:spPr>
      </p:pic>
      <p:pic>
        <p:nvPicPr>
          <p:cNvPr id="1304" name="image41.jpg" descr="image41.jpg"/>
          <p:cNvPicPr>
            <a:picLocks/>
          </p:cNvPicPr>
          <p:nvPr/>
        </p:nvPicPr>
        <p:blipFill>
          <a:blip r:embed="rId5">
            <a:extLst/>
          </a:blip>
          <a:stretch>
            <a:fillRect/>
          </a:stretch>
        </p:blipFill>
        <p:spPr>
          <a:xfrm>
            <a:off x="1409324" y="5061761"/>
            <a:ext cx="5474076" cy="7408438"/>
          </a:xfrm>
          <a:prstGeom prst="rect">
            <a:avLst/>
          </a:prstGeom>
        </p:spPr>
      </p:pic>
      <p:pic>
        <p:nvPicPr>
          <p:cNvPr id="1305" name="image42.jpg" descr="image42.jpg"/>
          <p:cNvPicPr>
            <a:picLocks/>
          </p:cNvPicPr>
          <p:nvPr/>
        </p:nvPicPr>
        <p:blipFill>
          <a:blip r:embed="rId6">
            <a:extLst/>
          </a:blip>
          <a:stretch>
            <a:fillRect/>
          </a:stretch>
        </p:blipFill>
        <p:spPr>
          <a:xfrm>
            <a:off x="7707582" y="1271768"/>
            <a:ext cx="9087620" cy="7408438"/>
          </a:xfrm>
          <a:prstGeom prst="rect">
            <a:avLst/>
          </a:prstGeom>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9"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10" name="image43.jpg" descr="image43.jpg"/>
          <p:cNvPicPr>
            <a:picLocks/>
          </p:cNvPicPr>
          <p:nvPr/>
        </p:nvPicPr>
        <p:blipFill>
          <a:blip r:embed="rId3">
            <a:extLst/>
          </a:blip>
          <a:stretch>
            <a:fillRect/>
          </a:stretch>
        </p:blipFill>
        <p:spPr>
          <a:xfrm>
            <a:off x="2603498" y="622300"/>
            <a:ext cx="8529638" cy="12761221"/>
          </a:xfrm>
          <a:prstGeom prst="rect">
            <a:avLst/>
          </a:prstGeom>
        </p:spPr>
      </p:pic>
      <p:pic>
        <p:nvPicPr>
          <p:cNvPr id="1311" name="image44.jpg" descr="image44.jpg"/>
          <p:cNvPicPr>
            <a:picLocks/>
          </p:cNvPicPr>
          <p:nvPr/>
        </p:nvPicPr>
        <p:blipFill>
          <a:blip r:embed="rId4">
            <a:extLst/>
          </a:blip>
          <a:stretch>
            <a:fillRect/>
          </a:stretch>
        </p:blipFill>
        <p:spPr>
          <a:xfrm>
            <a:off x="13804900" y="622298"/>
            <a:ext cx="7687983" cy="126343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11"/>
                                        </p:tgtEl>
                                        <p:attrNameLst>
                                          <p:attrName>style.visibility</p:attrName>
                                        </p:attrNameLst>
                                      </p:cBhvr>
                                      <p:to>
                                        <p:strVal val="visible"/>
                                      </p:to>
                                    </p:set>
                                    <p:animEffect transition="in" filter="dissolve">
                                      <p:cBhvr>
                                        <p:cTn id="7" dur="500"/>
                                        <p:tgtEl>
                                          <p:spTgt spid="1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3"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314" name="image45.jpg" descr="image45.jpg"/>
          <p:cNvPicPr>
            <a:picLocks/>
          </p:cNvPicPr>
          <p:nvPr/>
        </p:nvPicPr>
        <p:blipFill>
          <a:blip r:embed="rId3">
            <a:extLst/>
          </a:blip>
          <a:stretch>
            <a:fillRect/>
          </a:stretch>
        </p:blipFill>
        <p:spPr>
          <a:xfrm>
            <a:off x="3670300" y="393700"/>
            <a:ext cx="17132300" cy="12992100"/>
          </a:xfrm>
          <a:prstGeom prst="rect">
            <a:avLst/>
          </a:prstGeom>
        </p:spPr>
      </p:pic>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17" name="Peșterile Eseniene unde au fost descoperite Manuscrisele de la Marea Moartă"/>
          <p:cNvSpPr>
            <a:spLocks noGrp="1"/>
          </p:cNvSpPr>
          <p:nvPr>
            <p:ph type="body" sz="quarter" idx="1"/>
          </p:nvPr>
        </p:nvSpPr>
        <p:spPr>
          <a:xfrm>
            <a:off x="13346991" y="1966791"/>
            <a:ext cx="10234372" cy="5372520"/>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Peșterile Eseniene unde au fost descoperite Manuscrisele de la Marea Moartă</a:t>
            </a:r>
          </a:p>
        </p:txBody>
      </p:sp>
      <p:pic>
        <p:nvPicPr>
          <p:cNvPr id="1318" name="image46.jpg" descr="image46.jpg"/>
          <p:cNvPicPr>
            <a:picLocks/>
          </p:cNvPicPr>
          <p:nvPr/>
        </p:nvPicPr>
        <p:blipFill>
          <a:blip r:embed="rId4">
            <a:extLst/>
          </a:blip>
          <a:stretch>
            <a:fillRect/>
          </a:stretch>
        </p:blipFill>
        <p:spPr>
          <a:xfrm>
            <a:off x="850900" y="850898"/>
            <a:ext cx="8369300" cy="12486955"/>
          </a:xfrm>
          <a:prstGeom prst="rect">
            <a:avLst/>
          </a:prstGeom>
        </p:spPr>
      </p:pic>
      <p:sp>
        <p:nvSpPr>
          <p:cNvPr id="1319" name="1947"/>
          <p:cNvSpPr/>
          <p:nvPr/>
        </p:nvSpPr>
        <p:spPr>
          <a:xfrm>
            <a:off x="18084800" y="6159500"/>
            <a:ext cx="4914900" cy="187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buClr>
                <a:srgbClr val="FFFFFF"/>
              </a:buClr>
              <a:defRPr sz="12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1947</a:t>
            </a:r>
          </a:p>
        </p:txBody>
      </p:sp>
      <p:pic>
        <p:nvPicPr>
          <p:cNvPr id="1320" name="Arrow" descr="Arrow"/>
          <p:cNvPicPr>
            <a:picLocks/>
          </p:cNvPicPr>
          <p:nvPr/>
        </p:nvPicPr>
        <p:blipFill>
          <a:blip r:embed="rId5">
            <a:extLst/>
          </a:blip>
          <a:stretch>
            <a:fillRect/>
          </a:stretch>
        </p:blipFill>
        <p:spPr>
          <a:xfrm rot="10021066">
            <a:off x="6281094" y="4549770"/>
            <a:ext cx="6875144" cy="1142308"/>
          </a:xfrm>
          <a:prstGeom prst="rect">
            <a:avLst/>
          </a:prstGeom>
        </p:spPr>
      </p:pic>
      <p:pic>
        <p:nvPicPr>
          <p:cNvPr id="1322" name="Arrow" descr="Arrow"/>
          <p:cNvPicPr>
            <a:picLocks/>
          </p:cNvPicPr>
          <p:nvPr/>
        </p:nvPicPr>
        <p:blipFill>
          <a:blip r:embed="rId6">
            <a:extLst/>
          </a:blip>
          <a:stretch>
            <a:fillRect/>
          </a:stretch>
        </p:blipFill>
        <p:spPr>
          <a:xfrm rot="9507636">
            <a:off x="4308850" y="5595688"/>
            <a:ext cx="9110345" cy="1142308"/>
          </a:xfrm>
          <a:prstGeom prst="rect">
            <a:avLst/>
          </a:prstGeom>
        </p:spPr>
      </p:pic>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28" name="Evrei 11:38"/>
          <p:cNvSpPr>
            <a:spLocks noGrp="1"/>
          </p:cNvSpPr>
          <p:nvPr>
            <p:ph type="title"/>
          </p:nvPr>
        </p:nvSpPr>
        <p:spPr>
          <a:xfrm>
            <a:off x="2446833" y="1384300"/>
            <a:ext cx="20159167" cy="1993900"/>
          </a:xfrm>
          <a:prstGeom prst="rect">
            <a:avLst/>
          </a:prstGeom>
        </p:spPr>
        <p:txBody>
          <a:bodyPr/>
          <a:lstStyle/>
          <a:p>
            <a:pPr>
              <a:defRPr b="1">
                <a:solidFill>
                  <a:srgbClr val="FF9300"/>
                </a:solidFill>
                <a:uFill>
                  <a:solidFill>
                    <a:srgbClr val="EC9E42"/>
                  </a:solidFill>
                </a:uFill>
                <a:latin typeface="DejaVu Sans Condensed"/>
                <a:ea typeface="DejaVu Sans Condensed"/>
                <a:cs typeface="DejaVu Sans Condensed"/>
                <a:sym typeface="DejaVu Sans Condensed"/>
              </a:defRPr>
            </a:pPr>
            <a:r>
              <a:t>Evrei 11:38</a:t>
            </a:r>
            <a:br/>
            <a:endParaRPr/>
          </a:p>
        </p:txBody>
      </p:sp>
      <p:sp>
        <p:nvSpPr>
          <p:cNvPr id="1329" name=". . .  ei, de care lumea nu era vrednică –, au rătăcit prin pustiuri, prin munţi, prin peşteri şi prin crăpăturile pământului."/>
          <p:cNvSpPr>
            <a:spLocks noGrp="1"/>
          </p:cNvSpPr>
          <p:nvPr>
            <p:ph type="body" sz="half" idx="1"/>
          </p:nvPr>
        </p:nvSpPr>
        <p:spPr>
          <a:xfrm>
            <a:off x="2472233" y="2997200"/>
            <a:ext cx="19814779" cy="3946228"/>
          </a:xfrm>
          <a:prstGeom prst="rect">
            <a:avLst/>
          </a:prstGeom>
        </p:spPr>
        <p:txBody>
          <a:bodyPr/>
          <a:lstStyle/>
          <a:p>
            <a:pPr>
              <a:buClr>
                <a:srgbClr val="FFFFFF"/>
              </a:buClr>
              <a:defRPr>
                <a:solidFill>
                  <a:srgbClr val="F5F5F5"/>
                </a:solidFill>
                <a:uFill>
                  <a:solidFill>
                    <a:srgbClr val="F5F5F5"/>
                  </a:solidFill>
                </a:uFill>
              </a:defRPr>
            </a:pPr>
            <a:r>
              <a:rPr>
                <a:solidFill>
                  <a:srgbClr val="FFFFFF"/>
                </a:solidFill>
                <a:uFill>
                  <a:solidFill>
                    <a:srgbClr val="FFFFFF"/>
                  </a:solidFill>
                </a:uFill>
              </a:rPr>
              <a:t>. . . </a:t>
            </a:r>
            <a:r>
              <a:rPr sz="1200" b="1">
                <a:latin typeface="Arial"/>
                <a:ea typeface="Arial"/>
                <a:cs typeface="Arial"/>
                <a:sym typeface="Arial"/>
              </a:rPr>
              <a:t> </a:t>
            </a:r>
            <a:r>
              <a:t>ei, de care lumea nu era vrednică –, au rătăcit prin pustiuri, prin munţi, prin </a:t>
            </a:r>
            <a:r>
              <a:rPr b="1">
                <a:solidFill>
                  <a:srgbClr val="FF9300"/>
                </a:solidFill>
              </a:rPr>
              <a:t>peşteri</a:t>
            </a:r>
            <a:r>
              <a:t> şi prin crăpăturile pământului. </a:t>
            </a:r>
          </a:p>
        </p:txBody>
      </p:sp>
      <p:sp>
        <p:nvSpPr>
          <p:cNvPr id="1330" name="Sara, Iacov, Lazăr &amp; Isus: Îngropați în peșteri"/>
          <p:cNvSpPr/>
          <p:nvPr/>
        </p:nvSpPr>
        <p:spPr>
          <a:xfrm>
            <a:off x="2619027" y="9525000"/>
            <a:ext cx="19814780" cy="10668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1200"/>
              </a:spcBef>
              <a:buClr>
                <a:srgbClr val="FFFFFF"/>
              </a:buClr>
              <a:defRPr sz="6700">
                <a:solidFill>
                  <a:srgbClr val="FFFFFF"/>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t>Sara, Iacov, Lazăr &amp; Isus: </a:t>
            </a:r>
            <a:r>
              <a:rPr b="1">
                <a:solidFill>
                  <a:srgbClr val="FF9300"/>
                </a:solidFill>
              </a:rPr>
              <a:t>Îngropați</a:t>
            </a:r>
            <a:r>
              <a:t> în peșteri</a:t>
            </a:r>
            <a:r>
              <a:rPr>
                <a:solidFill>
                  <a:srgbClr val="000000"/>
                </a:solidFill>
                <a:effectLst>
                  <a:outerShdw blurRad="12700" dist="25400" dir="2700000" rotWithShape="0">
                    <a:srgbClr val="FFFFFF"/>
                  </a:outerShdw>
                </a:effectLst>
              </a:rPr>
              <a:t> </a:t>
            </a:r>
          </a:p>
        </p:txBody>
      </p:sp>
      <p:sp>
        <p:nvSpPr>
          <p:cNvPr id="1331" name="Lot, Ilie, David: Au trăit în peșteri"/>
          <p:cNvSpPr/>
          <p:nvPr/>
        </p:nvSpPr>
        <p:spPr>
          <a:xfrm>
            <a:off x="2591935" y="10640731"/>
            <a:ext cx="15328901" cy="10668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1400"/>
              </a:spcBef>
              <a:buClr>
                <a:srgbClr val="FFFFFF"/>
              </a:buClr>
              <a:defRPr sz="6700">
                <a:solidFill>
                  <a:srgbClr val="F5F5F5"/>
                </a:solidFill>
                <a:uFill>
                  <a:solidFill>
                    <a:srgbClr val="000000"/>
                  </a:solidFill>
                </a:uFill>
                <a:latin typeface="DejaVu Sans Condensed"/>
                <a:ea typeface="DejaVu Sans Condensed"/>
                <a:cs typeface="DejaVu Sans Condensed"/>
                <a:sym typeface="DejaVu Sans Condensed"/>
              </a:defRPr>
            </a:pPr>
            <a:r>
              <a:t>Lot, Ilie, David: </a:t>
            </a:r>
            <a:r>
              <a:rPr b="1">
                <a:solidFill>
                  <a:srgbClr val="FF9300"/>
                </a:solidFill>
              </a:rPr>
              <a:t>Au trăit</a:t>
            </a:r>
            <a:r>
              <a:t> în peșteri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30"/>
                                        </p:tgtEl>
                                        <p:attrNameLst>
                                          <p:attrName>style.visibility</p:attrName>
                                        </p:attrNameLst>
                                      </p:cBhvr>
                                      <p:to>
                                        <p:strVal val="visible"/>
                                      </p:to>
                                    </p:set>
                                    <p:animEffect transition="in" filter="wipe(left)">
                                      <p:cBhvr>
                                        <p:cTn id="7" dur="500"/>
                                        <p:tgtEl>
                                          <p:spTgt spid="13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31"/>
                                        </p:tgtEl>
                                        <p:attrNameLst>
                                          <p:attrName>style.visibility</p:attrName>
                                        </p:attrNameLst>
                                      </p:cBhvr>
                                      <p:to>
                                        <p:strVal val="visible"/>
                                      </p:to>
                                    </p:set>
                                    <p:animEffect transition="in" filter="wipe(left)">
                                      <p:cBhvr>
                                        <p:cTn id="12"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0" grpId="1" animBg="1" advAuto="0"/>
      <p:bldP spid="1331"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36" name="Osama bin Laden"/>
          <p:cNvSpPr>
            <a:spLocks noGrp="1"/>
          </p:cNvSpPr>
          <p:nvPr>
            <p:ph type="body" sz="quarter" idx="1"/>
          </p:nvPr>
        </p:nvSpPr>
        <p:spPr>
          <a:xfrm>
            <a:off x="3276600" y="1778000"/>
            <a:ext cx="10269240" cy="2234506"/>
          </a:xfrm>
          <a:prstGeom prst="rect">
            <a:avLst/>
          </a:prstGeom>
        </p:spPr>
        <p:txBody>
          <a:bodyPr/>
          <a:lstStyle>
            <a:lvl1pPr>
              <a:spcBef>
                <a:spcPts val="5700"/>
              </a:spcBef>
              <a:buClr>
                <a:srgbClr val="F5F5F5"/>
              </a:buClr>
              <a:buFont typeface="Boycott"/>
              <a:tabLst>
                <a:tab pos="6642100" algn="l"/>
              </a:tabLst>
              <a:defRPr sz="8500" b="1">
                <a:solidFill>
                  <a:srgbClr val="FF9300"/>
                </a:solidFill>
                <a:uFill>
                  <a:solidFill>
                    <a:srgbClr val="EC9E42"/>
                  </a:solidFill>
                </a:uFill>
              </a:defRPr>
            </a:lvl1pPr>
          </a:lstStyle>
          <a:p>
            <a:r>
              <a:t>Osama bin Laden</a:t>
            </a:r>
          </a:p>
        </p:txBody>
      </p:sp>
      <p:pic>
        <p:nvPicPr>
          <p:cNvPr id="1337" name="image47.jpg" descr="image47.jpg"/>
          <p:cNvPicPr>
            <a:picLocks/>
          </p:cNvPicPr>
          <p:nvPr/>
        </p:nvPicPr>
        <p:blipFill>
          <a:blip r:embed="rId3">
            <a:extLst/>
          </a:blip>
          <a:stretch>
            <a:fillRect/>
          </a:stretch>
        </p:blipFill>
        <p:spPr>
          <a:xfrm>
            <a:off x="13119100" y="1759249"/>
            <a:ext cx="8144272" cy="10197502"/>
          </a:xfrm>
          <a:prstGeom prst="rect">
            <a:avLst/>
          </a:prstGeom>
        </p:spPr>
      </p:pic>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40" name="Dovezi arheologice că   Neanderthalienii au fost 100% umani"/>
          <p:cNvSpPr>
            <a:spLocks noGrp="1"/>
          </p:cNvSpPr>
          <p:nvPr>
            <p:ph type="title"/>
          </p:nvPr>
        </p:nvSpPr>
        <p:spPr>
          <a:xfrm>
            <a:off x="711200" y="368300"/>
            <a:ext cx="22860000" cy="3581400"/>
          </a:xfrm>
          <a:prstGeom prst="rect">
            <a:avLst/>
          </a:prstGeom>
        </p:spPr>
        <p:txBody>
          <a:bodyPr/>
          <a:lstStyle/>
          <a:p>
            <a:pPr algn="ctr">
              <a:defRPr>
                <a:solidFill>
                  <a:srgbClr val="FF9300"/>
                </a:solidFill>
              </a:defRPr>
            </a:pPr>
            <a:r>
              <a:t>Dovezi arheologice că  </a:t>
            </a:r>
          </a:p>
          <a:p>
            <a:pPr algn="ctr">
              <a:defRPr sz="6400">
                <a:solidFill>
                  <a:srgbClr val="FF9300"/>
                </a:solidFill>
              </a:defRPr>
            </a:pPr>
            <a:r>
              <a:t>Neanderthalienii au fost 100% umani</a:t>
            </a:r>
            <a:br/>
            <a:endParaRPr/>
          </a:p>
        </p:txBody>
      </p:sp>
      <p:sp>
        <p:nvSpPr>
          <p:cNvPr id="1341" name="Își confecționau unelte din piatră, sulițe și ace…"/>
          <p:cNvSpPr>
            <a:spLocks noGrp="1"/>
          </p:cNvSpPr>
          <p:nvPr>
            <p:ph type="body" idx="1"/>
          </p:nvPr>
        </p:nvSpPr>
        <p:spPr>
          <a:xfrm>
            <a:off x="1739900" y="2946400"/>
            <a:ext cx="21653500" cy="10248900"/>
          </a:xfrm>
          <a:prstGeom prst="rect">
            <a:avLst/>
          </a:prstGeom>
        </p:spPr>
        <p:txBody>
          <a:bodyPr/>
          <a:lstStyle/>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Își confecționau unelte din piatră, sulițe și ace</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Foloseau machiaj și bijuterii făcute din scoici</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Vânau delfini și balene</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Controlau focul în scopul gătitului, făceau lipici, etc.</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Construiau colibe din piei de animale</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Confecționau fluiere din oase (femur) de urs și își ornau capul cu coronițe din pene</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Se îngrijeau de cei bolnavi și aveau ceremonii de înmormântare</a:t>
            </a:r>
          </a:p>
          <a:p>
            <a:pPr marL="685800" indent="-685800">
              <a:lnSpc>
                <a:spcPct val="85000"/>
              </a:lnSpc>
              <a:spcBef>
                <a:spcPts val="1400"/>
              </a:spcBef>
              <a:buClr>
                <a:srgbClr val="FF9300"/>
              </a:buClr>
              <a:buSzPct val="100000"/>
              <a:buChar char="‣"/>
              <a:defRPr sz="5500">
                <a:solidFill>
                  <a:srgbClr val="F5F5F5"/>
                </a:solidFill>
                <a:uFill>
                  <a:solidFill>
                    <a:srgbClr val="F5F5F5"/>
                  </a:solidFill>
                </a:uFill>
              </a:defRPr>
            </a:pPr>
            <a:r>
              <a:rPr>
                <a:solidFill>
                  <a:srgbClr val="FFFFFF"/>
                </a:solidFill>
                <a:uFill>
                  <a:solidFill>
                    <a:srgbClr val="FFFFFF"/>
                  </a:solidFill>
                </a:uFill>
              </a:rPr>
              <a:t>Construiau și cârmuiau corăbii și bărci</a:t>
            </a:r>
          </a:p>
          <a:p>
            <a:pPr marL="523875" indent="-523875">
              <a:lnSpc>
                <a:spcPct val="85000"/>
              </a:lnSpc>
              <a:spcBef>
                <a:spcPts val="1400"/>
              </a:spcBef>
              <a:buClr>
                <a:srgbClr val="FF9300"/>
              </a:buClr>
              <a:buSzPct val="100000"/>
              <a:buChar char="‣"/>
              <a:defRPr>
                <a:solidFill>
                  <a:srgbClr val="F5F5F5"/>
                </a:solidFill>
                <a:uFill>
                  <a:solidFill>
                    <a:srgbClr val="F5F5F5"/>
                  </a:solidFill>
                </a:uFill>
              </a:defRPr>
            </a:pPr>
            <a:r>
              <a:rPr sz="5500">
                <a:solidFill>
                  <a:srgbClr val="FFFFFF"/>
                </a:solidFill>
                <a:uFill>
                  <a:solidFill>
                    <a:srgbClr val="FFFFFF"/>
                  </a:solidFill>
                </a:uFill>
              </a:rPr>
              <a:t>Posedau osul hioid (mărul lui Adam) care era aproape identic cu cel al oamenilor moderni, posedau gena vorbitului, și se puteau încrucișa cu oamenii moderni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41">
                                            <p:bg/>
                                          </p:spTgt>
                                        </p:tgtEl>
                                        <p:attrNameLst>
                                          <p:attrName>style.visibility</p:attrName>
                                        </p:attrNameLst>
                                      </p:cBhvr>
                                      <p:to>
                                        <p:strVal val="visible"/>
                                      </p:to>
                                    </p:set>
                                    <p:animEffect transition="in" filter="wipe(left)">
                                      <p:cBhvr>
                                        <p:cTn id="7" dur="500"/>
                                        <p:tgtEl>
                                          <p:spTgt spid="1341">
                                            <p:bg/>
                                          </p:spTgt>
                                        </p:tgtEl>
                                      </p:cBhvr>
                                    </p:animEffect>
                                  </p:childTnLst>
                                </p:cTn>
                              </p:par>
                              <p:par>
                                <p:cTn id="8" presetID="22" presetClass="entr" presetSubtype="8" fill="hold" grpId="1" nodeType="withEffect">
                                  <p:stCondLst>
                                    <p:cond delay="0"/>
                                  </p:stCondLst>
                                  <p:iterate>
                                    <p:tmAbs val="0"/>
                                  </p:iterate>
                                  <p:childTnLst>
                                    <p:set>
                                      <p:cBhvr>
                                        <p:cTn id="9" fill="hold"/>
                                        <p:tgtEl>
                                          <p:spTgt spid="1341">
                                            <p:txEl>
                                              <p:pRg st="0" end="0"/>
                                            </p:txEl>
                                          </p:spTgt>
                                        </p:tgtEl>
                                        <p:attrNameLst>
                                          <p:attrName>style.visibility</p:attrName>
                                        </p:attrNameLst>
                                      </p:cBhvr>
                                      <p:to>
                                        <p:strVal val="visible"/>
                                      </p:to>
                                    </p:set>
                                    <p:animEffect transition="in" filter="wipe(left)">
                                      <p:cBhvr>
                                        <p:cTn id="10" dur="500"/>
                                        <p:tgtEl>
                                          <p:spTgt spid="134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341">
                                            <p:txEl>
                                              <p:pRg st="1" end="1"/>
                                            </p:txEl>
                                          </p:spTgt>
                                        </p:tgtEl>
                                        <p:attrNameLst>
                                          <p:attrName>style.visibility</p:attrName>
                                        </p:attrNameLst>
                                      </p:cBhvr>
                                      <p:to>
                                        <p:strVal val="visible"/>
                                      </p:to>
                                    </p:set>
                                    <p:animEffect transition="in" filter="wipe(left)">
                                      <p:cBhvr>
                                        <p:cTn id="15" dur="500"/>
                                        <p:tgtEl>
                                          <p:spTgt spid="134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341">
                                            <p:txEl>
                                              <p:pRg st="2" end="2"/>
                                            </p:txEl>
                                          </p:spTgt>
                                        </p:tgtEl>
                                        <p:attrNameLst>
                                          <p:attrName>style.visibility</p:attrName>
                                        </p:attrNameLst>
                                      </p:cBhvr>
                                      <p:to>
                                        <p:strVal val="visible"/>
                                      </p:to>
                                    </p:set>
                                    <p:animEffect transition="in" filter="wipe(left)">
                                      <p:cBhvr>
                                        <p:cTn id="20" dur="500"/>
                                        <p:tgtEl>
                                          <p:spTgt spid="134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341">
                                            <p:txEl>
                                              <p:pRg st="3" end="3"/>
                                            </p:txEl>
                                          </p:spTgt>
                                        </p:tgtEl>
                                        <p:attrNameLst>
                                          <p:attrName>style.visibility</p:attrName>
                                        </p:attrNameLst>
                                      </p:cBhvr>
                                      <p:to>
                                        <p:strVal val="visible"/>
                                      </p:to>
                                    </p:set>
                                    <p:animEffect transition="in" filter="wipe(left)">
                                      <p:cBhvr>
                                        <p:cTn id="25" dur="500"/>
                                        <p:tgtEl>
                                          <p:spTgt spid="134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1" nodeType="clickEffect">
                                  <p:stCondLst>
                                    <p:cond delay="0"/>
                                  </p:stCondLst>
                                  <p:iterate>
                                    <p:tmAbs val="0"/>
                                  </p:iterate>
                                  <p:childTnLst>
                                    <p:set>
                                      <p:cBhvr>
                                        <p:cTn id="29" fill="hold"/>
                                        <p:tgtEl>
                                          <p:spTgt spid="1341">
                                            <p:txEl>
                                              <p:pRg st="4" end="4"/>
                                            </p:txEl>
                                          </p:spTgt>
                                        </p:tgtEl>
                                        <p:attrNameLst>
                                          <p:attrName>style.visibility</p:attrName>
                                        </p:attrNameLst>
                                      </p:cBhvr>
                                      <p:to>
                                        <p:strVal val="visible"/>
                                      </p:to>
                                    </p:set>
                                    <p:animEffect transition="in" filter="wipe(left)">
                                      <p:cBhvr>
                                        <p:cTn id="30" dur="500"/>
                                        <p:tgtEl>
                                          <p:spTgt spid="134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1" nodeType="clickEffect">
                                  <p:stCondLst>
                                    <p:cond delay="0"/>
                                  </p:stCondLst>
                                  <p:iterate>
                                    <p:tmAbs val="0"/>
                                  </p:iterate>
                                  <p:childTnLst>
                                    <p:set>
                                      <p:cBhvr>
                                        <p:cTn id="34" fill="hold"/>
                                        <p:tgtEl>
                                          <p:spTgt spid="1341">
                                            <p:txEl>
                                              <p:pRg st="5" end="5"/>
                                            </p:txEl>
                                          </p:spTgt>
                                        </p:tgtEl>
                                        <p:attrNameLst>
                                          <p:attrName>style.visibility</p:attrName>
                                        </p:attrNameLst>
                                      </p:cBhvr>
                                      <p:to>
                                        <p:strVal val="visible"/>
                                      </p:to>
                                    </p:set>
                                    <p:animEffect transition="in" filter="wipe(left)">
                                      <p:cBhvr>
                                        <p:cTn id="35" dur="500"/>
                                        <p:tgtEl>
                                          <p:spTgt spid="134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1" nodeType="clickEffect">
                                  <p:stCondLst>
                                    <p:cond delay="0"/>
                                  </p:stCondLst>
                                  <p:iterate>
                                    <p:tmAbs val="0"/>
                                  </p:iterate>
                                  <p:childTnLst>
                                    <p:set>
                                      <p:cBhvr>
                                        <p:cTn id="39" fill="hold"/>
                                        <p:tgtEl>
                                          <p:spTgt spid="1341">
                                            <p:txEl>
                                              <p:pRg st="6" end="6"/>
                                            </p:txEl>
                                          </p:spTgt>
                                        </p:tgtEl>
                                        <p:attrNameLst>
                                          <p:attrName>style.visibility</p:attrName>
                                        </p:attrNameLst>
                                      </p:cBhvr>
                                      <p:to>
                                        <p:strVal val="visible"/>
                                      </p:to>
                                    </p:set>
                                    <p:animEffect transition="in" filter="wipe(left)">
                                      <p:cBhvr>
                                        <p:cTn id="40" dur="500"/>
                                        <p:tgtEl>
                                          <p:spTgt spid="1341">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1" nodeType="clickEffect">
                                  <p:stCondLst>
                                    <p:cond delay="0"/>
                                  </p:stCondLst>
                                  <p:iterate>
                                    <p:tmAbs val="0"/>
                                  </p:iterate>
                                  <p:childTnLst>
                                    <p:set>
                                      <p:cBhvr>
                                        <p:cTn id="44" fill="hold"/>
                                        <p:tgtEl>
                                          <p:spTgt spid="1341">
                                            <p:txEl>
                                              <p:pRg st="7" end="7"/>
                                            </p:txEl>
                                          </p:spTgt>
                                        </p:tgtEl>
                                        <p:attrNameLst>
                                          <p:attrName>style.visibility</p:attrName>
                                        </p:attrNameLst>
                                      </p:cBhvr>
                                      <p:to>
                                        <p:strVal val="visible"/>
                                      </p:to>
                                    </p:set>
                                    <p:animEffect transition="in" filter="wipe(left)">
                                      <p:cBhvr>
                                        <p:cTn id="45" dur="500"/>
                                        <p:tgtEl>
                                          <p:spTgt spid="1341">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1" nodeType="clickEffect">
                                  <p:stCondLst>
                                    <p:cond delay="0"/>
                                  </p:stCondLst>
                                  <p:iterate>
                                    <p:tmAbs val="0"/>
                                  </p:iterate>
                                  <p:childTnLst>
                                    <p:set>
                                      <p:cBhvr>
                                        <p:cTn id="49" fill="hold"/>
                                        <p:tgtEl>
                                          <p:spTgt spid="1341">
                                            <p:txEl>
                                              <p:pRg st="8" end="8"/>
                                            </p:txEl>
                                          </p:spTgt>
                                        </p:tgtEl>
                                        <p:attrNameLst>
                                          <p:attrName>style.visibility</p:attrName>
                                        </p:attrNameLst>
                                      </p:cBhvr>
                                      <p:to>
                                        <p:strVal val="visible"/>
                                      </p:to>
                                    </p:set>
                                    <p:animEffect transition="in" filter="wipe(left)">
                                      <p:cBhvr>
                                        <p:cTn id="50" dur="500"/>
                                        <p:tgtEl>
                                          <p:spTgt spid="134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041" name="Ark Encounter_Phase 1_Drone_Various_High Res_09132016_0000.jpg"/>
          <p:cNvGrpSpPr/>
          <p:nvPr/>
        </p:nvGrpSpPr>
        <p:grpSpPr>
          <a:xfrm>
            <a:off x="1481470" y="811721"/>
            <a:ext cx="21421060" cy="12346558"/>
            <a:chOff x="0" y="0"/>
            <a:chExt cx="21421059" cy="12346556"/>
          </a:xfrm>
        </p:grpSpPr>
        <p:pic>
          <p:nvPicPr>
            <p:cNvPr id="1040" name="Ark Encounter_Phase 1_Drone_Various_High Res_09132016_0000.jpg" descr="Ark Encounter_Phase 1_Drone_Various_High Res_09132016_0000.jpg"/>
            <p:cNvPicPr>
              <a:picLocks noChangeAspect="1"/>
            </p:cNvPicPr>
            <p:nvPr/>
          </p:nvPicPr>
          <p:blipFill>
            <a:blip r:embed="rId2">
              <a:extLst/>
            </a:blip>
            <a:stretch>
              <a:fillRect/>
            </a:stretch>
          </p:blipFill>
          <p:spPr>
            <a:xfrm>
              <a:off x="215900" y="139700"/>
              <a:ext cx="20989260" cy="11787757"/>
            </a:xfrm>
            <a:prstGeom prst="rect">
              <a:avLst/>
            </a:prstGeom>
            <a:ln>
              <a:noFill/>
            </a:ln>
            <a:effectLst/>
          </p:spPr>
        </p:pic>
        <p:pic>
          <p:nvPicPr>
            <p:cNvPr id="1039" name="Ark Encounter_Phase 1_Drone_Various_High Res_09132016_0000.jpg" descr="Ark Encounter_Phase 1_Drone_Various_High Res_09132016_0000.jpg"/>
            <p:cNvPicPr>
              <a:picLocks/>
            </p:cNvPicPr>
            <p:nvPr/>
          </p:nvPicPr>
          <p:blipFill>
            <a:blip r:embed="rId3">
              <a:extLst/>
            </a:blip>
            <a:stretch>
              <a:fillRect/>
            </a:stretch>
          </p:blipFill>
          <p:spPr>
            <a:xfrm>
              <a:off x="0" y="0"/>
              <a:ext cx="21421060" cy="12346557"/>
            </a:xfrm>
            <a:prstGeom prst="rect">
              <a:avLst/>
            </a:prstGeom>
            <a:effectLst/>
          </p:spPr>
        </p:pic>
      </p:gr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5"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46" name="“verigi lipsă”…"/>
          <p:cNvSpPr>
            <a:spLocks noGrp="1"/>
          </p:cNvSpPr>
          <p:nvPr>
            <p:ph type="title"/>
          </p:nvPr>
        </p:nvSpPr>
        <p:spPr>
          <a:xfrm>
            <a:off x="1828800" y="2565400"/>
            <a:ext cx="20726400" cy="6248400"/>
          </a:xfrm>
          <a:prstGeom prst="rect">
            <a:avLst/>
          </a:prstGeom>
        </p:spPr>
        <p:txBody>
          <a:bodyPr/>
          <a:lstStyle/>
          <a:p>
            <a:pPr>
              <a:defRPr b="1">
                <a:latin typeface="DejaVu Sans Condensed"/>
                <a:ea typeface="DejaVu Sans Condensed"/>
                <a:cs typeface="DejaVu Sans Condensed"/>
                <a:sym typeface="DejaVu Sans Condensed"/>
              </a:defRPr>
            </a:pPr>
            <a:endParaRPr/>
          </a:p>
          <a:p>
            <a:pPr>
              <a:defRPr b="1">
                <a:latin typeface="DejaVu Sans Condensed"/>
                <a:ea typeface="DejaVu Sans Condensed"/>
                <a:cs typeface="DejaVu Sans Condensed"/>
                <a:sym typeface="DejaVu Sans Condensed"/>
              </a:defRPr>
            </a:pPr>
            <a:r>
              <a:rPr sz="15000"/>
              <a:t>“</a:t>
            </a:r>
            <a:r>
              <a:rPr sz="15000">
                <a:solidFill>
                  <a:srgbClr val="FF9300"/>
                </a:solidFill>
                <a:uFill>
                  <a:solidFill>
                    <a:srgbClr val="EC9E42"/>
                  </a:solidFill>
                </a:uFill>
              </a:rPr>
              <a:t>verigi lipsă</a:t>
            </a:r>
            <a:r>
              <a:rPr sz="15000"/>
              <a:t>”</a:t>
            </a:r>
          </a:p>
          <a:p>
            <a:pPr>
              <a:defRPr sz="13300" b="1">
                <a:latin typeface="DejaVu Sans Condensed"/>
                <a:ea typeface="DejaVu Sans Condensed"/>
                <a:cs typeface="DejaVu Sans Condensed"/>
                <a:sym typeface="DejaVu Sans Condensed"/>
              </a:defRPr>
            </a:pPr>
            <a:r>
              <a:t>mai problematice</a:t>
            </a: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8"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49" name="“A Discovery of Supreme Importance to All Interested in the History of the Human Race,” Illustrated London News, 28 Dec. 1912, pp. 4–5."/>
          <p:cNvSpPr>
            <a:spLocks noGrp="1"/>
          </p:cNvSpPr>
          <p:nvPr>
            <p:ph type="body" idx="13"/>
          </p:nvPr>
        </p:nvSpPr>
        <p:spPr>
          <a:xfrm>
            <a:off x="1752600" y="11328400"/>
            <a:ext cx="20866100" cy="1701800"/>
          </a:xfrm>
          <a:prstGeom prst="rect">
            <a:avLst/>
          </a:prstGeom>
        </p:spPr>
        <p:txBody>
          <a:bodyPr/>
          <a:lstStyle/>
          <a:p>
            <a:pPr>
              <a:buClr>
                <a:srgbClr val="FFFFFF"/>
              </a:buClr>
            </a:pPr>
            <a:r>
              <a:t>“A Discovery of Supreme Importance to All Interested in the History of the Human Race,”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Illustrated London News, </a:t>
            </a:r>
            <a:r>
              <a:rPr>
                <a:solidFill>
                  <a:srgbClr val="FFFFFF"/>
                </a:solidFill>
                <a:uFill>
                  <a:solidFill>
                    <a:srgbClr val="FFFFFF"/>
                  </a:solidFill>
                </a:uFill>
              </a:rPr>
              <a:t>28 Dec. 1912, pp. 4–5.</a:t>
            </a:r>
          </a:p>
        </p:txBody>
      </p:sp>
      <p:sp>
        <p:nvSpPr>
          <p:cNvPr id="1350" name="“fără nici un dubiu posibil acesta reprezintă, ... un om care trebuie considerat că ne oferă o legătură cu strămoșii nostri de departe, maimuțele.”"/>
          <p:cNvSpPr>
            <a:spLocks noGrp="1"/>
          </p:cNvSpPr>
          <p:nvPr>
            <p:ph type="body" sz="half" idx="1"/>
          </p:nvPr>
        </p:nvSpPr>
        <p:spPr>
          <a:xfrm>
            <a:off x="1600200" y="6019800"/>
            <a:ext cx="20866100" cy="4735017"/>
          </a:xfrm>
          <a:prstGeom prst="rect">
            <a:avLst/>
          </a:prstGeom>
        </p:spPr>
        <p:txBody>
          <a:bodyPr/>
          <a:lstStyle/>
          <a:p>
            <a:pPr>
              <a:buClr>
                <a:srgbClr val="FFFFFF"/>
              </a:buClr>
              <a:defRPr>
                <a:solidFill>
                  <a:srgbClr val="FFFFFF"/>
                </a:solidFill>
                <a:uFill>
                  <a:solidFill>
                    <a:srgbClr val="FFFFFF"/>
                  </a:solidFill>
                </a:uFill>
              </a:defRPr>
            </a:pPr>
            <a:endParaRPr sz="6000" b="1">
              <a:solidFill>
                <a:srgbClr val="EC9E42"/>
              </a:solidFill>
              <a:uFill>
                <a:solidFill>
                  <a:srgbClr val="EC9E42"/>
                </a:solidFill>
              </a:uFill>
            </a:endParaRPr>
          </a:p>
          <a:p>
            <a:pPr>
              <a:buClr>
                <a:srgbClr val="FFFFFF"/>
              </a:buClr>
              <a:defRPr>
                <a:solidFill>
                  <a:srgbClr val="F5F5F5"/>
                </a:solidFill>
                <a:uFill>
                  <a:solidFill>
                    <a:srgbClr val="F5F5F5"/>
                  </a:solidFill>
                </a:uFill>
              </a:defRPr>
            </a:pPr>
            <a:endParaRPr sz="6000" b="1">
              <a:solidFill>
                <a:srgbClr val="EC9E42"/>
              </a:solidFill>
              <a:uFill>
                <a:solidFill>
                  <a:srgbClr val="EC9E42"/>
                </a:solidFill>
              </a:uFill>
            </a:endParaRPr>
          </a:p>
          <a:p>
            <a:pPr>
              <a:buClr>
                <a:srgbClr val="FFFFFF"/>
              </a:buClr>
              <a:defRPr>
                <a:solidFill>
                  <a:srgbClr val="F5F5F5"/>
                </a:solidFill>
                <a:uFill>
                  <a:solidFill>
                    <a:srgbClr val="F5F5F5"/>
                  </a:solidFill>
                </a:uFill>
              </a:defRPr>
            </a:pPr>
            <a:r>
              <a:rPr sz="6000">
                <a:solidFill>
                  <a:srgbClr val="FFFFFF"/>
                </a:solidFill>
                <a:uFill>
                  <a:solidFill>
                    <a:srgbClr val="FFFFFF"/>
                  </a:solidFill>
                </a:uFill>
              </a:rPr>
              <a:t>“</a:t>
            </a:r>
            <a:r>
              <a:rPr sz="6000" b="1">
                <a:solidFill>
                  <a:srgbClr val="FF9300"/>
                </a:solidFill>
                <a:uFill>
                  <a:solidFill>
                    <a:srgbClr val="EC9E42"/>
                  </a:solidFill>
                </a:uFill>
              </a:rPr>
              <a:t>fără nici un dubiu posibil</a:t>
            </a:r>
            <a:r>
              <a:rPr sz="6000">
                <a:solidFill>
                  <a:srgbClr val="FFFFFF"/>
                </a:solidFill>
                <a:uFill>
                  <a:solidFill>
                    <a:srgbClr val="FFFFFF"/>
                  </a:solidFill>
                </a:uFill>
              </a:rPr>
              <a:t> acesta reprezintă, ... un om care trebuie considerat că ne oferă </a:t>
            </a:r>
            <a:r>
              <a:rPr sz="6000" b="1">
                <a:solidFill>
                  <a:srgbClr val="FF9300"/>
                </a:solidFill>
                <a:uFill>
                  <a:solidFill>
                    <a:srgbClr val="EC9E42"/>
                  </a:solidFill>
                </a:uFill>
              </a:rPr>
              <a:t>o legătură cu strămoșii nostri de departe, maimuțele</a:t>
            </a:r>
            <a:r>
              <a:rPr sz="6000">
                <a:solidFill>
                  <a:srgbClr val="FFFFFF"/>
                </a:solidFill>
                <a:uFill>
                  <a:solidFill>
                    <a:srgbClr val="FFFFFF"/>
                  </a:solidFill>
                </a:uFill>
              </a:rPr>
              <a:t>.”</a:t>
            </a:r>
          </a:p>
        </p:txBody>
      </p:sp>
      <p:sp>
        <p:nvSpPr>
          <p:cNvPr id="1351" name="Interpretarea credibilă:"/>
          <p:cNvSpPr/>
          <p:nvPr/>
        </p:nvSpPr>
        <p:spPr>
          <a:xfrm>
            <a:off x="1676400" y="4876800"/>
            <a:ext cx="20878800" cy="889000"/>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914400">
              <a:buClr>
                <a:srgbClr val="FFFC79"/>
              </a:buClr>
              <a:defRPr sz="7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sz="6000"/>
              <a:t>Interpretarea credibilă:</a:t>
            </a:r>
          </a:p>
        </p:txBody>
      </p:sp>
      <p:sp>
        <p:nvSpPr>
          <p:cNvPr id="1352" name="Evidența:"/>
          <p:cNvSpPr/>
          <p:nvPr/>
        </p:nvSpPr>
        <p:spPr>
          <a:xfrm>
            <a:off x="1676400" y="1676400"/>
            <a:ext cx="20878800" cy="8890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buClr>
                <a:srgbClr val="FFFC79"/>
              </a:buClr>
              <a:defRPr sz="6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pPr>
              <a:defRPr sz="7200"/>
            </a:pPr>
            <a:r>
              <a:rPr sz="6000"/>
              <a:t>Evidența:</a:t>
            </a:r>
          </a:p>
        </p:txBody>
      </p:sp>
      <p:sp>
        <p:nvSpPr>
          <p:cNvPr id="1353" name="o bucată de maxilar…"/>
          <p:cNvSpPr/>
          <p:nvPr/>
        </p:nvSpPr>
        <p:spPr>
          <a:xfrm>
            <a:off x="3124200" y="2590800"/>
            <a:ext cx="10185400" cy="2133600"/>
          </a:xfrm>
          <a:prstGeom prst="rect">
            <a:avLst/>
          </a:prstGeom>
          <a:extLst>
            <a:ext uri="{C572A759-6A51-4108-AA02-DFA0A04FC94B}">
              <ma14:wrappingTextBoxFlag xmlns:ma14="http://schemas.microsoft.com/office/mac/drawingml/2011/main" val="1"/>
            </a:ext>
          </a:extLst>
        </p:spPr>
        <p:txBody>
          <a:bodyPr lIns="0" tIns="0" rIns="0" bIns="0">
            <a:spAutoFit/>
          </a:bodyPr>
          <a:lstStyle/>
          <a:p>
            <a:pPr marL="571500" indent="-571500" defTabSz="914400">
              <a:buClr>
                <a:srgbClr val="EC9E42"/>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4800"/>
              <a:t>o bucată de maxilar</a:t>
            </a:r>
          </a:p>
          <a:p>
            <a:pPr marL="571500" indent="-571500" defTabSz="914400">
              <a:buClr>
                <a:srgbClr val="EC9E42"/>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4800"/>
              <a:t>doi molari și un canin</a:t>
            </a:r>
          </a:p>
          <a:p>
            <a:pPr marL="571500" indent="-571500" defTabSz="914400">
              <a:buClr>
                <a:srgbClr val="EC9E42"/>
              </a:buClr>
              <a:buSzPct val="100000"/>
              <a:buChar cha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pPr>
            <a:r>
              <a:rPr sz="4800"/>
              <a:t>o bucată de craniu</a:t>
            </a:r>
          </a:p>
        </p:txBody>
      </p:sp>
      <p:sp>
        <p:nvSpPr>
          <p:cNvPr id="1354" name="Omul din Piltdown, 1912"/>
          <p:cNvSpPr/>
          <p:nvPr/>
        </p:nvSpPr>
        <p:spPr>
          <a:xfrm>
            <a:off x="1600200" y="762000"/>
            <a:ext cx="20878800" cy="889000"/>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914400">
              <a:spcBef>
                <a:spcPts val="3600"/>
              </a:spcBef>
              <a:buClr>
                <a:srgbClr val="FFFFFF"/>
              </a:buClr>
              <a:buFont typeface="Boycott"/>
              <a:defRPr sz="6000" b="1">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pPr>
              <a:defRPr sz="7200">
                <a:solidFill>
                  <a:srgbClr val="F5F5F5"/>
                </a:solidFill>
                <a:uFill>
                  <a:solidFill>
                    <a:srgbClr val="F5F5F5"/>
                  </a:solidFill>
                </a:uFill>
              </a:defRPr>
            </a:pPr>
            <a:r>
              <a:rPr sz="6000">
                <a:solidFill>
                  <a:srgbClr val="FFFFFF"/>
                </a:solidFill>
                <a:uFill>
                  <a:solidFill>
                    <a:srgbClr val="FFFFFF"/>
                  </a:solidFill>
                </a:uFill>
              </a:rPr>
              <a:t>Omul din Piltdown, 1912</a:t>
            </a:r>
          </a:p>
        </p:txBody>
      </p:sp>
      <p:pic>
        <p:nvPicPr>
          <p:cNvPr id="1355" name="image48.jpg" descr="image48.jpg"/>
          <p:cNvPicPr>
            <a:picLocks/>
          </p:cNvPicPr>
          <p:nvPr/>
        </p:nvPicPr>
        <p:blipFill>
          <a:blip r:embed="rId4">
            <a:extLst/>
          </a:blip>
          <a:stretch>
            <a:fillRect/>
          </a:stretch>
        </p:blipFill>
        <p:spPr>
          <a:xfrm>
            <a:off x="16776699" y="826247"/>
            <a:ext cx="4864101" cy="5391151"/>
          </a:xfrm>
          <a:prstGeom prst="rect">
            <a:avLst/>
          </a:prstGeom>
        </p:spPr>
      </p:pic>
      <p:pic>
        <p:nvPicPr>
          <p:cNvPr id="1356" name="Piltdown man head.jpg" descr="Piltdown man head.jpg"/>
          <p:cNvPicPr>
            <a:picLocks/>
          </p:cNvPicPr>
          <p:nvPr/>
        </p:nvPicPr>
        <p:blipFill>
          <a:blip r:embed="rId5">
            <a:extLst/>
          </a:blip>
          <a:stretch>
            <a:fillRect/>
          </a:stretch>
        </p:blipFill>
        <p:spPr>
          <a:xfrm>
            <a:off x="16611600" y="861172"/>
            <a:ext cx="5194300" cy="5321301"/>
          </a:xfrm>
          <a:prstGeom prst="rect">
            <a:avLst/>
          </a:prstGeom>
        </p:spPr>
      </p:pic>
      <p:sp>
        <p:nvSpPr>
          <p:cNvPr id="1357" name="Te 500,000 - 1,000,000 de ani"/>
          <p:cNvSpPr/>
          <p:nvPr/>
        </p:nvSpPr>
        <p:spPr>
          <a:xfrm>
            <a:off x="-313553" y="6019800"/>
            <a:ext cx="15379701" cy="96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5600">
                <a:uFill>
                  <a:solidFill>
                    <a:srgbClr val="000000"/>
                  </a:solidFill>
                </a:uFill>
                <a:latin typeface="Gill Sans"/>
                <a:ea typeface="Gill Sans"/>
                <a:cs typeface="Gill Sans"/>
                <a:sym typeface="Gill Sans"/>
              </a:defRPr>
            </a:pPr>
            <a:r>
              <a:t>Te</a:t>
            </a:r>
            <a:r>
              <a:rPr sz="6000" b="1">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rPr>
              <a:t> 500,000 - 1,000,000 de ani</a:t>
            </a:r>
          </a:p>
        </p:txBody>
      </p:sp>
      <p:grpSp>
        <p:nvGrpSpPr>
          <p:cNvPr id="1361" name="Group"/>
          <p:cNvGrpSpPr/>
          <p:nvPr/>
        </p:nvGrpSpPr>
        <p:grpSpPr>
          <a:xfrm>
            <a:off x="-662587" y="7415970"/>
            <a:ext cx="26212801" cy="6911025"/>
            <a:chOff x="-508000" y="4775200"/>
            <a:chExt cx="26212800" cy="6911023"/>
          </a:xfrm>
        </p:grpSpPr>
        <p:sp>
          <p:nvSpPr>
            <p:cNvPr id="1358" name="Rectangle"/>
            <p:cNvSpPr/>
            <p:nvPr/>
          </p:nvSpPr>
          <p:spPr>
            <a:xfrm>
              <a:off x="-508000" y="4775200"/>
              <a:ext cx="26212800" cy="6911024"/>
            </a:xfrm>
            <a:prstGeom prst="rect">
              <a:avLst/>
            </a:prstGeom>
            <a:solidFill>
              <a:srgbClr val="28210A"/>
            </a:solidFill>
            <a:ln w="127000" cap="flat">
              <a:solidFill>
                <a:srgbClr val="3E3B1D"/>
              </a:solidFill>
              <a:prstDash val="solid"/>
              <a:miter lim="400000"/>
            </a:ln>
            <a:effectLst/>
          </p:spPr>
          <p:txBody>
            <a:bodyPr wrap="square" lIns="38100" tIns="38100" rIns="38100" bIns="38100" numCol="1" anchor="t">
              <a:noAutofit/>
            </a:bodyPr>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359" name="Expus ca și un FALS intenționat care a implicat capi ai oamenilor de știintă britanici"/>
            <p:cNvSpPr/>
            <p:nvPr/>
          </p:nvSpPr>
          <p:spPr>
            <a:xfrm>
              <a:off x="4558679" y="7797800"/>
              <a:ext cx="16637001" cy="327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000000"/>
                </a:buClr>
                <a:defRPr sz="7200">
                  <a:solidFill>
                    <a:srgbClr val="FFFFFF"/>
                  </a:solidFill>
                  <a:uFill>
                    <a:solidFill>
                      <a:srgbClr val="FFFFFF"/>
                    </a:solidFill>
                  </a:uFill>
                  <a:latin typeface="DejaVu Sans"/>
                  <a:ea typeface="DejaVu Sans"/>
                  <a:cs typeface="DejaVu Sans"/>
                  <a:sym typeface="DejaVu Sans"/>
                </a:defRPr>
              </a:lvl1pPr>
            </a:lstStyle>
            <a:p>
              <a:r>
                <a:t>Expus ca și un FALS intenționat care a implicat capi ai oamenilor de știintă britanici</a:t>
              </a:r>
            </a:p>
          </p:txBody>
        </p:sp>
        <p:sp>
          <p:nvSpPr>
            <p:cNvPr id="1360" name="1953:"/>
            <p:cNvSpPr/>
            <p:nvPr/>
          </p:nvSpPr>
          <p:spPr>
            <a:xfrm>
              <a:off x="4457700" y="5638800"/>
              <a:ext cx="6934200" cy="180340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914400">
                <a:buClr>
                  <a:srgbClr val="FFFC79"/>
                </a:buClr>
                <a:defRPr sz="122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1953:</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53"/>
                                        </p:tgtEl>
                                        <p:attrNameLst>
                                          <p:attrName>style.visibility</p:attrName>
                                        </p:attrNameLst>
                                      </p:cBhvr>
                                      <p:to>
                                        <p:strVal val="visible"/>
                                      </p:to>
                                    </p:set>
                                    <p:animEffect transition="in" filter="wipe(left)">
                                      <p:cBhvr>
                                        <p:cTn id="7" dur="550"/>
                                        <p:tgtEl>
                                          <p:spTgt spid="13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57"/>
                                        </p:tgtEl>
                                        <p:attrNameLst>
                                          <p:attrName>style.visibility</p:attrName>
                                        </p:attrNameLst>
                                      </p:cBhvr>
                                      <p:to>
                                        <p:strVal val="visible"/>
                                      </p:to>
                                    </p:set>
                                    <p:animEffect transition="in" filter="wipe(left)">
                                      <p:cBhvr>
                                        <p:cTn id="12" dur="500"/>
                                        <p:tgtEl>
                                          <p:spTgt spid="13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350"/>
                                        </p:tgtEl>
                                        <p:attrNameLst>
                                          <p:attrName>style.visibility</p:attrName>
                                        </p:attrNameLst>
                                      </p:cBhvr>
                                      <p:to>
                                        <p:strVal val="visible"/>
                                      </p:to>
                                    </p:set>
                                    <p:animEffect transition="in" filter="wipe(left)">
                                      <p:cBhvr>
                                        <p:cTn id="17" dur="500"/>
                                        <p:tgtEl>
                                          <p:spTgt spid="135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356"/>
                                        </p:tgtEl>
                                        <p:attrNameLst>
                                          <p:attrName>style.visibility</p:attrName>
                                        </p:attrNameLst>
                                      </p:cBhvr>
                                      <p:to>
                                        <p:strVal val="visible"/>
                                      </p:to>
                                    </p:set>
                                    <p:animEffect transition="in" filter="dissolve">
                                      <p:cBhvr>
                                        <p:cTn id="22" dur="250"/>
                                        <p:tgtEl>
                                          <p:spTgt spid="1356"/>
                                        </p:tgtEl>
                                      </p:cBhvr>
                                    </p:animEffect>
                                  </p:childTnLst>
                                </p:cTn>
                              </p:par>
                            </p:childTnLst>
                          </p:cTn>
                        </p:par>
                        <p:par>
                          <p:cTn id="23" fill="hold">
                            <p:stCondLst>
                              <p:cond delay="250"/>
                            </p:stCondLst>
                            <p:childTnLst>
                              <p:par>
                                <p:cTn id="24" presetID="1" presetClass="exit" presetSubtype="0" fill="hold" grpId="5" nodeType="afterEffect">
                                  <p:stCondLst>
                                    <p:cond delay="0"/>
                                  </p:stCondLst>
                                  <p:iterate>
                                    <p:tmAbs val="0"/>
                                  </p:iterate>
                                  <p:childTnLst>
                                    <p:set>
                                      <p:cBhvr>
                                        <p:cTn id="25" fill="hold">
                                          <p:stCondLst>
                                            <p:cond delay="0"/>
                                          </p:stCondLst>
                                        </p:cTn>
                                        <p:tgtEl>
                                          <p:spTgt spid="135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6" nodeType="clickEffect">
                                  <p:stCondLst>
                                    <p:cond delay="0"/>
                                  </p:stCondLst>
                                  <p:iterate>
                                    <p:tmAbs val="0"/>
                                  </p:iterate>
                                  <p:childTnLst>
                                    <p:set>
                                      <p:cBhvr>
                                        <p:cTn id="29" fill="hold"/>
                                        <p:tgtEl>
                                          <p:spTgt spid="1361"/>
                                        </p:tgtEl>
                                        <p:attrNameLst>
                                          <p:attrName>style.visibility</p:attrName>
                                        </p:attrNameLst>
                                      </p:cBhvr>
                                      <p:to>
                                        <p:strVal val="visible"/>
                                      </p:to>
                                    </p:set>
                                    <p:anim calcmode="lin" valueType="num">
                                      <p:cBhvr>
                                        <p:cTn id="30" dur="500" fill="hold"/>
                                        <p:tgtEl>
                                          <p:spTgt spid="1361"/>
                                        </p:tgtEl>
                                        <p:attrNameLst>
                                          <p:attrName>ppt_w</p:attrName>
                                        </p:attrNameLst>
                                      </p:cBhvr>
                                      <p:tavLst>
                                        <p:tav tm="0">
                                          <p:val>
                                            <p:fltVal val="0"/>
                                          </p:val>
                                        </p:tav>
                                        <p:tav tm="100000">
                                          <p:val>
                                            <p:strVal val="#ppt_w"/>
                                          </p:val>
                                        </p:tav>
                                      </p:tavLst>
                                    </p:anim>
                                    <p:anim calcmode="lin" valueType="num">
                                      <p:cBhvr>
                                        <p:cTn id="31" dur="500" fill="hold"/>
                                        <p:tgtEl>
                                          <p:spTgt spid="13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 grpId="3" animBg="1" advAuto="0"/>
      <p:bldP spid="1353" grpId="1" animBg="1" advAuto="0"/>
      <p:bldP spid="1355" grpId="5" animBg="1" advAuto="0"/>
      <p:bldP spid="1356" grpId="4" animBg="1" advAuto="0"/>
      <p:bldP spid="1357" grpId="2" animBg="1" advAuto="0"/>
      <p:bldP spid="1361" grpId="6"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5"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366" name="image49.jpg" descr="image49.jpg"/>
          <p:cNvPicPr>
            <a:picLocks/>
          </p:cNvPicPr>
          <p:nvPr/>
        </p:nvPicPr>
        <p:blipFill>
          <a:blip r:embed="rId4">
            <a:extLst/>
          </a:blip>
          <a:stretch>
            <a:fillRect/>
          </a:stretch>
        </p:blipFill>
        <p:spPr>
          <a:xfrm>
            <a:off x="6045200" y="4302550"/>
            <a:ext cx="12287699" cy="7805780"/>
          </a:xfrm>
          <a:prstGeom prst="rect">
            <a:avLst/>
          </a:prstGeom>
        </p:spPr>
      </p:pic>
      <p:sp>
        <p:nvSpPr>
          <p:cNvPr id="1367" name="1922: Interpretare sigură        om-maimuță"/>
          <p:cNvSpPr>
            <a:spLocks noGrp="1"/>
          </p:cNvSpPr>
          <p:nvPr>
            <p:ph type="body" sz="half" idx="1"/>
          </p:nvPr>
        </p:nvSpPr>
        <p:spPr>
          <a:xfrm>
            <a:off x="1041773" y="1366370"/>
            <a:ext cx="20866101" cy="3416301"/>
          </a:xfrm>
          <a:prstGeom prst="rect">
            <a:avLst/>
          </a:prstGeom>
        </p:spPr>
        <p:txBody>
          <a:bodyPr/>
          <a:lstStyle/>
          <a:p>
            <a:pPr>
              <a:lnSpc>
                <a:spcPct val="80000"/>
              </a:lnSpc>
              <a:spcBef>
                <a:spcPts val="2500"/>
              </a:spcBef>
              <a:buClr>
                <a:srgbClr val="FFFFFF"/>
              </a:buClr>
              <a:defRPr>
                <a:solidFill>
                  <a:srgbClr val="F5F5F5"/>
                </a:solidFill>
                <a:uFill>
                  <a:solidFill>
                    <a:srgbClr val="F5F5F5"/>
                  </a:solidFill>
                </a:uFill>
              </a:defRPr>
            </a:pPr>
            <a:r>
              <a:rPr sz="12200" b="1">
                <a:solidFill>
                  <a:srgbClr val="FF9300"/>
                </a:solidFill>
                <a:uFill>
                  <a:solidFill>
                    <a:srgbClr val="EC9E42"/>
                  </a:solidFill>
                </a:uFill>
              </a:rPr>
              <a:t>1922:</a:t>
            </a:r>
            <a:r>
              <a:rPr sz="12200" b="1">
                <a:solidFill>
                  <a:srgbClr val="FFFFFF"/>
                </a:solidFill>
                <a:uFill>
                  <a:solidFill>
                    <a:srgbClr val="FFFFFF"/>
                  </a:solidFill>
                </a:uFill>
              </a:rPr>
              <a:t> </a:t>
            </a:r>
            <a:r>
              <a:rPr>
                <a:solidFill>
                  <a:srgbClr val="FFFFFF"/>
                </a:solidFill>
                <a:uFill>
                  <a:solidFill>
                    <a:srgbClr val="FFFFFF"/>
                  </a:solidFill>
                </a:uFill>
              </a:rPr>
              <a:t>Interpretare sigură</a:t>
            </a:r>
            <a:r>
              <a:t> </a:t>
            </a:r>
            <a:r>
              <a:rPr>
                <a:solidFill>
                  <a:srgbClr val="FFFFFF"/>
                </a:solidFill>
                <a:uFill>
                  <a:solidFill>
                    <a:srgbClr val="FFFFFF"/>
                  </a:solidFill>
                </a:uFill>
              </a:rPr>
              <a:t>       om-maimuță</a:t>
            </a:r>
          </a:p>
        </p:txBody>
      </p:sp>
      <p:sp>
        <p:nvSpPr>
          <p:cNvPr id="1368" name="Omul de Nebraska"/>
          <p:cNvSpPr/>
          <p:nvPr/>
        </p:nvSpPr>
        <p:spPr>
          <a:xfrm>
            <a:off x="736600" y="376518"/>
            <a:ext cx="22682200" cy="1422401"/>
          </a:xfrm>
          <a:prstGeom prst="rect">
            <a:avLst/>
          </a:prstGeom>
          <a:extLst>
            <a:ext uri="{C572A759-6A51-4108-AA02-DFA0A04FC94B}">
              <ma14:wrappingTextBoxFlag xmlns:ma14="http://schemas.microsoft.com/office/mac/drawingml/2011/main" val="1"/>
            </a:ext>
          </a:extLst>
        </p:spPr>
        <p:txBody>
          <a:bodyPr lIns="0" tIns="0" rIns="0" bIns="0">
            <a:spAutoFit/>
          </a:bodyPr>
          <a:lstStyle>
            <a:lvl1pPr algn="ctr" defTabSz="914400">
              <a:lnSpc>
                <a:spcPct val="80000"/>
              </a:lnSpc>
              <a:spcBef>
                <a:spcPts val="2500"/>
              </a:spcBef>
              <a:buClr>
                <a:srgbClr val="FFFC79"/>
              </a:buClr>
              <a:buFont typeface="Boycott"/>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Omul de Nebraska</a:t>
            </a:r>
          </a:p>
        </p:txBody>
      </p:sp>
      <p:grpSp>
        <p:nvGrpSpPr>
          <p:cNvPr id="1372" name="Group"/>
          <p:cNvGrpSpPr/>
          <p:nvPr/>
        </p:nvGrpSpPr>
        <p:grpSpPr>
          <a:xfrm>
            <a:off x="2146673" y="3077699"/>
            <a:ext cx="20878801" cy="1236002"/>
            <a:chOff x="0" y="-84600"/>
            <a:chExt cx="20878800" cy="1236001"/>
          </a:xfrm>
        </p:grpSpPr>
        <p:sp>
          <p:nvSpPr>
            <p:cNvPr id="1369" name="Evidența        un singur dinte"/>
            <p:cNvSpPr/>
            <p:nvPr/>
          </p:nvSpPr>
          <p:spPr>
            <a:xfrm>
              <a:off x="0" y="0"/>
              <a:ext cx="20878800" cy="1066800"/>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4400">
                <a:spcBef>
                  <a:spcPts val="4300"/>
                </a:spcBef>
                <a:buClr>
                  <a:srgbClr val="FFFFFF"/>
                </a:buClr>
                <a:defRPr sz="7200">
                  <a:solidFill>
                    <a:srgbClr val="FFFFFF"/>
                  </a:solidFill>
                  <a:effectLst>
                    <a:outerShdw blurRad="38100" dist="38100" dir="2700000" rotWithShape="0">
                      <a:srgbClr val="000000">
                        <a:alpha val="43137"/>
                      </a:srgbClr>
                    </a:outerShdw>
                  </a:effectLst>
                  <a:uFill>
                    <a:solidFill>
                      <a:srgbClr val="FFFFFF"/>
                    </a:solidFill>
                  </a:uFill>
                  <a:latin typeface="DejaVu Sans Condensed"/>
                  <a:ea typeface="DejaVu Sans Condensed"/>
                  <a:cs typeface="DejaVu Sans Condensed"/>
                  <a:sym typeface="DejaVu Sans Condensed"/>
                </a:defRPr>
              </a:lvl1pPr>
            </a:lstStyle>
            <a:p>
              <a:pPr>
                <a:defRPr>
                  <a:solidFill>
                    <a:srgbClr val="F5F5F5"/>
                  </a:solidFill>
                  <a:uFill>
                    <a:solidFill>
                      <a:srgbClr val="F5F5F5"/>
                    </a:solidFill>
                  </a:uFill>
                </a:defRPr>
              </a:pPr>
              <a:r>
                <a:rPr>
                  <a:solidFill>
                    <a:srgbClr val="FFFFFF"/>
                  </a:solidFill>
                  <a:uFill>
                    <a:solidFill>
                      <a:srgbClr val="FFFFFF"/>
                    </a:solidFill>
                  </a:uFill>
                </a:rPr>
                <a:t>Evidența        un singur dinte</a:t>
              </a:r>
            </a:p>
          </p:txBody>
        </p:sp>
        <p:pic>
          <p:nvPicPr>
            <p:cNvPr id="1370" name="Arrow" descr="Arrow"/>
            <p:cNvPicPr>
              <a:picLocks/>
            </p:cNvPicPr>
            <p:nvPr/>
          </p:nvPicPr>
          <p:blipFill>
            <a:blip r:embed="rId5">
              <a:extLst/>
            </a:blip>
            <a:stretch>
              <a:fillRect/>
            </a:stretch>
          </p:blipFill>
          <p:spPr>
            <a:xfrm>
              <a:off x="8344815" y="-84601"/>
              <a:ext cx="1682435" cy="1236002"/>
            </a:xfrm>
            <a:prstGeom prst="rect">
              <a:avLst/>
            </a:prstGeom>
            <a:effectLst/>
          </p:spPr>
        </p:pic>
      </p:grpSp>
      <p:pic>
        <p:nvPicPr>
          <p:cNvPr id="1373" name="Arrow" descr="Arrow"/>
          <p:cNvPicPr>
            <a:picLocks/>
          </p:cNvPicPr>
          <p:nvPr/>
        </p:nvPicPr>
        <p:blipFill>
          <a:blip r:embed="rId5">
            <a:extLst/>
          </a:blip>
          <a:stretch>
            <a:fillRect/>
          </a:stretch>
        </p:blipFill>
        <p:spPr>
          <a:xfrm>
            <a:off x="13968452" y="2064020"/>
            <a:ext cx="1682435" cy="1236002"/>
          </a:xfrm>
          <a:prstGeom prst="rect">
            <a:avLst/>
          </a:prstGeom>
        </p:spPr>
      </p:pic>
      <p:grpSp>
        <p:nvGrpSpPr>
          <p:cNvPr id="1378" name="Group"/>
          <p:cNvGrpSpPr/>
          <p:nvPr/>
        </p:nvGrpSpPr>
        <p:grpSpPr>
          <a:xfrm>
            <a:off x="406327" y="11391009"/>
            <a:ext cx="24359493" cy="2015383"/>
            <a:chOff x="-1026475" y="0"/>
            <a:chExt cx="24359491" cy="2015382"/>
          </a:xfrm>
        </p:grpSpPr>
        <p:sp>
          <p:nvSpPr>
            <p:cNvPr id="1375" name="1927: Reînterpretarea        o specie exctinctă de porc"/>
            <p:cNvSpPr/>
            <p:nvPr/>
          </p:nvSpPr>
          <p:spPr>
            <a:xfrm>
              <a:off x="-1026476" y="0"/>
              <a:ext cx="24359493" cy="2015383"/>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914400">
                <a:spcBef>
                  <a:spcPts val="43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12200" b="1">
                  <a:solidFill>
                    <a:srgbClr val="FF9300"/>
                  </a:solidFill>
                  <a:uFill>
                    <a:solidFill>
                      <a:srgbClr val="EC9E42"/>
                    </a:solidFill>
                  </a:uFill>
                </a:rPr>
                <a:t>1927:</a:t>
              </a:r>
              <a:r>
                <a:rPr>
                  <a:solidFill>
                    <a:srgbClr val="FFFFFF"/>
                  </a:solidFill>
                  <a:uFill>
                    <a:solidFill>
                      <a:srgbClr val="FFFFFF"/>
                    </a:solidFill>
                  </a:uFill>
                </a:rPr>
                <a:t> </a:t>
              </a:r>
              <a:r>
                <a:rPr sz="6900">
                  <a:solidFill>
                    <a:srgbClr val="FFFFFF"/>
                  </a:solidFill>
                  <a:uFill>
                    <a:solidFill>
                      <a:srgbClr val="FFFFFF"/>
                    </a:solidFill>
                  </a:uFill>
                </a:rPr>
                <a:t>Reînterpretarea</a:t>
              </a:r>
              <a:r>
                <a:rPr>
                  <a:solidFill>
                    <a:srgbClr val="FFFFFF"/>
                  </a:solidFill>
                  <a:uFill>
                    <a:solidFill>
                      <a:srgbClr val="FFFFFF"/>
                    </a:solidFill>
                  </a:uFill>
                </a:rPr>
                <a:t>        </a:t>
              </a:r>
              <a:r>
                <a:rPr sz="6900">
                  <a:solidFill>
                    <a:srgbClr val="FFFFFF"/>
                  </a:solidFill>
                  <a:uFill>
                    <a:solidFill>
                      <a:srgbClr val="FFFFFF"/>
                    </a:solidFill>
                  </a:uFill>
                </a:rPr>
                <a:t>o specie exctinctă de porc</a:t>
              </a:r>
              <a:r>
                <a:rPr>
                  <a:solidFill>
                    <a:srgbClr val="FFFFFF"/>
                  </a:solidFill>
                  <a:uFill>
                    <a:solidFill>
                      <a:srgbClr val="FFFFFF"/>
                    </a:solidFill>
                  </a:uFill>
                </a:rPr>
                <a:t>       </a:t>
              </a:r>
            </a:p>
          </p:txBody>
        </p:sp>
        <p:pic>
          <p:nvPicPr>
            <p:cNvPr id="1376" name="Arrow" descr="Arrow"/>
            <p:cNvPicPr>
              <a:picLocks/>
            </p:cNvPicPr>
            <p:nvPr/>
          </p:nvPicPr>
          <p:blipFill>
            <a:blip r:embed="rId6">
              <a:extLst/>
            </a:blip>
            <a:stretch>
              <a:fillRect/>
            </a:stretch>
          </p:blipFill>
          <p:spPr>
            <a:xfrm>
              <a:off x="10039056" y="520859"/>
              <a:ext cx="1857097" cy="1343486"/>
            </a:xfrm>
            <a:prstGeom prst="rect">
              <a:avLst/>
            </a:prstGeom>
            <a:effectLst/>
          </p:spPr>
        </p:pic>
      </p:grpSp>
      <p:grpSp>
        <p:nvGrpSpPr>
          <p:cNvPr id="1381" name="Group"/>
          <p:cNvGrpSpPr/>
          <p:nvPr/>
        </p:nvGrpSpPr>
        <p:grpSpPr>
          <a:xfrm>
            <a:off x="7213600" y="4495800"/>
            <a:ext cx="9715500" cy="7416800"/>
            <a:chOff x="12700" y="12700"/>
            <a:chExt cx="9715500" cy="7416800"/>
          </a:xfrm>
        </p:grpSpPr>
        <p:pic>
          <p:nvPicPr>
            <p:cNvPr id="1379" name="Nebraska man--pig.jpg" descr="Nebraska man--pig.jpg"/>
            <p:cNvPicPr>
              <a:picLocks/>
            </p:cNvPicPr>
            <p:nvPr/>
          </p:nvPicPr>
          <p:blipFill>
            <a:blip r:embed="rId7">
              <a:extLst/>
            </a:blip>
            <a:stretch>
              <a:fillRect/>
            </a:stretch>
          </p:blipFill>
          <p:spPr>
            <a:xfrm>
              <a:off x="12700" y="12700"/>
              <a:ext cx="9715500" cy="7416800"/>
            </a:xfrm>
            <a:prstGeom prst="rect">
              <a:avLst/>
            </a:prstGeom>
            <a:effectLst/>
          </p:spPr>
        </p:pic>
        <p:sp>
          <p:nvSpPr>
            <p:cNvPr id="1380" name="Adevăratul Om de Nebraska"/>
            <p:cNvSpPr/>
            <p:nvPr/>
          </p:nvSpPr>
          <p:spPr>
            <a:xfrm>
              <a:off x="395247" y="257635"/>
              <a:ext cx="8846969" cy="967778"/>
            </a:xfrm>
            <a:prstGeom prst="rect">
              <a:avLst/>
            </a:prstGeom>
            <a:solidFill>
              <a:srgbClr val="7A4700"/>
            </a:soli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defTabSz="584200">
                <a:defRPr sz="4500">
                  <a:solidFill>
                    <a:srgbClr val="FFFFFF"/>
                  </a:solidFill>
                  <a:effectLst>
                    <a:outerShdw blurRad="38100" dist="12700" dir="5400000" rotWithShape="0">
                      <a:srgbClr val="000000">
                        <a:alpha val="50000"/>
                      </a:srgbClr>
                    </a:outerShdw>
                  </a:effectLst>
                  <a:latin typeface="DejaVu Sans"/>
                  <a:ea typeface="DejaVu Sans"/>
                  <a:cs typeface="DejaVu Sans"/>
                  <a:sym typeface="DejaVu Sans"/>
                </a:defRPr>
              </a:pPr>
              <a:r>
                <a:rPr>
                  <a:solidFill>
                    <a:srgbClr val="FFFB00"/>
                  </a:solidFill>
                  <a:latin typeface="DejaVu Sans Oblique"/>
                  <a:ea typeface="DejaVu Sans Oblique"/>
                  <a:cs typeface="DejaVu Sans Oblique"/>
                  <a:sym typeface="DejaVu Sans Oblique"/>
                </a:rPr>
                <a:t>Adevăratul</a:t>
              </a:r>
              <a:r>
                <a:rPr>
                  <a:latin typeface="DejaVu Sans Oblique"/>
                  <a:ea typeface="DejaVu Sans Oblique"/>
                  <a:cs typeface="DejaVu Sans Oblique"/>
                  <a:sym typeface="DejaVu Sans Oblique"/>
                </a:rPr>
                <a:t> </a:t>
              </a:r>
              <a:r>
                <a:t>Om de Nebraska</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72"/>
                                        </p:tgtEl>
                                        <p:attrNameLst>
                                          <p:attrName>style.visibility</p:attrName>
                                        </p:attrNameLst>
                                      </p:cBhvr>
                                      <p:to>
                                        <p:strVal val="visible"/>
                                      </p:to>
                                    </p:set>
                                    <p:animEffect transition="in" filter="wipe(left)">
                                      <p:cBhvr>
                                        <p:cTn id="7" dur="500"/>
                                        <p:tgtEl>
                                          <p:spTgt spid="13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378"/>
                                        </p:tgtEl>
                                        <p:attrNameLst>
                                          <p:attrName>style.visibility</p:attrName>
                                        </p:attrNameLst>
                                      </p:cBhvr>
                                      <p:to>
                                        <p:strVal val="visible"/>
                                      </p:to>
                                    </p:set>
                                    <p:animEffect transition="in" filter="wipe(left)">
                                      <p:cBhvr>
                                        <p:cTn id="12" dur="500"/>
                                        <p:tgtEl>
                                          <p:spTgt spid="137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fill="hold" grpId="3" nodeType="clickEffect">
                                  <p:stCondLst>
                                    <p:cond delay="0"/>
                                  </p:stCondLst>
                                  <p:childTnLst>
                                    <p:set>
                                      <p:cBhvr>
                                        <p:cTn id="16" dur="indefinite" fill="hold"/>
                                        <p:tgtEl>
                                          <p:spTgt spid="1366"/>
                                        </p:tgtEl>
                                        <p:attrNameLst>
                                          <p:attrName>style.opacity</p:attrName>
                                        </p:attrNameLst>
                                      </p:cBhvr>
                                      <p:to>
                                        <p:strVal val="0.00"/>
                                      </p:to>
                                    </p:set>
                                    <p:animEffect filter="image" prLst="opacity: 0.00; ">
                                      <p:cBhvr>
                                        <p:cTn id="17" dur="indefinite" fill="hold"/>
                                        <p:tgtEl>
                                          <p:spTgt spid="1366"/>
                                        </p:tgtEl>
                                      </p:cBhvr>
                                    </p:animEffect>
                                  </p:childTnLst>
                                </p:cTn>
                              </p:par>
                            </p:childTnLst>
                          </p:cTn>
                        </p:par>
                        <p:par>
                          <p:cTn id="18" fill="hold">
                            <p:stCondLst>
                              <p:cond delay="300"/>
                            </p:stCondLst>
                            <p:childTnLst>
                              <p:par>
                                <p:cTn id="19" presetID="9" presetClass="entr" fill="hold" grpId="4" nodeType="afterEffect">
                                  <p:stCondLst>
                                    <p:cond delay="0"/>
                                  </p:stCondLst>
                                  <p:iterate>
                                    <p:tmAbs val="0"/>
                                  </p:iterate>
                                  <p:childTnLst>
                                    <p:set>
                                      <p:cBhvr>
                                        <p:cTn id="20" fill="hold"/>
                                        <p:tgtEl>
                                          <p:spTgt spid="1381"/>
                                        </p:tgtEl>
                                        <p:attrNameLst>
                                          <p:attrName>style.visibility</p:attrName>
                                        </p:attrNameLst>
                                      </p:cBhvr>
                                      <p:to>
                                        <p:strVal val="visible"/>
                                      </p:to>
                                    </p:set>
                                    <p:animEffect transition="in" filter="dissolve">
                                      <p:cBhvr>
                                        <p:cTn id="21" dur="499"/>
                                        <p:tgtEl>
                                          <p:spTgt spid="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3" animBg="1" advAuto="0"/>
      <p:bldP spid="1372" grpId="1" animBg="1" advAuto="0"/>
      <p:bldP spid="1378" grpId="2" animBg="1" advAuto="0"/>
      <p:bldP spid="1381" grpId="4"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5"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386" name="“Studiul originilor umane se pare a fi un câmp în care fiecare descoperire ridică dezbaterea la un mai mare și mai sofisticat nivel de nedumerire . . . Rămânând aproape de tradițiile acestui câmp, argumentele se învârt în jurul întrebărilor cu privire la clasificarea corectă a fosilelor și la relațiile prezumtive dintre speciile umane și pre-umane.”"/>
          <p:cNvSpPr/>
          <p:nvPr/>
        </p:nvSpPr>
        <p:spPr>
          <a:xfrm>
            <a:off x="2223450" y="1216672"/>
            <a:ext cx="17001985" cy="988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6600">
                <a:solidFill>
                  <a:srgbClr val="FFFFFF"/>
                </a:solidFill>
                <a:latin typeface="DejaVu Sans Condensed"/>
                <a:ea typeface="DejaVu Sans Condensed"/>
                <a:cs typeface="DejaVu Sans Condensed"/>
                <a:sym typeface="DejaVu Sans Condensed"/>
              </a:defRPr>
            </a:lvl1pPr>
          </a:lstStyle>
          <a:p>
            <a:r>
              <a:t>“Studiul originilor umane se pare a fi un câmp în care fiecare descoperire ridică dezbaterea la un mai mare și mai sofisticat nivel de nedumerire . . . Rămânând aproape de tradițiile acestui câmp, argumentele se învârt în jurul întrebărilor cu privire la clasificarea corectă a fosilelor și la relațiile prezumtive dintre speciile umane și pre-umane.”</a:t>
            </a:r>
          </a:p>
        </p:txBody>
      </p:sp>
      <p:sp>
        <p:nvSpPr>
          <p:cNvPr id="1387" name="Chris Stringer, Book review of Origins Reconsidered: In Search Of What Makes Us Human, by Richard Leakey (Doubleday, 1992), Scientific American (May 1993), p. 88 (emphasis mine)."/>
          <p:cNvSpPr/>
          <p:nvPr/>
        </p:nvSpPr>
        <p:spPr>
          <a:xfrm>
            <a:off x="2248051" y="10763921"/>
            <a:ext cx="20204032"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4000">
                <a:solidFill>
                  <a:srgbClr val="FFFFFF"/>
                </a:solidFill>
                <a:latin typeface="DejaVu Sans Condensed"/>
                <a:ea typeface="DejaVu Sans Condensed"/>
                <a:cs typeface="DejaVu Sans Condensed"/>
                <a:sym typeface="DejaVu Sans Condensed"/>
              </a:defRPr>
            </a:pPr>
            <a:r>
              <a:t>Chris Stringer, Book review of </a:t>
            </a:r>
            <a:r>
              <a:rPr>
                <a:latin typeface="DejaVu Sans Condensed Oblique"/>
                <a:ea typeface="DejaVu Sans Condensed Oblique"/>
                <a:cs typeface="DejaVu Sans Condensed Oblique"/>
                <a:sym typeface="DejaVu Sans Condensed Oblique"/>
              </a:rPr>
              <a:t>Origins Reconsidered: In Search Of What Makes Us Human</a:t>
            </a:r>
            <a:r>
              <a:t>, by Richard Leakey (Doubleday, 1992), </a:t>
            </a:r>
            <a:r>
              <a:rPr>
                <a:latin typeface="DejaVu Sans Condensed Oblique"/>
                <a:ea typeface="DejaVu Sans Condensed Oblique"/>
                <a:cs typeface="DejaVu Sans Condensed Oblique"/>
                <a:sym typeface="DejaVu Sans Condensed Oblique"/>
              </a:rPr>
              <a:t>Scientific American</a:t>
            </a:r>
            <a:r>
              <a:t> (May 1993), p. 88 (emphasis mine).</a:t>
            </a:r>
          </a:p>
        </p:txBody>
      </p:sp>
      <p:pic>
        <p:nvPicPr>
          <p:cNvPr id="1388" name="Stringer, Chris 2007.jpg" descr="Stringer, Chris 2007.jpg"/>
          <p:cNvPicPr>
            <a:picLocks noChangeAspect="1"/>
          </p:cNvPicPr>
          <p:nvPr/>
        </p:nvPicPr>
        <p:blipFill>
          <a:blip r:embed="rId4">
            <a:extLst/>
          </a:blip>
          <a:stretch>
            <a:fillRect/>
          </a:stretch>
        </p:blipFill>
        <p:spPr>
          <a:xfrm>
            <a:off x="19239207" y="1492809"/>
            <a:ext cx="3810001" cy="5715001"/>
          </a:xfrm>
          <a:prstGeom prst="rect">
            <a:avLst/>
          </a:prstGeom>
          <a:ln w="25400">
            <a:solidFill>
              <a:srgbClr val="FFFFFF"/>
            </a:solidFill>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386"/>
                                        </p:tgtEl>
                                        <p:attrNameLst>
                                          <p:attrName>style.visibility</p:attrName>
                                        </p:attrNameLst>
                                      </p:cBhvr>
                                      <p:to>
                                        <p:strVal val="visible"/>
                                      </p:to>
                                    </p:set>
                                    <p:animEffect transition="in" filter="wipe(up)">
                                      <p:cBhvr>
                                        <p:cTn id="7" dur="499"/>
                                        <p:tgtEl>
                                          <p:spTgt spid="1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6"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93" name="“Behind the Scenes,” National Geographic, March 2000"/>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“Behind the Scenes,”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a:solidFill>
                  <a:srgbClr val="FFFFFF"/>
                </a:solidFill>
                <a:uFill>
                  <a:solidFill>
                    <a:srgbClr val="FFFFFF"/>
                  </a:solidFill>
                </a:uFill>
              </a:rPr>
              <a:t> March 2000 </a:t>
            </a:r>
          </a:p>
        </p:txBody>
      </p:sp>
      <p:sp>
        <p:nvSpPr>
          <p:cNvPr id="1394" name="“Este greu ca cineva să poată creiona…"/>
          <p:cNvSpPr>
            <a:spLocks noGrp="1"/>
          </p:cNvSpPr>
          <p:nvPr>
            <p:ph type="body" idx="1"/>
          </p:nvPr>
        </p:nvSpPr>
        <p:spPr>
          <a:xfrm>
            <a:off x="1765300" y="1498600"/>
            <a:ext cx="21069300" cy="10261600"/>
          </a:xfrm>
          <a:prstGeom prst="rect">
            <a:avLst/>
          </a:prstGeom>
        </p:spPr>
        <p:txBody>
          <a:bodyPr>
            <a:normAutofit/>
          </a:bodyPr>
          <a:lstStyle/>
          <a:p>
            <a:pPr defTabSz="457200">
              <a:buClrTx/>
              <a:defRPr sz="6000">
                <a:solidFill>
                  <a:srgbClr val="FFFFFF"/>
                </a:solidFill>
                <a:effectLst/>
                <a:uFillTx/>
                <a:latin typeface="DejaVu Sans"/>
                <a:ea typeface="DejaVu Sans"/>
                <a:cs typeface="DejaVu Sans"/>
                <a:sym typeface="DejaVu Sans"/>
              </a:defRPr>
            </a:pPr>
            <a:r>
              <a:t>“Este greu ca cineva să poată creiona </a:t>
            </a:r>
          </a:p>
          <a:p>
            <a:pPr defTabSz="457200">
              <a:buClrTx/>
              <a:defRPr sz="6000">
                <a:solidFill>
                  <a:srgbClr val="FFFFFF"/>
                </a:solidFill>
                <a:effectLst/>
                <a:uFillTx/>
                <a:latin typeface="DejaVu Sans"/>
                <a:ea typeface="DejaVu Sans"/>
                <a:cs typeface="DejaVu Sans"/>
                <a:sym typeface="DejaVu Sans"/>
              </a:defRPr>
            </a:pPr>
            <a:r>
              <a:t>o imagine realistică a primilor hominizi. </a:t>
            </a:r>
          </a:p>
          <a:p>
            <a:pPr defTabSz="457200">
              <a:buClrTx/>
              <a:defRPr sz="6000">
                <a:solidFill>
                  <a:srgbClr val="FFFFFF"/>
                </a:solidFill>
                <a:effectLst/>
                <a:uFillTx/>
                <a:latin typeface="DejaVu Sans"/>
                <a:ea typeface="DejaVu Sans"/>
                <a:cs typeface="DejaVu Sans"/>
                <a:sym typeface="DejaVu Sans"/>
              </a:defRPr>
            </a:pPr>
            <a:r>
              <a:t>De aceea revista </a:t>
            </a:r>
            <a:r>
              <a:rPr>
                <a:latin typeface="DejaVu Sans Oblique"/>
                <a:ea typeface="DejaVu Sans Oblique"/>
                <a:cs typeface="DejaVu Sans Oblique"/>
                <a:sym typeface="DejaVu Sans Oblique"/>
              </a:rPr>
              <a:t>National Geographic</a:t>
            </a:r>
            <a:r>
              <a:t> </a:t>
            </a:r>
          </a:p>
          <a:p>
            <a:pPr defTabSz="457200">
              <a:buClrTx/>
              <a:defRPr sz="6000">
                <a:solidFill>
                  <a:srgbClr val="FFFFFF"/>
                </a:solidFill>
                <a:effectLst/>
                <a:uFillTx/>
                <a:latin typeface="DejaVu Sans"/>
                <a:ea typeface="DejaVu Sans"/>
                <a:cs typeface="DejaVu Sans"/>
                <a:sym typeface="DejaVu Sans"/>
              </a:defRPr>
            </a:pPr>
            <a:r>
              <a:t>a pornit în căutarea unui talent. </a:t>
            </a:r>
          </a:p>
          <a:p>
            <a:pPr defTabSz="457200">
              <a:buClrTx/>
              <a:defRPr sz="6000">
                <a:solidFill>
                  <a:srgbClr val="FFFFFF"/>
                </a:solidFill>
                <a:effectLst/>
                <a:uFillTx/>
                <a:latin typeface="DejaVu Sans"/>
                <a:ea typeface="DejaVu Sans"/>
                <a:cs typeface="DejaVu Sans"/>
                <a:sym typeface="DejaVu Sans"/>
              </a:defRPr>
            </a:pPr>
            <a:r>
              <a:t>Patru artiști au primit câteva mulaje </a:t>
            </a:r>
          </a:p>
          <a:p>
            <a:pPr defTabSz="457200">
              <a:buClrTx/>
              <a:defRPr sz="6000">
                <a:solidFill>
                  <a:srgbClr val="FFFFFF"/>
                </a:solidFill>
                <a:effectLst/>
                <a:uFillTx/>
                <a:latin typeface="DejaVu Sans"/>
                <a:ea typeface="DejaVu Sans"/>
                <a:cs typeface="DejaVu Sans"/>
                <a:sym typeface="DejaVu Sans"/>
              </a:defRPr>
            </a:pPr>
            <a:r>
              <a:t>turnate după fosilele </a:t>
            </a:r>
            <a:r>
              <a:rPr b="1">
                <a:solidFill>
                  <a:srgbClr val="FF9300"/>
                </a:solidFill>
              </a:rPr>
              <a:t>femeii-de-două-</a:t>
            </a:r>
          </a:p>
          <a:p>
            <a:pPr defTabSz="457200">
              <a:buClrTx/>
              <a:defRPr sz="6000">
                <a:solidFill>
                  <a:srgbClr val="FFFB00"/>
                </a:solidFill>
                <a:effectLst/>
                <a:uFillTx/>
                <a:latin typeface="DejaVu Sans"/>
                <a:ea typeface="DejaVu Sans"/>
                <a:cs typeface="DejaVu Sans"/>
                <a:sym typeface="DejaVu Sans"/>
              </a:defRPr>
            </a:pPr>
            <a:r>
              <a:rPr b="1">
                <a:solidFill>
                  <a:srgbClr val="FF9300"/>
                </a:solidFill>
              </a:rPr>
              <a:t>milioane-ani</a:t>
            </a:r>
            <a:r>
              <a:rPr>
                <a:solidFill>
                  <a:srgbClr val="FFFFFF"/>
                </a:solidFill>
              </a:rPr>
              <a:t>   </a:t>
            </a:r>
            <a:r>
              <a:rPr>
                <a:solidFill>
                  <a:srgbClr val="FFFFFF"/>
                </a:solidFill>
                <a:latin typeface="DejaVu Sans Oblique"/>
                <a:ea typeface="DejaVu Sans Oblique"/>
                <a:cs typeface="DejaVu Sans Oblique"/>
                <a:sym typeface="DejaVu Sans Oblique"/>
              </a:rPr>
              <a:t>Fosile de Homo </a:t>
            </a:r>
            <a:r>
              <a:rPr>
                <a:solidFill>
                  <a:srgbClr val="FFFFFF"/>
                </a:solidFill>
              </a:rPr>
              <a:t>habilis </a:t>
            </a:r>
          </a:p>
          <a:p>
            <a:pPr defTabSz="457200">
              <a:buClrTx/>
              <a:defRPr sz="6000">
                <a:solidFill>
                  <a:srgbClr val="FFFB00"/>
                </a:solidFill>
                <a:effectLst/>
                <a:uFillTx/>
                <a:latin typeface="DejaVu Sans"/>
                <a:ea typeface="DejaVu Sans"/>
                <a:cs typeface="DejaVu Sans"/>
                <a:sym typeface="DejaVu Sans"/>
              </a:defRPr>
            </a:pPr>
            <a:r>
              <a:rPr>
                <a:solidFill>
                  <a:srgbClr val="FFFFFF"/>
                </a:solidFill>
              </a:rPr>
              <a:t>(dreapta sus). Din aceste</a:t>
            </a:r>
            <a:r>
              <a:t> </a:t>
            </a:r>
            <a:r>
              <a:rPr b="1">
                <a:solidFill>
                  <a:srgbClr val="FF9300"/>
                </a:solidFill>
              </a:rPr>
              <a:t>bucățele de </a:t>
            </a:r>
          </a:p>
          <a:p>
            <a:pPr defTabSz="457200">
              <a:buClrTx/>
              <a:defRPr sz="6000">
                <a:solidFill>
                  <a:srgbClr val="FFFB00"/>
                </a:solidFill>
                <a:effectLst/>
                <a:uFillTx/>
                <a:latin typeface="DejaVu Sans"/>
                <a:ea typeface="DejaVu Sans"/>
                <a:cs typeface="DejaVu Sans"/>
                <a:sym typeface="DejaVu Sans"/>
              </a:defRPr>
            </a:pPr>
            <a:r>
              <a:rPr b="1">
                <a:solidFill>
                  <a:srgbClr val="FF9300"/>
                </a:solidFill>
              </a:rPr>
              <a:t>evidență</a:t>
            </a:r>
            <a:r>
              <a:t> </a:t>
            </a:r>
            <a:r>
              <a:rPr>
                <a:solidFill>
                  <a:srgbClr val="FFFFFF"/>
                </a:solidFill>
              </a:rPr>
              <a:t>ei trebuiau să schițeze o formă clară în schelet și în carne și </a:t>
            </a:r>
            <a:r>
              <a:t>oase a hominidului căruia îi aparțineau fragmentele respective.” </a:t>
            </a:r>
          </a:p>
        </p:txBody>
      </p:sp>
      <p:grpSp>
        <p:nvGrpSpPr>
          <p:cNvPr id="1397" name="Group"/>
          <p:cNvGrpSpPr/>
          <p:nvPr/>
        </p:nvGrpSpPr>
        <p:grpSpPr>
          <a:xfrm>
            <a:off x="17780000" y="457200"/>
            <a:ext cx="6346215" cy="7200900"/>
            <a:chOff x="0" y="0"/>
            <a:chExt cx="6346214" cy="7200900"/>
          </a:xfrm>
        </p:grpSpPr>
        <p:pic>
          <p:nvPicPr>
            <p:cNvPr id="1395" name="Rectangle" descr="Rectangle"/>
            <p:cNvPicPr>
              <a:picLocks/>
            </p:cNvPicPr>
            <p:nvPr/>
          </p:nvPicPr>
          <p:blipFill>
            <a:blip r:embed="rId3">
              <a:extLst/>
            </a:blip>
            <a:stretch>
              <a:fillRect/>
            </a:stretch>
          </p:blipFill>
          <p:spPr>
            <a:xfrm>
              <a:off x="0" y="0"/>
              <a:ext cx="6337300" cy="7200900"/>
            </a:xfrm>
            <a:prstGeom prst="rect">
              <a:avLst/>
            </a:prstGeom>
            <a:effectLst/>
          </p:spPr>
        </p:pic>
        <p:pic>
          <p:nvPicPr>
            <p:cNvPr id="1396" name="image51.png" descr="image51.png"/>
            <p:cNvPicPr>
              <a:picLocks noChangeAspect="1"/>
            </p:cNvPicPr>
            <p:nvPr/>
          </p:nvPicPr>
          <p:blipFill>
            <a:blip r:embed="rId4">
              <a:extLst/>
            </a:blip>
            <a:stretch>
              <a:fillRect/>
            </a:stretch>
          </p:blipFill>
          <p:spPr>
            <a:xfrm>
              <a:off x="478814" y="91140"/>
              <a:ext cx="5867401" cy="6718301"/>
            </a:xfrm>
            <a:prstGeom prst="rect">
              <a:avLst/>
            </a:prstGeom>
            <a:ln w="25400" cap="flat">
              <a:noFill/>
              <a:round/>
            </a:ln>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394"/>
                                        </p:tgtEl>
                                        <p:attrNameLst>
                                          <p:attrName>style.visibility</p:attrName>
                                        </p:attrNameLst>
                                      </p:cBhvr>
                                      <p:to>
                                        <p:strVal val="visible"/>
                                      </p:to>
                                    </p:set>
                                    <p:animEffect transition="in" filter="wipe(up)">
                                      <p:cBhvr>
                                        <p:cTn id="7" dur="500"/>
                                        <p:tgtEl>
                                          <p:spTgt spid="1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4"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9"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00" name="“Behind the Scenes,” National Geographic, March 2000"/>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“Behind the Scenes,”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a:solidFill>
                  <a:srgbClr val="FFFFFF"/>
                </a:solidFill>
                <a:uFill>
                  <a:solidFill>
                    <a:srgbClr val="FFFFFF"/>
                  </a:solidFill>
                </a:uFill>
              </a:rPr>
              <a:t> March 2000 </a:t>
            </a:r>
          </a:p>
        </p:txBody>
      </p:sp>
      <p:sp>
        <p:nvSpPr>
          <p:cNvPr id="1401" name="“‘Fiecare artist a avut 2 săptămâni cu mulajele de oase înainte ca acestea să fie trimise mai departe la următorul,’ declară coordonatorul Kris Hannah. ‘Cercetarea depinde absolut de fiecare artist.  De aceea fiecare lucrare arată așa de diferit.  Nu poate fi un singur mod de realizare a desenului.’"/>
          <p:cNvSpPr>
            <a:spLocks noGrp="1"/>
          </p:cNvSpPr>
          <p:nvPr>
            <p:ph type="body" sz="half" idx="1"/>
          </p:nvPr>
        </p:nvSpPr>
        <p:spPr>
          <a:xfrm>
            <a:off x="1150722" y="1224426"/>
            <a:ext cx="16279474" cy="7200901"/>
          </a:xfrm>
          <a:prstGeom prst="rect">
            <a:avLst/>
          </a:prstGeom>
        </p:spPr>
        <p:txBody>
          <a:bodyPr>
            <a:normAutofit/>
          </a:bodyPr>
          <a:lstStyle/>
          <a:p>
            <a:pPr defTabSz="425195">
              <a:buClrTx/>
              <a:defRPr sz="6045">
                <a:solidFill>
                  <a:srgbClr val="FFFFFF"/>
                </a:solidFill>
                <a:effectLst/>
                <a:uFillTx/>
                <a:latin typeface="DejaVu Sans"/>
                <a:ea typeface="DejaVu Sans"/>
                <a:cs typeface="DejaVu Sans"/>
                <a:sym typeface="DejaVu Sans"/>
              </a:defRPr>
            </a:pPr>
            <a:r>
              <a:t>“‘Fiecare artist a avut </a:t>
            </a:r>
            <a:r>
              <a:rPr b="1">
                <a:solidFill>
                  <a:srgbClr val="FF9300"/>
                </a:solidFill>
              </a:rPr>
              <a:t>2 săptămâni</a:t>
            </a:r>
            <a:r>
              <a:t> cu mulajele de oase înainte ca acestea să fie trimise mai departe la următorul,’ declară coordonatorul Kris Hannah. ‘Cercetarea depinde absolut de fiecare artist.  De aceea fiecare lucrare arată așa de diferit.  </a:t>
            </a:r>
            <a:r>
              <a:rPr b="1">
                <a:solidFill>
                  <a:srgbClr val="FF9300"/>
                </a:solidFill>
              </a:rPr>
              <a:t>Nu poate fi un singur mod de realizare a desenului</a:t>
            </a:r>
            <a:r>
              <a:t>.’</a:t>
            </a:r>
            <a:r>
              <a:rPr>
                <a:uFill>
                  <a:solidFill>
                    <a:srgbClr val="FFFFFF"/>
                  </a:solidFill>
                </a:uFill>
              </a:rPr>
              <a:t> </a:t>
            </a:r>
          </a:p>
        </p:txBody>
      </p:sp>
      <p:grpSp>
        <p:nvGrpSpPr>
          <p:cNvPr id="1404" name="Group"/>
          <p:cNvGrpSpPr/>
          <p:nvPr/>
        </p:nvGrpSpPr>
        <p:grpSpPr>
          <a:xfrm>
            <a:off x="17780000" y="457200"/>
            <a:ext cx="6346215" cy="7200900"/>
            <a:chOff x="0" y="0"/>
            <a:chExt cx="6346214" cy="7200900"/>
          </a:xfrm>
        </p:grpSpPr>
        <p:pic>
          <p:nvPicPr>
            <p:cNvPr id="1402" name="Rectangle" descr="Rectangle"/>
            <p:cNvPicPr>
              <a:picLocks/>
            </p:cNvPicPr>
            <p:nvPr/>
          </p:nvPicPr>
          <p:blipFill>
            <a:blip r:embed="rId3">
              <a:extLst/>
            </a:blip>
            <a:stretch>
              <a:fillRect/>
            </a:stretch>
          </p:blipFill>
          <p:spPr>
            <a:xfrm>
              <a:off x="0" y="0"/>
              <a:ext cx="6337300" cy="7200900"/>
            </a:xfrm>
            <a:prstGeom prst="rect">
              <a:avLst/>
            </a:prstGeom>
            <a:effectLst/>
          </p:spPr>
        </p:pic>
        <p:pic>
          <p:nvPicPr>
            <p:cNvPr id="1403" name="image51.png" descr="image51.png"/>
            <p:cNvPicPr>
              <a:picLocks noChangeAspect="1"/>
            </p:cNvPicPr>
            <p:nvPr/>
          </p:nvPicPr>
          <p:blipFill>
            <a:blip r:embed="rId4">
              <a:extLst/>
            </a:blip>
            <a:stretch>
              <a:fillRect/>
            </a:stretch>
          </p:blipFill>
          <p:spPr>
            <a:xfrm>
              <a:off x="478814" y="91140"/>
              <a:ext cx="5867401" cy="6718301"/>
            </a:xfrm>
            <a:prstGeom prst="rect">
              <a:avLst/>
            </a:prstGeom>
            <a:ln w="25400" cap="flat">
              <a:noFill/>
              <a:round/>
            </a:ln>
            <a:effectLst/>
          </p:spPr>
        </p:pic>
      </p:grpSp>
      <p:sp>
        <p:nvSpPr>
          <p:cNvPr id="1405" name="Paleontologii au evaluat rezultatele.  Intrigat de cele 4 lucrări diferite, departmentul de artă i-a invitat pe artiști să picteze și să definitiveze versiunile lor deja schițate, pe baza rezultatelor oferite de consultanți.”"/>
          <p:cNvSpPr/>
          <p:nvPr/>
        </p:nvSpPr>
        <p:spPr>
          <a:xfrm>
            <a:off x="1092200" y="7489969"/>
            <a:ext cx="22199600" cy="440055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lnSpc>
                <a:spcPct val="90000"/>
              </a:lnSpc>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endParaRPr sz="6000"/>
          </a:p>
          <a:p>
            <a:pPr lvl="1" indent="0" defTabSz="914400">
              <a:lnSpc>
                <a:spcPct val="90000"/>
              </a:lnSpc>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6500"/>
              <a:t>Paleontologii au evaluat rezultatele.  Intrigat de cele 4 lucrări diferite, departmentul de artă i-a invitat pe artiști să picteze și să definitiveze versiunile lor deja schițate, pe baza rezultatelor oferite de consultanți.”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401"/>
                                        </p:tgtEl>
                                        <p:attrNameLst>
                                          <p:attrName>style.visibility</p:attrName>
                                        </p:attrNameLst>
                                      </p:cBhvr>
                                      <p:to>
                                        <p:strVal val="visible"/>
                                      </p:to>
                                    </p:set>
                                    <p:animEffect transition="in" filter="wipe(up)">
                                      <p:cBhvr>
                                        <p:cTn id="7" dur="500"/>
                                        <p:tgtEl>
                                          <p:spTgt spid="14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405"/>
                                        </p:tgtEl>
                                        <p:attrNameLst>
                                          <p:attrName>style.visibility</p:attrName>
                                        </p:attrNameLst>
                                      </p:cBhvr>
                                      <p:to>
                                        <p:strVal val="visible"/>
                                      </p:to>
                                    </p:set>
                                    <p:animEffect transition="in" filter="wipe(up)">
                                      <p:cBhvr>
                                        <p:cTn id="12" dur="500"/>
                                        <p:tgtEl>
                                          <p:spTgt spid="1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 grpId="1" animBg="1" advAuto="0"/>
      <p:bldP spid="1405"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08" name="image52.jpg" descr="image52.jpg"/>
          <p:cNvPicPr>
            <a:picLocks/>
          </p:cNvPicPr>
          <p:nvPr/>
        </p:nvPicPr>
        <p:blipFill>
          <a:blip r:embed="rId3">
            <a:extLst/>
          </a:blip>
          <a:stretch>
            <a:fillRect/>
          </a:stretch>
        </p:blipFill>
        <p:spPr>
          <a:xfrm>
            <a:off x="4495800" y="330200"/>
            <a:ext cx="15379700" cy="13061417"/>
          </a:xfrm>
          <a:prstGeom prst="rect">
            <a:avLst/>
          </a:prstGeom>
        </p:spPr>
      </p:pic>
      <p:pic>
        <p:nvPicPr>
          <p:cNvPr id="1409" name="Rectangle" descr="Rectangle"/>
          <p:cNvPicPr>
            <a:picLocks/>
          </p:cNvPicPr>
          <p:nvPr/>
        </p:nvPicPr>
        <p:blipFill>
          <a:blip r:embed="rId4">
            <a:extLst/>
          </a:blip>
          <a:stretch>
            <a:fillRect/>
          </a:stretch>
        </p:blipFill>
        <p:spPr>
          <a:xfrm>
            <a:off x="4724400" y="2032000"/>
            <a:ext cx="3390900" cy="6261100"/>
          </a:xfrm>
          <a:prstGeom prst="rect">
            <a:avLst/>
          </a:prstGeom>
        </p:spPr>
      </p:pic>
      <p:pic>
        <p:nvPicPr>
          <p:cNvPr id="1410" name="Rectangle" descr="Rectangle"/>
          <p:cNvPicPr>
            <a:picLocks/>
          </p:cNvPicPr>
          <p:nvPr/>
        </p:nvPicPr>
        <p:blipFill>
          <a:blip r:embed="rId4">
            <a:extLst/>
          </a:blip>
          <a:stretch>
            <a:fillRect/>
          </a:stretch>
        </p:blipFill>
        <p:spPr>
          <a:xfrm>
            <a:off x="7277100" y="4330700"/>
            <a:ext cx="3390900" cy="6261100"/>
          </a:xfrm>
          <a:prstGeom prst="rect">
            <a:avLst/>
          </a:prstGeom>
        </p:spPr>
      </p:pic>
      <p:pic>
        <p:nvPicPr>
          <p:cNvPr id="1411" name="Rectangle" descr="Rectangle"/>
          <p:cNvPicPr>
            <a:picLocks/>
          </p:cNvPicPr>
          <p:nvPr/>
        </p:nvPicPr>
        <p:blipFill>
          <a:blip r:embed="rId5">
            <a:extLst/>
          </a:blip>
          <a:stretch>
            <a:fillRect/>
          </a:stretch>
        </p:blipFill>
        <p:spPr>
          <a:xfrm>
            <a:off x="10071100" y="5994400"/>
            <a:ext cx="3721100" cy="6794500"/>
          </a:xfrm>
          <a:prstGeom prst="rect">
            <a:avLst/>
          </a:prstGeom>
        </p:spPr>
      </p:pic>
      <p:pic>
        <p:nvPicPr>
          <p:cNvPr id="1412" name="Rectangle" descr="Rectangle"/>
          <p:cNvPicPr>
            <a:picLocks/>
          </p:cNvPicPr>
          <p:nvPr/>
        </p:nvPicPr>
        <p:blipFill>
          <a:blip r:embed="rId6">
            <a:extLst/>
          </a:blip>
          <a:stretch>
            <a:fillRect/>
          </a:stretch>
        </p:blipFill>
        <p:spPr>
          <a:xfrm>
            <a:off x="12877800" y="4978400"/>
            <a:ext cx="6464300" cy="7556500"/>
          </a:xfrm>
          <a:prstGeom prst="rect">
            <a:avLst/>
          </a:prstGeom>
        </p:spPr>
      </p:pic>
      <p:sp>
        <p:nvSpPr>
          <p:cNvPr id="1413" name="Circle"/>
          <p:cNvSpPr/>
          <p:nvPr/>
        </p:nvSpPr>
        <p:spPr>
          <a:xfrm>
            <a:off x="5575300" y="584200"/>
            <a:ext cx="1739900" cy="1739900"/>
          </a:xfrm>
          <a:prstGeom prst="ellipse">
            <a:avLst/>
          </a:prstGeom>
          <a:ln w="127000">
            <a:solidFill>
              <a:srgbClr val="AB45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4" name="Circle"/>
          <p:cNvSpPr/>
          <p:nvPr/>
        </p:nvSpPr>
        <p:spPr>
          <a:xfrm>
            <a:off x="7912100" y="2705100"/>
            <a:ext cx="1739900" cy="1739900"/>
          </a:xfrm>
          <a:prstGeom prst="ellipse">
            <a:avLst/>
          </a:prstGeom>
          <a:ln w="127000">
            <a:solidFill>
              <a:srgbClr val="AB45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5" name="Circle"/>
          <p:cNvSpPr/>
          <p:nvPr/>
        </p:nvSpPr>
        <p:spPr>
          <a:xfrm>
            <a:off x="10553700" y="4648200"/>
            <a:ext cx="1739900" cy="1739900"/>
          </a:xfrm>
          <a:prstGeom prst="ellipse">
            <a:avLst/>
          </a:prstGeom>
          <a:ln w="127000">
            <a:solidFill>
              <a:srgbClr val="AB45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
        <p:nvSpPr>
          <p:cNvPr id="1416" name="Circle"/>
          <p:cNvSpPr/>
          <p:nvPr/>
        </p:nvSpPr>
        <p:spPr>
          <a:xfrm>
            <a:off x="14795500" y="3429000"/>
            <a:ext cx="1739900" cy="1739900"/>
          </a:xfrm>
          <a:prstGeom prst="ellipse">
            <a:avLst/>
          </a:prstGeom>
          <a:ln w="127000">
            <a:solidFill>
              <a:srgbClr val="AB45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 grpId="1" animBg="1" advAuto="0"/>
      <p:bldP spid="1414" grpId="2" animBg="1" advAuto="0"/>
      <p:bldP spid="1415" grpId="3" animBg="1" advAuto="0"/>
      <p:bldP spid="1416" grpId="4"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19" name="“Behind the Scenes,” National Geographic, March 2000"/>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“Behind the Scenes,”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National Geographic,</a:t>
            </a:r>
            <a:r>
              <a:rPr>
                <a:solidFill>
                  <a:srgbClr val="FFFFFF"/>
                </a:solidFill>
                <a:uFill>
                  <a:solidFill>
                    <a:srgbClr val="FFFFFF"/>
                  </a:solidFill>
                </a:uFill>
              </a:rPr>
              <a:t> March 2000 </a:t>
            </a:r>
          </a:p>
        </p:txBody>
      </p:sp>
      <p:grpSp>
        <p:nvGrpSpPr>
          <p:cNvPr id="1422" name="Group"/>
          <p:cNvGrpSpPr/>
          <p:nvPr/>
        </p:nvGrpSpPr>
        <p:grpSpPr>
          <a:xfrm>
            <a:off x="7823200" y="1801484"/>
            <a:ext cx="8724909" cy="9819017"/>
            <a:chOff x="0" y="0"/>
            <a:chExt cx="8724908" cy="9819016"/>
          </a:xfrm>
        </p:grpSpPr>
        <p:pic>
          <p:nvPicPr>
            <p:cNvPr id="1420" name="Rectangle" descr="Rectangle"/>
            <p:cNvPicPr>
              <a:picLocks/>
            </p:cNvPicPr>
            <p:nvPr/>
          </p:nvPicPr>
          <p:blipFill>
            <a:blip r:embed="rId3">
              <a:extLst/>
            </a:blip>
            <a:stretch>
              <a:fillRect/>
            </a:stretch>
          </p:blipFill>
          <p:spPr>
            <a:xfrm>
              <a:off x="0" y="0"/>
              <a:ext cx="8679330" cy="9819017"/>
            </a:xfrm>
            <a:prstGeom prst="rect">
              <a:avLst/>
            </a:prstGeom>
            <a:effectLst/>
          </p:spPr>
        </p:pic>
        <p:pic>
          <p:nvPicPr>
            <p:cNvPr id="1421" name="image51.png" descr="image51.png"/>
            <p:cNvPicPr>
              <a:picLocks noChangeAspect="1"/>
            </p:cNvPicPr>
            <p:nvPr/>
          </p:nvPicPr>
          <p:blipFill>
            <a:blip r:embed="rId4">
              <a:extLst/>
            </a:blip>
            <a:stretch>
              <a:fillRect/>
            </a:stretch>
          </p:blipFill>
          <p:spPr>
            <a:xfrm>
              <a:off x="658283" y="125302"/>
              <a:ext cx="8066626" cy="9236460"/>
            </a:xfrm>
            <a:prstGeom prst="rect">
              <a:avLst/>
            </a:prstGeom>
            <a:ln w="25400" cap="flat">
              <a:noFill/>
              <a:round/>
            </a:ln>
            <a:effectLst/>
          </p:spPr>
        </p:pic>
      </p:grpSp>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425" name="Ape &amp; Human skeletons--arm length.png" descr="Ape &amp; Human skeletons--arm length.png"/>
          <p:cNvPicPr>
            <a:picLocks noChangeAspect="1"/>
          </p:cNvPicPr>
          <p:nvPr/>
        </p:nvPicPr>
        <p:blipFill>
          <a:blip r:embed="rId4">
            <a:extLst/>
          </a:blip>
          <a:stretch>
            <a:fillRect/>
          </a:stretch>
        </p:blipFill>
        <p:spPr>
          <a:xfrm>
            <a:off x="2842546" y="1772451"/>
            <a:ext cx="18698908" cy="10171098"/>
          </a:xfrm>
          <a:prstGeom prst="rect">
            <a:avLst/>
          </a:prstGeom>
          <a:ln w="12700">
            <a:miter lim="400000"/>
          </a:ln>
        </p:spPr>
      </p:pic>
      <p:sp>
        <p:nvSpPr>
          <p:cNvPr id="1426" name="Gibon"/>
          <p:cNvSpPr/>
          <p:nvPr/>
        </p:nvSpPr>
        <p:spPr>
          <a:xfrm>
            <a:off x="3167741" y="10678462"/>
            <a:ext cx="2698502" cy="995186"/>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800">
                <a:effectLst>
                  <a:outerShdw blurRad="38100" dist="12700" dir="5400000" rotWithShape="0">
                    <a:srgbClr val="000000">
                      <a:alpha val="50000"/>
                    </a:srgbClr>
                  </a:outerShdw>
                </a:effectLst>
                <a:latin typeface="Arial"/>
                <a:ea typeface="Arial"/>
                <a:cs typeface="Arial"/>
                <a:sym typeface="Arial"/>
              </a:defRPr>
            </a:lvl1pPr>
          </a:lstStyle>
          <a:p>
            <a:r>
              <a:t>Gibon</a:t>
            </a:r>
          </a:p>
        </p:txBody>
      </p:sp>
      <p:sp>
        <p:nvSpPr>
          <p:cNvPr id="1427" name="Uman"/>
          <p:cNvSpPr/>
          <p:nvPr/>
        </p:nvSpPr>
        <p:spPr>
          <a:xfrm>
            <a:off x="6439127" y="10678462"/>
            <a:ext cx="2698502" cy="995186"/>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800">
                <a:effectLst>
                  <a:outerShdw blurRad="38100" dist="12700" dir="5400000" rotWithShape="0">
                    <a:srgbClr val="000000">
                      <a:alpha val="50000"/>
                    </a:srgbClr>
                  </a:outerShdw>
                </a:effectLst>
                <a:latin typeface="Arial"/>
                <a:ea typeface="Arial"/>
                <a:cs typeface="Arial"/>
                <a:sym typeface="Arial"/>
              </a:defRPr>
            </a:lvl1pPr>
          </a:lstStyle>
          <a:p>
            <a:r>
              <a:t>Uman</a:t>
            </a:r>
          </a:p>
        </p:txBody>
      </p:sp>
      <p:sp>
        <p:nvSpPr>
          <p:cNvPr id="1428" name="Cimpanzeu"/>
          <p:cNvSpPr/>
          <p:nvPr/>
        </p:nvSpPr>
        <p:spPr>
          <a:xfrm>
            <a:off x="9735118" y="10678462"/>
            <a:ext cx="3832058" cy="995186"/>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800">
                <a:effectLst>
                  <a:outerShdw blurRad="38100" dist="12700" dir="5400000" rotWithShape="0">
                    <a:srgbClr val="000000">
                      <a:alpha val="50000"/>
                    </a:srgbClr>
                  </a:outerShdw>
                </a:effectLst>
                <a:latin typeface="Arial"/>
                <a:ea typeface="Arial"/>
                <a:cs typeface="Arial"/>
                <a:sym typeface="Arial"/>
              </a:defRPr>
            </a:lvl1pPr>
          </a:lstStyle>
          <a:p>
            <a:r>
              <a:t>Cimpanzeu</a:t>
            </a:r>
          </a:p>
        </p:txBody>
      </p:sp>
      <p:sp>
        <p:nvSpPr>
          <p:cNvPr id="1429" name="Gorila"/>
          <p:cNvSpPr/>
          <p:nvPr/>
        </p:nvSpPr>
        <p:spPr>
          <a:xfrm>
            <a:off x="13946519" y="10678462"/>
            <a:ext cx="2698502" cy="995186"/>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800">
                <a:effectLst>
                  <a:outerShdw blurRad="38100" dist="12700" dir="5400000" rotWithShape="0">
                    <a:srgbClr val="000000">
                      <a:alpha val="50000"/>
                    </a:srgbClr>
                  </a:outerShdw>
                </a:effectLst>
                <a:latin typeface="Arial"/>
                <a:ea typeface="Arial"/>
                <a:cs typeface="Arial"/>
                <a:sym typeface="Arial"/>
              </a:defRPr>
            </a:lvl1pPr>
          </a:lstStyle>
          <a:p>
            <a:r>
              <a:t>Gorila</a:t>
            </a:r>
          </a:p>
        </p:txBody>
      </p:sp>
      <p:sp>
        <p:nvSpPr>
          <p:cNvPr id="1430" name="Urangutan"/>
          <p:cNvSpPr/>
          <p:nvPr/>
        </p:nvSpPr>
        <p:spPr>
          <a:xfrm>
            <a:off x="17436052" y="10678462"/>
            <a:ext cx="3562569" cy="995186"/>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800">
                <a:effectLst>
                  <a:outerShdw blurRad="38100" dist="12700" dir="5400000" rotWithShape="0">
                    <a:srgbClr val="000000">
                      <a:alpha val="50000"/>
                    </a:srgbClr>
                  </a:outerShdw>
                </a:effectLst>
                <a:latin typeface="Arial"/>
                <a:ea typeface="Arial"/>
                <a:cs typeface="Arial"/>
                <a:sym typeface="Arial"/>
              </a:defRPr>
            </a:lvl1pPr>
          </a:lstStyle>
          <a:p>
            <a:r>
              <a:t>Urangutan</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435" name="image52.jpg" descr="image52.jpg"/>
          <p:cNvPicPr>
            <a:picLocks/>
          </p:cNvPicPr>
          <p:nvPr/>
        </p:nvPicPr>
        <p:blipFill>
          <a:blip r:embed="rId3">
            <a:extLst/>
          </a:blip>
          <a:stretch>
            <a:fillRect/>
          </a:stretch>
        </p:blipFill>
        <p:spPr>
          <a:xfrm>
            <a:off x="4508500" y="469900"/>
            <a:ext cx="15379700" cy="13061417"/>
          </a:xfrm>
          <a:prstGeom prst="rect">
            <a:avLst/>
          </a:prstGeom>
        </p:spPr>
      </p:pic>
      <p:pic>
        <p:nvPicPr>
          <p:cNvPr id="1436" name="Rectangle" descr="Rectangle"/>
          <p:cNvPicPr>
            <a:picLocks/>
          </p:cNvPicPr>
          <p:nvPr/>
        </p:nvPicPr>
        <p:blipFill>
          <a:blip r:embed="rId4">
            <a:extLst/>
          </a:blip>
          <a:stretch>
            <a:fillRect/>
          </a:stretch>
        </p:blipFill>
        <p:spPr>
          <a:xfrm>
            <a:off x="4724400" y="2032000"/>
            <a:ext cx="3390900" cy="6261100"/>
          </a:xfrm>
          <a:prstGeom prst="rect">
            <a:avLst/>
          </a:prstGeom>
        </p:spPr>
      </p:pic>
      <p:pic>
        <p:nvPicPr>
          <p:cNvPr id="1437" name="Rectangle" descr="Rectangle"/>
          <p:cNvPicPr>
            <a:picLocks/>
          </p:cNvPicPr>
          <p:nvPr/>
        </p:nvPicPr>
        <p:blipFill>
          <a:blip r:embed="rId5">
            <a:extLst/>
          </a:blip>
          <a:stretch>
            <a:fillRect/>
          </a:stretch>
        </p:blipFill>
        <p:spPr>
          <a:xfrm>
            <a:off x="7493000" y="4419600"/>
            <a:ext cx="3009900" cy="6261100"/>
          </a:xfrm>
          <a:prstGeom prst="rect">
            <a:avLst/>
          </a:prstGeom>
        </p:spPr>
      </p:pic>
      <p:pic>
        <p:nvPicPr>
          <p:cNvPr id="1438" name="Rectangle" descr="Rectangle"/>
          <p:cNvPicPr>
            <a:picLocks/>
          </p:cNvPicPr>
          <p:nvPr/>
        </p:nvPicPr>
        <p:blipFill>
          <a:blip r:embed="rId6">
            <a:extLst/>
          </a:blip>
          <a:stretch>
            <a:fillRect/>
          </a:stretch>
        </p:blipFill>
        <p:spPr>
          <a:xfrm>
            <a:off x="9626600" y="6273800"/>
            <a:ext cx="3721100" cy="6794500"/>
          </a:xfrm>
          <a:prstGeom prst="rect">
            <a:avLst/>
          </a:prstGeom>
        </p:spPr>
      </p:pic>
      <p:pic>
        <p:nvPicPr>
          <p:cNvPr id="1439" name="Rectangle" descr="Rectangle"/>
          <p:cNvPicPr>
            <a:picLocks/>
          </p:cNvPicPr>
          <p:nvPr/>
        </p:nvPicPr>
        <p:blipFill>
          <a:blip r:embed="rId7">
            <a:extLst/>
          </a:blip>
          <a:stretch>
            <a:fillRect/>
          </a:stretch>
        </p:blipFill>
        <p:spPr>
          <a:xfrm>
            <a:off x="12877800" y="4978400"/>
            <a:ext cx="6464300" cy="7556500"/>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iterate type="lt">
                                    <p:tmAbs val="0"/>
                                  </p:iterate>
                                  <p:childTnLst>
                                    <p:anim calcmode="lin" valueType="num">
                                      <p:cBhvr>
                                        <p:cTn id="6" dur="499" fill="hold"/>
                                        <p:tgtEl>
                                          <p:spTgt spid="1436"/>
                                        </p:tgtEl>
                                        <p:attrNameLst>
                                          <p:attrName>ppt_x</p:attrName>
                                        </p:attrNameLst>
                                      </p:cBhvr>
                                      <p:tavLst>
                                        <p:tav tm="0">
                                          <p:val>
                                            <p:strVal val="ppt_x"/>
                                          </p:val>
                                        </p:tav>
                                        <p:tav tm="100000">
                                          <p:val>
                                            <p:strVal val="ppt_x"/>
                                          </p:val>
                                        </p:tav>
                                      </p:tavLst>
                                    </p:anim>
                                    <p:anim calcmode="lin" valueType="num">
                                      <p:cBhvr>
                                        <p:cTn id="7" dur="499" fill="hold"/>
                                        <p:tgtEl>
                                          <p:spTgt spid="1436"/>
                                        </p:tgtEl>
                                        <p:attrNameLst>
                                          <p:attrName>ppt_y</p:attrName>
                                        </p:attrNameLst>
                                      </p:cBhvr>
                                      <p:tavLst>
                                        <p:tav tm="0">
                                          <p:val>
                                            <p:strVal val="ppt_y"/>
                                          </p:val>
                                        </p:tav>
                                        <p:tav tm="100000">
                                          <p:val>
                                            <p:strVal val="1+ppt_h/2"/>
                                          </p:val>
                                        </p:tav>
                                      </p:tavLst>
                                    </p:anim>
                                    <p:set>
                                      <p:cBhvr>
                                        <p:cTn id="8" fill="hold">
                                          <p:stCondLst>
                                            <p:cond delay="498"/>
                                          </p:stCondLst>
                                        </p:cTn>
                                        <p:tgtEl>
                                          <p:spTgt spid="14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2" nodeType="clickEffect">
                                  <p:stCondLst>
                                    <p:cond delay="0"/>
                                  </p:stCondLst>
                                  <p:iterate type="lt">
                                    <p:tmAbs val="0"/>
                                  </p:iterate>
                                  <p:childTnLst>
                                    <p:anim calcmode="lin" valueType="num">
                                      <p:cBhvr>
                                        <p:cTn id="12" dur="499" fill="hold"/>
                                        <p:tgtEl>
                                          <p:spTgt spid="1437"/>
                                        </p:tgtEl>
                                        <p:attrNameLst>
                                          <p:attrName>ppt_x</p:attrName>
                                        </p:attrNameLst>
                                      </p:cBhvr>
                                      <p:tavLst>
                                        <p:tav tm="0">
                                          <p:val>
                                            <p:strVal val="ppt_x"/>
                                          </p:val>
                                        </p:tav>
                                        <p:tav tm="100000">
                                          <p:val>
                                            <p:strVal val="ppt_x"/>
                                          </p:val>
                                        </p:tav>
                                      </p:tavLst>
                                    </p:anim>
                                    <p:anim calcmode="lin" valueType="num">
                                      <p:cBhvr>
                                        <p:cTn id="13" dur="499" fill="hold"/>
                                        <p:tgtEl>
                                          <p:spTgt spid="1437"/>
                                        </p:tgtEl>
                                        <p:attrNameLst>
                                          <p:attrName>ppt_y</p:attrName>
                                        </p:attrNameLst>
                                      </p:cBhvr>
                                      <p:tavLst>
                                        <p:tav tm="0">
                                          <p:val>
                                            <p:strVal val="ppt_y"/>
                                          </p:val>
                                        </p:tav>
                                        <p:tav tm="100000">
                                          <p:val>
                                            <p:strVal val="1+ppt_h/2"/>
                                          </p:val>
                                        </p:tav>
                                      </p:tavLst>
                                    </p:anim>
                                    <p:set>
                                      <p:cBhvr>
                                        <p:cTn id="14" fill="hold">
                                          <p:stCondLst>
                                            <p:cond delay="498"/>
                                          </p:stCondLst>
                                        </p:cTn>
                                        <p:tgtEl>
                                          <p:spTgt spid="14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3" nodeType="clickEffect">
                                  <p:stCondLst>
                                    <p:cond delay="0"/>
                                  </p:stCondLst>
                                  <p:iterate type="lt">
                                    <p:tmAbs val="0"/>
                                  </p:iterate>
                                  <p:childTnLst>
                                    <p:anim calcmode="lin" valueType="num">
                                      <p:cBhvr>
                                        <p:cTn id="18" dur="499" fill="hold"/>
                                        <p:tgtEl>
                                          <p:spTgt spid="1438"/>
                                        </p:tgtEl>
                                        <p:attrNameLst>
                                          <p:attrName>ppt_x</p:attrName>
                                        </p:attrNameLst>
                                      </p:cBhvr>
                                      <p:tavLst>
                                        <p:tav tm="0">
                                          <p:val>
                                            <p:strVal val="ppt_x"/>
                                          </p:val>
                                        </p:tav>
                                        <p:tav tm="100000">
                                          <p:val>
                                            <p:strVal val="ppt_x"/>
                                          </p:val>
                                        </p:tav>
                                      </p:tavLst>
                                    </p:anim>
                                    <p:anim calcmode="lin" valueType="num">
                                      <p:cBhvr>
                                        <p:cTn id="19" dur="499" fill="hold"/>
                                        <p:tgtEl>
                                          <p:spTgt spid="1438"/>
                                        </p:tgtEl>
                                        <p:attrNameLst>
                                          <p:attrName>ppt_y</p:attrName>
                                        </p:attrNameLst>
                                      </p:cBhvr>
                                      <p:tavLst>
                                        <p:tav tm="0">
                                          <p:val>
                                            <p:strVal val="ppt_y"/>
                                          </p:val>
                                        </p:tav>
                                        <p:tav tm="100000">
                                          <p:val>
                                            <p:strVal val="1+ppt_h/2"/>
                                          </p:val>
                                        </p:tav>
                                      </p:tavLst>
                                    </p:anim>
                                    <p:set>
                                      <p:cBhvr>
                                        <p:cTn id="20" fill="hold">
                                          <p:stCondLst>
                                            <p:cond delay="498"/>
                                          </p:stCondLst>
                                        </p:cTn>
                                        <p:tgtEl>
                                          <p:spTgt spid="143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4" nodeType="clickEffect">
                                  <p:stCondLst>
                                    <p:cond delay="0"/>
                                  </p:stCondLst>
                                  <p:iterate type="lt">
                                    <p:tmAbs val="0"/>
                                  </p:iterate>
                                  <p:childTnLst>
                                    <p:anim calcmode="lin" valueType="num">
                                      <p:cBhvr>
                                        <p:cTn id="24" dur="499" fill="hold"/>
                                        <p:tgtEl>
                                          <p:spTgt spid="1439"/>
                                        </p:tgtEl>
                                        <p:attrNameLst>
                                          <p:attrName>ppt_x</p:attrName>
                                        </p:attrNameLst>
                                      </p:cBhvr>
                                      <p:tavLst>
                                        <p:tav tm="0">
                                          <p:val>
                                            <p:strVal val="ppt_x"/>
                                          </p:val>
                                        </p:tav>
                                        <p:tav tm="100000">
                                          <p:val>
                                            <p:strVal val="ppt_x"/>
                                          </p:val>
                                        </p:tav>
                                      </p:tavLst>
                                    </p:anim>
                                    <p:anim calcmode="lin" valueType="num">
                                      <p:cBhvr>
                                        <p:cTn id="25" dur="499" fill="hold"/>
                                        <p:tgtEl>
                                          <p:spTgt spid="1439"/>
                                        </p:tgtEl>
                                        <p:attrNameLst>
                                          <p:attrName>ppt_y</p:attrName>
                                        </p:attrNameLst>
                                      </p:cBhvr>
                                      <p:tavLst>
                                        <p:tav tm="0">
                                          <p:val>
                                            <p:strVal val="ppt_y"/>
                                          </p:val>
                                        </p:tav>
                                        <p:tav tm="100000">
                                          <p:val>
                                            <p:strVal val="1+ppt_h/2"/>
                                          </p:val>
                                        </p:tav>
                                      </p:tavLst>
                                    </p:anim>
                                    <p:set>
                                      <p:cBhvr>
                                        <p:cTn id="26" fill="hold">
                                          <p:stCondLst>
                                            <p:cond delay="498"/>
                                          </p:stCondLst>
                                        </p:cTn>
                                        <p:tgtEl>
                                          <p:spTgt spid="14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 grpId="1" animBg="1" advAuto="0"/>
      <p:bldP spid="1437" grpId="2" animBg="1" advAuto="0"/>
      <p:bldP spid="1438" grpId="3" animBg="1" advAuto="0"/>
      <p:bldP spid="1439"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Hardgrunge_2.jpg" descr="Hardgrunge_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44" name="DR. TERRY MORTENSON"/>
          <p:cNvSpPr>
            <a:spLocks noGrp="1"/>
          </p:cNvSpPr>
          <p:nvPr>
            <p:ph type="subTitle" sz="quarter" idx="1"/>
          </p:nvPr>
        </p:nvSpPr>
        <p:spPr>
          <a:xfrm>
            <a:off x="3657600" y="10744200"/>
            <a:ext cx="17068800" cy="2159000"/>
          </a:xfrm>
          <a:prstGeom prst="rect">
            <a:avLst/>
          </a:prstGeom>
        </p:spPr>
        <p:txBody>
          <a:bodyPr/>
          <a:lstStyle>
            <a:lvl1pPr>
              <a:defRPr sz="6400"/>
            </a:lvl1pPr>
          </a:lstStyle>
          <a:p>
            <a:r>
              <a:t>DR. TERRY MORTENSON</a:t>
            </a:r>
          </a:p>
        </p:txBody>
      </p:sp>
      <p:sp>
        <p:nvSpPr>
          <p:cNvPr id="1045" name="Oameni-Maimuță:…"/>
          <p:cNvSpPr/>
          <p:nvPr/>
        </p:nvSpPr>
        <p:spPr>
          <a:xfrm>
            <a:off x="2162013" y="3183287"/>
            <a:ext cx="20726401" cy="5979225"/>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pPr algn="ctr" defTabSz="914400">
              <a:defRPr sz="14400" b="1">
                <a:solidFill>
                  <a:srgbClr val="FF9300"/>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uFill>
                  <a:solidFill>
                    <a:srgbClr val="EC9E42"/>
                  </a:solidFill>
                </a:uFill>
              </a:rPr>
              <a:t>Oameni-Maimuță: </a:t>
            </a:r>
          </a:p>
          <a:p>
            <a:pPr algn="ctr" defTabSz="914400">
              <a:defRPr sz="14400" b="1">
                <a:solidFill>
                  <a:srgbClr val="FF9300"/>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uFill>
                  <a:solidFill>
                    <a:srgbClr val="EC9E42"/>
                  </a:solidFill>
                </a:uFill>
              </a:rPr>
              <a:t>Fapt sau Ficțiune?</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42" name="Cum se face omul-maimuță?"/>
          <p:cNvSpPr>
            <a:spLocks noGrp="1"/>
          </p:cNvSpPr>
          <p:nvPr>
            <p:ph type="title"/>
          </p:nvPr>
        </p:nvSpPr>
        <p:spPr>
          <a:prstGeom prst="rect">
            <a:avLst/>
          </a:prstGeom>
        </p:spPr>
        <p:txBody>
          <a:bodyPr/>
          <a:lstStyle>
            <a:lvl1pPr>
              <a:defRPr>
                <a:solidFill>
                  <a:srgbClr val="FF9300"/>
                </a:solidFill>
                <a:uFill>
                  <a:solidFill>
                    <a:srgbClr val="FF9300"/>
                  </a:solidFill>
                </a:uFill>
              </a:defRPr>
            </a:lvl1pPr>
          </a:lstStyle>
          <a:p>
            <a:r>
              <a:t>Cum se face omul-maimuță?</a:t>
            </a:r>
          </a:p>
        </p:txBody>
      </p:sp>
      <p:sp>
        <p:nvSpPr>
          <p:cNvPr id="1443" name="Câteva oase umane + imaginație = omul-maimuță…"/>
          <p:cNvSpPr>
            <a:spLocks noGrp="1"/>
          </p:cNvSpPr>
          <p:nvPr>
            <p:ph type="body" idx="1"/>
          </p:nvPr>
        </p:nvSpPr>
        <p:spPr>
          <a:xfrm>
            <a:off x="1066800" y="3492500"/>
            <a:ext cx="22617741" cy="10718800"/>
          </a:xfrm>
          <a:prstGeom prst="rect">
            <a:avLst/>
          </a:prstGeom>
        </p:spPr>
        <p:txBody>
          <a:bodyPr/>
          <a:lstStyle/>
          <a:p>
            <a:pPr marL="609600" indent="-609600">
              <a:buClr>
                <a:srgbClr val="FFFFFF"/>
              </a:buClr>
              <a:buSzPct val="100000"/>
              <a:buAutoNum type="arabicPeriod"/>
              <a:defRPr>
                <a:solidFill>
                  <a:srgbClr val="F5F5F5"/>
                </a:solidFill>
                <a:uFill>
                  <a:solidFill>
                    <a:srgbClr val="F5F5F5"/>
                  </a:solidFill>
                </a:uFill>
              </a:defRPr>
            </a:pPr>
            <a:r>
              <a:rPr>
                <a:solidFill>
                  <a:srgbClr val="FFFFFF"/>
                </a:solidFill>
                <a:uFill>
                  <a:solidFill>
                    <a:srgbClr val="FFFFFF"/>
                  </a:solidFill>
                </a:uFill>
              </a:rPr>
              <a:t> C</a:t>
            </a:r>
            <a:r>
              <a:rPr sz="6500">
                <a:solidFill>
                  <a:srgbClr val="FFFFFF"/>
                </a:solidFill>
                <a:uFill>
                  <a:solidFill>
                    <a:srgbClr val="FFFFFF"/>
                  </a:solidFill>
                </a:uFill>
              </a:rPr>
              <a:t>âteva oase umane + </a:t>
            </a:r>
            <a:r>
              <a:rPr sz="6500" b="1">
                <a:solidFill>
                  <a:srgbClr val="FF9300"/>
                </a:solidFill>
                <a:uFill>
                  <a:solidFill>
                    <a:srgbClr val="FF9300"/>
                  </a:solidFill>
                </a:uFill>
              </a:rPr>
              <a:t>imaginație</a:t>
            </a:r>
            <a:r>
              <a:rPr sz="6500">
                <a:solidFill>
                  <a:srgbClr val="FFFFFF"/>
                </a:solidFill>
                <a:uFill>
                  <a:solidFill>
                    <a:srgbClr val="FFFFFF"/>
                  </a:solidFill>
                </a:uFill>
              </a:rPr>
              <a:t> = omul-maimuță</a:t>
            </a:r>
            <a:endParaRPr sz="6500"/>
          </a:p>
          <a:p>
            <a:pPr marL="609600" indent="-609600">
              <a:buClr>
                <a:srgbClr val="FFFFFF"/>
              </a:buClr>
              <a:buSzPct val="100000"/>
              <a:buAutoNum type="arabicPeriod"/>
              <a:defRPr sz="6500">
                <a:solidFill>
                  <a:srgbClr val="F5F5F5"/>
                </a:solidFill>
                <a:uFill>
                  <a:solidFill>
                    <a:srgbClr val="F5F5F5"/>
                  </a:solidFill>
                </a:uFill>
              </a:defRPr>
            </a:pPr>
            <a:r>
              <a:rPr>
                <a:solidFill>
                  <a:srgbClr val="FFFFFF"/>
                </a:solidFill>
                <a:uFill>
                  <a:solidFill>
                    <a:srgbClr val="FFFFFF"/>
                  </a:solidFill>
                </a:uFill>
              </a:rPr>
              <a:t> Câteva (?) oase de maimuță + </a:t>
            </a:r>
            <a:r>
              <a:rPr b="1">
                <a:solidFill>
                  <a:srgbClr val="FF9300"/>
                </a:solidFill>
                <a:uFill>
                  <a:solidFill>
                    <a:srgbClr val="FF9300"/>
                  </a:solidFill>
                </a:uFill>
              </a:rPr>
              <a:t>imaginație</a:t>
            </a:r>
            <a:r>
              <a:rPr>
                <a:solidFill>
                  <a:srgbClr val="FFFFFF"/>
                </a:solidFill>
                <a:uFill>
                  <a:solidFill>
                    <a:srgbClr val="FFFFFF"/>
                  </a:solidFill>
                </a:uFill>
              </a:rPr>
              <a:t> = omul-maimuță</a:t>
            </a:r>
          </a:p>
          <a:p>
            <a:pPr marL="609600" indent="-609600">
              <a:buClr>
                <a:srgbClr val="FFFFFF"/>
              </a:buClr>
              <a:buSzPct val="100000"/>
              <a:buAutoNum type="arabicPeriod"/>
              <a:defRPr sz="6500">
                <a:solidFill>
                  <a:srgbClr val="F5F5F5"/>
                </a:solidFill>
                <a:uFill>
                  <a:solidFill>
                    <a:srgbClr val="F5F5F5"/>
                  </a:solidFill>
                </a:uFill>
              </a:defRPr>
            </a:pPr>
            <a:r>
              <a:rPr>
                <a:solidFill>
                  <a:srgbClr val="FFFFFF"/>
                </a:solidFill>
                <a:uFill>
                  <a:solidFill>
                    <a:srgbClr val="FFFFFF"/>
                  </a:solidFill>
                </a:uFill>
              </a:rPr>
              <a:t> Câteva oase de maimuță + Câteva oase umane +   </a:t>
            </a:r>
          </a:p>
          <a:p>
            <a:pPr>
              <a:buClr>
                <a:srgbClr val="FFFFFF"/>
              </a:buClr>
              <a:defRPr sz="6500">
                <a:solidFill>
                  <a:srgbClr val="F5F5F5"/>
                </a:solidFill>
                <a:uFill>
                  <a:solidFill>
                    <a:srgbClr val="F5F5F5"/>
                  </a:solidFill>
                </a:uFill>
              </a:defRPr>
            </a:pPr>
            <a:r>
              <a:rPr>
                <a:solidFill>
                  <a:srgbClr val="FFFFFF"/>
                </a:solidFill>
                <a:uFill>
                  <a:solidFill>
                    <a:srgbClr val="FFFFFF"/>
                  </a:solidFill>
                </a:uFill>
              </a:rPr>
              <a:t>    </a:t>
            </a:r>
            <a:r>
              <a:rPr b="1">
                <a:solidFill>
                  <a:srgbClr val="FF9300"/>
                </a:solidFill>
                <a:uFill>
                  <a:solidFill>
                    <a:srgbClr val="FF9300"/>
                  </a:solidFill>
                </a:uFill>
              </a:rPr>
              <a:t>imaginație</a:t>
            </a:r>
            <a:r>
              <a:rPr>
                <a:solidFill>
                  <a:srgbClr val="FFFFFF"/>
                </a:solidFill>
                <a:uFill>
                  <a:solidFill>
                    <a:srgbClr val="FFFFFF"/>
                  </a:solidFill>
                </a:uFill>
              </a:rPr>
              <a:t> = omul-maimuță</a:t>
            </a:r>
          </a:p>
          <a:p>
            <a:pPr>
              <a:buClr>
                <a:srgbClr val="FFFFFF"/>
              </a:buClr>
              <a:defRPr sz="6500">
                <a:solidFill>
                  <a:srgbClr val="F5F5F5"/>
                </a:solidFill>
                <a:uFill>
                  <a:solidFill>
                    <a:srgbClr val="F5F5F5"/>
                  </a:solidFill>
                </a:uFill>
              </a:defRPr>
            </a:pPr>
            <a:r>
              <a:rPr>
                <a:solidFill>
                  <a:srgbClr val="FFFFFF"/>
                </a:solidFill>
                <a:uFill>
                  <a:solidFill>
                    <a:srgbClr val="FFFFFF"/>
                  </a:solidFill>
                </a:uFill>
              </a:rPr>
              <a:t>4. Macină sau șlefuiește oasele de maimuță sau umane +  </a:t>
            </a:r>
          </a:p>
          <a:p>
            <a:pPr>
              <a:lnSpc>
                <a:spcPts val="8600"/>
              </a:lnSpc>
              <a:buClr>
                <a:srgbClr val="FFFFFF"/>
              </a:buClr>
              <a:defRPr sz="6500">
                <a:solidFill>
                  <a:srgbClr val="F5F5F5"/>
                </a:solidFill>
                <a:uFill>
                  <a:solidFill>
                    <a:srgbClr val="F5F5F5"/>
                  </a:solidFill>
                </a:uFill>
              </a:defRPr>
            </a:pPr>
            <a:r>
              <a:rPr>
                <a:solidFill>
                  <a:srgbClr val="FFFFFF"/>
                </a:solidFill>
                <a:uFill>
                  <a:solidFill>
                    <a:srgbClr val="FFFFFF"/>
                  </a:solidFill>
                </a:uFill>
              </a:rPr>
              <a:t>    </a:t>
            </a:r>
            <a:r>
              <a:rPr b="1">
                <a:solidFill>
                  <a:srgbClr val="FF9300"/>
                </a:solidFill>
                <a:uFill>
                  <a:solidFill>
                    <a:srgbClr val="FF9300"/>
                  </a:solidFill>
                </a:uFill>
              </a:rPr>
              <a:t>imaginație</a:t>
            </a:r>
            <a:r>
              <a:rPr>
                <a:solidFill>
                  <a:srgbClr val="FFFFFF"/>
                </a:solidFill>
                <a:uFill>
                  <a:solidFill>
                    <a:srgbClr val="FFFFFF"/>
                  </a:solidFill>
                </a:uFill>
              </a:rPr>
              <a:t> = omul-maimuță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4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43">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144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144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144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1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 grpId="1" build="p"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48" name="Răposatul Om-Maimuță"/>
          <p:cNvSpPr>
            <a:spLocks noGrp="1"/>
          </p:cNvSpPr>
          <p:nvPr>
            <p:ph type="title"/>
          </p:nvPr>
        </p:nvSpPr>
        <p:spPr>
          <a:xfrm>
            <a:off x="4823041" y="1468992"/>
            <a:ext cx="18599629" cy="1701801"/>
          </a:xfrm>
          <a:prstGeom prst="rect">
            <a:avLst/>
          </a:prstGeom>
        </p:spPr>
        <p:txBody>
          <a:bodyPr/>
          <a:lstStyle>
            <a:lvl1pPr>
              <a:defRPr>
                <a:solidFill>
                  <a:srgbClr val="FF9300"/>
                </a:solidFill>
              </a:defRPr>
            </a:lvl1pPr>
          </a:lstStyle>
          <a:p>
            <a:r>
              <a:t>Răposatul Om-Maimuță</a:t>
            </a:r>
          </a:p>
        </p:txBody>
      </p:sp>
      <p:sp>
        <p:nvSpPr>
          <p:cNvPr id="1449" name="Neanderthals — complet uman…"/>
          <p:cNvSpPr>
            <a:spLocks noGrp="1"/>
          </p:cNvSpPr>
          <p:nvPr>
            <p:ph type="body" idx="1"/>
          </p:nvPr>
        </p:nvSpPr>
        <p:spPr>
          <a:xfrm>
            <a:off x="1405347" y="3872322"/>
            <a:ext cx="21573306" cy="9372601"/>
          </a:xfrm>
          <a:prstGeom prst="rect">
            <a:avLst/>
          </a:prstGeom>
        </p:spPr>
        <p:txBody>
          <a:bodyPr/>
          <a:lstStyle/>
          <a:p>
            <a:pPr>
              <a:lnSpc>
                <a:spcPts val="9500"/>
              </a:lnSpc>
              <a:spcBef>
                <a:spcPts val="1500"/>
              </a:spcBef>
              <a:buClr>
                <a:srgbClr val="FFFFFF"/>
              </a:buClr>
              <a:defRPr>
                <a:solidFill>
                  <a:srgbClr val="F5F5F5"/>
                </a:solidFill>
                <a:uFill>
                  <a:solidFill>
                    <a:srgbClr val="F5F5F5"/>
                  </a:solidFill>
                </a:uFill>
              </a:defRPr>
            </a:pP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Neanderthals </a:t>
            </a:r>
            <a:r>
              <a:rPr>
                <a:solidFill>
                  <a:srgbClr val="FFFFFF"/>
                </a:solidFill>
                <a:uFill>
                  <a:solidFill>
                    <a:srgbClr val="FFFFFF"/>
                  </a:solidFill>
                </a:uFill>
              </a:rPr>
              <a:t>— complet uman</a:t>
            </a:r>
          </a:p>
          <a:p>
            <a:pPr>
              <a:lnSpc>
                <a:spcPts val="9500"/>
              </a:lnSpc>
              <a:spcBef>
                <a:spcPts val="1500"/>
              </a:spcBef>
              <a:buClr>
                <a:srgbClr val="FFFFFF"/>
              </a:buClr>
              <a:defRPr>
                <a:solidFill>
                  <a:srgbClr val="F5F5F5"/>
                </a:solidFill>
                <a:uFill>
                  <a:solidFill>
                    <a:srgbClr val="F5F5F5"/>
                  </a:solidFill>
                </a:uFill>
              </a:defRPr>
            </a:pP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Eanthropus</a:t>
            </a:r>
            <a:r>
              <a:rPr>
                <a:solidFill>
                  <a:srgbClr val="FFFFFF"/>
                </a:solidFill>
                <a:uFill>
                  <a:solidFill>
                    <a:srgbClr val="FFFFFF"/>
                  </a:solidFill>
                </a:uFill>
              </a:rPr>
              <a:t> (Omul de Piltdown) — fals</a:t>
            </a:r>
          </a:p>
          <a:p>
            <a:pPr>
              <a:lnSpc>
                <a:spcPts val="9500"/>
              </a:lnSpc>
              <a:spcBef>
                <a:spcPts val="1500"/>
              </a:spcBef>
              <a:buClr>
                <a:srgbClr val="FFFFFF"/>
              </a:buClr>
              <a:defRPr>
                <a:solidFill>
                  <a:srgbClr val="F5F5F5"/>
                </a:solidFill>
                <a:uFill>
                  <a:solidFill>
                    <a:srgbClr val="F5F5F5"/>
                  </a:solidFill>
                </a:uFill>
              </a:defRPr>
            </a:pP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Hesperopithecus</a:t>
            </a:r>
            <a:r>
              <a:rPr>
                <a:solidFill>
                  <a:srgbClr val="FFFFFF"/>
                </a:solidFill>
                <a:uFill>
                  <a:solidFill>
                    <a:srgbClr val="FFFFFF"/>
                  </a:solidFill>
                </a:uFill>
              </a:rPr>
              <a:t> (Omul de Nebraska) — porc</a:t>
            </a:r>
          </a:p>
          <a:p>
            <a:pPr>
              <a:lnSpc>
                <a:spcPts val="9500"/>
              </a:lnSpc>
              <a:spcBef>
                <a:spcPts val="1500"/>
              </a:spcBef>
              <a:buClr>
                <a:srgbClr val="FFFFFF"/>
              </a:buClr>
              <a:defRPr>
                <a:solidFill>
                  <a:srgbClr val="F5F5F5"/>
                </a:solidFill>
                <a:uFill>
                  <a:solidFill>
                    <a:srgbClr val="F5F5F5"/>
                  </a:solidFill>
                </a:uFill>
              </a:defRPr>
            </a:pP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Australopithecines</a:t>
            </a:r>
            <a:r>
              <a:rPr>
                <a:solidFill>
                  <a:srgbClr val="FFFFFF"/>
                </a:solidFill>
                <a:uFill>
                  <a:solidFill>
                    <a:srgbClr val="FFFFFF"/>
                  </a:solidFill>
                </a:uFill>
              </a:rPr>
              <a:t> — maimuță</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grpSp>
        <p:nvGrpSpPr>
          <p:cNvPr id="1459" name="Group"/>
          <p:cNvGrpSpPr/>
          <p:nvPr/>
        </p:nvGrpSpPr>
        <p:grpSpPr>
          <a:xfrm>
            <a:off x="1512940" y="3313986"/>
            <a:ext cx="22051573" cy="7031976"/>
            <a:chOff x="1720753" y="-1518265"/>
            <a:chExt cx="22051571" cy="7031975"/>
          </a:xfrm>
        </p:grpSpPr>
        <p:grpSp>
          <p:nvGrpSpPr>
            <p:cNvPr id="1457" name="Group"/>
            <p:cNvGrpSpPr/>
            <p:nvPr/>
          </p:nvGrpSpPr>
          <p:grpSpPr>
            <a:xfrm>
              <a:off x="1720753" y="-1518266"/>
              <a:ext cx="22051573" cy="4637490"/>
              <a:chOff x="1763380" y="-1498436"/>
              <a:chExt cx="22051572" cy="4637489"/>
            </a:xfrm>
          </p:grpSpPr>
          <p:sp>
            <p:nvSpPr>
              <p:cNvPr id="1454" name="Nu există"/>
              <p:cNvSpPr/>
              <p:nvPr/>
            </p:nvSpPr>
            <p:spPr>
              <a:xfrm>
                <a:off x="1763380" y="-1498437"/>
                <a:ext cx="8366180" cy="164626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C79"/>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Nu există</a:t>
                </a:r>
              </a:p>
            </p:txBody>
          </p:sp>
          <p:sp>
            <p:nvSpPr>
              <p:cNvPr id="1455" name="NICI"/>
              <p:cNvSpPr/>
              <p:nvPr/>
            </p:nvSpPr>
            <p:spPr>
              <a:xfrm>
                <a:off x="2187860" y="-1"/>
                <a:ext cx="7325911" cy="3139055"/>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lgn="ctr" defTabSz="914400">
                  <a:buClr>
                    <a:srgbClr val="FFFC79"/>
                  </a:buClr>
                  <a:defRPr sz="188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sz="17000"/>
                  <a:t>NICI</a:t>
                </a:r>
                <a:r>
                  <a:t> </a:t>
                </a:r>
              </a:p>
            </p:txBody>
          </p:sp>
          <p:sp>
            <p:nvSpPr>
              <p:cNvPr id="1456" name="O EVIDENȚĂ"/>
              <p:cNvSpPr/>
              <p:nvPr/>
            </p:nvSpPr>
            <p:spPr>
              <a:xfrm>
                <a:off x="9135166" y="0"/>
                <a:ext cx="14679787" cy="3139054"/>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C79"/>
                  </a:buClr>
                  <a:defRPr sz="17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O EVIDENȚĂ</a:t>
                </a:r>
              </a:p>
            </p:txBody>
          </p:sp>
        </p:grpSp>
        <p:sp>
          <p:nvSpPr>
            <p:cNvPr id="1458" name="că omul a evoluat!"/>
            <p:cNvSpPr/>
            <p:nvPr/>
          </p:nvSpPr>
          <p:spPr>
            <a:xfrm>
              <a:off x="3144856" y="3457980"/>
              <a:ext cx="17303518" cy="205573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p>
              <a:pPr algn="ctr" defTabSz="914400">
                <a:buClr>
                  <a:srgbClr val="FFFC79"/>
                </a:buClr>
                <a:defRPr sz="125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că omul a evoluat!</a:t>
              </a:r>
            </a:p>
          </p:txBody>
        </p:sp>
      </p:gr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grpSp>
        <p:nvGrpSpPr>
          <p:cNvPr id="1468" name="Group"/>
          <p:cNvGrpSpPr/>
          <p:nvPr/>
        </p:nvGrpSpPr>
        <p:grpSpPr>
          <a:xfrm>
            <a:off x="2698750" y="3346450"/>
            <a:ext cx="20314441" cy="7023100"/>
            <a:chOff x="0" y="0"/>
            <a:chExt cx="20314439" cy="7023100"/>
          </a:xfrm>
        </p:grpSpPr>
        <p:sp>
          <p:nvSpPr>
            <p:cNvPr id="1464" name="sunt cheile!"/>
            <p:cNvSpPr/>
            <p:nvPr/>
          </p:nvSpPr>
          <p:spPr>
            <a:xfrm>
              <a:off x="3810000" y="4622800"/>
              <a:ext cx="11379200" cy="20066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buClr>
                  <a:srgbClr val="FFFC79"/>
                </a:buClr>
                <a:defRPr sz="130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sunt cheile!</a:t>
              </a:r>
            </a:p>
          </p:txBody>
        </p:sp>
        <p:sp>
          <p:nvSpPr>
            <p:cNvPr id="1465" name="Imaginația"/>
            <p:cNvSpPr/>
            <p:nvPr/>
          </p:nvSpPr>
          <p:spPr>
            <a:xfrm>
              <a:off x="0" y="0"/>
              <a:ext cx="15621000" cy="28575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buClr>
                  <a:srgbClr val="FFFC79"/>
                </a:buClr>
                <a:defRPr sz="188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Imaginația</a:t>
              </a:r>
            </a:p>
          </p:txBody>
        </p:sp>
        <p:sp>
          <p:nvSpPr>
            <p:cNvPr id="1466" name="Arta"/>
            <p:cNvSpPr/>
            <p:nvPr/>
          </p:nvSpPr>
          <p:spPr>
            <a:xfrm>
              <a:off x="14262100" y="1384300"/>
              <a:ext cx="6052340" cy="56388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ctr" defTabSz="914400">
                <a:buClr>
                  <a:srgbClr val="FFFC79"/>
                </a:buClr>
                <a:defRPr sz="188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Arta</a:t>
              </a:r>
              <a:br/>
              <a:endParaRPr/>
            </a:p>
          </p:txBody>
        </p:sp>
        <p:sp>
          <p:nvSpPr>
            <p:cNvPr id="1467" name="și"/>
            <p:cNvSpPr/>
            <p:nvPr/>
          </p:nvSpPr>
          <p:spPr>
            <a:xfrm>
              <a:off x="11798300" y="2374900"/>
              <a:ext cx="4597400" cy="16256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buClr>
                  <a:srgbClr val="FFFC79"/>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sz="10500"/>
                <a:t>și</a:t>
              </a:r>
              <a:r>
                <a:rPr sz="6600"/>
                <a:t> </a:t>
              </a:r>
            </a:p>
          </p:txBody>
        </p:sp>
      </p:grpSp>
    </p:spTree>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2"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grpSp>
        <p:nvGrpSpPr>
          <p:cNvPr id="1476" name="Group"/>
          <p:cNvGrpSpPr/>
          <p:nvPr/>
        </p:nvGrpSpPr>
        <p:grpSpPr>
          <a:xfrm>
            <a:off x="2251533" y="3327399"/>
            <a:ext cx="21100303" cy="6598973"/>
            <a:chOff x="-142416" y="0"/>
            <a:chExt cx="21100301" cy="6598971"/>
          </a:xfrm>
        </p:grpSpPr>
        <p:sp>
          <p:nvSpPr>
            <p:cNvPr id="1473" name="De-a lungul timpului,"/>
            <p:cNvSpPr/>
            <p:nvPr/>
          </p:nvSpPr>
          <p:spPr>
            <a:xfrm>
              <a:off x="266700" y="-1"/>
              <a:ext cx="14590350" cy="16256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defTabSz="914400">
                <a:lnSpc>
                  <a:spcPct val="90000"/>
                </a:lnSpc>
                <a:buClr>
                  <a:srgbClr val="FFFC79"/>
                </a:buClr>
                <a:defRPr sz="105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De-a lungul timpului,</a:t>
              </a:r>
            </a:p>
          </p:txBody>
        </p:sp>
        <p:sp>
          <p:nvSpPr>
            <p:cNvPr id="1474" name="Evoluționiștii"/>
            <p:cNvSpPr/>
            <p:nvPr/>
          </p:nvSpPr>
          <p:spPr>
            <a:xfrm>
              <a:off x="0" y="1473200"/>
              <a:ext cx="19745527" cy="340360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buClr>
                  <a:srgbClr val="FFFC79"/>
                </a:buClr>
                <a:defRPr sz="225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Evoluționiștii</a:t>
              </a:r>
            </a:p>
          </p:txBody>
        </p:sp>
        <p:sp>
          <p:nvSpPr>
            <p:cNvPr id="1475" name="devin din ce în ce mai confuzi!"/>
            <p:cNvSpPr/>
            <p:nvPr/>
          </p:nvSpPr>
          <p:spPr>
            <a:xfrm>
              <a:off x="-142417" y="4960671"/>
              <a:ext cx="21100303" cy="16383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defTabSz="914400">
                <a:lnSpc>
                  <a:spcPct val="80000"/>
                </a:lnSpc>
                <a:buClr>
                  <a:srgbClr val="FFFC79"/>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devin </a:t>
              </a:r>
              <a:r>
                <a:rPr sz="10600"/>
                <a:t>din ce în ce mai</a:t>
              </a:r>
              <a:r>
                <a:t> confuzi!</a:t>
              </a:r>
            </a:p>
          </p:txBody>
        </p:sp>
      </p:grpSp>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81" name="Ce spune Biblia?"/>
          <p:cNvSpPr>
            <a:spLocks noGrp="1"/>
          </p:cNvSpPr>
          <p:nvPr>
            <p:ph type="title"/>
          </p:nvPr>
        </p:nvSpPr>
        <p:spPr>
          <a:xfrm>
            <a:off x="1828800" y="4047386"/>
            <a:ext cx="20726400" cy="5208480"/>
          </a:xfrm>
          <a:prstGeom prst="rect">
            <a:avLst/>
          </a:prstGeom>
        </p:spPr>
        <p:txBody>
          <a:bodyPr/>
          <a:lstStyle>
            <a:lvl1pPr>
              <a:defRPr sz="15000">
                <a:solidFill>
                  <a:srgbClr val="FFFFFF"/>
                </a:solidFill>
                <a:uFill>
                  <a:solidFill>
                    <a:srgbClr val="FF9300"/>
                  </a:solidFill>
                </a:uFill>
                <a:latin typeface="DejaVu Sans Condensed"/>
                <a:ea typeface="DejaVu Sans Condensed"/>
                <a:cs typeface="DejaVu Sans Condensed"/>
                <a:sym typeface="DejaVu Sans Condensed"/>
              </a:defRPr>
            </a:lvl1pPr>
          </a:lstStyle>
          <a:p>
            <a:pPr>
              <a:defRPr sz="9600"/>
            </a:pPr>
            <a:r>
              <a:rPr sz="15000"/>
              <a:t>Ce spune Biblia?</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3"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84" name="Adam și Eva au fost creați supernatural și au fost unici față de celelalte creaturi."/>
          <p:cNvSpPr/>
          <p:nvPr/>
        </p:nvSpPr>
        <p:spPr>
          <a:xfrm>
            <a:off x="2514600" y="3744064"/>
            <a:ext cx="19354800" cy="6210301"/>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pPr algn="ctr" defTabSz="914400">
              <a:buClr>
                <a:srgbClr val="F5F5F5"/>
              </a:buClr>
              <a:defRPr sz="96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a:solidFill>
                  <a:srgbClr val="FF9300"/>
                </a:solidFill>
                <a:uFill>
                  <a:solidFill>
                    <a:srgbClr val="FF9300"/>
                  </a:solidFill>
                </a:uFill>
              </a:rPr>
              <a:t>Adam și Eva au fost creați </a:t>
            </a:r>
            <a:r>
              <a:rPr>
                <a:solidFill>
                  <a:srgbClr val="FFFFFF"/>
                </a:solidFill>
                <a:uFill>
                  <a:solidFill>
                    <a:srgbClr val="FFFFFF"/>
                  </a:solidFill>
                </a:uFill>
              </a:rPr>
              <a:t>supernatural</a:t>
            </a:r>
            <a:r>
              <a:t> </a:t>
            </a:r>
            <a:r>
              <a:rPr>
                <a:solidFill>
                  <a:srgbClr val="FF9300"/>
                </a:solidFill>
                <a:uFill>
                  <a:solidFill>
                    <a:srgbClr val="FF9300"/>
                  </a:solidFill>
                </a:uFill>
              </a:rPr>
              <a:t>și au fost</a:t>
            </a:r>
            <a:r>
              <a:t> </a:t>
            </a:r>
            <a:r>
              <a:rPr>
                <a:solidFill>
                  <a:srgbClr val="FFFFFF"/>
                </a:solidFill>
                <a:uFill>
                  <a:solidFill>
                    <a:srgbClr val="FFFFFF"/>
                  </a:solidFill>
                </a:uFill>
              </a:rPr>
              <a:t>unici</a:t>
            </a:r>
            <a:r>
              <a:t> </a:t>
            </a:r>
            <a:r>
              <a:rPr>
                <a:solidFill>
                  <a:srgbClr val="FF9300"/>
                </a:solidFill>
                <a:uFill>
                  <a:solidFill>
                    <a:srgbClr val="FF9300"/>
                  </a:solidFill>
                </a:uFill>
              </a:rPr>
              <a:t>față de celelalte creaturi.</a:t>
            </a:r>
          </a:p>
        </p:txBody>
      </p:sp>
    </p:spTree>
  </p:cSld>
  <p:clrMapOvr>
    <a:masterClrMapping/>
  </p:clrMapOvr>
  <p:transition xmlns:p14="http://schemas.microsoft.com/office/powerpoint/2010/mai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6"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87" name="John Stott, quoted in Colin Chapman, The Case for Christianity (Grand Rapids, MI: Eerdmans, 1981), p. 130."/>
          <p:cNvSpPr>
            <a:spLocks noGrp="1"/>
          </p:cNvSpPr>
          <p:nvPr>
            <p:ph type="body" idx="13"/>
          </p:nvPr>
        </p:nvSpPr>
        <p:spPr>
          <a:xfrm>
            <a:off x="2451100" y="10820400"/>
            <a:ext cx="19507200" cy="1701800"/>
          </a:xfrm>
          <a:prstGeom prst="rect">
            <a:avLst/>
          </a:prstGeom>
        </p:spPr>
        <p:txBody>
          <a:bodyPr/>
          <a:lstStyle/>
          <a:p>
            <a:pPr>
              <a:buClr>
                <a:srgbClr val="FFFFFF"/>
              </a:buClr>
            </a:pPr>
            <a:r>
              <a:rPr>
                <a:solidFill>
                  <a:srgbClr val="FFFFFF"/>
                </a:solidFill>
                <a:uFill>
                  <a:solidFill>
                    <a:srgbClr val="FFFFFF"/>
                  </a:solidFill>
                </a:uFill>
              </a:rPr>
              <a:t>John Stott, quoted in Colin Chapman,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Case for Christianity</a:t>
            </a:r>
            <a:r>
              <a:rPr>
                <a:solidFill>
                  <a:srgbClr val="FFFFFF"/>
                </a:solidFill>
                <a:uFill>
                  <a:solidFill>
                    <a:srgbClr val="FFFFFF"/>
                  </a:solidFill>
                </a:uFill>
              </a:rPr>
              <a:t> (Grand Rapids, MI: Eerdmans, 1981), p. 130.</a:t>
            </a:r>
          </a:p>
        </p:txBody>
      </p:sp>
      <p:sp>
        <p:nvSpPr>
          <p:cNvPr id="1488" name="“Pare perfect posibil să reconciliem  istoricitatea lui Adam cu cel puțin o parte (teistă) a teoriei evoluției.  Mulți creștini biblici procedează așa, și credem că nu sunt total incompatibili.“"/>
          <p:cNvSpPr>
            <a:spLocks noGrp="1"/>
          </p:cNvSpPr>
          <p:nvPr>
            <p:ph type="body" sz="half" idx="1"/>
          </p:nvPr>
        </p:nvSpPr>
        <p:spPr>
          <a:xfrm>
            <a:off x="2451100" y="1498600"/>
            <a:ext cx="14650539" cy="8153400"/>
          </a:xfrm>
          <a:prstGeom prst="rect">
            <a:avLst/>
          </a:prstGeom>
        </p:spPr>
        <p:txBody>
          <a:bodyPr/>
          <a:lstStyle/>
          <a:p>
            <a:pPr>
              <a:buClr>
                <a:srgbClr val="FFFFFF"/>
              </a:buClr>
              <a:defRPr>
                <a:solidFill>
                  <a:srgbClr val="F5F5F5"/>
                </a:solidFill>
                <a:uFill>
                  <a:solidFill>
                    <a:srgbClr val="F5F5F5"/>
                  </a:solidFill>
                </a:uFill>
              </a:defRPr>
            </a:pPr>
            <a:r>
              <a:t>“Pare perfect posibil să reconciliem  istoricitatea lui Adam cu cel puțin o parte (teistă) a teoriei evoluției.  Mulți creștini biblici procedează așa, și credem că nu sunt total incompatibili.</a:t>
            </a:r>
            <a:r>
              <a:rPr>
                <a:solidFill>
                  <a:srgbClr val="FFFFFF"/>
                </a:solidFill>
                <a:uFill>
                  <a:solidFill>
                    <a:srgbClr val="FFFFFF"/>
                  </a:solidFill>
                </a:uFill>
              </a:rPr>
              <a:t>“</a:t>
            </a:r>
          </a:p>
        </p:txBody>
      </p:sp>
      <p:pic>
        <p:nvPicPr>
          <p:cNvPr id="1489" name="image56.jpg" descr="image56.jpg"/>
          <p:cNvPicPr>
            <a:picLocks/>
          </p:cNvPicPr>
          <p:nvPr/>
        </p:nvPicPr>
        <p:blipFill>
          <a:blip r:embed="rId4">
            <a:extLst/>
          </a:blip>
          <a:stretch>
            <a:fillRect/>
          </a:stretch>
        </p:blipFill>
        <p:spPr>
          <a:xfrm>
            <a:off x="17284700" y="1417736"/>
            <a:ext cx="4664075" cy="5421214"/>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88"/>
                                        </p:tgtEl>
                                        <p:attrNameLst>
                                          <p:attrName>style.visibility</p:attrName>
                                        </p:attrNameLst>
                                      </p:cBhvr>
                                      <p:to>
                                        <p:strVal val="visible"/>
                                      </p:to>
                                    </p:set>
                                    <p:animEffect transition="in" filter="dissolv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94" name="“A afirma istoricitatea  unei perechi originale care a păcătuit prin neascultare este un lucru;"/>
          <p:cNvSpPr>
            <a:spLocks noGrp="1"/>
          </p:cNvSpPr>
          <p:nvPr>
            <p:ph type="body" sz="quarter" idx="1"/>
          </p:nvPr>
        </p:nvSpPr>
        <p:spPr>
          <a:xfrm>
            <a:off x="2438400" y="1498600"/>
            <a:ext cx="14700951" cy="3340100"/>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“A afirma istoricitatea  unei perechi originale care a păcătuit prin neascultare este un lucru; </a:t>
            </a:r>
          </a:p>
        </p:txBody>
      </p:sp>
      <p:pic>
        <p:nvPicPr>
          <p:cNvPr id="1495" name="image56.jpg" descr="image56.jpg"/>
          <p:cNvPicPr>
            <a:picLocks/>
          </p:cNvPicPr>
          <p:nvPr/>
        </p:nvPicPr>
        <p:blipFill>
          <a:blip r:embed="rId4">
            <a:extLst/>
          </a:blip>
          <a:stretch>
            <a:fillRect/>
          </a:stretch>
        </p:blipFill>
        <p:spPr>
          <a:xfrm>
            <a:off x="18646243" y="1170183"/>
            <a:ext cx="4664076" cy="5421214"/>
          </a:xfrm>
          <a:prstGeom prst="rect">
            <a:avLst/>
          </a:prstGeom>
        </p:spPr>
      </p:pic>
      <p:sp>
        <p:nvSpPr>
          <p:cNvPr id="1496" name="John Stott, quoted in Colin Chapman, The Case for Christianity (Grand Rapids: Eerdmans, 1981), p. 130."/>
          <p:cNvSpPr/>
          <p:nvPr/>
        </p:nvSpPr>
        <p:spPr>
          <a:xfrm>
            <a:off x="2438400" y="11748724"/>
            <a:ext cx="19507200" cy="1701801"/>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FFF"/>
              </a:buClr>
              <a:defRPr sz="36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John Stott, quoted in Colin Chapman,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Case for Christianity</a:t>
            </a:r>
            <a:r>
              <a:rPr>
                <a:solidFill>
                  <a:srgbClr val="FFFFFF"/>
                </a:solidFill>
                <a:uFill>
                  <a:solidFill>
                    <a:srgbClr val="FFFFFF"/>
                  </a:solidFill>
                </a:uFill>
              </a:rPr>
              <a:t> (Grand Rapids: Eerdmans, 1981), p. 130.</a:t>
            </a:r>
          </a:p>
        </p:txBody>
      </p:sp>
      <p:sp>
        <p:nvSpPr>
          <p:cNvPr id="1497" name="este însă altceva să negi toată evoluția și să susții creația specială și separată a lucrurilor, incluzând atât  creaturile subumane cât și trupul lui Adam.”"/>
          <p:cNvSpPr/>
          <p:nvPr/>
        </p:nvSpPr>
        <p:spPr>
          <a:xfrm>
            <a:off x="2432050" y="3701727"/>
            <a:ext cx="16052825" cy="5842001"/>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                                          </a:t>
            </a:r>
            <a:r>
              <a:t>este însă altceva să negi toată evoluția și să susții creația specială și separată a lucrurilor, incluzând atât  creaturile subumane cât și trupul lui Adam.” </a:t>
            </a:r>
            <a:r>
              <a:rPr>
                <a:solidFill>
                  <a:srgbClr val="FFFFFF"/>
                </a:solidFill>
                <a:uFill>
                  <a:solidFill>
                    <a:srgbClr val="FFFFFF"/>
                  </a:solidFill>
                </a:uFill>
              </a:rPr>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497"/>
                                        </p:tgtEl>
                                        <p:attrNameLst>
                                          <p:attrName>style.visibility</p:attrName>
                                        </p:attrNameLst>
                                      </p:cBhvr>
                                      <p:to>
                                        <p:strVal val="visible"/>
                                      </p:to>
                                    </p:set>
                                    <p:animEffect transition="in" filter="wipe(up)">
                                      <p:cBhvr>
                                        <p:cTn id="7" dur="500"/>
                                        <p:tgtEl>
                                          <p:spTgt spid="1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7"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1"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02" name="“Sugestia (pentru ca nu poate fi mai mult decât atât)"/>
          <p:cNvSpPr>
            <a:spLocks noGrp="1"/>
          </p:cNvSpPr>
          <p:nvPr>
            <p:ph type="body" sz="quarter" idx="1"/>
          </p:nvPr>
        </p:nvSpPr>
        <p:spPr>
          <a:xfrm>
            <a:off x="2451100" y="1409700"/>
            <a:ext cx="16142330" cy="2146300"/>
          </a:xfrm>
          <a:prstGeom prst="rect">
            <a:avLst/>
          </a:prstGeom>
        </p:spPr>
        <p:txBody>
          <a:bodyPr/>
          <a:lstStyle/>
          <a:p>
            <a:pPr lvl="1">
              <a:buClr>
                <a:srgbClr val="FFFFFF"/>
              </a:buClr>
              <a:defRPr>
                <a:solidFill>
                  <a:srgbClr val="F5F5F5"/>
                </a:solidFill>
                <a:uFill>
                  <a:solidFill>
                    <a:srgbClr val="F5F5F5"/>
                  </a:solidFill>
                </a:uFill>
              </a:defRPr>
            </a:pPr>
            <a:r>
              <a:t>“Sugestia (pentru ca nu poate fi mai mult decât atât)</a:t>
            </a:r>
          </a:p>
        </p:txBody>
      </p:sp>
      <p:sp>
        <p:nvSpPr>
          <p:cNvPr id="1503" name="John Stott, quoted in Colin Chapman, The Case for Christianity (Grand Rapids: Eerdmans, 1981), p. 130."/>
          <p:cNvSpPr/>
          <p:nvPr/>
        </p:nvSpPr>
        <p:spPr>
          <a:xfrm>
            <a:off x="2438400" y="11748724"/>
            <a:ext cx="19507200" cy="1701801"/>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FFF"/>
              </a:buClr>
              <a:defRPr sz="36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John Stott, quoted in Colin Chapman,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Case for Christianity</a:t>
            </a:r>
            <a:r>
              <a:rPr>
                <a:solidFill>
                  <a:srgbClr val="FFFFFF"/>
                </a:solidFill>
                <a:uFill>
                  <a:solidFill>
                    <a:srgbClr val="FFFFFF"/>
                  </a:solidFill>
                </a:uFill>
              </a:rPr>
              <a:t> (Grand Rapids: Eerdmans, 1981), p. 130.</a:t>
            </a:r>
          </a:p>
        </p:txBody>
      </p:sp>
      <p:pic>
        <p:nvPicPr>
          <p:cNvPr id="1504" name="image56.jpg" descr="image56.jpg"/>
          <p:cNvPicPr>
            <a:picLocks/>
          </p:cNvPicPr>
          <p:nvPr/>
        </p:nvPicPr>
        <p:blipFill>
          <a:blip r:embed="rId3">
            <a:extLst/>
          </a:blip>
          <a:stretch>
            <a:fillRect/>
          </a:stretch>
        </p:blipFill>
        <p:spPr>
          <a:xfrm>
            <a:off x="18893797" y="860741"/>
            <a:ext cx="4664076" cy="5421215"/>
          </a:xfrm>
          <a:prstGeom prst="rect">
            <a:avLst/>
          </a:prstGeom>
        </p:spPr>
      </p:pic>
      <p:sp>
        <p:nvSpPr>
          <p:cNvPr id="1505" name="nu mi se pare a fi în contradicție cu Scriptura și astfel imposibil ca atunci când Dumnezeu a creat omul după chipul Său, să fi marcat imaginea Sa pe unul din cei atât de mulți ‘hominizi’ care par că au trăit în acea vreme.”"/>
          <p:cNvSpPr/>
          <p:nvPr/>
        </p:nvSpPr>
        <p:spPr>
          <a:xfrm>
            <a:off x="2296379" y="2556632"/>
            <a:ext cx="16007312" cy="8966201"/>
          </a:xfrm>
          <a:prstGeom prst="rect">
            <a:avLst/>
          </a:prstGeom>
          <a:extLst>
            <a:ext uri="{C572A759-6A51-4108-AA02-DFA0A04FC94B}">
              <ma14:wrappingTextBoxFlag xmlns:ma14="http://schemas.microsoft.com/office/mac/drawingml/2011/main" val="1"/>
            </a:ext>
          </a:extLst>
        </p:spPr>
        <p:txBody>
          <a:bodyPr lIns="0" tIns="0" rIns="0" bIns="0"/>
          <a:lstStyle/>
          <a:p>
            <a:pPr lvl="1" indent="0"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                           </a:t>
            </a:r>
            <a:r>
              <a:t>nu mi se pare a fi în contradicție cu Scriptura și astfel imposibil ca atunci când Dumnezeu a creat omul după chipul Său, să fi marcat imaginea Sa pe unul din cei atât de mulți ‘hominizi’ care par că au trăit în acea vreme.”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505"/>
                                        </p:tgtEl>
                                        <p:attrNameLst>
                                          <p:attrName>style.visibility</p:attrName>
                                        </p:attrNameLst>
                                      </p:cBhvr>
                                      <p:to>
                                        <p:strVal val="visible"/>
                                      </p:to>
                                    </p:set>
                                    <p:animEffect transition="in" filter="wipe(up)">
                                      <p:cBhvr>
                                        <p:cTn id="7" dur="500"/>
                                        <p:tgtEl>
                                          <p:spTgt spid="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Hardgrunge_2.jpg" descr="Hardgrunge_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048" name="image8.jpg" descr="image8.jpg"/>
          <p:cNvPicPr>
            <a:picLocks/>
          </p:cNvPicPr>
          <p:nvPr/>
        </p:nvPicPr>
        <p:blipFill>
          <a:blip r:embed="rId3">
            <a:extLst/>
          </a:blip>
          <a:stretch>
            <a:fillRect/>
          </a:stretch>
        </p:blipFill>
        <p:spPr>
          <a:xfrm>
            <a:off x="3924300" y="2311905"/>
            <a:ext cx="16522700" cy="10693401"/>
          </a:xfrm>
          <a:prstGeom prst="rect">
            <a:avLst/>
          </a:prstGeom>
        </p:spPr>
      </p:pic>
      <p:sp>
        <p:nvSpPr>
          <p:cNvPr id="1049" name="Evoluția Omului?"/>
          <p:cNvSpPr>
            <a:spLocks noGrp="1"/>
          </p:cNvSpPr>
          <p:nvPr>
            <p:ph type="title"/>
          </p:nvPr>
        </p:nvSpPr>
        <p:spPr>
          <a:xfrm>
            <a:off x="1778000" y="773695"/>
            <a:ext cx="20828000" cy="1993901"/>
          </a:xfrm>
          <a:prstGeom prst="rect">
            <a:avLst/>
          </a:prstGeom>
        </p:spPr>
        <p:txBody>
          <a:bodyPr/>
          <a:lstStyle>
            <a:lvl1pPr algn="ctr">
              <a:defRPr>
                <a:solidFill>
                  <a:srgbClr val="FF9300"/>
                </a:solidFill>
              </a:defRPr>
            </a:lvl1pPr>
          </a:lstStyle>
          <a:p>
            <a:r>
              <a:t>Evoluția Omului?</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08" name="“Vorbind cu ezitare ca unul care nu este om de știință” Stott vrea să arate că înclină spre ideea de hominizi pre-Adamici care nu se puteau deosebi, anatomic vorbind, de omul modern, dar care nu purtau chipul lui Dumnezeu."/>
          <p:cNvSpPr>
            <a:spLocks noGrp="1"/>
          </p:cNvSpPr>
          <p:nvPr>
            <p:ph type="body" idx="1"/>
          </p:nvPr>
        </p:nvSpPr>
        <p:spPr>
          <a:xfrm>
            <a:off x="2451100" y="1409700"/>
            <a:ext cx="16222043" cy="9245600"/>
          </a:xfrm>
          <a:prstGeom prst="rect">
            <a:avLst/>
          </a:prstGeom>
        </p:spPr>
        <p:txBody>
          <a:bodyPr/>
          <a:lstStyle/>
          <a:p>
            <a:pPr>
              <a:buClr>
                <a:srgbClr val="FFFFFF"/>
              </a:buClr>
              <a:defRPr>
                <a:solidFill>
                  <a:srgbClr val="F5F5F5"/>
                </a:solidFill>
                <a:uFill>
                  <a:solidFill>
                    <a:srgbClr val="F5F5F5"/>
                  </a:solidFill>
                </a:uFill>
              </a:defRPr>
            </a:pPr>
            <a:r>
              <a:t>“Vorbind cu ezitare ca unul care nu este om de știință” Stott vrea să arate că înclină spre ideea de hominizi pre-Adamici care nu se puteau deosebi, anatomic vorbind, de omul modern, dar care nu purtau chipul lui Dumnezeu.</a:t>
            </a:r>
          </a:p>
        </p:txBody>
      </p:sp>
      <p:pic>
        <p:nvPicPr>
          <p:cNvPr id="1509" name="image56.jpg" descr="image56.jpg"/>
          <p:cNvPicPr>
            <a:picLocks/>
          </p:cNvPicPr>
          <p:nvPr/>
        </p:nvPicPr>
        <p:blipFill>
          <a:blip r:embed="rId3">
            <a:extLst/>
          </a:blip>
          <a:stretch>
            <a:fillRect/>
          </a:stretch>
        </p:blipFill>
        <p:spPr>
          <a:xfrm>
            <a:off x="18924740" y="1232071"/>
            <a:ext cx="4664076" cy="5421215"/>
          </a:xfrm>
          <a:prstGeom prst="rect">
            <a:avLst/>
          </a:prstGeom>
        </p:spPr>
      </p:pic>
      <p:sp>
        <p:nvSpPr>
          <p:cNvPr id="1510" name="John Stott, quoted in Colin Chapman, The Case for Christianity (Grand Rapids: Eerdmans, 1981), p. 130."/>
          <p:cNvSpPr/>
          <p:nvPr/>
        </p:nvSpPr>
        <p:spPr>
          <a:xfrm>
            <a:off x="2451100" y="10820400"/>
            <a:ext cx="19507200" cy="1701800"/>
          </a:xfrm>
          <a:prstGeom prst="rect">
            <a:avLst/>
          </a:prstGeom>
          <a:extLst>
            <a:ext uri="{C572A759-6A51-4108-AA02-DFA0A04FC94B}">
              <ma14:wrappingTextBoxFlag xmlns:ma14="http://schemas.microsoft.com/office/mac/drawingml/2011/main" val="1"/>
            </a:ext>
          </a:extLst>
        </p:spPr>
        <p:txBody>
          <a:bodyPr lIns="0" tIns="0" rIns="0" bIns="0"/>
          <a:lstStyle/>
          <a:p>
            <a:pPr defTabSz="914400">
              <a:buClr>
                <a:srgbClr val="FFFFFF"/>
              </a:buClr>
              <a:defRPr sz="36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John Stott, quoted in Colin Chapman,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Case for Christianity</a:t>
            </a:r>
            <a:r>
              <a:rPr>
                <a:solidFill>
                  <a:srgbClr val="FFFFFF"/>
                </a:solidFill>
                <a:uFill>
                  <a:solidFill>
                    <a:srgbClr val="FFFFFF"/>
                  </a:solidFill>
                </a:uFill>
              </a:rPr>
              <a:t> (Grand Rapids: Eerdmans, 1981), p. 130.</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2"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13" name="Adam and Eva au fost creați în mod supranatural și au fost unici față de orice altă creatură."/>
          <p:cNvSpPr/>
          <p:nvPr/>
        </p:nvSpPr>
        <p:spPr>
          <a:xfrm>
            <a:off x="2514600" y="3744064"/>
            <a:ext cx="19354800" cy="6210301"/>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pPr algn="ctr" defTabSz="914400">
              <a:buClr>
                <a:srgbClr val="F5F5F5"/>
              </a:buClr>
              <a:defRPr sz="9600" b="1">
                <a:solidFill>
                  <a:schemeClr val="accent4">
                    <a:hueOff val="384618"/>
                    <a:satOff val="3869"/>
                    <a:lumOff val="5802"/>
                  </a:schemeClr>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rPr>
                <a:uFill>
                  <a:solidFill>
                    <a:srgbClr val="FF9300"/>
                  </a:solidFill>
                </a:uFill>
              </a:rPr>
              <a:t>Adam and Eva au </a:t>
            </a:r>
            <a:r>
              <a:t>fost creați în mod </a:t>
            </a:r>
            <a:r>
              <a:rPr>
                <a:solidFill>
                  <a:srgbClr val="FFFFFF"/>
                </a:solidFill>
              </a:rPr>
              <a:t>supranatural</a:t>
            </a:r>
            <a:r>
              <a:t> și au fost </a:t>
            </a:r>
            <a:r>
              <a:rPr>
                <a:solidFill>
                  <a:srgbClr val="FFFFFF"/>
                </a:solidFill>
              </a:rPr>
              <a:t>unici</a:t>
            </a:r>
            <a:r>
              <a:t> față de orice altă creatură.</a:t>
            </a:r>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16" name="Geneza 1:27"/>
          <p:cNvSpPr>
            <a:spLocks noGrp="1"/>
          </p:cNvSpPr>
          <p:nvPr>
            <p:ph type="title"/>
          </p:nvPr>
        </p:nvSpPr>
        <p:spPr>
          <a:xfrm>
            <a:off x="2413000" y="1130300"/>
            <a:ext cx="20193000" cy="1993900"/>
          </a:xfrm>
          <a:prstGeom prst="rect">
            <a:avLst/>
          </a:prstGeom>
        </p:spPr>
        <p:txBody>
          <a:bodyPr/>
          <a:lstStyle/>
          <a:p>
            <a:pPr>
              <a:defRPr>
                <a:solidFill>
                  <a:srgbClr val="FF9300"/>
                </a:solidFill>
              </a:defRPr>
            </a:pPr>
            <a:r>
              <a:t>Geneza 1:27</a:t>
            </a:r>
            <a:r>
              <a:rPr>
                <a:uFill>
                  <a:solidFill>
                    <a:srgbClr val="00F900"/>
                  </a:solidFill>
                </a:uFill>
              </a:rPr>
              <a:t/>
            </a:r>
            <a:br>
              <a:rPr>
                <a:uFill>
                  <a:solidFill>
                    <a:srgbClr val="00F900"/>
                  </a:solidFill>
                </a:uFill>
              </a:rPr>
            </a:br>
            <a:endParaRPr>
              <a:uFill>
                <a:solidFill>
                  <a:srgbClr val="00F900"/>
                </a:solidFill>
              </a:uFill>
            </a:endParaRPr>
          </a:p>
        </p:txBody>
      </p:sp>
      <p:sp>
        <p:nvSpPr>
          <p:cNvPr id="1517" name="Dumnezeu a făcut pe om după chipul Său, l-a făcut după chipul lui Dumnezeu; parte bărbătească şi parte femeiască i-a făcut."/>
          <p:cNvSpPr>
            <a:spLocks noGrp="1"/>
          </p:cNvSpPr>
          <p:nvPr>
            <p:ph type="body" sz="half" idx="1"/>
          </p:nvPr>
        </p:nvSpPr>
        <p:spPr>
          <a:xfrm>
            <a:off x="2438400" y="2997200"/>
            <a:ext cx="20142200" cy="4388181"/>
          </a:xfrm>
          <a:prstGeom prst="rect">
            <a:avLst/>
          </a:prstGeom>
        </p:spPr>
        <p:txBody>
          <a:bodyPr/>
          <a:lstStyle/>
          <a:p>
            <a:pPr>
              <a:buClr>
                <a:srgbClr val="FFFFFF"/>
              </a:buClr>
              <a:defRPr>
                <a:solidFill>
                  <a:srgbClr val="F5F5F5"/>
                </a:solidFill>
                <a:uFill>
                  <a:solidFill>
                    <a:srgbClr val="F5F5F5"/>
                  </a:solidFill>
                </a:uFill>
              </a:defRPr>
            </a:pPr>
            <a:r>
              <a:rPr>
                <a:solidFill>
                  <a:srgbClr val="FFFFFF"/>
                </a:solidFill>
                <a:uFill>
                  <a:solidFill>
                    <a:srgbClr val="FFFFFF"/>
                  </a:solidFill>
                </a:uFill>
              </a:rPr>
              <a:t>Dumnezeu a făcut pe om </a:t>
            </a:r>
            <a:r>
              <a:rPr b="1">
                <a:solidFill>
                  <a:schemeClr val="accent4">
                    <a:hueOff val="384618"/>
                    <a:satOff val="3869"/>
                    <a:lumOff val="5802"/>
                  </a:schemeClr>
                </a:solidFill>
                <a:uFill>
                  <a:solidFill>
                    <a:srgbClr val="FFFFFF"/>
                  </a:solidFill>
                </a:uFill>
              </a:rPr>
              <a:t>după chipul Său</a:t>
            </a:r>
            <a:r>
              <a:rPr>
                <a:solidFill>
                  <a:srgbClr val="FFFFFF"/>
                </a:solidFill>
                <a:uFill>
                  <a:solidFill>
                    <a:srgbClr val="FFFFFF"/>
                  </a:solidFill>
                </a:uFill>
              </a:rPr>
              <a:t>, l-a făcut după chipul lui Dumnezeu; parte bărbătească şi parte femeiască i-a făcut.</a:t>
            </a:r>
          </a:p>
        </p:txBody>
      </p:sp>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1"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22" name="Geneza 2:7"/>
          <p:cNvSpPr>
            <a:spLocks noGrp="1"/>
          </p:cNvSpPr>
          <p:nvPr>
            <p:ph type="title"/>
          </p:nvPr>
        </p:nvSpPr>
        <p:spPr>
          <a:xfrm>
            <a:off x="2451100" y="1079500"/>
            <a:ext cx="20154900" cy="1993900"/>
          </a:xfrm>
          <a:prstGeom prst="rect">
            <a:avLst/>
          </a:prstGeom>
        </p:spPr>
        <p:txBody>
          <a:bodyPr/>
          <a:lstStyle/>
          <a:p>
            <a:pPr>
              <a:defRPr>
                <a:solidFill>
                  <a:srgbClr val="FF9300"/>
                </a:solidFill>
              </a:defRPr>
            </a:pPr>
            <a:r>
              <a:t>Geneza 2:7</a:t>
            </a:r>
            <a:r>
              <a:rPr>
                <a:uFill>
                  <a:solidFill>
                    <a:srgbClr val="00F900"/>
                  </a:solidFill>
                </a:uFill>
              </a:rPr>
              <a:t/>
            </a:r>
            <a:br>
              <a:rPr>
                <a:uFill>
                  <a:solidFill>
                    <a:srgbClr val="00F900"/>
                  </a:solidFill>
                </a:uFill>
              </a:rPr>
            </a:br>
            <a:endParaRPr>
              <a:uFill>
                <a:solidFill>
                  <a:srgbClr val="00F900"/>
                </a:solidFill>
              </a:uFill>
            </a:endParaRPr>
          </a:p>
        </p:txBody>
      </p:sp>
      <p:sp>
        <p:nvSpPr>
          <p:cNvPr id="1523" name="Domnul Dumnezeu a făcut pe om din ţărâna pământului, i-a suflat în nări suflare de viaţă, şi omul s-a făcut astfel un suflet viu."/>
          <p:cNvSpPr>
            <a:spLocks noGrp="1"/>
          </p:cNvSpPr>
          <p:nvPr>
            <p:ph type="body" idx="1"/>
          </p:nvPr>
        </p:nvSpPr>
        <p:spPr>
          <a:xfrm>
            <a:off x="2451100" y="2997200"/>
            <a:ext cx="19507200" cy="10718800"/>
          </a:xfrm>
          <a:prstGeom prst="rect">
            <a:avLst/>
          </a:prstGeom>
        </p:spPr>
        <p:txBody>
          <a:bodyPr/>
          <a:lstStyle/>
          <a:p>
            <a:pPr>
              <a:buClr>
                <a:srgbClr val="FFFFFF"/>
              </a:buClr>
              <a:defRPr>
                <a:solidFill>
                  <a:srgbClr val="F5F5F5"/>
                </a:solidFill>
                <a:uFill>
                  <a:solidFill>
                    <a:srgbClr val="F5F5F5"/>
                  </a:solidFill>
                </a:uFill>
              </a:defRPr>
            </a:pPr>
            <a:r>
              <a:rPr>
                <a:solidFill>
                  <a:srgbClr val="FFFFFF"/>
                </a:solidFill>
                <a:uFill>
                  <a:solidFill>
                    <a:srgbClr val="FFFFFF"/>
                  </a:solidFill>
                </a:uFill>
              </a:rPr>
              <a:t>Domnul Dumnezeu a făcut pe om din </a:t>
            </a:r>
            <a:r>
              <a:rPr b="1">
                <a:solidFill>
                  <a:schemeClr val="accent4">
                    <a:hueOff val="384618"/>
                    <a:satOff val="3869"/>
                    <a:lumOff val="5802"/>
                  </a:schemeClr>
                </a:solidFill>
                <a:uFill>
                  <a:solidFill>
                    <a:srgbClr val="FFFFFF"/>
                  </a:solidFill>
                </a:uFill>
              </a:rPr>
              <a:t>ţărâna pământului</a:t>
            </a:r>
            <a:r>
              <a:rPr>
                <a:solidFill>
                  <a:srgbClr val="FFFFFF"/>
                </a:solidFill>
                <a:uFill>
                  <a:solidFill>
                    <a:srgbClr val="FFFFFF"/>
                  </a:solidFill>
                </a:uFill>
              </a:rPr>
              <a:t>, i-a suflat în nări suflare de viaţă, şi omul s-a făcut astfel </a:t>
            </a:r>
            <a:r>
              <a:rPr b="1">
                <a:solidFill>
                  <a:schemeClr val="accent4">
                    <a:hueOff val="384618"/>
                    <a:satOff val="3869"/>
                    <a:lumOff val="5802"/>
                  </a:schemeClr>
                </a:solidFill>
                <a:uFill>
                  <a:solidFill>
                    <a:srgbClr val="FFFFFF"/>
                  </a:solidFill>
                </a:uFill>
              </a:rPr>
              <a:t>un suflet viu.</a:t>
            </a:r>
          </a:p>
        </p:txBody>
      </p:sp>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28" name="Biblia"/>
          <p:cNvSpPr>
            <a:spLocks noGrp="1"/>
          </p:cNvSpPr>
          <p:nvPr>
            <p:ph type="title"/>
          </p:nvPr>
        </p:nvSpPr>
        <p:spPr>
          <a:xfrm>
            <a:off x="2438400" y="1117600"/>
            <a:ext cx="19913600" cy="1955800"/>
          </a:xfrm>
          <a:prstGeom prst="rect">
            <a:avLst/>
          </a:prstGeom>
        </p:spPr>
        <p:txBody>
          <a:bodyPr/>
          <a:lstStyle>
            <a:lvl1pPr>
              <a:defRPr>
                <a:solidFill>
                  <a:srgbClr val="FF9300"/>
                </a:solidFill>
              </a:defRPr>
            </a:lvl1pPr>
          </a:lstStyle>
          <a:p>
            <a:r>
              <a:t>Biblia</a:t>
            </a:r>
          </a:p>
        </p:txBody>
      </p:sp>
      <p:sp>
        <p:nvSpPr>
          <p:cNvPr id="1529" name="omul + suflare Divină = suflet viu"/>
          <p:cNvSpPr>
            <a:spLocks noGrp="1"/>
          </p:cNvSpPr>
          <p:nvPr>
            <p:ph type="body" sz="quarter" idx="1"/>
          </p:nvPr>
        </p:nvSpPr>
        <p:spPr>
          <a:xfrm>
            <a:off x="2438400" y="2997200"/>
            <a:ext cx="19481800" cy="2794000"/>
          </a:xfrm>
          <a:prstGeom prst="rect">
            <a:avLst/>
          </a:prstGeom>
        </p:spPr>
        <p:txBody>
          <a:bodyPr/>
          <a:lstStyle/>
          <a:p>
            <a:pPr>
              <a:buClr>
                <a:srgbClr val="B8EFC1"/>
              </a:buClr>
              <a:defRPr>
                <a:solidFill>
                  <a:srgbClr val="F5F5F5"/>
                </a:solidFill>
                <a:uFill>
                  <a:solidFill>
                    <a:srgbClr val="F5F5F5"/>
                  </a:solidFill>
                </a:uFill>
              </a:defRPr>
            </a:pPr>
            <a:r>
              <a:rPr b="1">
                <a:solidFill>
                  <a:srgbClr val="FFFB00"/>
                </a:solidFill>
                <a:uFill>
                  <a:solidFill>
                    <a:srgbClr val="FFFB00"/>
                  </a:solidFill>
                </a:uFill>
              </a:rPr>
              <a:t>omul</a:t>
            </a:r>
            <a:r>
              <a:rPr>
                <a:solidFill>
                  <a:srgbClr val="FFA900"/>
                </a:solidFill>
                <a:uFill>
                  <a:solidFill>
                    <a:srgbClr val="FFA900"/>
                  </a:solidFill>
                </a:uFill>
              </a:rPr>
              <a:t> </a:t>
            </a:r>
            <a:r>
              <a:rPr>
                <a:solidFill>
                  <a:srgbClr val="FFFFFF"/>
                </a:solidFill>
                <a:uFill>
                  <a:solidFill>
                    <a:srgbClr val="FFFFFF"/>
                  </a:solidFill>
                </a:uFill>
              </a:rPr>
              <a:t>+ suflare Divină = </a:t>
            </a:r>
            <a:r>
              <a:rPr b="1">
                <a:solidFill>
                  <a:srgbClr val="FF9300"/>
                </a:solidFill>
                <a:uFill>
                  <a:solidFill>
                    <a:srgbClr val="EC9E42"/>
                  </a:solidFill>
                </a:uFill>
              </a:rPr>
              <a:t>suflet viu</a:t>
            </a:r>
          </a:p>
        </p:txBody>
      </p:sp>
      <p:sp>
        <p:nvSpPr>
          <p:cNvPr id="1530" name="Evoluția Teistică"/>
          <p:cNvSpPr/>
          <p:nvPr/>
        </p:nvSpPr>
        <p:spPr>
          <a:xfrm>
            <a:off x="2476500" y="8893254"/>
            <a:ext cx="19913600" cy="14986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buClr>
                <a:srgbClr val="F5F5F5"/>
              </a:buClr>
              <a:defRPr sz="9600" b="1">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lvl1pPr>
          </a:lstStyle>
          <a:p>
            <a:r>
              <a:t>Evoluția Teistică</a:t>
            </a:r>
          </a:p>
        </p:txBody>
      </p:sp>
      <p:sp>
        <p:nvSpPr>
          <p:cNvPr id="1531" name="1 Corinteni 15:45a…"/>
          <p:cNvSpPr/>
          <p:nvPr/>
        </p:nvSpPr>
        <p:spPr>
          <a:xfrm>
            <a:off x="2438400" y="5418044"/>
            <a:ext cx="19481800" cy="27813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lnSpc>
                <a:spcPts val="4500"/>
              </a:lnSpc>
              <a:spcBef>
                <a:spcPts val="28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800">
                <a:solidFill>
                  <a:srgbClr val="FFFFFF"/>
                </a:solidFill>
                <a:uFill>
                  <a:solidFill>
                    <a:srgbClr val="FFFFFF"/>
                  </a:solidFill>
                </a:uFill>
              </a:rPr>
              <a:t>1 Corinteni 15:45a</a:t>
            </a:r>
          </a:p>
          <a:p>
            <a:pP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De aceea este scris: „</a:t>
            </a:r>
            <a:r>
              <a:rPr b="1">
                <a:solidFill>
                  <a:srgbClr val="FFFB00"/>
                </a:solidFill>
                <a:uFill>
                  <a:solidFill>
                    <a:srgbClr val="FFFFFF"/>
                  </a:solidFill>
                </a:uFill>
              </a:rPr>
              <a:t>Omul</a:t>
            </a:r>
            <a:r>
              <a:rPr>
                <a:solidFill>
                  <a:srgbClr val="FFFFFF"/>
                </a:solidFill>
                <a:uFill>
                  <a:solidFill>
                    <a:srgbClr val="FFFFFF"/>
                  </a:solidFill>
                </a:uFill>
              </a:rPr>
              <a:t> dintâi Adam a fost făcut un </a:t>
            </a:r>
            <a:r>
              <a:rPr b="1">
                <a:solidFill>
                  <a:schemeClr val="accent4">
                    <a:hueOff val="384618"/>
                    <a:satOff val="3869"/>
                    <a:lumOff val="5802"/>
                  </a:schemeClr>
                </a:solidFill>
                <a:uFill>
                  <a:solidFill>
                    <a:srgbClr val="FFFFFF"/>
                  </a:solidFill>
                </a:uFill>
              </a:rPr>
              <a:t>suflet viu</a:t>
            </a:r>
            <a:r>
              <a:rPr>
                <a:solidFill>
                  <a:srgbClr val="FFFFFF"/>
                </a:solidFill>
                <a:uFill>
                  <a:solidFill>
                    <a:srgbClr val="FFFFFF"/>
                  </a:solidFill>
                </a:uFill>
              </a:rPr>
              <a:t>”</a:t>
            </a:r>
          </a:p>
        </p:txBody>
      </p:sp>
      <p:sp>
        <p:nvSpPr>
          <p:cNvPr id="1532" name="creatură vie + suflare Divină = omul"/>
          <p:cNvSpPr/>
          <p:nvPr/>
        </p:nvSpPr>
        <p:spPr>
          <a:xfrm>
            <a:off x="2438400" y="10543988"/>
            <a:ext cx="20193000" cy="1143001"/>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4300"/>
              </a:spcBef>
              <a:buClr>
                <a:srgbClr val="FFFC79"/>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b="1">
                <a:solidFill>
                  <a:srgbClr val="FF9300"/>
                </a:solidFill>
                <a:uFill>
                  <a:solidFill>
                    <a:srgbClr val="EC9E42"/>
                  </a:solidFill>
                </a:uFill>
              </a:rPr>
              <a:t>creatură vie</a:t>
            </a:r>
            <a:r>
              <a:rPr b="1">
                <a:solidFill>
                  <a:srgbClr val="FFFC79"/>
                </a:solidFill>
                <a:uFill>
                  <a:solidFill>
                    <a:srgbClr val="FFFC79"/>
                  </a:solidFill>
                </a:uFill>
              </a:rPr>
              <a:t> </a:t>
            </a:r>
            <a:r>
              <a:rPr>
                <a:solidFill>
                  <a:srgbClr val="FFFFFF"/>
                </a:solidFill>
                <a:uFill>
                  <a:solidFill>
                    <a:srgbClr val="FFFFFF"/>
                  </a:solidFill>
                </a:uFill>
              </a:rPr>
              <a:t>+ suflare Divină = </a:t>
            </a:r>
            <a:r>
              <a:rPr b="1">
                <a:solidFill>
                  <a:srgbClr val="FFFB00"/>
                </a:solidFill>
                <a:uFill>
                  <a:solidFill>
                    <a:srgbClr val="FFFB00"/>
                  </a:solidFill>
                </a:uFill>
              </a:rPr>
              <a:t>omul</a:t>
            </a:r>
          </a:p>
        </p:txBody>
      </p:sp>
      <p:sp>
        <p:nvSpPr>
          <p:cNvPr id="1533" name="nephesh chayyah"/>
          <p:cNvSpPr/>
          <p:nvPr/>
        </p:nvSpPr>
        <p:spPr>
          <a:xfrm>
            <a:off x="3416300" y="11684000"/>
            <a:ext cx="5486400" cy="6731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lnSpc>
                <a:spcPts val="4500"/>
              </a:lnSpc>
              <a:spcBef>
                <a:spcPts val="26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400" b="1" i="1">
                <a:solidFill>
                  <a:srgbClr val="FFFFFF"/>
                </a:solidFill>
                <a:uFill>
                  <a:solidFill>
                    <a:srgbClr val="FFFFFF"/>
                  </a:solidFill>
                </a:uFill>
              </a:rPr>
              <a:t>nephesh chayyah</a:t>
            </a:r>
            <a:r>
              <a:rPr sz="4400" b="1">
                <a:solidFill>
                  <a:srgbClr val="FFFFFF"/>
                </a:solidFill>
                <a:uFill>
                  <a:solidFill>
                    <a:srgbClr val="FFFFFF"/>
                  </a:solidFill>
                </a:uFill>
              </a:rPr>
              <a:t> </a:t>
            </a:r>
          </a:p>
        </p:txBody>
      </p:sp>
      <p:grpSp>
        <p:nvGrpSpPr>
          <p:cNvPr id="1537" name="Group"/>
          <p:cNvGrpSpPr/>
          <p:nvPr/>
        </p:nvGrpSpPr>
        <p:grpSpPr>
          <a:xfrm rot="21187692">
            <a:off x="3878274" y="8800479"/>
            <a:ext cx="11022317" cy="3344150"/>
            <a:chOff x="0" y="0"/>
            <a:chExt cx="11022316" cy="3344149"/>
          </a:xfrm>
        </p:grpSpPr>
        <p:sp>
          <p:nvSpPr>
            <p:cNvPr id="1534" name="GREȘIT!"/>
            <p:cNvSpPr/>
            <p:nvPr/>
          </p:nvSpPr>
          <p:spPr>
            <a:xfrm>
              <a:off x="0" y="0"/>
              <a:ext cx="11022317" cy="3344150"/>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algn="ctr" defTabSz="914400">
                <a:buClr>
                  <a:srgbClr val="F5F5F5"/>
                </a:buClr>
                <a:defRPr sz="20000" b="1">
                  <a:solidFill>
                    <a:srgbClr val="FF4013"/>
                  </a:solidFill>
                  <a:effectLst>
                    <a:outerShdw blurRad="38100" dist="38100" dir="2700000" rotWithShape="0">
                      <a:srgbClr val="000000">
                        <a:alpha val="43137"/>
                      </a:srgbClr>
                    </a:outerShdw>
                  </a:effectLst>
                  <a:uFill>
                    <a:solidFill>
                      <a:srgbClr val="FF4013"/>
                    </a:solidFill>
                  </a:uFill>
                  <a:latin typeface="+mj-lt"/>
                  <a:ea typeface="+mj-ea"/>
                  <a:cs typeface="+mj-cs"/>
                  <a:sym typeface="Calibri"/>
                </a:defRPr>
              </a:lvl1pPr>
            </a:lstStyle>
            <a:p>
              <a:r>
                <a:t>GREȘIT!</a:t>
              </a:r>
            </a:p>
          </p:txBody>
        </p:sp>
        <p:pic>
          <p:nvPicPr>
            <p:cNvPr id="1535" name="Rectangle" descr="Rectangle"/>
            <p:cNvPicPr>
              <a:picLocks/>
            </p:cNvPicPr>
            <p:nvPr/>
          </p:nvPicPr>
          <p:blipFill>
            <a:blip r:embed="rId3">
              <a:extLst/>
            </a:blip>
            <a:stretch>
              <a:fillRect/>
            </a:stretch>
          </p:blipFill>
          <p:spPr>
            <a:xfrm>
              <a:off x="6765" y="367934"/>
              <a:ext cx="10768006" cy="2608282"/>
            </a:xfrm>
            <a:prstGeom prst="rect">
              <a:avLst/>
            </a:prstGeom>
            <a:effectLst/>
          </p:spPr>
        </p:pic>
      </p:grpSp>
      <p:sp>
        <p:nvSpPr>
          <p:cNvPr id="1538" name="Ebraică: nephesh chayyah…"/>
          <p:cNvSpPr/>
          <p:nvPr/>
        </p:nvSpPr>
        <p:spPr>
          <a:xfrm>
            <a:off x="10388600" y="4076700"/>
            <a:ext cx="10299700" cy="13716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400" b="1">
                <a:solidFill>
                  <a:srgbClr val="FFFFFF"/>
                </a:solidFill>
                <a:uFill>
                  <a:solidFill>
                    <a:srgbClr val="FFFFFF"/>
                  </a:solidFill>
                </a:uFill>
              </a:rPr>
              <a:t>Ebraică:</a:t>
            </a:r>
            <a:r>
              <a:rPr sz="4400" b="1" i="1">
                <a:solidFill>
                  <a:srgbClr val="FFFFFF"/>
                </a:solidFill>
                <a:uFill>
                  <a:solidFill>
                    <a:srgbClr val="FFFFFF"/>
                  </a:solidFill>
                </a:uFill>
              </a:rPr>
              <a:t> nephesh chayyah</a:t>
            </a:r>
            <a:r>
              <a:rPr sz="4400" b="1">
                <a:solidFill>
                  <a:srgbClr val="FFFFFF"/>
                </a:solidFill>
                <a:uFill>
                  <a:solidFill>
                    <a:srgbClr val="FFFFFF"/>
                  </a:solidFill>
                </a:uFill>
              </a:rPr>
              <a:t> </a:t>
            </a:r>
          </a:p>
          <a:p>
            <a:pPr algn="ctr" defTabSz="914400">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sz="4400">
                <a:solidFill>
                  <a:srgbClr val="FFFFFF"/>
                </a:solidFill>
                <a:uFill>
                  <a:solidFill>
                    <a:srgbClr val="FFFFFF"/>
                  </a:solidFill>
                </a:uFill>
              </a:rPr>
              <a:t>(și Gen. 1:20-21, 24; 2:19, 9:10)</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29">
                                            <p:bg/>
                                          </p:spTgt>
                                        </p:tgtEl>
                                        <p:attrNameLst>
                                          <p:attrName>style.visibility</p:attrName>
                                        </p:attrNameLst>
                                      </p:cBhvr>
                                      <p:to>
                                        <p:strVal val="visible"/>
                                      </p:to>
                                    </p:set>
                                    <p:animEffect transition="in" filter="wipe(left)">
                                      <p:cBhvr>
                                        <p:cTn id="7" dur="500"/>
                                        <p:tgtEl>
                                          <p:spTgt spid="1529">
                                            <p:bg/>
                                          </p:spTgt>
                                        </p:tgtEl>
                                      </p:cBhvr>
                                    </p:animEffect>
                                  </p:childTnLst>
                                </p:cTn>
                              </p:par>
                              <p:par>
                                <p:cTn id="8" presetID="22" presetClass="entr" presetSubtype="8" fill="hold" grpId="1" nodeType="withEffect">
                                  <p:stCondLst>
                                    <p:cond delay="0"/>
                                  </p:stCondLst>
                                  <p:iterate>
                                    <p:tmAbs val="0"/>
                                  </p:iterate>
                                  <p:childTnLst>
                                    <p:set>
                                      <p:cBhvr>
                                        <p:cTn id="9" fill="hold"/>
                                        <p:tgtEl>
                                          <p:spTgt spid="1529">
                                            <p:txEl>
                                              <p:pRg st="0" end="0"/>
                                            </p:txEl>
                                          </p:spTgt>
                                        </p:tgtEl>
                                        <p:attrNameLst>
                                          <p:attrName>style.visibility</p:attrName>
                                        </p:attrNameLst>
                                      </p:cBhvr>
                                      <p:to>
                                        <p:strVal val="visible"/>
                                      </p:to>
                                    </p:set>
                                    <p:animEffect transition="in" filter="wipe(left)">
                                      <p:cBhvr>
                                        <p:cTn id="10" dur="500"/>
                                        <p:tgtEl>
                                          <p:spTgt spid="152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2" nodeType="clickEffect">
                                  <p:stCondLst>
                                    <p:cond delay="0"/>
                                  </p:stCondLst>
                                  <p:iterate>
                                    <p:tmAbs val="0"/>
                                  </p:iterate>
                                  <p:childTnLst>
                                    <p:set>
                                      <p:cBhvr>
                                        <p:cTn id="14" fill="hold"/>
                                        <p:tgtEl>
                                          <p:spTgt spid="1538"/>
                                        </p:tgtEl>
                                        <p:attrNameLst>
                                          <p:attrName>style.visibility</p:attrName>
                                        </p:attrNameLst>
                                      </p:cBhvr>
                                      <p:to>
                                        <p:strVal val="visible"/>
                                      </p:to>
                                    </p:set>
                                    <p:animEffect transition="in" filter="wipe(up)">
                                      <p:cBhvr>
                                        <p:cTn id="15" dur="500"/>
                                        <p:tgtEl>
                                          <p:spTgt spid="15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3" nodeType="clickEffect">
                                  <p:stCondLst>
                                    <p:cond delay="0"/>
                                  </p:stCondLst>
                                  <p:iterate>
                                    <p:tmAbs val="0"/>
                                  </p:iterate>
                                  <p:childTnLst>
                                    <p:set>
                                      <p:cBhvr>
                                        <p:cTn id="19" fill="hold"/>
                                        <p:tgtEl>
                                          <p:spTgt spid="1531">
                                            <p:bg/>
                                          </p:spTgt>
                                        </p:tgtEl>
                                        <p:attrNameLst>
                                          <p:attrName>style.visibility</p:attrName>
                                        </p:attrNameLst>
                                      </p:cBhvr>
                                      <p:to>
                                        <p:strVal val="visible"/>
                                      </p:to>
                                    </p:set>
                                    <p:animEffect transition="in" filter="wipe(up)">
                                      <p:cBhvr>
                                        <p:cTn id="20" dur="500"/>
                                        <p:tgtEl>
                                          <p:spTgt spid="1531">
                                            <p:bg/>
                                          </p:spTgt>
                                        </p:tgtEl>
                                      </p:cBhvr>
                                    </p:animEffect>
                                  </p:childTnLst>
                                </p:cTn>
                              </p:par>
                              <p:par>
                                <p:cTn id="21" presetID="22" presetClass="entr" presetSubtype="1" fill="hold" grpId="3" nodeType="withEffect">
                                  <p:stCondLst>
                                    <p:cond delay="0"/>
                                  </p:stCondLst>
                                  <p:iterate>
                                    <p:tmAbs val="0"/>
                                  </p:iterate>
                                  <p:childTnLst>
                                    <p:set>
                                      <p:cBhvr>
                                        <p:cTn id="22" fill="hold"/>
                                        <p:tgtEl>
                                          <p:spTgt spid="1531">
                                            <p:txEl>
                                              <p:pRg st="0" end="0"/>
                                            </p:txEl>
                                          </p:spTgt>
                                        </p:tgtEl>
                                        <p:attrNameLst>
                                          <p:attrName>style.visibility</p:attrName>
                                        </p:attrNameLst>
                                      </p:cBhvr>
                                      <p:to>
                                        <p:strVal val="visible"/>
                                      </p:to>
                                    </p:set>
                                    <p:animEffect transition="in" filter="wipe(up)">
                                      <p:cBhvr>
                                        <p:cTn id="23" dur="500"/>
                                        <p:tgtEl>
                                          <p:spTgt spid="1531">
                                            <p:txEl>
                                              <p:pRg st="0" end="0"/>
                                            </p:txEl>
                                          </p:spTgt>
                                        </p:tgtEl>
                                      </p:cBhvr>
                                    </p:animEffect>
                                  </p:childTnLst>
                                </p:cTn>
                              </p:par>
                            </p:childTnLst>
                          </p:cTn>
                        </p:par>
                        <p:par>
                          <p:cTn id="24" fill="hold">
                            <p:stCondLst>
                              <p:cond delay="500"/>
                            </p:stCondLst>
                            <p:childTnLst>
                              <p:par>
                                <p:cTn id="25" presetID="22" presetClass="entr" presetSubtype="1" fill="hold" grpId="3" nodeType="afterEffect">
                                  <p:stCondLst>
                                    <p:cond delay="0"/>
                                  </p:stCondLst>
                                  <p:iterate>
                                    <p:tmAbs val="0"/>
                                  </p:iterate>
                                  <p:childTnLst>
                                    <p:set>
                                      <p:cBhvr>
                                        <p:cTn id="26" fill="hold"/>
                                        <p:tgtEl>
                                          <p:spTgt spid="1531">
                                            <p:txEl>
                                              <p:pRg st="1" end="1"/>
                                            </p:txEl>
                                          </p:spTgt>
                                        </p:tgtEl>
                                        <p:attrNameLst>
                                          <p:attrName>style.visibility</p:attrName>
                                        </p:attrNameLst>
                                      </p:cBhvr>
                                      <p:to>
                                        <p:strVal val="visible"/>
                                      </p:to>
                                    </p:set>
                                    <p:animEffect transition="in" filter="wipe(up)">
                                      <p:cBhvr>
                                        <p:cTn id="27" dur="500"/>
                                        <p:tgtEl>
                                          <p:spTgt spid="15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4" nodeType="clickEffect">
                                  <p:stCondLst>
                                    <p:cond delay="0"/>
                                  </p:stCondLst>
                                  <p:iterate>
                                    <p:tmAbs val="0"/>
                                  </p:iterate>
                                  <p:childTnLst>
                                    <p:set>
                                      <p:cBhvr>
                                        <p:cTn id="31" fill="hold"/>
                                        <p:tgtEl>
                                          <p:spTgt spid="1532"/>
                                        </p:tgtEl>
                                        <p:attrNameLst>
                                          <p:attrName>style.visibility</p:attrName>
                                        </p:attrNameLst>
                                      </p:cBhvr>
                                      <p:to>
                                        <p:strVal val="visible"/>
                                      </p:to>
                                    </p:set>
                                    <p:animEffect transition="in" filter="wipe(left)">
                                      <p:cBhvr>
                                        <p:cTn id="32" dur="500"/>
                                        <p:tgtEl>
                                          <p:spTgt spid="1532"/>
                                        </p:tgtEl>
                                      </p:cBhvr>
                                    </p:animEffect>
                                  </p:childTnLst>
                                </p:cTn>
                              </p:par>
                            </p:childTnLst>
                          </p:cTn>
                        </p:par>
                        <p:par>
                          <p:cTn id="33" fill="hold">
                            <p:stCondLst>
                              <p:cond delay="500"/>
                            </p:stCondLst>
                            <p:childTnLst>
                              <p:par>
                                <p:cTn id="34" presetID="22" presetClass="entr" presetSubtype="8" fill="hold" grpId="5" nodeType="afterEffect">
                                  <p:stCondLst>
                                    <p:cond delay="0"/>
                                  </p:stCondLst>
                                  <p:iterate>
                                    <p:tmAbs val="0"/>
                                  </p:iterate>
                                  <p:childTnLst>
                                    <p:set>
                                      <p:cBhvr>
                                        <p:cTn id="35" fill="hold"/>
                                        <p:tgtEl>
                                          <p:spTgt spid="1533"/>
                                        </p:tgtEl>
                                        <p:attrNameLst>
                                          <p:attrName>style.visibility</p:attrName>
                                        </p:attrNameLst>
                                      </p:cBhvr>
                                      <p:to>
                                        <p:strVal val="visible"/>
                                      </p:to>
                                    </p:set>
                                    <p:animEffect transition="in" filter="wipe(left)">
                                      <p:cBhvr>
                                        <p:cTn id="36" dur="500"/>
                                        <p:tgtEl>
                                          <p:spTgt spid="153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6" nodeType="clickEffect">
                                  <p:stCondLst>
                                    <p:cond delay="0"/>
                                  </p:stCondLst>
                                  <p:iterate>
                                    <p:tmAbs val="0"/>
                                  </p:iterate>
                                  <p:childTnLst>
                                    <p:set>
                                      <p:cBhvr>
                                        <p:cTn id="40" fill="hold"/>
                                        <p:tgtEl>
                                          <p:spTgt spid="1537"/>
                                        </p:tgtEl>
                                        <p:attrNameLst>
                                          <p:attrName>style.visibility</p:attrName>
                                        </p:attrNameLst>
                                      </p:cBhvr>
                                      <p:to>
                                        <p:strVal val="visible"/>
                                      </p:to>
                                    </p:set>
                                    <p:anim calcmode="lin" valueType="num">
                                      <p:cBhvr>
                                        <p:cTn id="41" dur="750" fill="hold"/>
                                        <p:tgtEl>
                                          <p:spTgt spid="1537"/>
                                        </p:tgtEl>
                                        <p:attrNameLst>
                                          <p:attrName>ppt_x</p:attrName>
                                        </p:attrNameLst>
                                      </p:cBhvr>
                                      <p:tavLst>
                                        <p:tav tm="0">
                                          <p:val>
                                            <p:strVal val="#ppt_x"/>
                                          </p:val>
                                        </p:tav>
                                        <p:tav tm="100000">
                                          <p:val>
                                            <p:strVal val="#ppt_x"/>
                                          </p:val>
                                        </p:tav>
                                      </p:tavLst>
                                    </p:anim>
                                    <p:anim calcmode="lin" valueType="num">
                                      <p:cBhvr>
                                        <p:cTn id="42" dur="750" fill="hold"/>
                                        <p:tgtEl>
                                          <p:spTgt spid="15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 grpId="1" build="p" animBg="1" advAuto="0"/>
      <p:bldP spid="1531" grpId="3" build="p" bldLvl="5" animBg="1" advAuto="0"/>
      <p:bldP spid="1532" grpId="4" animBg="1" advAuto="0"/>
      <p:bldP spid="1533" grpId="5" animBg="1" advAuto="0"/>
      <p:bldP spid="1537" grpId="6" animBg="1" advAuto="0"/>
      <p:bldP spid="1538" grpId="2"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41" name="Geneza 3:19"/>
          <p:cNvSpPr>
            <a:spLocks noGrp="1"/>
          </p:cNvSpPr>
          <p:nvPr>
            <p:ph type="title"/>
          </p:nvPr>
        </p:nvSpPr>
        <p:spPr>
          <a:xfrm>
            <a:off x="2413000" y="1117600"/>
            <a:ext cx="20193000" cy="1955800"/>
          </a:xfrm>
          <a:prstGeom prst="rect">
            <a:avLst/>
          </a:prstGeom>
        </p:spPr>
        <p:txBody>
          <a:bodyPr/>
          <a:lstStyle>
            <a:lvl1pPr>
              <a:defRPr>
                <a:solidFill>
                  <a:srgbClr val="FF9300"/>
                </a:solidFill>
              </a:defRPr>
            </a:lvl1pPr>
          </a:lstStyle>
          <a:p>
            <a:r>
              <a:t>Geneza 3:19</a:t>
            </a:r>
          </a:p>
        </p:txBody>
      </p:sp>
      <p:sp>
        <p:nvSpPr>
          <p:cNvPr id="1542" name="În sudoarea feţei tale să-ţi mănânci pâinea până te vei întoarce în pământ, căci din el ai fost luat, căci ţărână eşti şi în ţărână te vei întoarce."/>
          <p:cNvSpPr>
            <a:spLocks noGrp="1"/>
          </p:cNvSpPr>
          <p:nvPr>
            <p:ph type="body" idx="1"/>
          </p:nvPr>
        </p:nvSpPr>
        <p:spPr>
          <a:xfrm>
            <a:off x="2438400" y="2997200"/>
            <a:ext cx="19532600" cy="10718800"/>
          </a:xfrm>
          <a:prstGeom prst="rect">
            <a:avLst/>
          </a:prstGeom>
        </p:spPr>
        <p:txBody>
          <a:bodyPr/>
          <a:lstStyle/>
          <a:p>
            <a:pPr>
              <a:buClr>
                <a:srgbClr val="FFFFFF"/>
              </a:buClr>
              <a:defRPr>
                <a:solidFill>
                  <a:srgbClr val="F5F5F5"/>
                </a:solidFill>
                <a:uFill>
                  <a:solidFill>
                    <a:srgbClr val="F5F5F5"/>
                  </a:solidFill>
                </a:uFill>
              </a:defRPr>
            </a:pPr>
            <a:r>
              <a:rPr>
                <a:solidFill>
                  <a:srgbClr val="FFFFFF"/>
                </a:solidFill>
                <a:uFill>
                  <a:solidFill>
                    <a:srgbClr val="FFFFFF"/>
                  </a:solidFill>
                </a:uFill>
              </a:rPr>
              <a:t>În sudoarea feţei tale să-ţi mănânci pâinea </a:t>
            </a:r>
            <a:r>
              <a:rPr b="1">
                <a:solidFill>
                  <a:schemeClr val="accent4">
                    <a:hueOff val="384618"/>
                    <a:satOff val="3869"/>
                    <a:lumOff val="5802"/>
                  </a:schemeClr>
                </a:solidFill>
                <a:uFill>
                  <a:solidFill>
                    <a:srgbClr val="FFFFFF"/>
                  </a:solidFill>
                </a:uFill>
              </a:rPr>
              <a:t>până te vei întoarce în pământ</a:t>
            </a:r>
            <a:r>
              <a:rPr>
                <a:solidFill>
                  <a:srgbClr val="FFFFFF"/>
                </a:solidFill>
                <a:uFill>
                  <a:solidFill>
                    <a:srgbClr val="FFFFFF"/>
                  </a:solidFill>
                </a:uFill>
              </a:rPr>
              <a:t>, căci </a:t>
            </a:r>
            <a:r>
              <a:rPr b="1">
                <a:solidFill>
                  <a:schemeClr val="accent4">
                    <a:hueOff val="384618"/>
                    <a:satOff val="3869"/>
                    <a:lumOff val="5802"/>
                  </a:schemeClr>
                </a:solidFill>
                <a:uFill>
                  <a:solidFill>
                    <a:srgbClr val="FFFFFF"/>
                  </a:solidFill>
                </a:uFill>
              </a:rPr>
              <a:t>din el</a:t>
            </a:r>
            <a:r>
              <a:rPr>
                <a:solidFill>
                  <a:srgbClr val="FFFFFF"/>
                </a:solidFill>
                <a:uFill>
                  <a:solidFill>
                    <a:srgbClr val="FFFFFF"/>
                  </a:solidFill>
                </a:uFill>
              </a:rPr>
              <a:t> ai fost luat, căci ţărână eşti şi </a:t>
            </a:r>
            <a:r>
              <a:rPr b="1">
                <a:solidFill>
                  <a:schemeClr val="accent4">
                    <a:hueOff val="384618"/>
                    <a:satOff val="3869"/>
                    <a:lumOff val="5802"/>
                  </a:schemeClr>
                </a:solidFill>
                <a:uFill>
                  <a:solidFill>
                    <a:srgbClr val="FFFFFF"/>
                  </a:solidFill>
                </a:uFill>
              </a:rPr>
              <a:t>în ţărână te vei întoarce.</a:t>
            </a:r>
          </a:p>
        </p:txBody>
      </p:sp>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47" name="Geneza 2:20"/>
          <p:cNvSpPr>
            <a:spLocks noGrp="1"/>
          </p:cNvSpPr>
          <p:nvPr>
            <p:ph type="title"/>
          </p:nvPr>
        </p:nvSpPr>
        <p:spPr>
          <a:xfrm>
            <a:off x="2413000" y="1041400"/>
            <a:ext cx="20193000" cy="1955800"/>
          </a:xfrm>
          <a:prstGeom prst="rect">
            <a:avLst/>
          </a:prstGeom>
        </p:spPr>
        <p:txBody>
          <a:bodyPr/>
          <a:lstStyle>
            <a:lvl1pPr>
              <a:defRPr>
                <a:solidFill>
                  <a:srgbClr val="FF9300"/>
                </a:solidFill>
              </a:defRPr>
            </a:lvl1pPr>
          </a:lstStyle>
          <a:p>
            <a:r>
              <a:t>Geneza 2:20</a:t>
            </a:r>
          </a:p>
        </p:txBody>
      </p:sp>
      <p:sp>
        <p:nvSpPr>
          <p:cNvPr id="1548" name="Şi omul a pus nume tuturor vitelor, păsărilor cerului şi tuturor fiarelor câmpului, dar, pentru om, nu s-a găsit niciun ajutor care să i se potrivească."/>
          <p:cNvSpPr>
            <a:spLocks noGrp="1"/>
          </p:cNvSpPr>
          <p:nvPr>
            <p:ph type="body" sz="half" idx="1"/>
          </p:nvPr>
        </p:nvSpPr>
        <p:spPr>
          <a:xfrm>
            <a:off x="2413000" y="2997200"/>
            <a:ext cx="19532600" cy="4114800"/>
          </a:xfrm>
          <a:prstGeom prst="rect">
            <a:avLst/>
          </a:prstGeom>
        </p:spPr>
        <p:txBody>
          <a:bodyPr/>
          <a:lstStyle/>
          <a:p>
            <a:pPr>
              <a:defRPr sz="6800"/>
            </a:pPr>
            <a:r>
              <a:rPr sz="1200" b="1">
                <a:latin typeface="Arial"/>
                <a:ea typeface="Arial"/>
                <a:cs typeface="Arial"/>
                <a:sym typeface="Arial"/>
              </a:rPr>
              <a:t> </a:t>
            </a:r>
            <a:r>
              <a:t>Şi omul a pus nume tuturor vitelor, păsărilor cerului şi tuturor fiarelor câmpului, dar, pentru om, </a:t>
            </a:r>
            <a:r>
              <a:rPr b="1">
                <a:solidFill>
                  <a:schemeClr val="accent4">
                    <a:hueOff val="384618"/>
                    <a:satOff val="3869"/>
                    <a:lumOff val="5802"/>
                  </a:schemeClr>
                </a:solidFill>
              </a:rPr>
              <a:t>nu s-a găsit niciun ajutor care să i se potrivească</a:t>
            </a:r>
            <a:r>
              <a:t>.</a:t>
            </a:r>
          </a:p>
        </p:txBody>
      </p:sp>
      <p:sp>
        <p:nvSpPr>
          <p:cNvPr id="1549" name="Nu a mai fost alt om cu care Adam să se potrivească."/>
          <p:cNvSpPr/>
          <p:nvPr/>
        </p:nvSpPr>
        <p:spPr>
          <a:xfrm>
            <a:off x="2413000" y="8458200"/>
            <a:ext cx="19532600" cy="5207000"/>
          </a:xfrm>
          <a:prstGeom prst="rect">
            <a:avLst/>
          </a:prstGeom>
          <a:extLst>
            <a:ext uri="{C572A759-6A51-4108-AA02-DFA0A04FC94B}">
              <ma14:wrappingTextBoxFlag xmlns:ma14="http://schemas.microsoft.com/office/mac/drawingml/2011/main" val="1"/>
            </a:ext>
          </a:extLst>
        </p:spPr>
        <p:txBody>
          <a:bodyPr lIns="0" tIns="0" rIns="0" bIns="0"/>
          <a:lstStyle>
            <a:lvl1pPr algn="ctr" defTabSz="914400">
              <a:buClr>
                <a:srgbClr val="FFFFFF"/>
              </a:buClr>
              <a:buFont typeface="Boycott"/>
              <a:defRPr sz="9200" b="1">
                <a:solidFill>
                  <a:srgbClr val="F5EC00"/>
                </a:solidFill>
                <a:effectLst>
                  <a:outerShdw blurRad="38100" dist="38100" dir="2700000" rotWithShape="0">
                    <a:srgbClr val="000000">
                      <a:alpha val="43137"/>
                    </a:srgbClr>
                  </a:outerShdw>
                </a:effectLst>
                <a:uFill>
                  <a:solidFill>
                    <a:srgbClr val="F5EC00"/>
                  </a:solidFill>
                </a:uFill>
                <a:latin typeface="DejaVu Sans Condensed"/>
                <a:ea typeface="DejaVu Sans Condensed"/>
                <a:cs typeface="DejaVu Sans Condensed"/>
                <a:sym typeface="DejaVu Sans Condensed"/>
              </a:defRPr>
            </a:lvl1pPr>
          </a:lstStyle>
          <a:p>
            <a:r>
              <a:t>Nu a mai fost alt om cu care Adam să se potrivească.</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49"/>
                                        </p:tgtEl>
                                        <p:attrNameLst>
                                          <p:attrName>style.visibility</p:attrName>
                                        </p:attrNameLst>
                                      </p:cBhvr>
                                      <p:to>
                                        <p:strVal val="visible"/>
                                      </p:to>
                                    </p:set>
                                    <p:anim calcmode="lin" valueType="num">
                                      <p:cBhvr>
                                        <p:cTn id="7" dur="500" fill="hold"/>
                                        <p:tgtEl>
                                          <p:spTgt spid="1549"/>
                                        </p:tgtEl>
                                        <p:attrNameLst>
                                          <p:attrName>ppt_w</p:attrName>
                                        </p:attrNameLst>
                                      </p:cBhvr>
                                      <p:tavLst>
                                        <p:tav tm="0">
                                          <p:val>
                                            <p:fltVal val="0"/>
                                          </p:val>
                                        </p:tav>
                                        <p:tav tm="100000">
                                          <p:val>
                                            <p:strVal val="#ppt_w"/>
                                          </p:val>
                                        </p:tav>
                                      </p:tavLst>
                                    </p:anim>
                                    <p:anim calcmode="lin" valueType="num">
                                      <p:cBhvr>
                                        <p:cTn id="8" dur="500" fill="hold"/>
                                        <p:tgtEl>
                                          <p:spTgt spid="15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9"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54" name="Geneza 2:22"/>
          <p:cNvSpPr>
            <a:spLocks noGrp="1"/>
          </p:cNvSpPr>
          <p:nvPr>
            <p:ph type="title"/>
          </p:nvPr>
        </p:nvSpPr>
        <p:spPr>
          <a:xfrm>
            <a:off x="2438400" y="1130300"/>
            <a:ext cx="20167600" cy="1955800"/>
          </a:xfrm>
          <a:prstGeom prst="rect">
            <a:avLst/>
          </a:prstGeom>
        </p:spPr>
        <p:txBody>
          <a:bodyPr/>
          <a:lstStyle>
            <a:lvl1pPr>
              <a:defRPr>
                <a:solidFill>
                  <a:srgbClr val="FF9300"/>
                </a:solidFill>
              </a:defRPr>
            </a:lvl1pPr>
          </a:lstStyle>
          <a:p>
            <a:r>
              <a:t>Geneza 2:22</a:t>
            </a:r>
          </a:p>
        </p:txBody>
      </p:sp>
      <p:sp>
        <p:nvSpPr>
          <p:cNvPr id="1555" name="Din coasta pe care o luase din om, Domnul Dumnezeu a făcut o femeie şi a adus-o la om."/>
          <p:cNvSpPr>
            <a:spLocks noGrp="1"/>
          </p:cNvSpPr>
          <p:nvPr>
            <p:ph type="body" sz="half" idx="1"/>
          </p:nvPr>
        </p:nvSpPr>
        <p:spPr>
          <a:xfrm>
            <a:off x="2463800" y="2997200"/>
            <a:ext cx="19494500" cy="4191000"/>
          </a:xfrm>
          <a:prstGeom prst="rect">
            <a:avLst/>
          </a:prstGeom>
        </p:spPr>
        <p:txBody>
          <a:bodyPr/>
          <a:lstStyle/>
          <a:p>
            <a:r>
              <a:t>Din coasta pe care o luase din om, Domnul Dumnezeu a făcut o femeie şi a adus-o la om.</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0" name="Geneza 3:20"/>
          <p:cNvSpPr>
            <a:spLocks noGrp="1"/>
          </p:cNvSpPr>
          <p:nvPr>
            <p:ph type="title"/>
          </p:nvPr>
        </p:nvSpPr>
        <p:spPr>
          <a:xfrm>
            <a:off x="2438400" y="1041400"/>
            <a:ext cx="20167600" cy="1955800"/>
          </a:xfrm>
          <a:prstGeom prst="rect">
            <a:avLst/>
          </a:prstGeom>
        </p:spPr>
        <p:txBody>
          <a:bodyPr/>
          <a:lstStyle/>
          <a:p>
            <a:pPr>
              <a:defRPr>
                <a:solidFill>
                  <a:srgbClr val="FF9300"/>
                </a:solidFill>
              </a:defRPr>
            </a:pPr>
            <a:r>
              <a:t>Geneza 3:20</a:t>
            </a:r>
            <a:br/>
            <a:endParaRPr/>
          </a:p>
        </p:txBody>
      </p:sp>
      <p:sp>
        <p:nvSpPr>
          <p:cNvPr id="1561" name="Adam a pus nevestei sale numele Eva, căci ea a fost mama tuturor celor vii."/>
          <p:cNvSpPr>
            <a:spLocks noGrp="1"/>
          </p:cNvSpPr>
          <p:nvPr>
            <p:ph type="body" sz="half" idx="1"/>
          </p:nvPr>
        </p:nvSpPr>
        <p:spPr>
          <a:xfrm>
            <a:off x="2463800" y="2997200"/>
            <a:ext cx="19469100" cy="6832600"/>
          </a:xfrm>
          <a:prstGeom prst="rect">
            <a:avLst/>
          </a:prstGeom>
        </p:spPr>
        <p:txBody>
          <a:bodyPr/>
          <a:lstStyle/>
          <a:p>
            <a:pPr>
              <a:buClr>
                <a:srgbClr val="FFFFFF"/>
              </a:buClr>
              <a:defRPr>
                <a:solidFill>
                  <a:srgbClr val="F5F5F5"/>
                </a:solidFill>
                <a:uFill>
                  <a:solidFill>
                    <a:srgbClr val="F5F5F5"/>
                  </a:solidFill>
                </a:uFill>
              </a:defRPr>
            </a:pPr>
            <a:r>
              <a:rPr>
                <a:solidFill>
                  <a:srgbClr val="FFFFFF"/>
                </a:solidFill>
                <a:uFill>
                  <a:solidFill>
                    <a:srgbClr val="FFFFFF"/>
                  </a:solidFill>
                </a:uFill>
              </a:rPr>
              <a:t>Adam a pus nevestei sale numele </a:t>
            </a:r>
            <a:r>
              <a:rPr b="1">
                <a:solidFill>
                  <a:srgbClr val="FFFB00"/>
                </a:solidFill>
                <a:uFill>
                  <a:solidFill>
                    <a:srgbClr val="FFFFFF"/>
                  </a:solidFill>
                </a:uFill>
              </a:rPr>
              <a:t>Eva</a:t>
            </a:r>
            <a:r>
              <a:rPr>
                <a:solidFill>
                  <a:srgbClr val="FFFFFF"/>
                </a:solidFill>
                <a:uFill>
                  <a:solidFill>
                    <a:srgbClr val="FFFFFF"/>
                  </a:solidFill>
                </a:uFill>
              </a:rPr>
              <a:t>, căci ea a fost </a:t>
            </a:r>
            <a:r>
              <a:rPr>
                <a:solidFill>
                  <a:srgbClr val="FFFB00"/>
                </a:solidFill>
                <a:uFill>
                  <a:solidFill>
                    <a:srgbClr val="FFFFFF"/>
                  </a:solidFill>
                </a:uFill>
              </a:rPr>
              <a:t>mama tuturor celor vii. </a:t>
            </a:r>
          </a:p>
        </p:txBody>
      </p:sp>
      <p:sp>
        <p:nvSpPr>
          <p:cNvPr id="1562" name="1 Corinteni 15:45"/>
          <p:cNvSpPr/>
          <p:nvPr/>
        </p:nvSpPr>
        <p:spPr>
          <a:xfrm>
            <a:off x="2501900" y="7581900"/>
            <a:ext cx="20167600" cy="14986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lvl1pPr defTabSz="914400">
              <a:spcBef>
                <a:spcPts val="5700"/>
              </a:spcBef>
              <a:buClr>
                <a:srgbClr val="F5F5F5"/>
              </a:buClr>
              <a:defRPr sz="9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1 Corinteni 15:45</a:t>
            </a:r>
          </a:p>
        </p:txBody>
      </p:sp>
      <p:sp>
        <p:nvSpPr>
          <p:cNvPr id="1563" name="De aceea este scris: „Omul dintâi Adam a fost făcut un suflet viu”."/>
          <p:cNvSpPr/>
          <p:nvPr/>
        </p:nvSpPr>
        <p:spPr>
          <a:xfrm>
            <a:off x="2463800" y="9410700"/>
            <a:ext cx="19469100" cy="2209800"/>
          </a:xfrm>
          <a:prstGeom prst="rect">
            <a:avLst/>
          </a:prstGeom>
          <a:ln w="12700"/>
          <a:extLst>
            <a:ext uri="{C572A759-6A51-4108-AA02-DFA0A04FC94B}">
              <ma14:wrappingTextBoxFlag xmlns:ma14="http://schemas.microsoft.com/office/mac/drawingml/2011/main" val="1"/>
            </a:ext>
          </a:extLst>
        </p:spPr>
        <p:txBody>
          <a:bodyPr lIns="38100" tIns="38100" rIns="38100" bIns="38100">
            <a:spAutoFit/>
          </a:bodyPr>
          <a:lstStyle/>
          <a:p>
            <a:pPr defTabSz="914400">
              <a:spcBef>
                <a:spcPts val="4300"/>
              </a:spcBef>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De aceea este scris: „</a:t>
            </a:r>
            <a:r>
              <a:rPr b="1">
                <a:solidFill>
                  <a:srgbClr val="FFFB00"/>
                </a:solidFill>
                <a:uFill>
                  <a:solidFill>
                    <a:srgbClr val="FFFFFF"/>
                  </a:solidFill>
                </a:uFill>
              </a:rPr>
              <a:t>Omul dintâi Adam</a:t>
            </a:r>
            <a:r>
              <a:rPr>
                <a:solidFill>
                  <a:srgbClr val="FFFFFF"/>
                </a:solidFill>
                <a:uFill>
                  <a:solidFill>
                    <a:srgbClr val="FFFFFF"/>
                  </a:solidFill>
                </a:uFill>
              </a:rPr>
              <a:t> a fost făcut un suflet viu”.</a:t>
            </a:r>
          </a:p>
        </p:txBody>
      </p:sp>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68" name="image57.jpg" descr="image57.jpg"/>
          <p:cNvPicPr>
            <a:picLocks noChangeAspect="1"/>
          </p:cNvPicPr>
          <p:nvPr/>
        </p:nvPicPr>
        <p:blipFill>
          <a:blip r:embed="rId3">
            <a:extLst/>
          </a:blip>
          <a:stretch>
            <a:fillRect/>
          </a:stretch>
        </p:blipFill>
        <p:spPr>
          <a:xfrm>
            <a:off x="-127000" y="0"/>
            <a:ext cx="24384000" cy="13716000"/>
          </a:xfrm>
          <a:prstGeom prst="rect">
            <a:avLst/>
          </a:prstGeom>
          <a:ln w="25400"/>
        </p:spPr>
      </p:pic>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1" name="Hardgrunge_2.jpg" descr="Hardgrunge_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052" name="Rounded Rectangle"/>
          <p:cNvSpPr/>
          <p:nvPr/>
        </p:nvSpPr>
        <p:spPr>
          <a:xfrm>
            <a:off x="3213100" y="4622800"/>
            <a:ext cx="17945100" cy="6362700"/>
          </a:xfrm>
          <a:prstGeom prst="roundRect">
            <a:avLst>
              <a:gd name="adj" fmla="val 2994"/>
            </a:avLst>
          </a:prstGeom>
          <a:solidFill>
            <a:srgbClr val="EC9E42"/>
          </a:solidFill>
          <a:ln w="25400">
            <a:solidFill>
              <a:srgbClr val="000000"/>
            </a:solidFill>
            <a:miter lim="400000"/>
          </a:ln>
        </p:spPr>
        <p:txBody>
          <a:bodyPr lIns="38100" tIns="38100" rIns="38100" bIns="38100"/>
          <a:lstStyle/>
          <a:p>
            <a:pPr algn="ctr" defTabSz="914400">
              <a:buClr>
                <a:srgbClr val="000000"/>
              </a:buClr>
              <a:defRPr sz="5600">
                <a:solidFill>
                  <a:srgbClr val="F6A029"/>
                </a:solidFill>
                <a:uFill>
                  <a:solidFill>
                    <a:srgbClr val="F6A029"/>
                  </a:solidFill>
                </a:uFill>
                <a:latin typeface="Gill Sans"/>
                <a:ea typeface="Gill Sans"/>
                <a:cs typeface="Gill Sans"/>
                <a:sym typeface="Gill Sans"/>
              </a:defRPr>
            </a:pPr>
            <a:endParaRPr/>
          </a:p>
        </p:txBody>
      </p:sp>
      <p:sp>
        <p:nvSpPr>
          <p:cNvPr id="1053" name="Biblical view -- 42%…"/>
          <p:cNvSpPr/>
          <p:nvPr/>
        </p:nvSpPr>
        <p:spPr>
          <a:xfrm>
            <a:off x="3886689" y="5029200"/>
            <a:ext cx="16598901" cy="5549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spcBef>
                <a:spcPts val="7000"/>
              </a:spcBef>
              <a:buClr>
                <a:srgbClr val="000000"/>
              </a:buClr>
              <a:defRPr sz="8300" b="1">
                <a:solidFill>
                  <a:srgbClr val="C6E070"/>
                </a:solidFill>
                <a:effectLst>
                  <a:outerShdw blurRad="38100" dist="38100" dir="2700000" rotWithShape="0">
                    <a:srgbClr val="000000">
                      <a:alpha val="43137"/>
                    </a:srgbClr>
                  </a:outerShdw>
                </a:effectLst>
                <a:uFill>
                  <a:solidFill>
                    <a:srgbClr val="C6E070"/>
                  </a:solidFill>
                </a:uFill>
                <a:latin typeface="DejaVu Sans Condensed"/>
                <a:ea typeface="DejaVu Sans Condensed"/>
                <a:cs typeface="DejaVu Sans Condensed"/>
                <a:sym typeface="DejaVu Sans Condensed"/>
              </a:defRPr>
            </a:pPr>
            <a:r>
              <a:t>Biblical view -- 42%</a:t>
            </a:r>
          </a:p>
          <a:p>
            <a:pPr algn="ctr" defTabSz="914400">
              <a:spcBef>
                <a:spcPts val="7000"/>
              </a:spcBef>
              <a:buClr>
                <a:srgbClr val="000000"/>
              </a:buClr>
              <a:defRPr sz="8300" b="1">
                <a:solidFill>
                  <a:srgbClr val="4E823C"/>
                </a:solidFill>
                <a:effectLst>
                  <a:outerShdw blurRad="38100" dist="38100" dir="2700000" rotWithShape="0">
                    <a:srgbClr val="000000">
                      <a:alpha val="43137"/>
                    </a:srgbClr>
                  </a:outerShdw>
                </a:effectLst>
                <a:uFill>
                  <a:solidFill>
                    <a:srgbClr val="4E823C"/>
                  </a:solidFill>
                </a:uFill>
                <a:latin typeface="DejaVu Sans Condensed"/>
                <a:ea typeface="DejaVu Sans Condensed"/>
                <a:cs typeface="DejaVu Sans Condensed"/>
                <a:sym typeface="DejaVu Sans Condensed"/>
              </a:defRPr>
            </a:pPr>
            <a:r>
              <a:t>Theistic evolution view -- 31%</a:t>
            </a:r>
          </a:p>
          <a:p>
            <a:pPr algn="ctr" defTabSz="914400">
              <a:spcBef>
                <a:spcPts val="7000"/>
              </a:spcBef>
              <a:buClr>
                <a:srgbClr val="000000"/>
              </a:buClr>
              <a:defRPr sz="8300" b="1">
                <a:solidFill>
                  <a:srgbClr val="7ADD39"/>
                </a:solidFill>
                <a:effectLst>
                  <a:outerShdw blurRad="38100" dist="38100" dir="2700000" rotWithShape="0">
                    <a:srgbClr val="000000">
                      <a:alpha val="43137"/>
                    </a:srgbClr>
                  </a:outerShdw>
                </a:effectLst>
                <a:uFill>
                  <a:solidFill>
                    <a:srgbClr val="7ADD39"/>
                  </a:solidFill>
                </a:uFill>
                <a:latin typeface="DejaVu Sans Condensed"/>
                <a:ea typeface="DejaVu Sans Condensed"/>
                <a:cs typeface="DejaVu Sans Condensed"/>
                <a:sym typeface="DejaVu Sans Condensed"/>
              </a:defRPr>
            </a:pPr>
            <a:r>
              <a:t>Atheist view -- 19%</a:t>
            </a:r>
          </a:p>
        </p:txBody>
      </p:sp>
      <p:pic>
        <p:nvPicPr>
          <p:cNvPr id="1054" name="Screen Shot 2014-06-04 at 9.05.59 PM.png" descr="Screen Shot 2014-06-04 at 9.05.59 PM.png"/>
          <p:cNvPicPr>
            <a:picLocks noChangeAspect="1"/>
          </p:cNvPicPr>
          <p:nvPr/>
        </p:nvPicPr>
        <p:blipFill>
          <a:blip r:embed="rId4">
            <a:extLst/>
          </a:blip>
          <a:stretch>
            <a:fillRect/>
          </a:stretch>
        </p:blipFill>
        <p:spPr>
          <a:xfrm>
            <a:off x="2425700" y="4096170"/>
            <a:ext cx="19519900" cy="8115360"/>
          </a:xfrm>
          <a:prstGeom prst="rect">
            <a:avLst/>
          </a:prstGeom>
          <a:ln w="12700">
            <a:miter lim="400000"/>
          </a:ln>
        </p:spPr>
      </p:pic>
      <p:sp>
        <p:nvSpPr>
          <p:cNvPr id="1055" name="Păreri americane referitoare la originile umane (Sondaj Gallup, Iunie 2014)"/>
          <p:cNvSpPr/>
          <p:nvPr/>
        </p:nvSpPr>
        <p:spPr>
          <a:xfrm>
            <a:off x="2191288" y="576385"/>
            <a:ext cx="20828001" cy="3487616"/>
          </a:xfrm>
          <a:prstGeom prst="rect">
            <a:avLst/>
          </a:prstGeom>
          <a:ln w="12700"/>
          <a:extLst>
            <a:ext uri="{C572A759-6A51-4108-AA02-DFA0A04FC94B}">
              <ma14:wrappingTextBoxFlag xmlns:ma14="http://schemas.microsoft.com/office/mac/drawingml/2011/main" val="1"/>
            </a:ext>
          </a:extLst>
        </p:spPr>
        <p:txBody>
          <a:bodyPr lIns="38100" tIns="38100" rIns="38100" bIns="38100"/>
          <a:lstStyle/>
          <a:p>
            <a:pPr algn="ctr" defTabSz="914400">
              <a:lnSpc>
                <a:spcPct val="90000"/>
              </a:lnSpc>
              <a:defRPr sz="86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Păreri americane referitoare la originile umane</a:t>
            </a:r>
          </a:p>
          <a:p>
            <a:pPr algn="ctr" defTabSz="914400">
              <a:lnSpc>
                <a:spcPct val="90000"/>
              </a:lnSpc>
              <a:defRPr sz="6100" b="1">
                <a:solidFill>
                  <a:srgbClr val="FF9300"/>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pPr>
            <a:r>
              <a:t>(Sondaj Gallup, Iunie 2014)</a:t>
            </a:r>
          </a:p>
        </p:txBody>
      </p:sp>
      <p:sp>
        <p:nvSpPr>
          <p:cNvPr id="1056" name="Ateistă"/>
          <p:cNvSpPr/>
          <p:nvPr/>
        </p:nvSpPr>
        <p:spPr>
          <a:xfrm>
            <a:off x="4326257" y="9455616"/>
            <a:ext cx="2162771"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5600">
                <a:uFill>
                  <a:solidFill>
                    <a:srgbClr val="000000"/>
                  </a:solidFill>
                </a:uFill>
                <a:latin typeface="+mj-lt"/>
                <a:ea typeface="+mj-ea"/>
                <a:cs typeface="+mj-cs"/>
                <a:sym typeface="Calibri"/>
              </a:defRPr>
            </a:lvl1pPr>
          </a:lstStyle>
          <a:p>
            <a:r>
              <a:t>Ateistă</a:t>
            </a:r>
          </a:p>
        </p:txBody>
      </p:sp>
      <p:sp>
        <p:nvSpPr>
          <p:cNvPr id="1057" name="Evoluție teistică"/>
          <p:cNvSpPr/>
          <p:nvPr/>
        </p:nvSpPr>
        <p:spPr>
          <a:xfrm>
            <a:off x="3865932" y="7837065"/>
            <a:ext cx="5218014"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5600">
                <a:uFill>
                  <a:solidFill>
                    <a:srgbClr val="000000"/>
                  </a:solidFill>
                </a:uFill>
                <a:latin typeface="+mj-lt"/>
                <a:ea typeface="+mj-ea"/>
                <a:cs typeface="+mj-cs"/>
                <a:sym typeface="Calibri"/>
              </a:defRPr>
            </a:lvl1pPr>
          </a:lstStyle>
          <a:p>
            <a:r>
              <a:t>Evoluție teistică</a:t>
            </a:r>
          </a:p>
        </p:txBody>
      </p:sp>
      <p:sp>
        <p:nvSpPr>
          <p:cNvPr id="1058" name="Punct de vedere biblic"/>
          <p:cNvSpPr/>
          <p:nvPr/>
        </p:nvSpPr>
        <p:spPr>
          <a:xfrm>
            <a:off x="3019209" y="5941999"/>
            <a:ext cx="6478241"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5600">
                <a:uFill>
                  <a:solidFill>
                    <a:srgbClr val="000000"/>
                  </a:solidFill>
                </a:uFill>
                <a:latin typeface="+mj-lt"/>
                <a:ea typeface="+mj-ea"/>
                <a:cs typeface="+mj-cs"/>
                <a:sym typeface="Calibri"/>
              </a:defRPr>
            </a:lvl1pPr>
          </a:lstStyle>
          <a:p>
            <a:r>
              <a:t>Punct de vedere biblic</a:t>
            </a:r>
          </a:p>
        </p:txBody>
      </p:sp>
      <p:sp>
        <p:nvSpPr>
          <p:cNvPr id="1059" name="50% din americani cred că noi am  evoluat din “maimuțe”"/>
          <p:cNvSpPr/>
          <p:nvPr/>
        </p:nvSpPr>
        <p:spPr>
          <a:xfrm>
            <a:off x="5863189" y="11791950"/>
            <a:ext cx="15348782" cy="939800"/>
          </a:xfrm>
          <a:prstGeom prst="rect">
            <a:avLst/>
          </a:prstGeom>
          <a:solidFill>
            <a:srgbClr val="007600"/>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defTabSz="914400">
              <a:buClr>
                <a:srgbClr val="000000"/>
              </a:buClr>
              <a:defRPr sz="5600">
                <a:solidFill>
                  <a:srgbClr val="FFFB00"/>
                </a:solidFill>
                <a:uFill>
                  <a:solidFill>
                    <a:srgbClr val="FFFB00"/>
                  </a:solidFill>
                </a:uFill>
                <a:latin typeface="+mj-lt"/>
                <a:ea typeface="+mj-ea"/>
                <a:cs typeface="+mj-cs"/>
                <a:sym typeface="Calibri"/>
              </a:defRPr>
            </a:pPr>
            <a:r>
              <a:t> </a:t>
            </a:r>
            <a:r>
              <a:rPr sz="5000"/>
              <a:t>50% din americani cred că noi am  evoluat din “maimuțe” </a:t>
            </a:r>
            <a:r>
              <a:t> </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058"/>
                                        </p:tgtEl>
                                        <p:attrNameLst>
                                          <p:attrName>style.visibility</p:attrName>
                                        </p:attrNameLst>
                                      </p:cBhvr>
                                      <p:to>
                                        <p:strVal val="visible"/>
                                      </p:to>
                                    </p:set>
                                    <p:animEffect transition="in" filter="fade">
                                      <p:cBhvr>
                                        <p:cTn id="7" dur="500"/>
                                        <p:tgtEl>
                                          <p:spTgt spid="1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057"/>
                                        </p:tgtEl>
                                        <p:attrNameLst>
                                          <p:attrName>style.visibility</p:attrName>
                                        </p:attrNameLst>
                                      </p:cBhvr>
                                      <p:to>
                                        <p:strVal val="visible"/>
                                      </p:to>
                                    </p:set>
                                    <p:animEffect transition="in" filter="fade">
                                      <p:cBhvr>
                                        <p:cTn id="12" dur="500"/>
                                        <p:tgtEl>
                                          <p:spTgt spid="10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056"/>
                                        </p:tgtEl>
                                        <p:attrNameLst>
                                          <p:attrName>style.visibility</p:attrName>
                                        </p:attrNameLst>
                                      </p:cBhvr>
                                      <p:to>
                                        <p:strVal val="visible"/>
                                      </p:to>
                                    </p:set>
                                    <p:animEffect transition="in" filter="fade">
                                      <p:cBhvr>
                                        <p:cTn id="17" dur="500"/>
                                        <p:tgtEl>
                                          <p:spTgt spid="1056"/>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4" nodeType="clickEffect">
                                  <p:stCondLst>
                                    <p:cond delay="0"/>
                                  </p:stCondLst>
                                  <p:iterate>
                                    <p:tmAbs val="0"/>
                                  </p:iterate>
                                  <p:childTnLst>
                                    <p:set>
                                      <p:cBhvr>
                                        <p:cTn id="21" fill="hold"/>
                                        <p:tgtEl>
                                          <p:spTgt spid="1059"/>
                                        </p:tgtEl>
                                        <p:attrNameLst>
                                          <p:attrName>style.visibility</p:attrName>
                                        </p:attrNameLst>
                                      </p:cBhvr>
                                      <p:to>
                                        <p:strVal val="visible"/>
                                      </p:to>
                                    </p:set>
                                    <p:anim calcmode="lin" valueType="num">
                                      <p:cBhvr>
                                        <p:cTn id="22" dur="500" fill="hold"/>
                                        <p:tgtEl>
                                          <p:spTgt spid="1059"/>
                                        </p:tgtEl>
                                        <p:attrNameLst>
                                          <p:attrName>ppt_w</p:attrName>
                                        </p:attrNameLst>
                                      </p:cBhvr>
                                      <p:tavLst>
                                        <p:tav tm="0">
                                          <p:val>
                                            <p:fltVal val="0"/>
                                          </p:val>
                                        </p:tav>
                                        <p:tav tm="100000">
                                          <p:val>
                                            <p:strVal val="#ppt_w"/>
                                          </p:val>
                                        </p:tav>
                                      </p:tavLst>
                                    </p:anim>
                                    <p:anim calcmode="lin" valueType="num">
                                      <p:cBhvr>
                                        <p:cTn id="23" dur="500" fill="hold"/>
                                        <p:tgtEl>
                                          <p:spTgt spid="10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3" animBg="1" advAuto="0"/>
      <p:bldP spid="1057" grpId="2" animBg="1" advAuto="0"/>
      <p:bldP spid="1058" grpId="1" animBg="1" advAuto="0"/>
      <p:bldP spid="1059" grpId="4"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0"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71" name="Acts 17:24, 26"/>
          <p:cNvSpPr>
            <a:spLocks noGrp="1"/>
          </p:cNvSpPr>
          <p:nvPr>
            <p:ph type="title"/>
          </p:nvPr>
        </p:nvSpPr>
        <p:spPr>
          <a:xfrm>
            <a:off x="2413000" y="1155700"/>
            <a:ext cx="19545300" cy="1993900"/>
          </a:xfrm>
          <a:prstGeom prst="rect">
            <a:avLst/>
          </a:prstGeom>
        </p:spPr>
        <p:txBody>
          <a:bodyPr/>
          <a:lstStyle>
            <a:lvl1pPr>
              <a:defRPr b="1">
                <a:solidFill>
                  <a:srgbClr val="FF9300"/>
                </a:solidFill>
                <a:uFill>
                  <a:solidFill>
                    <a:srgbClr val="FF9300"/>
                  </a:solidFill>
                </a:uFill>
                <a:latin typeface="DejaVu Sans Condensed"/>
                <a:ea typeface="DejaVu Sans Condensed"/>
                <a:cs typeface="DejaVu Sans Condensed"/>
                <a:sym typeface="DejaVu Sans Condensed"/>
              </a:defRPr>
            </a:lvl1pPr>
          </a:lstStyle>
          <a:p>
            <a:r>
              <a:t>Acts 17:24, 26</a:t>
            </a:r>
          </a:p>
        </p:txBody>
      </p:sp>
      <p:sp>
        <p:nvSpPr>
          <p:cNvPr id="1572" name="24 Dumnezeu care a făcut lumea şi tot ce este în ea . . .…"/>
          <p:cNvSpPr>
            <a:spLocks noGrp="1"/>
          </p:cNvSpPr>
          <p:nvPr>
            <p:ph type="body" idx="1"/>
          </p:nvPr>
        </p:nvSpPr>
        <p:spPr>
          <a:xfrm>
            <a:off x="2413000" y="3213100"/>
            <a:ext cx="20510735" cy="6527800"/>
          </a:xfrm>
          <a:prstGeom prst="rect">
            <a:avLst/>
          </a:prstGeom>
        </p:spPr>
        <p:txBody>
          <a:bodyPr/>
          <a:lstStyle/>
          <a:p>
            <a:r>
              <a:rPr sz="3600"/>
              <a:t>24</a:t>
            </a:r>
            <a:r>
              <a:t> Dumnezeu care a făcut lumea şi tot ce este în ea . . .</a:t>
            </a:r>
          </a:p>
          <a:p>
            <a:pPr>
              <a:spcBef>
                <a:spcPts val="4300"/>
              </a:spcBef>
            </a:pPr>
            <a:r>
              <a:rPr sz="3600"/>
              <a:t>26</a:t>
            </a:r>
            <a:r>
              <a:t> El a făcut ca </a:t>
            </a:r>
            <a:r>
              <a:rPr b="1">
                <a:solidFill>
                  <a:schemeClr val="accent4">
                    <a:hueOff val="384618"/>
                    <a:satOff val="3869"/>
                    <a:lumOff val="5802"/>
                  </a:schemeClr>
                </a:solidFill>
              </a:rPr>
              <a:t>toţi oamenii, ieşiţi dintr-unul singur</a:t>
            </a:r>
            <a:r>
              <a:t>, să locuiască pe toată faţa pământului; …</a:t>
            </a:r>
          </a:p>
        </p:txBody>
      </p:sp>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8" name="Group"/>
          <p:cNvGrpSpPr/>
          <p:nvPr/>
        </p:nvGrpSpPr>
        <p:grpSpPr>
          <a:xfrm>
            <a:off x="10930146" y="2493010"/>
            <a:ext cx="11193254" cy="1656080"/>
            <a:chOff x="0" y="3810"/>
            <a:chExt cx="11193253" cy="1656079"/>
          </a:xfrm>
        </p:grpSpPr>
        <p:sp>
          <p:nvSpPr>
            <p:cNvPr id="1576" name="ADAM ȘI EVA"/>
            <p:cNvSpPr/>
            <p:nvPr/>
          </p:nvSpPr>
          <p:spPr>
            <a:xfrm>
              <a:off x="0" y="215899"/>
              <a:ext cx="4876800"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lnSpc>
                  <a:spcPct val="70000"/>
                </a:lnSpc>
                <a:defRPr sz="7200">
                  <a:solidFill>
                    <a:srgbClr val="FFFFFF"/>
                  </a:solidFill>
                  <a:latin typeface="Avenir Next Condensed"/>
                  <a:ea typeface="Avenir Next Condensed"/>
                  <a:cs typeface="Avenir Next Condensed"/>
                  <a:sym typeface="Avenir Next Condensed"/>
                </a:defRPr>
              </a:pPr>
              <a:r>
                <a:t>ADAM ȘI EVA</a:t>
              </a:r>
            </a:p>
          </p:txBody>
        </p:sp>
        <p:sp>
          <p:nvSpPr>
            <p:cNvPr id="1577" name="1 Corinteni 15:45…"/>
            <p:cNvSpPr/>
            <p:nvPr/>
          </p:nvSpPr>
          <p:spPr>
            <a:xfrm>
              <a:off x="4614653" y="3809"/>
              <a:ext cx="6578601"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1 Corinteni 15:45</a:t>
              </a:r>
            </a:p>
            <a:p>
              <a:pPr algn="r" defTabSz="825500">
                <a:lnSpc>
                  <a:spcPct val="80000"/>
                </a:lnSpc>
                <a:defRPr sz="5600">
                  <a:solidFill>
                    <a:srgbClr val="FFFFFF"/>
                  </a:solidFill>
                  <a:latin typeface="+mj-lt"/>
                  <a:ea typeface="+mj-ea"/>
                  <a:cs typeface="+mj-cs"/>
                  <a:sym typeface="Calibri"/>
                </a:defRPr>
              </a:pPr>
              <a:r>
                <a:t>Geneza 3:20</a:t>
              </a:r>
            </a:p>
          </p:txBody>
        </p:sp>
      </p:grpSp>
      <p:grpSp>
        <p:nvGrpSpPr>
          <p:cNvPr id="1581" name="Group"/>
          <p:cNvGrpSpPr/>
          <p:nvPr/>
        </p:nvGrpSpPr>
        <p:grpSpPr>
          <a:xfrm>
            <a:off x="10883900" y="4273549"/>
            <a:ext cx="11239500" cy="1346201"/>
            <a:chOff x="0" y="6349"/>
            <a:chExt cx="11239500" cy="1346200"/>
          </a:xfrm>
        </p:grpSpPr>
        <p:sp>
          <p:nvSpPr>
            <p:cNvPr id="1579" name="FII ȘI FIICE"/>
            <p:cNvSpPr/>
            <p:nvPr/>
          </p:nvSpPr>
          <p:spPr>
            <a:xfrm>
              <a:off x="0" y="6349"/>
              <a:ext cx="7244034"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90000"/>
                </a:lnSpc>
                <a:defRPr sz="7200">
                  <a:solidFill>
                    <a:srgbClr val="FFFFFF"/>
                  </a:solidFill>
                  <a:latin typeface="Avenir Next Condensed"/>
                  <a:ea typeface="Avenir Next Condensed"/>
                  <a:cs typeface="Avenir Next Condensed"/>
                  <a:sym typeface="Avenir Next Condensed"/>
                </a:defRPr>
              </a:lvl1pPr>
            </a:lstStyle>
            <a:p>
              <a:r>
                <a:t>FII ȘI FIICE</a:t>
              </a:r>
            </a:p>
          </p:txBody>
        </p:sp>
        <p:sp>
          <p:nvSpPr>
            <p:cNvPr id="1580" name="Geneza 5:4"/>
            <p:cNvSpPr/>
            <p:nvPr/>
          </p:nvSpPr>
          <p:spPr>
            <a:xfrm>
              <a:off x="4660900" y="19050"/>
              <a:ext cx="6578600"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Geneza 5:4</a:t>
              </a:r>
            </a:p>
          </p:txBody>
        </p:sp>
      </p:grpSp>
      <p:sp>
        <p:nvSpPr>
          <p:cNvPr id="1582" name="PERSPECTIVA BIBLICĂ"/>
          <p:cNvSpPr/>
          <p:nvPr/>
        </p:nvSpPr>
        <p:spPr>
          <a:xfrm>
            <a:off x="11548039" y="787400"/>
            <a:ext cx="11087101"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70000"/>
              </a:lnSpc>
              <a:defRPr sz="9600" b="1">
                <a:solidFill>
                  <a:srgbClr val="79E0F6"/>
                </a:solidFill>
                <a:latin typeface="Avenir Next Condensed"/>
                <a:ea typeface="Avenir Next Condensed"/>
                <a:cs typeface="Avenir Next Condensed"/>
                <a:sym typeface="Avenir Next Condensed"/>
              </a:defRPr>
            </a:lvl1pPr>
          </a:lstStyle>
          <a:p>
            <a:r>
              <a:t>PERSPECTIVA BIBLICĂ</a:t>
            </a:r>
          </a:p>
        </p:txBody>
      </p:sp>
      <p:sp>
        <p:nvSpPr>
          <p:cNvPr id="1583" name="OAMENI, CULTURI, GRUPURI DIFERITE"/>
          <p:cNvSpPr/>
          <p:nvPr/>
        </p:nvSpPr>
        <p:spPr>
          <a:xfrm>
            <a:off x="8577363" y="9926955"/>
            <a:ext cx="14793577" cy="2929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70000"/>
              </a:lnSpc>
              <a:defRPr sz="9600" b="1">
                <a:solidFill>
                  <a:srgbClr val="79E0F6"/>
                </a:solidFill>
                <a:latin typeface="Avenir Next Condensed"/>
                <a:ea typeface="Avenir Next Condensed"/>
                <a:cs typeface="Avenir Next Condensed"/>
                <a:sym typeface="Avenir Next Condensed"/>
              </a:defRPr>
            </a:lvl1pPr>
          </a:lstStyle>
          <a:p>
            <a:r>
              <a:t>OAMENI, CULTURI, GRUPURI DIFERITE</a:t>
            </a:r>
          </a:p>
        </p:txBody>
      </p:sp>
      <p:sp>
        <p:nvSpPr>
          <p:cNvPr id="1584" name="Rectangle"/>
          <p:cNvSpPr/>
          <p:nvPr/>
        </p:nvSpPr>
        <p:spPr>
          <a:xfrm>
            <a:off x="4651629" y="2425700"/>
            <a:ext cx="17411701" cy="1778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587" name="Group"/>
          <p:cNvGrpSpPr/>
          <p:nvPr/>
        </p:nvGrpSpPr>
        <p:grpSpPr>
          <a:xfrm>
            <a:off x="10883899" y="7421880"/>
            <a:ext cx="11239501" cy="2466341"/>
            <a:chOff x="0" y="-312419"/>
            <a:chExt cx="11239500" cy="2466339"/>
          </a:xfrm>
        </p:grpSpPr>
        <p:sp>
          <p:nvSpPr>
            <p:cNvPr id="1585" name="Geneza 11:8–9…"/>
            <p:cNvSpPr/>
            <p:nvPr/>
          </p:nvSpPr>
          <p:spPr>
            <a:xfrm>
              <a:off x="4660900" y="29209"/>
              <a:ext cx="6578600"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Geneza 11:8–9 </a:t>
              </a:r>
            </a:p>
            <a:p>
              <a:pPr algn="r" defTabSz="825500">
                <a:lnSpc>
                  <a:spcPct val="80000"/>
                </a:lnSpc>
                <a:defRPr sz="5600">
                  <a:solidFill>
                    <a:srgbClr val="FFFFFF"/>
                  </a:solidFill>
                  <a:latin typeface="+mj-lt"/>
                  <a:ea typeface="+mj-ea"/>
                  <a:cs typeface="+mj-cs"/>
                  <a:sym typeface="Calibri"/>
                </a:defRPr>
              </a:pPr>
              <a:r>
                <a:t>Fapte 17:26</a:t>
              </a:r>
            </a:p>
          </p:txBody>
        </p:sp>
        <p:sp>
          <p:nvSpPr>
            <p:cNvPr id="1586" name="OAMENII LA…"/>
            <p:cNvSpPr/>
            <p:nvPr/>
          </p:nvSpPr>
          <p:spPr>
            <a:xfrm>
              <a:off x="0" y="-312420"/>
              <a:ext cx="4876496" cy="2466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lnSpc>
                  <a:spcPct val="90000"/>
                </a:lnSpc>
                <a:defRPr sz="7200">
                  <a:solidFill>
                    <a:srgbClr val="FFFFFF"/>
                  </a:solidFill>
                  <a:latin typeface="Avenir Next Condensed"/>
                  <a:ea typeface="Avenir Next Condensed"/>
                  <a:cs typeface="Avenir Next Condensed"/>
                  <a:sym typeface="Avenir Next Condensed"/>
                </a:defRPr>
              </a:pPr>
              <a:r>
                <a:t>OAMENII LA </a:t>
              </a:r>
            </a:p>
            <a:p>
              <a:pPr defTabSz="825500">
                <a:lnSpc>
                  <a:spcPct val="90000"/>
                </a:lnSpc>
                <a:defRPr sz="7200">
                  <a:solidFill>
                    <a:srgbClr val="FFFFFF"/>
                  </a:solidFill>
                  <a:latin typeface="Avenir Next Condensed"/>
                  <a:ea typeface="Avenir Next Condensed"/>
                  <a:cs typeface="Avenir Next Condensed"/>
                  <a:sym typeface="Avenir Next Condensed"/>
                </a:defRPr>
              </a:pPr>
              <a:r>
                <a:t>TURNUL BABEL</a:t>
              </a:r>
            </a:p>
          </p:txBody>
        </p:sp>
      </p:grpSp>
      <p:grpSp>
        <p:nvGrpSpPr>
          <p:cNvPr id="1590" name="Group"/>
          <p:cNvGrpSpPr/>
          <p:nvPr/>
        </p:nvGrpSpPr>
        <p:grpSpPr>
          <a:xfrm>
            <a:off x="10883900" y="5886449"/>
            <a:ext cx="11239500" cy="1346201"/>
            <a:chOff x="0" y="6349"/>
            <a:chExt cx="11239499" cy="1346200"/>
          </a:xfrm>
        </p:grpSpPr>
        <p:sp>
          <p:nvSpPr>
            <p:cNvPr id="1588" name="NOE ȘI FIII"/>
            <p:cNvSpPr/>
            <p:nvPr/>
          </p:nvSpPr>
          <p:spPr>
            <a:xfrm>
              <a:off x="0" y="6349"/>
              <a:ext cx="3476549"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lnSpc>
                  <a:spcPct val="70000"/>
                </a:lnSpc>
                <a:defRPr sz="7200">
                  <a:solidFill>
                    <a:srgbClr val="FFFFFF"/>
                  </a:solidFill>
                  <a:latin typeface="Avenir Next Condensed"/>
                  <a:ea typeface="Avenir Next Condensed"/>
                  <a:cs typeface="Avenir Next Condensed"/>
                  <a:sym typeface="Avenir Next Condensed"/>
                </a:defRPr>
              </a:lvl1pPr>
            </a:lstStyle>
            <a:p>
              <a:r>
                <a:t>NOE ȘI FIII</a:t>
              </a:r>
            </a:p>
          </p:txBody>
        </p:sp>
        <p:sp>
          <p:nvSpPr>
            <p:cNvPr id="1589" name="Geneza 9:17–19"/>
            <p:cNvSpPr/>
            <p:nvPr/>
          </p:nvSpPr>
          <p:spPr>
            <a:xfrm>
              <a:off x="4660900" y="165100"/>
              <a:ext cx="6578600"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Geneza 9:17–19</a:t>
              </a:r>
            </a:p>
          </p:txBody>
        </p:sp>
      </p:grpSp>
      <p:pic>
        <p:nvPicPr>
          <p:cNvPr id="1591" name="AdamEve.png" descr="AdamEve.png"/>
          <p:cNvPicPr>
            <a:picLocks noChangeAspect="1"/>
          </p:cNvPicPr>
          <p:nvPr/>
        </p:nvPicPr>
        <p:blipFill>
          <a:blip r:embed="rId2">
            <a:extLst/>
          </a:blip>
          <a:stretch>
            <a:fillRect/>
          </a:stretch>
        </p:blipFill>
        <p:spPr>
          <a:xfrm>
            <a:off x="4076700" y="1623218"/>
            <a:ext cx="5651500" cy="3178970"/>
          </a:xfrm>
          <a:prstGeom prst="rect">
            <a:avLst/>
          </a:prstGeom>
          <a:ln w="12700">
            <a:miter lim="400000"/>
          </a:ln>
        </p:spPr>
      </p:pic>
      <p:sp>
        <p:nvSpPr>
          <p:cNvPr id="1592" name="Rectangle"/>
          <p:cNvSpPr/>
          <p:nvPr/>
        </p:nvSpPr>
        <p:spPr>
          <a:xfrm>
            <a:off x="4686300" y="4064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593" name="AdamEveSonsDaughters.png" descr="AdamEveSonsDaughters.png"/>
          <p:cNvPicPr>
            <a:picLocks noChangeAspect="1"/>
          </p:cNvPicPr>
          <p:nvPr/>
        </p:nvPicPr>
        <p:blipFill>
          <a:blip r:embed="rId3">
            <a:extLst/>
          </a:blip>
          <a:stretch>
            <a:fillRect/>
          </a:stretch>
        </p:blipFill>
        <p:spPr>
          <a:xfrm>
            <a:off x="4648200" y="3289300"/>
            <a:ext cx="5870223" cy="3302000"/>
          </a:xfrm>
          <a:prstGeom prst="rect">
            <a:avLst/>
          </a:prstGeom>
          <a:ln w="12700">
            <a:miter lim="400000"/>
          </a:ln>
        </p:spPr>
      </p:pic>
      <p:sp>
        <p:nvSpPr>
          <p:cNvPr id="1594" name="Rectangle"/>
          <p:cNvSpPr/>
          <p:nvPr/>
        </p:nvSpPr>
        <p:spPr>
          <a:xfrm>
            <a:off x="4686300" y="5588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595" name="NoahSons.png" descr="NoahSons.png"/>
          <p:cNvPicPr>
            <a:picLocks noChangeAspect="1"/>
          </p:cNvPicPr>
          <p:nvPr/>
        </p:nvPicPr>
        <p:blipFill>
          <a:blip r:embed="rId4">
            <a:extLst/>
          </a:blip>
          <a:stretch>
            <a:fillRect/>
          </a:stretch>
        </p:blipFill>
        <p:spPr>
          <a:xfrm>
            <a:off x="3784600" y="4356100"/>
            <a:ext cx="8060267" cy="4533900"/>
          </a:xfrm>
          <a:prstGeom prst="rect">
            <a:avLst/>
          </a:prstGeom>
          <a:ln w="12700">
            <a:miter lim="400000"/>
          </a:ln>
        </p:spPr>
      </p:pic>
      <p:sp>
        <p:nvSpPr>
          <p:cNvPr id="1596" name="Rectangle"/>
          <p:cNvSpPr/>
          <p:nvPr/>
        </p:nvSpPr>
        <p:spPr>
          <a:xfrm>
            <a:off x="4686300" y="7327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97" name="Rectangle"/>
          <p:cNvSpPr/>
          <p:nvPr/>
        </p:nvSpPr>
        <p:spPr>
          <a:xfrm>
            <a:off x="4670168" y="9740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598" name="TowerOfBabel_Short.png" descr="TowerOfBabel_Short.png"/>
          <p:cNvPicPr>
            <a:picLocks noChangeAspect="1"/>
          </p:cNvPicPr>
          <p:nvPr/>
        </p:nvPicPr>
        <p:blipFill>
          <a:blip r:embed="rId5">
            <a:extLst/>
          </a:blip>
          <a:stretch>
            <a:fillRect/>
          </a:stretch>
        </p:blipFill>
        <p:spPr>
          <a:xfrm>
            <a:off x="3810000" y="6464300"/>
            <a:ext cx="7543800" cy="4243388"/>
          </a:xfrm>
          <a:prstGeom prst="rect">
            <a:avLst/>
          </a:prstGeom>
          <a:ln w="12700">
            <a:miter lim="400000"/>
          </a:ln>
        </p:spPr>
      </p:pic>
      <p:sp>
        <p:nvSpPr>
          <p:cNvPr id="1599" name="1"/>
          <p:cNvSpPr>
            <a:spLocks noGrp="1"/>
          </p:cNvSpPr>
          <p:nvPr>
            <p:ph type="title"/>
          </p:nvPr>
        </p:nvSpPr>
        <p:spPr>
          <a:xfrm>
            <a:off x="1358900" y="1790700"/>
            <a:ext cx="5245100" cy="10312400"/>
          </a:xfrm>
          <a:prstGeom prst="rect">
            <a:avLst/>
          </a:prstGeom>
        </p:spPr>
        <p:txBody>
          <a:bodyPr/>
          <a:lstStyle/>
          <a:p>
            <a:pPr>
              <a:defRPr sz="2400">
                <a:effectLst/>
              </a:defRPr>
            </a:pPr>
            <a:endParaRPr/>
          </a:p>
          <a:p>
            <a:pPr>
              <a:defRPr sz="100000">
                <a:effectLst/>
              </a:defRPr>
            </a:pPr>
            <a:r>
              <a:t>1</a:t>
            </a:r>
          </a:p>
        </p:txBody>
      </p:sp>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1" name="200dpi-TEMPLATE-MASTER-FACES-2-small200.png" descr="200dpi-TEMPLATE-MASTER-FACES-2-small200.png"/>
          <p:cNvPicPr>
            <a:picLocks noChangeAspect="1"/>
          </p:cNvPicPr>
          <p:nvPr/>
        </p:nvPicPr>
        <p:blipFill>
          <a:blip r:embed="rId3">
            <a:extLst/>
          </a:blip>
          <a:stretch>
            <a:fillRect/>
          </a:stretch>
        </p:blipFill>
        <p:spPr>
          <a:xfrm>
            <a:off x="0" y="63500"/>
            <a:ext cx="25377422" cy="14274800"/>
          </a:xfrm>
          <a:prstGeom prst="rect">
            <a:avLst/>
          </a:prstGeom>
          <a:ln w="12700">
            <a:miter lim="400000"/>
          </a:ln>
        </p:spPr>
      </p:pic>
      <p:sp>
        <p:nvSpPr>
          <p:cNvPr id="1602" name="Rectangle"/>
          <p:cNvSpPr/>
          <p:nvPr/>
        </p:nvSpPr>
        <p:spPr>
          <a:xfrm>
            <a:off x="0" y="11061700"/>
            <a:ext cx="24384000" cy="2908300"/>
          </a:xfrm>
          <a:prstGeom prst="rect">
            <a:avLst/>
          </a:prstGeom>
          <a:gradFill>
            <a:gsLst>
              <a:gs pos="0">
                <a:srgbClr val="FFE34B"/>
              </a:gs>
              <a:gs pos="100000">
                <a:srgbClr val="D0C740"/>
              </a:gs>
            </a:gsLst>
            <a:lin ang="5400000"/>
          </a:gra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03" name="FAPT BIOLOGIC:…"/>
          <p:cNvSpPr/>
          <p:nvPr/>
        </p:nvSpPr>
        <p:spPr>
          <a:xfrm>
            <a:off x="1015429" y="10902950"/>
            <a:ext cx="22148702" cy="2781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70000"/>
              </a:lnSpc>
              <a:defRPr sz="9600" b="1">
                <a:latin typeface="Gill Sans"/>
                <a:ea typeface="Gill Sans"/>
                <a:cs typeface="Gill Sans"/>
                <a:sym typeface="Gill Sans"/>
              </a:defRPr>
            </a:pPr>
            <a:r>
              <a:t>FAPT BIOLOGIC:</a:t>
            </a:r>
          </a:p>
          <a:p>
            <a:pPr algn="ctr" defTabSz="825500">
              <a:lnSpc>
                <a:spcPct val="70000"/>
              </a:lnSpc>
              <a:defRPr sz="9600">
                <a:latin typeface="Gill Sans"/>
                <a:ea typeface="Gill Sans"/>
                <a:cs typeface="Gill Sans"/>
                <a:sym typeface="Gill Sans"/>
              </a:defRPr>
            </a:pPr>
            <a:r>
              <a:rPr sz="8500">
                <a:latin typeface="DejaVu Sans"/>
                <a:ea typeface="DejaVu Sans"/>
                <a:cs typeface="DejaVu Sans"/>
                <a:sym typeface="DejaVu Sans"/>
              </a:rPr>
              <a:t>TOȚI oamenii aparțin unei singuri “rase”</a:t>
            </a:r>
            <a:r>
              <a:t>.</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608" name="image58.jpg" descr="image58.jpg"/>
          <p:cNvPicPr>
            <a:picLocks/>
          </p:cNvPicPr>
          <p:nvPr/>
        </p:nvPicPr>
        <p:blipFill>
          <a:blip r:embed="rId3">
            <a:extLst/>
          </a:blip>
          <a:stretch>
            <a:fillRect/>
          </a:stretch>
        </p:blipFill>
        <p:spPr>
          <a:xfrm>
            <a:off x="4203700" y="918134"/>
            <a:ext cx="15963900" cy="12115801"/>
          </a:xfrm>
          <a:prstGeom prst="rect">
            <a:avLst/>
          </a:prstGeom>
        </p:spPr>
      </p:pic>
      <p:sp>
        <p:nvSpPr>
          <p:cNvPr id="1609" name="STRABUNII DIN EVOLUTIE?"/>
          <p:cNvSpPr/>
          <p:nvPr/>
        </p:nvSpPr>
        <p:spPr>
          <a:xfrm>
            <a:off x="5190765" y="7995445"/>
            <a:ext cx="4688882" cy="2108351"/>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lgn="ctr" defTabSz="584200">
              <a:lnSpc>
                <a:spcPct val="80000"/>
              </a:lnSpc>
              <a:defRPr sz="4800" b="1">
                <a:solidFill>
                  <a:srgbClr val="FFFFFF"/>
                </a:solidFill>
                <a:effectLst>
                  <a:outerShdw blurRad="38100" dist="12700" dir="5400000" rotWithShape="0">
                    <a:srgbClr val="000000">
                      <a:alpha val="50000"/>
                    </a:srgbClr>
                  </a:outerShdw>
                </a:effectLst>
                <a:latin typeface="Times New Roman"/>
                <a:ea typeface="Times New Roman"/>
                <a:cs typeface="Times New Roman"/>
                <a:sym typeface="Times New Roman"/>
              </a:defRPr>
            </a:lvl1pPr>
          </a:lstStyle>
          <a:p>
            <a:r>
              <a:t>STRABUNII DIN EVOLUTIE?</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1"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2" name="Charles Darwin, The Descent of Man, 2nd ed. (New York: A.L. Burt, 1874), p. 178."/>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Charles Darwin,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Descent of Man, </a:t>
            </a:r>
            <a:r>
              <a:rPr>
                <a:solidFill>
                  <a:srgbClr val="FFFFFF"/>
                </a:solidFill>
                <a:uFill>
                  <a:solidFill>
                    <a:srgbClr val="FFFFFF"/>
                  </a:solidFill>
                </a:uFill>
              </a:rPr>
              <a:t>2nd ed. (New York: A.L. Burt, 1874), p. 178.</a:t>
            </a:r>
          </a:p>
        </p:txBody>
      </p:sp>
      <p:sp>
        <p:nvSpPr>
          <p:cNvPr id="1613" name="“În viitor, nu un viitor distant dacă îl măsurăm în secole, dar este aproape sigur că rasele civilizate ale omenirii vor extermina și vor înlocui rasele sălbatice de pe tot globul.  În același timp, maimuțele antropomorfe . . .  fără nici o îndoială vor fi exterminate.”"/>
          <p:cNvSpPr>
            <a:spLocks noGrp="1"/>
          </p:cNvSpPr>
          <p:nvPr>
            <p:ph type="body" sz="half" idx="1"/>
          </p:nvPr>
        </p:nvSpPr>
        <p:spPr>
          <a:xfrm>
            <a:off x="1765300" y="1498600"/>
            <a:ext cx="20866100" cy="6244077"/>
          </a:xfrm>
          <a:prstGeom prst="rect">
            <a:avLst/>
          </a:prstGeom>
        </p:spPr>
        <p:txBody>
          <a:bodyPr/>
          <a:lstStyle>
            <a:lvl1pPr>
              <a:lnSpc>
                <a:spcPct val="90000"/>
              </a:lnSpc>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“În viitor, nu un viitor distant dacă îl măsurăm în secole, dar este aproape sigur că rasele civilizate ale omenirii vor extermina și vor înlocui rasele sălbatice de pe tot globul.  În același timp, maimuțele antropomorfe . . .  fără nici o îndoială vor fi exterminate.” </a:t>
            </a:r>
          </a:p>
        </p:txBody>
      </p:sp>
      <p:pic>
        <p:nvPicPr>
          <p:cNvPr id="1614" name="image59.jpg" descr="image59.jpg"/>
          <p:cNvPicPr>
            <a:picLocks/>
          </p:cNvPicPr>
          <p:nvPr/>
        </p:nvPicPr>
        <p:blipFill>
          <a:blip r:embed="rId3">
            <a:extLst/>
          </a:blip>
          <a:stretch>
            <a:fillRect/>
          </a:stretch>
        </p:blipFill>
        <p:spPr>
          <a:xfrm>
            <a:off x="18738440" y="6718300"/>
            <a:ext cx="4699410" cy="5448300"/>
          </a:xfrm>
          <a:prstGeom prst="rect">
            <a:avLst/>
          </a:prstGeom>
        </p:spPr>
      </p:pic>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6"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7" name="Charles Darwin, The Descent of Man, 2nd ed. (New York: A.L. Burt, 1874), p. 178."/>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Charles Darwin,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The Descent of Man, </a:t>
            </a:r>
            <a:r>
              <a:rPr>
                <a:solidFill>
                  <a:srgbClr val="FFFFFF"/>
                </a:solidFill>
                <a:uFill>
                  <a:solidFill>
                    <a:srgbClr val="FFFFFF"/>
                  </a:solidFill>
                </a:uFill>
              </a:rPr>
              <a:t>2nd ed. (New York: A.L. Burt, 1874), p. 178.</a:t>
            </a:r>
          </a:p>
        </p:txBody>
      </p:sp>
      <p:sp>
        <p:nvSpPr>
          <p:cNvPr id="1618" name="“Atunci ruptura dintre om și aliații lui cei mai apropiați va deveni mai largă, deoarece va  separa omul dintr-o stare mai civilizată, după cum sperăm, chiar un caucazian [om alb] și vreo maimuță atât de inferioară ca și babuinul, în locul celei de acum dintre un negru sau un australian [indigen] și o gorilă.”"/>
          <p:cNvSpPr>
            <a:spLocks noGrp="1"/>
          </p:cNvSpPr>
          <p:nvPr>
            <p:ph type="body" idx="1"/>
          </p:nvPr>
        </p:nvSpPr>
        <p:spPr>
          <a:xfrm>
            <a:off x="1765300" y="1498600"/>
            <a:ext cx="16167060" cy="9245600"/>
          </a:xfrm>
          <a:prstGeom prst="rect">
            <a:avLst/>
          </a:prstGeom>
        </p:spPr>
        <p:txBody>
          <a:bodyPr/>
          <a:lstStyle>
            <a:lvl1pPr>
              <a:lnSpc>
                <a:spcPct val="90000"/>
              </a:lnSpc>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“Atunci ruptura dintre om și aliații lui cei mai apropiați va deveni mai largă, deoarece va  separa omul dintr-o stare mai civilizată, după cum sperăm, chiar un caucazian [om alb] și vreo maimuță atât de inferioară ca și babuinul, în locul celei de acum dintre un negru sau un australian [indigen] și o gorilă.”</a:t>
            </a:r>
          </a:p>
        </p:txBody>
      </p:sp>
      <p:pic>
        <p:nvPicPr>
          <p:cNvPr id="1619" name="image59.jpg" descr="image59.jpg"/>
          <p:cNvPicPr>
            <a:picLocks/>
          </p:cNvPicPr>
          <p:nvPr/>
        </p:nvPicPr>
        <p:blipFill>
          <a:blip r:embed="rId3">
            <a:extLst/>
          </a:blip>
          <a:stretch>
            <a:fillRect/>
          </a:stretch>
        </p:blipFill>
        <p:spPr>
          <a:xfrm>
            <a:off x="18583719" y="1426848"/>
            <a:ext cx="4699410" cy="5448301"/>
          </a:xfrm>
          <a:prstGeom prst="rect">
            <a:avLst/>
          </a:prstGeom>
        </p:spPr>
      </p:pic>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1"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22" name="Stephen Jay Gould, Ontogeny and Phylogeny (Cambridge, Massachusetts: Belknap-Harvard Press, 1977), pp. 127–128."/>
          <p:cNvSpPr>
            <a:spLocks noGrp="1"/>
          </p:cNvSpPr>
          <p:nvPr>
            <p:ph type="body" idx="13"/>
          </p:nvPr>
        </p:nvSpPr>
        <p:spPr>
          <a:prstGeom prst="rect">
            <a:avLst/>
          </a:prstGeom>
        </p:spPr>
        <p:txBody>
          <a:bodyPr anchor="b"/>
          <a:lstStyle/>
          <a:p>
            <a:pPr>
              <a:buClr>
                <a:srgbClr val="FFFFFF"/>
              </a:buClr>
            </a:pPr>
            <a:r>
              <a:rPr>
                <a:solidFill>
                  <a:srgbClr val="FFFFFF"/>
                </a:solidFill>
                <a:uFill>
                  <a:solidFill>
                    <a:srgbClr val="FFFFFF"/>
                  </a:solidFill>
                </a:uFill>
              </a:rPr>
              <a:t>Stephen Jay Gould, </a:t>
            </a:r>
            <a:r>
              <a:rPr>
                <a:solidFill>
                  <a:srgbClr val="FFFFFF"/>
                </a:solidFill>
                <a:uFill>
                  <a:solidFill>
                    <a:srgbClr val="FFFFFF"/>
                  </a:solidFill>
                </a:uFill>
                <a:latin typeface="DejaVu Sans Condensed Oblique"/>
                <a:ea typeface="DejaVu Sans Condensed Oblique"/>
                <a:cs typeface="DejaVu Sans Condensed Oblique"/>
                <a:sym typeface="DejaVu Sans Condensed Oblique"/>
              </a:rPr>
              <a:t>Ontogeny and Phylogeny</a:t>
            </a:r>
            <a:r>
              <a:rPr>
                <a:solidFill>
                  <a:srgbClr val="FFFFFF"/>
                </a:solidFill>
                <a:uFill>
                  <a:solidFill>
                    <a:srgbClr val="FFFFFF"/>
                  </a:solidFill>
                </a:uFill>
              </a:rPr>
              <a:t> (Cambridge, Massachusetts: Belknap-Harvard Press, 1977), pp. 127–128.</a:t>
            </a:r>
          </a:p>
        </p:txBody>
      </p:sp>
      <p:sp>
        <p:nvSpPr>
          <p:cNvPr id="1623" name="“Argumentele biologice pentru rasism au fost destul de obișnuite înainte de 1850 dar ele au crescut la nivele de magnitudine după acceptarea teoriei evoluției.”"/>
          <p:cNvSpPr>
            <a:spLocks noGrp="1"/>
          </p:cNvSpPr>
          <p:nvPr>
            <p:ph type="body" idx="1"/>
          </p:nvPr>
        </p:nvSpPr>
        <p:spPr>
          <a:xfrm>
            <a:off x="1765300" y="2055594"/>
            <a:ext cx="15919506" cy="9245601"/>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“Argumentele biologice pentru rasism au fost destul de obișnuite înainte de 1850 dar ele au crescut la nivele de magnitudine după acceptarea teoriei evoluției.”</a:t>
            </a:r>
          </a:p>
        </p:txBody>
      </p:sp>
      <p:pic>
        <p:nvPicPr>
          <p:cNvPr id="1624" name="image60.jpg" descr="image60.jpg"/>
          <p:cNvPicPr>
            <a:picLocks/>
          </p:cNvPicPr>
          <p:nvPr/>
        </p:nvPicPr>
        <p:blipFill>
          <a:blip r:embed="rId3">
            <a:extLst/>
          </a:blip>
          <a:stretch>
            <a:fillRect/>
          </a:stretch>
        </p:blipFill>
        <p:spPr>
          <a:xfrm>
            <a:off x="18084091" y="2256925"/>
            <a:ext cx="4411663" cy="6445473"/>
          </a:xfrm>
          <a:prstGeom prst="rect">
            <a:avLst/>
          </a:prstGeom>
        </p:spPr>
      </p:pic>
    </p:spTree>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627" name="image62.jpg" descr="image62.jpg"/>
          <p:cNvPicPr>
            <a:picLocks/>
          </p:cNvPicPr>
          <p:nvPr/>
        </p:nvPicPr>
        <p:blipFill>
          <a:blip r:embed="rId4">
            <a:extLst/>
          </a:blip>
          <a:stretch>
            <a:fillRect/>
          </a:stretch>
        </p:blipFill>
        <p:spPr>
          <a:xfrm>
            <a:off x="2717800" y="7696200"/>
            <a:ext cx="19088100" cy="5257800"/>
          </a:xfrm>
          <a:prstGeom prst="rect">
            <a:avLst/>
          </a:prstGeom>
        </p:spPr>
      </p:pic>
      <p:sp>
        <p:nvSpPr>
          <p:cNvPr id="1628" name="Time-Life Books, 1971"/>
          <p:cNvSpPr/>
          <p:nvPr/>
        </p:nvSpPr>
        <p:spPr>
          <a:xfrm>
            <a:off x="2895600" y="9156699"/>
            <a:ext cx="7327900" cy="889001"/>
          </a:xfrm>
          <a:prstGeom prst="rect">
            <a:avLst/>
          </a:prstGeom>
          <a:solidFill>
            <a:srgbClr val="EC9E42"/>
          </a:solidFill>
          <a:extLst>
            <a:ext uri="{C572A759-6A51-4108-AA02-DFA0A04FC94B}">
              <ma14:wrappingTextBoxFlag xmlns:ma14="http://schemas.microsoft.com/office/mac/drawingml/2011/main" val="1"/>
            </a:ext>
          </a:extLst>
        </p:spPr>
        <p:txBody>
          <a:bodyPr lIns="38100" tIns="38100" rIns="38100" bIns="38100">
            <a:spAutoFit/>
          </a:bodyPr>
          <a:lstStyle>
            <a:lvl1pPr algn="ctr" defTabSz="914400">
              <a:spcBef>
                <a:spcPts val="3300"/>
              </a:spcBef>
              <a:buClr>
                <a:srgbClr val="FFFFFF"/>
              </a:buClr>
              <a:defRPr sz="5600">
                <a:solidFill>
                  <a:srgbClr val="FFFFFF"/>
                </a:solidFill>
                <a:effectLst>
                  <a:outerShdw blurRad="38100" dist="38100" dir="2700000" rotWithShape="0">
                    <a:srgbClr val="000000">
                      <a:alpha val="43137"/>
                    </a:srgbClr>
                  </a:outerShdw>
                </a:effectLst>
                <a:uFill>
                  <a:solidFill>
                    <a:srgbClr val="FFFFFF"/>
                  </a:solidFill>
                </a:uFill>
                <a:latin typeface="Gill Sans"/>
                <a:ea typeface="Gill Sans"/>
                <a:cs typeface="Gill Sans"/>
                <a:sym typeface="Gill Sans"/>
              </a:defRPr>
            </a:lvl1pPr>
          </a:lstStyle>
          <a:p>
            <a:pPr>
              <a:defRPr>
                <a:solidFill>
                  <a:srgbClr val="000000"/>
                </a:solidFill>
                <a:uFill>
                  <a:solidFill>
                    <a:srgbClr val="000000"/>
                  </a:solidFill>
                </a:uFill>
              </a:defRPr>
            </a:pPr>
            <a:r>
              <a:rPr>
                <a:solidFill>
                  <a:srgbClr val="FFFFFF"/>
                </a:solidFill>
                <a:uFill>
                  <a:solidFill>
                    <a:srgbClr val="FFFFFF"/>
                  </a:solidFill>
                </a:uFill>
              </a:rPr>
              <a:t>Time-Life Books, 1971</a:t>
            </a:r>
          </a:p>
        </p:txBody>
      </p:sp>
      <p:grpSp>
        <p:nvGrpSpPr>
          <p:cNvPr id="1631" name="Group"/>
          <p:cNvGrpSpPr/>
          <p:nvPr/>
        </p:nvGrpSpPr>
        <p:grpSpPr>
          <a:xfrm>
            <a:off x="2717800" y="1066800"/>
            <a:ext cx="19075400" cy="6705600"/>
            <a:chOff x="12700" y="12700"/>
            <a:chExt cx="19075400" cy="6705600"/>
          </a:xfrm>
        </p:grpSpPr>
        <p:pic>
          <p:nvPicPr>
            <p:cNvPr id="1629" name="image61.jpg" descr="image61.jpg"/>
            <p:cNvPicPr>
              <a:picLocks/>
            </p:cNvPicPr>
            <p:nvPr/>
          </p:nvPicPr>
          <p:blipFill>
            <a:blip r:embed="rId5">
              <a:extLst/>
            </a:blip>
            <a:stretch>
              <a:fillRect/>
            </a:stretch>
          </p:blipFill>
          <p:spPr>
            <a:xfrm>
              <a:off x="12700" y="12700"/>
              <a:ext cx="19075400" cy="6705600"/>
            </a:xfrm>
            <a:prstGeom prst="rect">
              <a:avLst/>
            </a:prstGeom>
            <a:effectLst/>
          </p:spPr>
        </p:pic>
        <p:sp>
          <p:nvSpPr>
            <p:cNvPr id="1630" name="National Geographic, 1985"/>
            <p:cNvSpPr/>
            <p:nvPr/>
          </p:nvSpPr>
          <p:spPr>
            <a:xfrm>
              <a:off x="10642600" y="2803428"/>
              <a:ext cx="8153400" cy="889348"/>
            </a:xfrm>
            <a:prstGeom prst="rect">
              <a:avLst/>
            </a:prstGeom>
            <a:solidFill>
              <a:srgbClr val="EC9E42"/>
            </a:solidFill>
            <a:ln w="9525" cap="flat">
              <a:noFill/>
              <a:round/>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algn="ctr" defTabSz="914400">
                <a:spcBef>
                  <a:spcPts val="3300"/>
                </a:spcBef>
                <a:buClr>
                  <a:srgbClr val="FFFFFF"/>
                </a:buClr>
                <a:defRPr sz="5600">
                  <a:effectLst>
                    <a:outerShdw blurRad="38100" dist="38100" dir="2700000" rotWithShape="0">
                      <a:srgbClr val="000000">
                        <a:alpha val="43137"/>
                      </a:srgbClr>
                    </a:outerShdw>
                  </a:effectLst>
                  <a:uFill>
                    <a:solidFill>
                      <a:srgbClr val="000000"/>
                    </a:solidFill>
                  </a:uFill>
                  <a:latin typeface="Gill Sans"/>
                  <a:ea typeface="Gill Sans"/>
                  <a:cs typeface="Gill Sans"/>
                  <a:sym typeface="Gill Sans"/>
                </a:defRPr>
              </a:pPr>
              <a:r>
                <a:rPr i="1">
                  <a:solidFill>
                    <a:srgbClr val="FFFFFF"/>
                  </a:solidFill>
                  <a:uFill>
                    <a:solidFill>
                      <a:srgbClr val="FFFFFF"/>
                    </a:solidFill>
                  </a:uFill>
                </a:rPr>
                <a:t>National Geographic</a:t>
              </a:r>
              <a:r>
                <a:rPr>
                  <a:solidFill>
                    <a:srgbClr val="FFFFFF"/>
                  </a:solidFill>
                  <a:uFill>
                    <a:solidFill>
                      <a:srgbClr val="FFFFFF"/>
                    </a:solidFill>
                  </a:uFill>
                </a:rPr>
                <a:t>, 1985</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31"/>
                                        </p:tgtEl>
                                        <p:attrNameLst>
                                          <p:attrName>style.visibility</p:attrName>
                                        </p:attrNameLst>
                                      </p:cBhvr>
                                      <p:to>
                                        <p:strVal val="visible"/>
                                      </p:to>
                                    </p:set>
                                    <p:animEffect transition="in" filter="wipe(left)">
                                      <p:cBhvr>
                                        <p:cTn id="7" dur="499"/>
                                        <p:tgtEl>
                                          <p:spTgt spid="1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 grpId="1"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5"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636" name="Discovery Channel web site, 11 Dec. 2007"/>
          <p:cNvSpPr>
            <a:spLocks noGrp="1"/>
          </p:cNvSpPr>
          <p:nvPr>
            <p:ph type="body" sz="quarter" idx="1"/>
          </p:nvPr>
        </p:nvSpPr>
        <p:spPr>
          <a:xfrm>
            <a:off x="1765300" y="10833100"/>
            <a:ext cx="20866100" cy="1320800"/>
          </a:xfrm>
          <a:prstGeom prst="rect">
            <a:avLst/>
          </a:prstGeom>
        </p:spPr>
        <p:txBody>
          <a:bodyPr anchor="b"/>
          <a:lstStyle>
            <a:lvl1pPr algn="ctr">
              <a:buClr>
                <a:srgbClr val="F5F5F5"/>
              </a:buClr>
              <a:defRPr sz="5600">
                <a:solidFill>
                  <a:srgbClr val="F5F5F5"/>
                </a:solidFill>
                <a:uFill>
                  <a:solidFill>
                    <a:srgbClr val="F5F5F5"/>
                  </a:solidFill>
                </a:uFill>
              </a:defRPr>
            </a:lvl1pPr>
          </a:lstStyle>
          <a:p>
            <a:r>
              <a:t>Discovery Channel web site, 11 Dec. 2007</a:t>
            </a:r>
          </a:p>
        </p:txBody>
      </p:sp>
      <p:pic>
        <p:nvPicPr>
          <p:cNvPr id="1637" name="image63.jpg" descr="image63.jpg"/>
          <p:cNvPicPr>
            <a:picLocks/>
          </p:cNvPicPr>
          <p:nvPr/>
        </p:nvPicPr>
        <p:blipFill>
          <a:blip r:embed="rId4">
            <a:extLst/>
          </a:blip>
          <a:stretch>
            <a:fillRect/>
          </a:stretch>
        </p:blipFill>
        <p:spPr>
          <a:xfrm>
            <a:off x="4432300" y="1511300"/>
            <a:ext cx="15532100" cy="9979223"/>
          </a:xfrm>
          <a:prstGeom prst="rect">
            <a:avLst/>
          </a:prstGeom>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3" name="Group"/>
          <p:cNvGrpSpPr/>
          <p:nvPr/>
        </p:nvGrpSpPr>
        <p:grpSpPr>
          <a:xfrm>
            <a:off x="10930146" y="2493010"/>
            <a:ext cx="11193254" cy="1656080"/>
            <a:chOff x="0" y="3810"/>
            <a:chExt cx="11193253" cy="1656079"/>
          </a:xfrm>
        </p:grpSpPr>
        <p:sp>
          <p:nvSpPr>
            <p:cNvPr id="1641" name="ADAM ȘI EVA"/>
            <p:cNvSpPr/>
            <p:nvPr/>
          </p:nvSpPr>
          <p:spPr>
            <a:xfrm>
              <a:off x="0" y="215899"/>
              <a:ext cx="4876800"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lnSpc>
                  <a:spcPct val="70000"/>
                </a:lnSpc>
                <a:defRPr sz="7200">
                  <a:solidFill>
                    <a:srgbClr val="FFFFFF"/>
                  </a:solidFill>
                  <a:latin typeface="Avenir Next Condensed"/>
                  <a:ea typeface="Avenir Next Condensed"/>
                  <a:cs typeface="Avenir Next Condensed"/>
                  <a:sym typeface="Avenir Next Condensed"/>
                </a:defRPr>
              </a:pPr>
              <a:r>
                <a:t>ADAM ȘI EVA</a:t>
              </a:r>
            </a:p>
          </p:txBody>
        </p:sp>
        <p:sp>
          <p:nvSpPr>
            <p:cNvPr id="1642" name="1 Corinteni 15:45…"/>
            <p:cNvSpPr/>
            <p:nvPr/>
          </p:nvSpPr>
          <p:spPr>
            <a:xfrm>
              <a:off x="4614653" y="3809"/>
              <a:ext cx="6578601"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1 Corinteni 15:45</a:t>
              </a:r>
            </a:p>
            <a:p>
              <a:pPr algn="r" defTabSz="825500">
                <a:lnSpc>
                  <a:spcPct val="80000"/>
                </a:lnSpc>
                <a:defRPr sz="5600">
                  <a:solidFill>
                    <a:srgbClr val="FFFFFF"/>
                  </a:solidFill>
                  <a:latin typeface="+mj-lt"/>
                  <a:ea typeface="+mj-ea"/>
                  <a:cs typeface="+mj-cs"/>
                  <a:sym typeface="Calibri"/>
                </a:defRPr>
              </a:pPr>
              <a:r>
                <a:t>Geneza 3:20</a:t>
              </a:r>
            </a:p>
          </p:txBody>
        </p:sp>
      </p:grpSp>
      <p:grpSp>
        <p:nvGrpSpPr>
          <p:cNvPr id="1646" name="Group"/>
          <p:cNvGrpSpPr/>
          <p:nvPr/>
        </p:nvGrpSpPr>
        <p:grpSpPr>
          <a:xfrm>
            <a:off x="10883900" y="4273549"/>
            <a:ext cx="11239500" cy="1346201"/>
            <a:chOff x="0" y="6349"/>
            <a:chExt cx="11239500" cy="1346200"/>
          </a:xfrm>
        </p:grpSpPr>
        <p:sp>
          <p:nvSpPr>
            <p:cNvPr id="1644" name="FII ȘI FIICE"/>
            <p:cNvSpPr/>
            <p:nvPr/>
          </p:nvSpPr>
          <p:spPr>
            <a:xfrm>
              <a:off x="0" y="6349"/>
              <a:ext cx="7244034"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lnSpc>
                  <a:spcPct val="90000"/>
                </a:lnSpc>
                <a:defRPr sz="7200">
                  <a:solidFill>
                    <a:srgbClr val="FFFFFF"/>
                  </a:solidFill>
                  <a:latin typeface="Avenir Next Condensed"/>
                  <a:ea typeface="Avenir Next Condensed"/>
                  <a:cs typeface="Avenir Next Condensed"/>
                  <a:sym typeface="Avenir Next Condensed"/>
                </a:defRPr>
              </a:lvl1pPr>
            </a:lstStyle>
            <a:p>
              <a:r>
                <a:t>FII ȘI FIICE</a:t>
              </a:r>
            </a:p>
          </p:txBody>
        </p:sp>
        <p:sp>
          <p:nvSpPr>
            <p:cNvPr id="1645" name="Geneza 5:4"/>
            <p:cNvSpPr/>
            <p:nvPr/>
          </p:nvSpPr>
          <p:spPr>
            <a:xfrm>
              <a:off x="4660900" y="19050"/>
              <a:ext cx="6578600"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Geneza 5:4</a:t>
              </a:r>
            </a:p>
          </p:txBody>
        </p:sp>
      </p:grpSp>
      <p:sp>
        <p:nvSpPr>
          <p:cNvPr id="1647" name="PERSPECTIVA BIBLICĂ"/>
          <p:cNvSpPr/>
          <p:nvPr/>
        </p:nvSpPr>
        <p:spPr>
          <a:xfrm>
            <a:off x="11548039" y="787400"/>
            <a:ext cx="11087101" cy="176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70000"/>
              </a:lnSpc>
              <a:defRPr sz="9600" b="1">
                <a:solidFill>
                  <a:srgbClr val="79E0F6"/>
                </a:solidFill>
                <a:latin typeface="Avenir Next Condensed"/>
                <a:ea typeface="Avenir Next Condensed"/>
                <a:cs typeface="Avenir Next Condensed"/>
                <a:sym typeface="Avenir Next Condensed"/>
              </a:defRPr>
            </a:lvl1pPr>
          </a:lstStyle>
          <a:p>
            <a:r>
              <a:t>PERSPECTIVA BIBLICĂ</a:t>
            </a:r>
          </a:p>
        </p:txBody>
      </p:sp>
      <p:sp>
        <p:nvSpPr>
          <p:cNvPr id="1648" name="OAMENI, CULTURI, GRUPURI DIFERITE"/>
          <p:cNvSpPr/>
          <p:nvPr/>
        </p:nvSpPr>
        <p:spPr>
          <a:xfrm>
            <a:off x="8577363" y="9926955"/>
            <a:ext cx="14793577" cy="2929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lnSpc>
                <a:spcPct val="70000"/>
              </a:lnSpc>
              <a:defRPr sz="9600" b="1">
                <a:solidFill>
                  <a:srgbClr val="79E0F6"/>
                </a:solidFill>
                <a:latin typeface="Avenir Next Condensed"/>
                <a:ea typeface="Avenir Next Condensed"/>
                <a:cs typeface="Avenir Next Condensed"/>
                <a:sym typeface="Avenir Next Condensed"/>
              </a:defRPr>
            </a:lvl1pPr>
          </a:lstStyle>
          <a:p>
            <a:r>
              <a:t>OAMENI, CULTURI, GRUPURI DIFERITE</a:t>
            </a:r>
          </a:p>
        </p:txBody>
      </p:sp>
      <p:sp>
        <p:nvSpPr>
          <p:cNvPr id="1649" name="Rectangle"/>
          <p:cNvSpPr/>
          <p:nvPr/>
        </p:nvSpPr>
        <p:spPr>
          <a:xfrm>
            <a:off x="4651629" y="2425700"/>
            <a:ext cx="17411701" cy="1778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652" name="Group"/>
          <p:cNvGrpSpPr/>
          <p:nvPr/>
        </p:nvGrpSpPr>
        <p:grpSpPr>
          <a:xfrm>
            <a:off x="10883899" y="7421880"/>
            <a:ext cx="11239501" cy="2466341"/>
            <a:chOff x="0" y="-312419"/>
            <a:chExt cx="11239500" cy="2466339"/>
          </a:xfrm>
        </p:grpSpPr>
        <p:sp>
          <p:nvSpPr>
            <p:cNvPr id="1650" name="Geneza 11:8–9…"/>
            <p:cNvSpPr/>
            <p:nvPr/>
          </p:nvSpPr>
          <p:spPr>
            <a:xfrm>
              <a:off x="4660900" y="29209"/>
              <a:ext cx="6578600"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r" defTabSz="825500">
                <a:lnSpc>
                  <a:spcPct val="80000"/>
                </a:lnSpc>
                <a:defRPr sz="5600">
                  <a:solidFill>
                    <a:srgbClr val="FFFFFF"/>
                  </a:solidFill>
                  <a:latin typeface="+mj-lt"/>
                  <a:ea typeface="+mj-ea"/>
                  <a:cs typeface="+mj-cs"/>
                  <a:sym typeface="Calibri"/>
                </a:defRPr>
              </a:pPr>
              <a:r>
                <a:t>Geneza 11:8–9 </a:t>
              </a:r>
            </a:p>
            <a:p>
              <a:pPr algn="r" defTabSz="825500">
                <a:lnSpc>
                  <a:spcPct val="80000"/>
                </a:lnSpc>
                <a:defRPr sz="5600">
                  <a:solidFill>
                    <a:srgbClr val="FFFFFF"/>
                  </a:solidFill>
                  <a:latin typeface="+mj-lt"/>
                  <a:ea typeface="+mj-ea"/>
                  <a:cs typeface="+mj-cs"/>
                  <a:sym typeface="Calibri"/>
                </a:defRPr>
              </a:pPr>
              <a:r>
                <a:t>Fapte 17:26</a:t>
              </a:r>
            </a:p>
          </p:txBody>
        </p:sp>
        <p:sp>
          <p:nvSpPr>
            <p:cNvPr id="1651" name="OAMENII LA…"/>
            <p:cNvSpPr/>
            <p:nvPr/>
          </p:nvSpPr>
          <p:spPr>
            <a:xfrm>
              <a:off x="0" y="-312420"/>
              <a:ext cx="4876496" cy="2466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defTabSz="825500">
                <a:lnSpc>
                  <a:spcPct val="90000"/>
                </a:lnSpc>
                <a:defRPr sz="7200">
                  <a:solidFill>
                    <a:srgbClr val="FFFFFF"/>
                  </a:solidFill>
                  <a:latin typeface="Avenir Next Condensed"/>
                  <a:ea typeface="Avenir Next Condensed"/>
                  <a:cs typeface="Avenir Next Condensed"/>
                  <a:sym typeface="Avenir Next Condensed"/>
                </a:defRPr>
              </a:pPr>
              <a:r>
                <a:t>OAMENII LA </a:t>
              </a:r>
            </a:p>
            <a:p>
              <a:pPr defTabSz="825500">
                <a:lnSpc>
                  <a:spcPct val="90000"/>
                </a:lnSpc>
                <a:defRPr sz="7200">
                  <a:solidFill>
                    <a:srgbClr val="FFFFFF"/>
                  </a:solidFill>
                  <a:latin typeface="Avenir Next Condensed"/>
                  <a:ea typeface="Avenir Next Condensed"/>
                  <a:cs typeface="Avenir Next Condensed"/>
                  <a:sym typeface="Avenir Next Condensed"/>
                </a:defRPr>
              </a:pPr>
              <a:r>
                <a:t>TURNUL BABEL</a:t>
              </a:r>
            </a:p>
          </p:txBody>
        </p:sp>
      </p:grpSp>
      <p:grpSp>
        <p:nvGrpSpPr>
          <p:cNvPr id="1655" name="Group"/>
          <p:cNvGrpSpPr/>
          <p:nvPr/>
        </p:nvGrpSpPr>
        <p:grpSpPr>
          <a:xfrm>
            <a:off x="10883900" y="5886449"/>
            <a:ext cx="11239500" cy="1346201"/>
            <a:chOff x="0" y="6349"/>
            <a:chExt cx="11239499" cy="1346200"/>
          </a:xfrm>
        </p:grpSpPr>
        <p:sp>
          <p:nvSpPr>
            <p:cNvPr id="1653" name="NOE ȘI FIII"/>
            <p:cNvSpPr/>
            <p:nvPr/>
          </p:nvSpPr>
          <p:spPr>
            <a:xfrm>
              <a:off x="0" y="6349"/>
              <a:ext cx="3476549" cy="1346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lnSpc>
                  <a:spcPct val="70000"/>
                </a:lnSpc>
                <a:defRPr sz="7200">
                  <a:solidFill>
                    <a:srgbClr val="FFFFFF"/>
                  </a:solidFill>
                  <a:latin typeface="Avenir Next Condensed"/>
                  <a:ea typeface="Avenir Next Condensed"/>
                  <a:cs typeface="Avenir Next Condensed"/>
                  <a:sym typeface="Avenir Next Condensed"/>
                </a:defRPr>
              </a:lvl1pPr>
            </a:lstStyle>
            <a:p>
              <a:r>
                <a:t>NOE ȘI FIII</a:t>
              </a:r>
            </a:p>
          </p:txBody>
        </p:sp>
        <p:sp>
          <p:nvSpPr>
            <p:cNvPr id="1654" name="Geneza 9:17–19"/>
            <p:cNvSpPr/>
            <p:nvPr/>
          </p:nvSpPr>
          <p:spPr>
            <a:xfrm>
              <a:off x="4660900" y="165100"/>
              <a:ext cx="6578600" cy="965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defTabSz="825500">
                <a:lnSpc>
                  <a:spcPct val="80000"/>
                </a:lnSpc>
                <a:defRPr sz="5600">
                  <a:solidFill>
                    <a:srgbClr val="FFFFFF"/>
                  </a:solidFill>
                  <a:latin typeface="+mj-lt"/>
                  <a:ea typeface="+mj-ea"/>
                  <a:cs typeface="+mj-cs"/>
                  <a:sym typeface="Calibri"/>
                </a:defRPr>
              </a:lvl1pPr>
            </a:lstStyle>
            <a:p>
              <a:r>
                <a:t>Geneza 9:17–19</a:t>
              </a:r>
            </a:p>
          </p:txBody>
        </p:sp>
      </p:grpSp>
      <p:pic>
        <p:nvPicPr>
          <p:cNvPr id="1656" name="AdamEve.png" descr="AdamEve.png"/>
          <p:cNvPicPr>
            <a:picLocks noChangeAspect="1"/>
          </p:cNvPicPr>
          <p:nvPr/>
        </p:nvPicPr>
        <p:blipFill>
          <a:blip r:embed="rId2">
            <a:extLst/>
          </a:blip>
          <a:stretch>
            <a:fillRect/>
          </a:stretch>
        </p:blipFill>
        <p:spPr>
          <a:xfrm>
            <a:off x="4076700" y="1623218"/>
            <a:ext cx="5651500" cy="3178970"/>
          </a:xfrm>
          <a:prstGeom prst="rect">
            <a:avLst/>
          </a:prstGeom>
          <a:ln w="12700">
            <a:miter lim="400000"/>
          </a:ln>
        </p:spPr>
      </p:pic>
      <p:sp>
        <p:nvSpPr>
          <p:cNvPr id="1657" name="Rectangle"/>
          <p:cNvSpPr/>
          <p:nvPr/>
        </p:nvSpPr>
        <p:spPr>
          <a:xfrm>
            <a:off x="4686300" y="4064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658" name="AdamEveSonsDaughters.png" descr="AdamEveSonsDaughters.png"/>
          <p:cNvPicPr>
            <a:picLocks noChangeAspect="1"/>
          </p:cNvPicPr>
          <p:nvPr/>
        </p:nvPicPr>
        <p:blipFill>
          <a:blip r:embed="rId3">
            <a:extLst/>
          </a:blip>
          <a:stretch>
            <a:fillRect/>
          </a:stretch>
        </p:blipFill>
        <p:spPr>
          <a:xfrm>
            <a:off x="4648200" y="3289300"/>
            <a:ext cx="5870223" cy="3302000"/>
          </a:xfrm>
          <a:prstGeom prst="rect">
            <a:avLst/>
          </a:prstGeom>
          <a:ln w="12700">
            <a:miter lim="400000"/>
          </a:ln>
        </p:spPr>
      </p:pic>
      <p:sp>
        <p:nvSpPr>
          <p:cNvPr id="1659" name="Rectangle"/>
          <p:cNvSpPr/>
          <p:nvPr/>
        </p:nvSpPr>
        <p:spPr>
          <a:xfrm>
            <a:off x="4686300" y="55880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660" name="NoahSons.png" descr="NoahSons.png"/>
          <p:cNvPicPr>
            <a:picLocks noChangeAspect="1"/>
          </p:cNvPicPr>
          <p:nvPr/>
        </p:nvPicPr>
        <p:blipFill>
          <a:blip r:embed="rId4">
            <a:extLst/>
          </a:blip>
          <a:stretch>
            <a:fillRect/>
          </a:stretch>
        </p:blipFill>
        <p:spPr>
          <a:xfrm>
            <a:off x="3784600" y="4356100"/>
            <a:ext cx="8060267" cy="4533900"/>
          </a:xfrm>
          <a:prstGeom prst="rect">
            <a:avLst/>
          </a:prstGeom>
          <a:ln w="12700">
            <a:miter lim="400000"/>
          </a:ln>
        </p:spPr>
      </p:pic>
      <p:sp>
        <p:nvSpPr>
          <p:cNvPr id="1661" name="Rectangle"/>
          <p:cNvSpPr/>
          <p:nvPr/>
        </p:nvSpPr>
        <p:spPr>
          <a:xfrm>
            <a:off x="4686300" y="7327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62" name="Rectangle"/>
          <p:cNvSpPr/>
          <p:nvPr/>
        </p:nvSpPr>
        <p:spPr>
          <a:xfrm>
            <a:off x="4670168" y="9740900"/>
            <a:ext cx="17415130" cy="190500"/>
          </a:xfrm>
          <a:prstGeom prst="rect">
            <a:avLst/>
          </a:prstGeom>
          <a:solidFill>
            <a:srgbClr val="79E0F6"/>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663" name="TowerOfBabel_Short.png" descr="TowerOfBabel_Short.png"/>
          <p:cNvPicPr>
            <a:picLocks noChangeAspect="1"/>
          </p:cNvPicPr>
          <p:nvPr/>
        </p:nvPicPr>
        <p:blipFill>
          <a:blip r:embed="rId5">
            <a:extLst/>
          </a:blip>
          <a:stretch>
            <a:fillRect/>
          </a:stretch>
        </p:blipFill>
        <p:spPr>
          <a:xfrm>
            <a:off x="3810000" y="6464300"/>
            <a:ext cx="7543800" cy="4243388"/>
          </a:xfrm>
          <a:prstGeom prst="rect">
            <a:avLst/>
          </a:prstGeom>
          <a:ln w="12700">
            <a:miter lim="400000"/>
          </a:ln>
        </p:spPr>
      </p:pic>
      <p:sp>
        <p:nvSpPr>
          <p:cNvPr id="1664" name="1"/>
          <p:cNvSpPr>
            <a:spLocks noGrp="1"/>
          </p:cNvSpPr>
          <p:nvPr>
            <p:ph type="title"/>
          </p:nvPr>
        </p:nvSpPr>
        <p:spPr>
          <a:xfrm>
            <a:off x="1358900" y="1790700"/>
            <a:ext cx="5245100" cy="10312400"/>
          </a:xfrm>
          <a:prstGeom prst="rect">
            <a:avLst/>
          </a:prstGeom>
        </p:spPr>
        <p:txBody>
          <a:bodyPr/>
          <a:lstStyle/>
          <a:p>
            <a:pPr>
              <a:defRPr sz="2400">
                <a:effectLst/>
              </a:defRPr>
            </a:pPr>
            <a:endParaRPr/>
          </a:p>
          <a:p>
            <a:pPr>
              <a:defRPr sz="100000">
                <a:effectLst/>
              </a:defRPr>
            </a:pPr>
            <a:r>
              <a:t>1</a:t>
            </a: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9" name="Group"/>
          <p:cNvGrpSpPr/>
          <p:nvPr/>
        </p:nvGrpSpPr>
        <p:grpSpPr>
          <a:xfrm>
            <a:off x="5016253" y="-237970"/>
            <a:ext cx="14351494" cy="8072716"/>
            <a:chOff x="0" y="0"/>
            <a:chExt cx="14351492" cy="8072715"/>
          </a:xfrm>
        </p:grpSpPr>
        <p:pic>
          <p:nvPicPr>
            <p:cNvPr id="1063" name="pic.png" descr="pic.png"/>
            <p:cNvPicPr>
              <a:picLocks noChangeAspect="1"/>
            </p:cNvPicPr>
            <p:nvPr/>
          </p:nvPicPr>
          <p:blipFill>
            <a:blip r:embed="rId2">
              <a:extLst/>
            </a:blip>
            <a:srcRect/>
            <a:stretch>
              <a:fillRect/>
            </a:stretch>
          </p:blipFill>
          <p:spPr>
            <a:xfrm>
              <a:off x="0" y="0"/>
              <a:ext cx="14351493" cy="8072716"/>
            </a:xfrm>
            <a:prstGeom prst="rect">
              <a:avLst/>
            </a:prstGeom>
            <a:ln w="12700" cap="flat">
              <a:noFill/>
              <a:miter lim="400000"/>
            </a:ln>
            <a:effectLst/>
          </p:spPr>
        </p:pic>
        <p:sp>
          <p:nvSpPr>
            <p:cNvPr id="1064" name="Prezentul"/>
            <p:cNvSpPr/>
            <p:nvPr/>
          </p:nvSpPr>
          <p:spPr>
            <a:xfrm>
              <a:off x="2905288" y="2443402"/>
              <a:ext cx="172757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Prezentul</a:t>
              </a:r>
            </a:p>
          </p:txBody>
        </p:sp>
        <p:sp>
          <p:nvSpPr>
            <p:cNvPr id="1065" name="Milioane de ani"/>
            <p:cNvSpPr/>
            <p:nvPr/>
          </p:nvSpPr>
          <p:spPr>
            <a:xfrm rot="16200000">
              <a:off x="1058522" y="4143637"/>
              <a:ext cx="2743698"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Milioane de ani</a:t>
              </a:r>
            </a:p>
          </p:txBody>
        </p:sp>
        <p:sp>
          <p:nvSpPr>
            <p:cNvPr id="1066" name="Începutul"/>
            <p:cNvSpPr/>
            <p:nvPr/>
          </p:nvSpPr>
          <p:spPr>
            <a:xfrm>
              <a:off x="3148307" y="5782874"/>
              <a:ext cx="170599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Începutul</a:t>
              </a:r>
            </a:p>
          </p:txBody>
        </p:sp>
        <p:sp>
          <p:nvSpPr>
            <p:cNvPr id="1067" name="Prima celulă vie"/>
            <p:cNvSpPr/>
            <p:nvPr/>
          </p:nvSpPr>
          <p:spPr>
            <a:xfrm>
              <a:off x="9059581" y="6151753"/>
              <a:ext cx="2893083"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Prima celulă vie</a:t>
              </a:r>
            </a:p>
          </p:txBody>
        </p:sp>
        <p:sp>
          <p:nvSpPr>
            <p:cNvPr id="1068" name="ARBORELE VIEȚII AL EVOLUȚIEI"/>
            <p:cNvSpPr/>
            <p:nvPr/>
          </p:nvSpPr>
          <p:spPr>
            <a:xfrm>
              <a:off x="3118036" y="1600297"/>
              <a:ext cx="8629775"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4300" b="1">
                  <a:solidFill>
                    <a:srgbClr val="308B16"/>
                  </a:solidFill>
                  <a:uFill>
                    <a:solidFill>
                      <a:srgbClr val="000000"/>
                    </a:solidFill>
                  </a:uFill>
                  <a:latin typeface="Arial"/>
                  <a:ea typeface="Arial"/>
                  <a:cs typeface="Arial"/>
                  <a:sym typeface="Arial"/>
                </a:defRPr>
              </a:lvl1pPr>
            </a:lstStyle>
            <a:p>
              <a:r>
                <a:t>ARBORELE VIEȚII AL EVOLUȚIEI</a:t>
              </a:r>
            </a:p>
          </p:txBody>
        </p:sp>
      </p:grpSp>
      <p:grpSp>
        <p:nvGrpSpPr>
          <p:cNvPr id="1077" name="Group"/>
          <p:cNvGrpSpPr/>
          <p:nvPr/>
        </p:nvGrpSpPr>
        <p:grpSpPr>
          <a:xfrm>
            <a:off x="5978776" y="6490061"/>
            <a:ext cx="12426448" cy="6989878"/>
            <a:chOff x="0" y="0"/>
            <a:chExt cx="12426446" cy="6989876"/>
          </a:xfrm>
        </p:grpSpPr>
        <p:pic>
          <p:nvPicPr>
            <p:cNvPr id="1070" name="pic.png" descr="pic.png"/>
            <p:cNvPicPr>
              <a:picLocks noChangeAspect="1"/>
            </p:cNvPicPr>
            <p:nvPr/>
          </p:nvPicPr>
          <p:blipFill>
            <a:blip r:embed="rId3">
              <a:extLst/>
            </a:blip>
            <a:stretch>
              <a:fillRect/>
            </a:stretch>
          </p:blipFill>
          <p:spPr>
            <a:xfrm>
              <a:off x="0" y="0"/>
              <a:ext cx="12426447" cy="6989877"/>
            </a:xfrm>
            <a:prstGeom prst="rect">
              <a:avLst/>
            </a:prstGeom>
            <a:ln w="12700" cap="flat">
              <a:noFill/>
              <a:miter lim="400000"/>
            </a:ln>
            <a:effectLst/>
          </p:spPr>
        </p:pic>
        <p:sp>
          <p:nvSpPr>
            <p:cNvPr id="1071" name="Mii de ani"/>
            <p:cNvSpPr/>
            <p:nvPr/>
          </p:nvSpPr>
          <p:spPr>
            <a:xfrm rot="16200000">
              <a:off x="618470" y="3285270"/>
              <a:ext cx="1748595"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Mii de ani</a:t>
              </a:r>
            </a:p>
          </p:txBody>
        </p:sp>
        <p:sp>
          <p:nvSpPr>
            <p:cNvPr id="1072" name="Creația"/>
            <p:cNvSpPr/>
            <p:nvPr/>
          </p:nvSpPr>
          <p:spPr>
            <a:xfrm>
              <a:off x="2154335" y="5570157"/>
              <a:ext cx="1304529"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Creația</a:t>
              </a:r>
            </a:p>
          </p:txBody>
        </p:sp>
        <p:sp>
          <p:nvSpPr>
            <p:cNvPr id="1073" name="Soiurile create original"/>
            <p:cNvSpPr/>
            <p:nvPr/>
          </p:nvSpPr>
          <p:spPr>
            <a:xfrm>
              <a:off x="6674826" y="5942680"/>
              <a:ext cx="4120357" cy="41933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Soiurile create original</a:t>
              </a:r>
            </a:p>
          </p:txBody>
        </p:sp>
        <p:sp>
          <p:nvSpPr>
            <p:cNvPr id="1074" name="PĂDUREA VIEȚII A CREAȚIEI"/>
            <p:cNvSpPr/>
            <p:nvPr/>
          </p:nvSpPr>
          <p:spPr>
            <a:xfrm>
              <a:off x="2758966" y="1014557"/>
              <a:ext cx="7567707" cy="604435"/>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4300" b="1">
                  <a:solidFill>
                    <a:srgbClr val="308B16"/>
                  </a:solidFill>
                  <a:uFill>
                    <a:solidFill>
                      <a:srgbClr val="000000"/>
                    </a:solidFill>
                  </a:uFill>
                  <a:latin typeface="Arial"/>
                  <a:ea typeface="Arial"/>
                  <a:cs typeface="Arial"/>
                  <a:sym typeface="Arial"/>
                </a:defRPr>
              </a:lvl1pPr>
            </a:lstStyle>
            <a:p>
              <a:r>
                <a:t>PĂDUREA VIEȚII A CREAȚIEI</a:t>
              </a:r>
            </a:p>
          </p:txBody>
        </p:sp>
        <p:sp>
          <p:nvSpPr>
            <p:cNvPr id="1075" name="Potopul"/>
            <p:cNvSpPr/>
            <p:nvPr/>
          </p:nvSpPr>
          <p:spPr>
            <a:xfrm>
              <a:off x="2091362" y="4330107"/>
              <a:ext cx="1430475"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Potopul</a:t>
              </a:r>
            </a:p>
          </p:txBody>
        </p:sp>
        <p:sp>
          <p:nvSpPr>
            <p:cNvPr id="1076" name="Prezentul"/>
            <p:cNvSpPr/>
            <p:nvPr/>
          </p:nvSpPr>
          <p:spPr>
            <a:xfrm>
              <a:off x="1689277" y="1729933"/>
              <a:ext cx="1811817" cy="419337"/>
            </a:xfrm>
            <a:prstGeom prst="rect">
              <a:avLst/>
            </a:prstGeom>
            <a:noFill/>
            <a:ln w="9525" cap="flat">
              <a:noFill/>
              <a:round/>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defTabSz="914400">
                <a:buFont typeface="Arial"/>
                <a:defRPr sz="3000" b="1">
                  <a:uFill>
                    <a:solidFill>
                      <a:srgbClr val="000000"/>
                    </a:solidFill>
                  </a:uFill>
                  <a:latin typeface="Arial"/>
                  <a:ea typeface="Arial"/>
                  <a:cs typeface="Arial"/>
                  <a:sym typeface="Arial"/>
                </a:defRPr>
              </a:lvl1pPr>
            </a:lstStyle>
            <a:p>
              <a:r>
                <a:t>Prezentul</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77"/>
                                        </p:tgtEl>
                                        <p:attrNameLst>
                                          <p:attrName>style.visibility</p:attrName>
                                        </p:attrNameLst>
                                      </p:cBhvr>
                                      <p:to>
                                        <p:strVal val="visible"/>
                                      </p:to>
                                    </p:set>
                                    <p:animEffect transition="in" filter="dissolve">
                                      <p:cBhvr>
                                        <p:cTn id="7" dur="499"/>
                                        <p:tgtEl>
                                          <p:spTgt spid="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6" name="image57.jpg" descr="image57.jpg"/>
          <p:cNvPicPr>
            <a:picLocks noChangeAspect="1"/>
          </p:cNvPicPr>
          <p:nvPr/>
        </p:nvPicPr>
        <p:blipFill>
          <a:blip r:embed="rId2">
            <a:extLst/>
          </a:blip>
          <a:stretch>
            <a:fillRect/>
          </a:stretch>
        </p:blipFill>
        <p:spPr>
          <a:xfrm>
            <a:off x="-127000" y="0"/>
            <a:ext cx="24384000" cy="13716000"/>
          </a:xfrm>
          <a:prstGeom prst="rect">
            <a:avLst/>
          </a:prstGeom>
          <a:ln w="25400"/>
        </p:spPr>
      </p:pic>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0" name="Group"/>
          <p:cNvGrpSpPr/>
          <p:nvPr/>
        </p:nvGrpSpPr>
        <p:grpSpPr>
          <a:xfrm>
            <a:off x="-63500" y="-76200"/>
            <a:ext cx="24511002" cy="13868400"/>
            <a:chOff x="0" y="0"/>
            <a:chExt cx="24511001" cy="13868400"/>
          </a:xfrm>
        </p:grpSpPr>
        <p:sp>
          <p:nvSpPr>
            <p:cNvPr id="1668" name="Rectangle"/>
            <p:cNvSpPr/>
            <p:nvPr/>
          </p:nvSpPr>
          <p:spPr>
            <a:xfrm>
              <a:off x="0" y="0"/>
              <a:ext cx="24511002" cy="13868400"/>
            </a:xfrm>
            <a:prstGeom prst="rect">
              <a:avLst/>
            </a:prstGeom>
            <a:blipFill rotWithShape="1">
              <a:blip r:embed="rId2">
                <a:alphaModFix amt="79000"/>
              </a:blip>
              <a:srcRect/>
              <a:tile tx="0" ty="0" sx="100000" sy="100000" flip="none" algn="tl"/>
            </a:blipFill>
            <a:ln w="12700" cap="flat">
              <a:noFill/>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669" name="Rectangle"/>
            <p:cNvSpPr/>
            <p:nvPr/>
          </p:nvSpPr>
          <p:spPr>
            <a:xfrm>
              <a:off x="0" y="0"/>
              <a:ext cx="24511002" cy="13868400"/>
            </a:xfrm>
            <a:prstGeom prst="rect">
              <a:avLst/>
            </a:prstGeom>
            <a:noFill/>
            <a:ln w="25400" cap="flat">
              <a:solidFill>
                <a:srgbClr val="000000">
                  <a:alpha val="78999"/>
                </a:srgbClr>
              </a:solidFill>
              <a:prstDash val="solid"/>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grpSp>
      <p:sp>
        <p:nvSpPr>
          <p:cNvPr id="1671" name="Rectangle"/>
          <p:cNvSpPr/>
          <p:nvPr/>
        </p:nvSpPr>
        <p:spPr>
          <a:xfrm>
            <a:off x="-266700" y="-50800"/>
            <a:ext cx="24930102" cy="14046200"/>
          </a:xfrm>
          <a:prstGeom prst="rect">
            <a:avLst/>
          </a:prstGeom>
          <a:gradFill>
            <a:gsLst>
              <a:gs pos="0">
                <a:srgbClr val="7F5818"/>
              </a:gs>
              <a:gs pos="100000">
                <a:srgbClr val="FFF3F1"/>
              </a:gs>
            </a:gsLst>
            <a:lin ang="19020000"/>
          </a:gradFill>
          <a:ln w="25400">
            <a:solidFill>
              <a:srgbClr val="000000"/>
            </a:solidFill>
            <a:miter lim="400000"/>
          </a:ln>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672" name="Ce “culoare” a avut…"/>
          <p:cNvSpPr/>
          <p:nvPr/>
        </p:nvSpPr>
        <p:spPr>
          <a:xfrm>
            <a:off x="3111903" y="330200"/>
            <a:ext cx="19303429" cy="3454400"/>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algn="ctr" defTabSz="914400">
              <a:buClr>
                <a:srgbClr val="000000"/>
              </a:buClr>
              <a:buFont typeface="Arial Black"/>
              <a:defRPr sz="5600">
                <a:uFill>
                  <a:solidFill>
                    <a:srgbClr val="000000"/>
                  </a:solidFill>
                </a:uFill>
                <a:latin typeface="Gill Sans"/>
                <a:ea typeface="Gill Sans"/>
                <a:cs typeface="Gill Sans"/>
                <a:sym typeface="Gill Sans"/>
              </a:defRPr>
            </a:pPr>
            <a:r>
              <a:rPr sz="9600">
                <a:latin typeface="Arial Black"/>
                <a:ea typeface="Arial Black"/>
                <a:cs typeface="Arial Black"/>
                <a:sym typeface="Arial Black"/>
              </a:rPr>
              <a:t>Ce “culoare” a avut </a:t>
            </a:r>
          </a:p>
          <a:p>
            <a:pPr algn="ctr" defTabSz="914400">
              <a:buClr>
                <a:srgbClr val="000000"/>
              </a:buClr>
              <a:buFont typeface="Arial Black"/>
              <a:defRPr sz="5600">
                <a:uFill>
                  <a:solidFill>
                    <a:srgbClr val="000000"/>
                  </a:solidFill>
                </a:uFill>
                <a:latin typeface="Gill Sans"/>
                <a:ea typeface="Gill Sans"/>
                <a:cs typeface="Gill Sans"/>
                <a:sym typeface="Gill Sans"/>
              </a:defRPr>
            </a:pPr>
            <a:r>
              <a:rPr sz="9600">
                <a:latin typeface="Arial Black"/>
                <a:ea typeface="Arial Black"/>
                <a:cs typeface="Arial Black"/>
                <a:sym typeface="Arial Black"/>
              </a:rPr>
              <a:t>pielea lui Adam și Eva?</a:t>
            </a:r>
          </a:p>
        </p:txBody>
      </p:sp>
      <p:pic>
        <p:nvPicPr>
          <p:cNvPr id="1673" name="image65.png" descr="image65.png"/>
          <p:cNvPicPr>
            <a:picLocks noChangeAspect="1"/>
          </p:cNvPicPr>
          <p:nvPr/>
        </p:nvPicPr>
        <p:blipFill>
          <a:blip r:embed="rId3">
            <a:extLst/>
          </a:blip>
          <a:stretch>
            <a:fillRect/>
          </a:stretch>
        </p:blipFill>
        <p:spPr>
          <a:xfrm>
            <a:off x="3327400" y="3957637"/>
            <a:ext cx="15189200" cy="9740901"/>
          </a:xfrm>
          <a:prstGeom prst="rect">
            <a:avLst/>
          </a:prstGeom>
          <a:ln w="25400"/>
        </p:spPr>
      </p:pic>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677" name="Group"/>
          <p:cNvGrpSpPr/>
          <p:nvPr/>
        </p:nvGrpSpPr>
        <p:grpSpPr>
          <a:xfrm>
            <a:off x="-25400" y="-25400"/>
            <a:ext cx="24511002" cy="13868400"/>
            <a:chOff x="0" y="0"/>
            <a:chExt cx="24511001" cy="13868400"/>
          </a:xfrm>
        </p:grpSpPr>
        <p:sp>
          <p:nvSpPr>
            <p:cNvPr id="1675" name="Rectangle"/>
            <p:cNvSpPr/>
            <p:nvPr/>
          </p:nvSpPr>
          <p:spPr>
            <a:xfrm>
              <a:off x="0" y="0"/>
              <a:ext cx="24511002" cy="13868400"/>
            </a:xfrm>
            <a:prstGeom prst="rect">
              <a:avLst/>
            </a:prstGeom>
            <a:blipFill rotWithShape="1">
              <a:blip r:embed="rId2">
                <a:alphaModFix amt="79000"/>
              </a:blip>
              <a:srcRect/>
              <a:tile tx="0" ty="0" sx="100000" sy="100000" flip="none" algn="tl"/>
            </a:blipFill>
            <a:ln w="12700" cap="flat">
              <a:noFill/>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676" name="Rectangle"/>
            <p:cNvSpPr/>
            <p:nvPr/>
          </p:nvSpPr>
          <p:spPr>
            <a:xfrm>
              <a:off x="0" y="0"/>
              <a:ext cx="24511002" cy="13868400"/>
            </a:xfrm>
            <a:prstGeom prst="rect">
              <a:avLst/>
            </a:prstGeom>
            <a:noFill/>
            <a:ln w="25400" cap="flat">
              <a:solidFill>
                <a:srgbClr val="000000">
                  <a:alpha val="78999"/>
                </a:srgbClr>
              </a:solidFill>
              <a:prstDash val="solid"/>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grpSp>
      <p:sp>
        <p:nvSpPr>
          <p:cNvPr id="1678" name="Rectangle"/>
          <p:cNvSpPr/>
          <p:nvPr/>
        </p:nvSpPr>
        <p:spPr>
          <a:xfrm>
            <a:off x="-203200" y="-152400"/>
            <a:ext cx="24930102" cy="14046200"/>
          </a:xfrm>
          <a:prstGeom prst="rect">
            <a:avLst/>
          </a:prstGeom>
          <a:solidFill>
            <a:srgbClr val="FFFFFF">
              <a:alpha val="42000"/>
            </a:srgbClr>
          </a:solidFill>
          <a:ln w="25400">
            <a:solidFill>
              <a:srgbClr val="000000">
                <a:alpha val="42000"/>
              </a:srgbClr>
            </a:solidFill>
            <a:miter lim="400000"/>
          </a:ln>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679" name="Line"/>
          <p:cNvSpPr/>
          <p:nvPr/>
        </p:nvSpPr>
        <p:spPr>
          <a:xfrm flipV="1">
            <a:off x="25399" y="4786311"/>
            <a:ext cx="24322088" cy="1590"/>
          </a:xfrm>
          <a:prstGeom prst="line">
            <a:avLst/>
          </a:prstGeom>
          <a:ln w="127000">
            <a:solidFill>
              <a:srgbClr val="000000"/>
            </a:solidFill>
            <a:miter lim="400000"/>
          </a:ln>
        </p:spPr>
        <p:txBody>
          <a:bodyPr lIns="50800" tIns="50800" rIns="50800" bIns="50800" anchor="ctr"/>
          <a:lstStyle/>
          <a:p>
            <a:endParaRPr/>
          </a:p>
        </p:txBody>
      </p:sp>
      <p:grpSp>
        <p:nvGrpSpPr>
          <p:cNvPr id="1685" name="Group"/>
          <p:cNvGrpSpPr/>
          <p:nvPr/>
        </p:nvGrpSpPr>
        <p:grpSpPr>
          <a:xfrm>
            <a:off x="-254000" y="-50800"/>
            <a:ext cx="25031702" cy="4902200"/>
            <a:chOff x="0" y="0"/>
            <a:chExt cx="25031701" cy="4902200"/>
          </a:xfrm>
        </p:grpSpPr>
        <p:sp>
          <p:nvSpPr>
            <p:cNvPr id="1680" name="Rectangle"/>
            <p:cNvSpPr/>
            <p:nvPr/>
          </p:nvSpPr>
          <p:spPr>
            <a:xfrm>
              <a:off x="0" y="0"/>
              <a:ext cx="25031702" cy="4902200"/>
            </a:xfrm>
            <a:prstGeom prst="rect">
              <a:avLst/>
            </a:prstGeom>
            <a:solidFill>
              <a:srgbClr val="F0D7C5"/>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681" name="image66.png" descr="image66.png"/>
            <p:cNvPicPr>
              <a:picLocks noChangeAspect="1"/>
            </p:cNvPicPr>
            <p:nvPr/>
          </p:nvPicPr>
          <p:blipFill>
            <a:blip r:embed="rId3">
              <a:extLst/>
            </a:blip>
            <a:stretch>
              <a:fillRect/>
            </a:stretch>
          </p:blipFill>
          <p:spPr>
            <a:xfrm>
              <a:off x="8877300" y="254000"/>
              <a:ext cx="2743200" cy="3657600"/>
            </a:xfrm>
            <a:prstGeom prst="rect">
              <a:avLst/>
            </a:prstGeom>
            <a:ln w="25400" cap="flat">
              <a:noFill/>
              <a:round/>
            </a:ln>
            <a:effectLst/>
          </p:spPr>
        </p:pic>
        <p:pic>
          <p:nvPicPr>
            <p:cNvPr id="1682" name="image67.png" descr="image67.png"/>
            <p:cNvPicPr>
              <a:picLocks noChangeAspect="1"/>
            </p:cNvPicPr>
            <p:nvPr/>
          </p:nvPicPr>
          <p:blipFill>
            <a:blip r:embed="rId4">
              <a:extLst/>
            </a:blip>
            <a:stretch>
              <a:fillRect/>
            </a:stretch>
          </p:blipFill>
          <p:spPr>
            <a:xfrm>
              <a:off x="19977100" y="279400"/>
              <a:ext cx="2743200" cy="3835400"/>
            </a:xfrm>
            <a:prstGeom prst="rect">
              <a:avLst/>
            </a:prstGeom>
            <a:ln w="25400" cap="flat">
              <a:noFill/>
              <a:round/>
            </a:ln>
            <a:effectLst/>
          </p:spPr>
        </p:pic>
        <p:pic>
          <p:nvPicPr>
            <p:cNvPr id="1683" name="image68.png" descr="image68.png"/>
            <p:cNvPicPr>
              <a:picLocks noChangeAspect="1"/>
            </p:cNvPicPr>
            <p:nvPr/>
          </p:nvPicPr>
          <p:blipFill>
            <a:blip r:embed="rId5">
              <a:extLst/>
            </a:blip>
            <a:stretch>
              <a:fillRect/>
            </a:stretch>
          </p:blipFill>
          <p:spPr>
            <a:xfrm>
              <a:off x="12433300" y="190500"/>
              <a:ext cx="2743200" cy="3657600"/>
            </a:xfrm>
            <a:prstGeom prst="rect">
              <a:avLst/>
            </a:prstGeom>
            <a:ln w="25400" cap="flat">
              <a:noFill/>
              <a:round/>
            </a:ln>
            <a:effectLst/>
          </p:spPr>
        </p:pic>
        <p:pic>
          <p:nvPicPr>
            <p:cNvPr id="1684" name="image69.png" descr="image69.png"/>
            <p:cNvPicPr>
              <a:picLocks noChangeAspect="1"/>
            </p:cNvPicPr>
            <p:nvPr/>
          </p:nvPicPr>
          <p:blipFill>
            <a:blip r:embed="rId6">
              <a:extLst/>
            </a:blip>
            <a:stretch>
              <a:fillRect/>
            </a:stretch>
          </p:blipFill>
          <p:spPr>
            <a:xfrm>
              <a:off x="16205200" y="266700"/>
              <a:ext cx="2743200" cy="3657600"/>
            </a:xfrm>
            <a:prstGeom prst="rect">
              <a:avLst/>
            </a:prstGeom>
            <a:ln w="25400" cap="flat">
              <a:noFill/>
              <a:round/>
            </a:ln>
            <a:effectLst/>
          </p:spPr>
        </p:pic>
      </p:grpSp>
      <p:grpSp>
        <p:nvGrpSpPr>
          <p:cNvPr id="1688" name="Group"/>
          <p:cNvGrpSpPr/>
          <p:nvPr/>
        </p:nvGrpSpPr>
        <p:grpSpPr>
          <a:xfrm>
            <a:off x="-317500" y="6019800"/>
            <a:ext cx="25031702" cy="2197100"/>
            <a:chOff x="0" y="0"/>
            <a:chExt cx="25031701" cy="2197100"/>
          </a:xfrm>
        </p:grpSpPr>
        <p:sp>
          <p:nvSpPr>
            <p:cNvPr id="1686" name="Rectangle"/>
            <p:cNvSpPr/>
            <p:nvPr/>
          </p:nvSpPr>
          <p:spPr>
            <a:xfrm>
              <a:off x="0" y="0"/>
              <a:ext cx="25031702" cy="2197100"/>
            </a:xfrm>
            <a:prstGeom prst="rect">
              <a:avLst/>
            </a:prstGeom>
            <a:solidFill>
              <a:srgbClr val="FFFFFF"/>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687" name="Lacking Genetic Variation"/>
            <p:cNvSpPr/>
            <p:nvPr/>
          </p:nvSpPr>
          <p:spPr>
            <a:xfrm>
              <a:off x="4889797" y="375542"/>
              <a:ext cx="14918731" cy="135711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9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9600" b="1">
                  <a:latin typeface="Arial"/>
                  <a:ea typeface="Arial"/>
                  <a:cs typeface="Arial"/>
                  <a:sym typeface="Arial"/>
                </a:rPr>
                <a:t>Lacking Genetic Variation</a:t>
              </a:r>
            </a:p>
          </p:txBody>
        </p:sp>
      </p:grpSp>
      <p:grpSp>
        <p:nvGrpSpPr>
          <p:cNvPr id="1694" name="Group"/>
          <p:cNvGrpSpPr/>
          <p:nvPr/>
        </p:nvGrpSpPr>
        <p:grpSpPr>
          <a:xfrm>
            <a:off x="-482600" y="9334500"/>
            <a:ext cx="25031702" cy="4800600"/>
            <a:chOff x="0" y="0"/>
            <a:chExt cx="25031701" cy="4800600"/>
          </a:xfrm>
        </p:grpSpPr>
        <p:sp>
          <p:nvSpPr>
            <p:cNvPr id="1689" name="Rectangle"/>
            <p:cNvSpPr/>
            <p:nvPr/>
          </p:nvSpPr>
          <p:spPr>
            <a:xfrm>
              <a:off x="0" y="0"/>
              <a:ext cx="25031702" cy="4800600"/>
            </a:xfrm>
            <a:prstGeom prst="rect">
              <a:avLst/>
            </a:prstGeom>
            <a:solidFill>
              <a:srgbClr val="806645"/>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690" name="image70.png" descr="image70.png"/>
            <p:cNvPicPr>
              <a:picLocks noChangeAspect="1"/>
            </p:cNvPicPr>
            <p:nvPr/>
          </p:nvPicPr>
          <p:blipFill>
            <a:blip r:embed="rId7">
              <a:extLst/>
            </a:blip>
            <a:stretch>
              <a:fillRect/>
            </a:stretch>
          </p:blipFill>
          <p:spPr>
            <a:xfrm>
              <a:off x="1523999" y="88900"/>
              <a:ext cx="2351089" cy="3352800"/>
            </a:xfrm>
            <a:prstGeom prst="rect">
              <a:avLst/>
            </a:prstGeom>
            <a:ln w="25400" cap="flat">
              <a:noFill/>
              <a:round/>
            </a:ln>
            <a:effectLst/>
          </p:spPr>
        </p:pic>
        <p:pic>
          <p:nvPicPr>
            <p:cNvPr id="1691" name="image71.png" descr="image71.png"/>
            <p:cNvPicPr>
              <a:picLocks noChangeAspect="1"/>
            </p:cNvPicPr>
            <p:nvPr/>
          </p:nvPicPr>
          <p:blipFill>
            <a:blip r:embed="rId8">
              <a:extLst/>
            </a:blip>
            <a:stretch>
              <a:fillRect/>
            </a:stretch>
          </p:blipFill>
          <p:spPr>
            <a:xfrm>
              <a:off x="5345112" y="88900"/>
              <a:ext cx="2352676" cy="3352800"/>
            </a:xfrm>
            <a:prstGeom prst="rect">
              <a:avLst/>
            </a:prstGeom>
            <a:ln w="25400" cap="flat">
              <a:noFill/>
              <a:round/>
            </a:ln>
            <a:effectLst/>
          </p:spPr>
        </p:pic>
        <p:pic>
          <p:nvPicPr>
            <p:cNvPr id="1692" name="image72.png" descr="image72.png"/>
            <p:cNvPicPr>
              <a:picLocks noChangeAspect="1"/>
            </p:cNvPicPr>
            <p:nvPr/>
          </p:nvPicPr>
          <p:blipFill>
            <a:blip r:embed="rId9">
              <a:extLst/>
            </a:blip>
            <a:stretch>
              <a:fillRect/>
            </a:stretch>
          </p:blipFill>
          <p:spPr>
            <a:xfrm>
              <a:off x="9436100" y="63500"/>
              <a:ext cx="2400300" cy="3421063"/>
            </a:xfrm>
            <a:prstGeom prst="rect">
              <a:avLst/>
            </a:prstGeom>
            <a:ln w="25400" cap="flat">
              <a:noFill/>
              <a:round/>
            </a:ln>
            <a:effectLst/>
          </p:spPr>
        </p:pic>
        <p:pic>
          <p:nvPicPr>
            <p:cNvPr id="1693" name="image73.png" descr="image73.png"/>
            <p:cNvPicPr>
              <a:picLocks noChangeAspect="1"/>
            </p:cNvPicPr>
            <p:nvPr/>
          </p:nvPicPr>
          <p:blipFill>
            <a:blip r:embed="rId10">
              <a:extLst/>
            </a:blip>
            <a:stretch>
              <a:fillRect/>
            </a:stretch>
          </p:blipFill>
          <p:spPr>
            <a:xfrm>
              <a:off x="13385800" y="139700"/>
              <a:ext cx="2289175" cy="3263900"/>
            </a:xfrm>
            <a:prstGeom prst="rect">
              <a:avLst/>
            </a:prstGeom>
            <a:ln w="25400" cap="flat">
              <a:noFill/>
              <a:round/>
            </a:ln>
            <a:effectLst/>
          </p:spPr>
        </p:pic>
      </p:grpSp>
      <p:grpSp>
        <p:nvGrpSpPr>
          <p:cNvPr id="1700" name="Group"/>
          <p:cNvGrpSpPr/>
          <p:nvPr/>
        </p:nvGrpSpPr>
        <p:grpSpPr>
          <a:xfrm>
            <a:off x="-482600" y="-685800"/>
            <a:ext cx="25031702" cy="6755508"/>
            <a:chOff x="0" y="0"/>
            <a:chExt cx="25031701" cy="6755507"/>
          </a:xfrm>
        </p:grpSpPr>
        <p:sp>
          <p:nvSpPr>
            <p:cNvPr id="1695" name="aabb"/>
            <p:cNvSpPr/>
            <p:nvPr/>
          </p:nvSpPr>
          <p:spPr>
            <a:xfrm>
              <a:off x="1156096" y="5398393"/>
              <a:ext cx="2858295" cy="1357115"/>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9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9600" b="1">
                  <a:solidFill>
                    <a:srgbClr val="FFFFFF"/>
                  </a:solidFill>
                  <a:uFill>
                    <a:solidFill>
                      <a:srgbClr val="FFFFFF"/>
                    </a:solidFill>
                  </a:uFill>
                  <a:latin typeface="Arial"/>
                  <a:ea typeface="Arial"/>
                  <a:cs typeface="Arial"/>
                  <a:sym typeface="Arial"/>
                </a:rPr>
                <a:t>aabb</a:t>
              </a:r>
            </a:p>
          </p:txBody>
        </p:sp>
        <p:sp>
          <p:nvSpPr>
            <p:cNvPr id="1696" name="aabb"/>
            <p:cNvSpPr/>
            <p:nvPr/>
          </p:nvSpPr>
          <p:spPr>
            <a:xfrm>
              <a:off x="4819253" y="5398393"/>
              <a:ext cx="2858295" cy="1357115"/>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9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9600" b="1">
                  <a:solidFill>
                    <a:srgbClr val="FFFFFF"/>
                  </a:solidFill>
                  <a:uFill>
                    <a:solidFill>
                      <a:srgbClr val="FFFFFF"/>
                    </a:solidFill>
                  </a:uFill>
                  <a:latin typeface="Arial"/>
                  <a:ea typeface="Arial"/>
                  <a:cs typeface="Arial"/>
                  <a:sym typeface="Arial"/>
                </a:rPr>
                <a:t>aabb</a:t>
              </a:r>
            </a:p>
          </p:txBody>
        </p:sp>
        <p:grpSp>
          <p:nvGrpSpPr>
            <p:cNvPr id="1699" name="Group"/>
            <p:cNvGrpSpPr/>
            <p:nvPr/>
          </p:nvGrpSpPr>
          <p:grpSpPr>
            <a:xfrm>
              <a:off x="0" y="0"/>
              <a:ext cx="25031702" cy="5524501"/>
              <a:chOff x="0" y="0"/>
              <a:chExt cx="25031701" cy="5524500"/>
            </a:xfrm>
          </p:grpSpPr>
          <p:sp>
            <p:nvSpPr>
              <p:cNvPr id="1697" name="Rectangle"/>
              <p:cNvSpPr/>
              <p:nvPr/>
            </p:nvSpPr>
            <p:spPr>
              <a:xfrm>
                <a:off x="0" y="4762500"/>
                <a:ext cx="25031702" cy="762001"/>
              </a:xfrm>
              <a:prstGeom prst="rect">
                <a:avLst/>
              </a:prstGeom>
              <a:solidFill>
                <a:srgbClr val="000000"/>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698" name="image74.png" descr="image74.png"/>
              <p:cNvPicPr>
                <a:picLocks noChangeAspect="1"/>
              </p:cNvPicPr>
              <p:nvPr/>
            </p:nvPicPr>
            <p:blipFill>
              <a:blip r:embed="rId11">
                <a:extLst/>
              </a:blip>
              <a:stretch>
                <a:fillRect/>
              </a:stretch>
            </p:blipFill>
            <p:spPr>
              <a:xfrm>
                <a:off x="482599" y="0"/>
                <a:ext cx="7353301" cy="5511800"/>
              </a:xfrm>
              <a:prstGeom prst="rect">
                <a:avLst/>
              </a:prstGeom>
              <a:ln w="25400" cap="flat">
                <a:noFill/>
                <a:round/>
              </a:ln>
              <a:effectLst/>
            </p:spPr>
          </p:pic>
        </p:grpSp>
      </p:grpSp>
      <p:grpSp>
        <p:nvGrpSpPr>
          <p:cNvPr id="1705" name="Group"/>
          <p:cNvGrpSpPr/>
          <p:nvPr/>
        </p:nvGrpSpPr>
        <p:grpSpPr>
          <a:xfrm>
            <a:off x="9231179" y="3962164"/>
            <a:ext cx="12881242" cy="895822"/>
            <a:chOff x="0" y="0"/>
            <a:chExt cx="12881240" cy="895821"/>
          </a:xfrm>
        </p:grpSpPr>
        <p:sp>
          <p:nvSpPr>
            <p:cNvPr id="1701" name="aabb"/>
            <p:cNvSpPr/>
            <p:nvPr/>
          </p:nvSpPr>
          <p:spPr>
            <a:xfrm>
              <a:off x="0" y="44450"/>
              <a:ext cx="1791197" cy="851372"/>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6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6000" b="1">
                  <a:solidFill>
                    <a:srgbClr val="FFFFFF"/>
                  </a:solidFill>
                  <a:uFill>
                    <a:solidFill>
                      <a:srgbClr val="FFFFFF"/>
                    </a:solidFill>
                  </a:uFill>
                  <a:latin typeface="Arial"/>
                  <a:ea typeface="Arial"/>
                  <a:cs typeface="Arial"/>
                  <a:sym typeface="Arial"/>
                </a:rPr>
                <a:t>aabb</a:t>
              </a:r>
            </a:p>
          </p:txBody>
        </p:sp>
        <p:sp>
          <p:nvSpPr>
            <p:cNvPr id="1702" name="aabb"/>
            <p:cNvSpPr/>
            <p:nvPr/>
          </p:nvSpPr>
          <p:spPr>
            <a:xfrm>
              <a:off x="3545320" y="38100"/>
              <a:ext cx="1791197" cy="851372"/>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6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6000" b="1">
                  <a:solidFill>
                    <a:srgbClr val="FFFFFF"/>
                  </a:solidFill>
                  <a:uFill>
                    <a:solidFill>
                      <a:srgbClr val="FFFFFF"/>
                    </a:solidFill>
                  </a:uFill>
                  <a:latin typeface="Arial"/>
                  <a:ea typeface="Arial"/>
                  <a:cs typeface="Arial"/>
                  <a:sym typeface="Arial"/>
                </a:rPr>
                <a:t>aabb</a:t>
              </a:r>
            </a:p>
          </p:txBody>
        </p:sp>
        <p:sp>
          <p:nvSpPr>
            <p:cNvPr id="1703" name="aabb"/>
            <p:cNvSpPr/>
            <p:nvPr/>
          </p:nvSpPr>
          <p:spPr>
            <a:xfrm>
              <a:off x="7317682" y="0"/>
              <a:ext cx="1791197" cy="851372"/>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6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6000" b="1">
                  <a:solidFill>
                    <a:srgbClr val="FFFFFF"/>
                  </a:solidFill>
                  <a:uFill>
                    <a:solidFill>
                      <a:srgbClr val="FFFFFF"/>
                    </a:solidFill>
                  </a:uFill>
                  <a:latin typeface="Arial"/>
                  <a:ea typeface="Arial"/>
                  <a:cs typeface="Arial"/>
                  <a:sym typeface="Arial"/>
                </a:rPr>
                <a:t>aabb</a:t>
              </a:r>
            </a:p>
          </p:txBody>
        </p:sp>
        <p:sp>
          <p:nvSpPr>
            <p:cNvPr id="1704" name="aabb"/>
            <p:cNvSpPr/>
            <p:nvPr/>
          </p:nvSpPr>
          <p:spPr>
            <a:xfrm>
              <a:off x="11090044" y="0"/>
              <a:ext cx="1791197" cy="851372"/>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6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6000" b="1">
                  <a:solidFill>
                    <a:srgbClr val="FFFFFF"/>
                  </a:solidFill>
                  <a:uFill>
                    <a:solidFill>
                      <a:srgbClr val="FFFFFF"/>
                    </a:solidFill>
                  </a:uFill>
                  <a:latin typeface="Arial"/>
                  <a:ea typeface="Arial"/>
                  <a:cs typeface="Arial"/>
                  <a:sym typeface="Arial"/>
                </a:rPr>
                <a:t>aabb</a:t>
              </a:r>
            </a:p>
          </p:txBody>
        </p:sp>
      </p:grpSp>
      <p:grpSp>
        <p:nvGrpSpPr>
          <p:cNvPr id="1712" name="Group"/>
          <p:cNvGrpSpPr/>
          <p:nvPr/>
        </p:nvGrpSpPr>
        <p:grpSpPr>
          <a:xfrm>
            <a:off x="-2" y="8090792"/>
            <a:ext cx="25209504" cy="6234809"/>
            <a:chOff x="0" y="892"/>
            <a:chExt cx="25209503" cy="6234807"/>
          </a:xfrm>
        </p:grpSpPr>
        <p:sp>
          <p:nvSpPr>
            <p:cNvPr id="1706" name="AABB"/>
            <p:cNvSpPr/>
            <p:nvPr/>
          </p:nvSpPr>
          <p:spPr>
            <a:xfrm>
              <a:off x="20656157" y="892"/>
              <a:ext cx="3534570" cy="135711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9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9600" b="1">
                  <a:latin typeface="Arial"/>
                  <a:ea typeface="Arial"/>
                  <a:cs typeface="Arial"/>
                  <a:sym typeface="Arial"/>
                </a:rPr>
                <a:t>AABB</a:t>
              </a:r>
            </a:p>
          </p:txBody>
        </p:sp>
        <p:grpSp>
          <p:nvGrpSpPr>
            <p:cNvPr id="1711" name="Group"/>
            <p:cNvGrpSpPr/>
            <p:nvPr/>
          </p:nvGrpSpPr>
          <p:grpSpPr>
            <a:xfrm>
              <a:off x="0" y="64392"/>
              <a:ext cx="25209504" cy="6171309"/>
              <a:chOff x="0" y="892"/>
              <a:chExt cx="25209503" cy="6171307"/>
            </a:xfrm>
          </p:grpSpPr>
          <p:sp>
            <p:nvSpPr>
              <p:cNvPr id="1707" name="Rectangle"/>
              <p:cNvSpPr/>
              <p:nvPr/>
            </p:nvSpPr>
            <p:spPr>
              <a:xfrm>
                <a:off x="0" y="4889500"/>
                <a:ext cx="25209504" cy="762000"/>
              </a:xfrm>
              <a:prstGeom prst="rect">
                <a:avLst/>
              </a:prstGeom>
              <a:solidFill>
                <a:srgbClr val="FFFFFF"/>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08" name="image75.png" descr="image75.png"/>
              <p:cNvPicPr>
                <a:picLocks noChangeAspect="1"/>
              </p:cNvPicPr>
              <p:nvPr/>
            </p:nvPicPr>
            <p:blipFill>
              <a:blip r:embed="rId12">
                <a:extLst/>
              </a:blip>
              <a:stretch>
                <a:fillRect/>
              </a:stretch>
            </p:blipFill>
            <p:spPr>
              <a:xfrm>
                <a:off x="17152939" y="711200"/>
                <a:ext cx="6540501" cy="4902200"/>
              </a:xfrm>
              <a:prstGeom prst="rect">
                <a:avLst/>
              </a:prstGeom>
              <a:ln w="25400" cap="flat">
                <a:noFill/>
                <a:round/>
              </a:ln>
              <a:effectLst/>
            </p:spPr>
          </p:pic>
          <p:sp>
            <p:nvSpPr>
              <p:cNvPr id="1709" name="AABB"/>
              <p:cNvSpPr/>
              <p:nvPr/>
            </p:nvSpPr>
            <p:spPr>
              <a:xfrm>
                <a:off x="16579454" y="892"/>
                <a:ext cx="3534570" cy="135711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9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9600" b="1">
                    <a:latin typeface="Arial"/>
                    <a:ea typeface="Arial"/>
                    <a:cs typeface="Arial"/>
                    <a:sym typeface="Arial"/>
                  </a:rPr>
                  <a:t>AABB</a:t>
                </a:r>
              </a:p>
            </p:txBody>
          </p:sp>
          <p:sp>
            <p:nvSpPr>
              <p:cNvPr id="1710" name="Oval"/>
              <p:cNvSpPr/>
              <p:nvPr/>
            </p:nvSpPr>
            <p:spPr>
              <a:xfrm>
                <a:off x="16535401" y="4902200"/>
                <a:ext cx="1562101" cy="1270001"/>
              </a:xfrm>
              <a:prstGeom prst="ellipse">
                <a:avLst/>
              </a:prstGeom>
              <a:solidFill>
                <a:srgbClr val="896D5A"/>
              </a:solidFill>
              <a:ln w="9525" cap="flat">
                <a:noFill/>
                <a:round/>
              </a:ln>
              <a:effectLst/>
            </p:spPr>
            <p:txBody>
              <a:bodyPr wrap="square" lIns="0" tIns="0" rIns="0" bIns="0" numCol="1" anchor="t">
                <a:noAutofit/>
              </a:bodyPr>
              <a:lstStyle/>
              <a:p>
                <a:endParaRPr/>
              </a:p>
            </p:txBody>
          </p:sp>
        </p:grpSp>
      </p:grpSp>
      <p:grpSp>
        <p:nvGrpSpPr>
          <p:cNvPr id="1717" name="Group"/>
          <p:cNvGrpSpPr/>
          <p:nvPr/>
        </p:nvGrpSpPr>
        <p:grpSpPr>
          <a:xfrm>
            <a:off x="1350516" y="12941064"/>
            <a:ext cx="14039950" cy="864072"/>
            <a:chOff x="0" y="0"/>
            <a:chExt cx="14039948" cy="864071"/>
          </a:xfrm>
        </p:grpSpPr>
        <p:sp>
          <p:nvSpPr>
            <p:cNvPr id="1713" name="AABB"/>
            <p:cNvSpPr/>
            <p:nvPr/>
          </p:nvSpPr>
          <p:spPr>
            <a:xfrm>
              <a:off x="0" y="12700"/>
              <a:ext cx="2213868" cy="851372"/>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60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6000" b="1">
                  <a:latin typeface="Arial"/>
                  <a:ea typeface="Arial"/>
                  <a:cs typeface="Arial"/>
                  <a:sym typeface="Arial"/>
                </a:rPr>
                <a:t>AABB</a:t>
              </a:r>
            </a:p>
          </p:txBody>
        </p:sp>
        <p:sp>
          <p:nvSpPr>
            <p:cNvPr id="1714" name="AABB"/>
            <p:cNvSpPr/>
            <p:nvPr/>
          </p:nvSpPr>
          <p:spPr>
            <a:xfrm>
              <a:off x="3888581" y="0"/>
              <a:ext cx="2213869" cy="851372"/>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60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6000" b="1">
                  <a:latin typeface="Arial"/>
                  <a:ea typeface="Arial"/>
                  <a:cs typeface="Arial"/>
                  <a:sym typeface="Arial"/>
                </a:rPr>
                <a:t>AABB</a:t>
              </a:r>
            </a:p>
          </p:txBody>
        </p:sp>
        <p:sp>
          <p:nvSpPr>
            <p:cNvPr id="1715" name="AABB"/>
            <p:cNvSpPr/>
            <p:nvPr/>
          </p:nvSpPr>
          <p:spPr>
            <a:xfrm>
              <a:off x="7939880" y="0"/>
              <a:ext cx="2213869" cy="851372"/>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60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6000" b="1">
                  <a:latin typeface="Arial"/>
                  <a:ea typeface="Arial"/>
                  <a:cs typeface="Arial"/>
                  <a:sym typeface="Arial"/>
                </a:rPr>
                <a:t>AABB</a:t>
              </a:r>
            </a:p>
          </p:txBody>
        </p:sp>
        <p:sp>
          <p:nvSpPr>
            <p:cNvPr id="1716" name="AABB"/>
            <p:cNvSpPr/>
            <p:nvPr/>
          </p:nvSpPr>
          <p:spPr>
            <a:xfrm>
              <a:off x="11826080" y="0"/>
              <a:ext cx="2213869" cy="851372"/>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60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6000" b="1">
                  <a:latin typeface="Arial"/>
                  <a:ea typeface="Arial"/>
                  <a:cs typeface="Arial"/>
                  <a:sym typeface="Arial"/>
                </a:rPr>
                <a:t>AABB</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85"/>
                                        </p:tgtEl>
                                        <p:attrNameLst>
                                          <p:attrName>style.visibility</p:attrName>
                                        </p:attrNameLst>
                                      </p:cBhvr>
                                      <p:to>
                                        <p:strVal val="visible"/>
                                      </p:to>
                                    </p:set>
                                    <p:animEffect transition="in" filter="wipe(left)">
                                      <p:cBhvr>
                                        <p:cTn id="7" dur="500"/>
                                        <p:tgtEl>
                                          <p:spTgt spid="1685"/>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1705"/>
                                        </p:tgtEl>
                                        <p:attrNameLst>
                                          <p:attrName>style.visibility</p:attrName>
                                        </p:attrNameLst>
                                      </p:cBhvr>
                                      <p:to>
                                        <p:strVal val="visible"/>
                                      </p:to>
                                    </p:set>
                                    <p:animEffect transition="in" filter="wipe(left)">
                                      <p:cBhvr>
                                        <p:cTn id="11" dur="500"/>
                                        <p:tgtEl>
                                          <p:spTgt spid="170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17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4" nodeType="clickEffect">
                                  <p:stCondLst>
                                    <p:cond delay="0"/>
                                  </p:stCondLst>
                                  <p:iterate>
                                    <p:tmAbs val="0"/>
                                  </p:iterate>
                                  <p:childTnLst>
                                    <p:set>
                                      <p:cBhvr>
                                        <p:cTn id="19" fill="hold"/>
                                        <p:tgtEl>
                                          <p:spTgt spid="1694"/>
                                        </p:tgtEl>
                                        <p:attrNameLst>
                                          <p:attrName>style.visibility</p:attrName>
                                        </p:attrNameLst>
                                      </p:cBhvr>
                                      <p:to>
                                        <p:strVal val="visible"/>
                                      </p:to>
                                    </p:set>
                                    <p:animEffect transition="in" filter="wipe(right)">
                                      <p:cBhvr>
                                        <p:cTn id="20" dur="500"/>
                                        <p:tgtEl>
                                          <p:spTgt spid="1694"/>
                                        </p:tgtEl>
                                      </p:cBhvr>
                                    </p:animEffect>
                                  </p:childTnLst>
                                </p:cTn>
                              </p:par>
                            </p:childTnLst>
                          </p:cTn>
                        </p:par>
                        <p:par>
                          <p:cTn id="21" fill="hold">
                            <p:stCondLst>
                              <p:cond delay="500"/>
                            </p:stCondLst>
                            <p:childTnLst>
                              <p:par>
                                <p:cTn id="22" presetID="22" presetClass="entr" presetSubtype="2" fill="hold" grpId="5" nodeType="afterEffect">
                                  <p:stCondLst>
                                    <p:cond delay="0"/>
                                  </p:stCondLst>
                                  <p:iterate>
                                    <p:tmAbs val="0"/>
                                  </p:iterate>
                                  <p:childTnLst>
                                    <p:set>
                                      <p:cBhvr>
                                        <p:cTn id="23" fill="hold"/>
                                        <p:tgtEl>
                                          <p:spTgt spid="1717"/>
                                        </p:tgtEl>
                                        <p:attrNameLst>
                                          <p:attrName>style.visibility</p:attrName>
                                        </p:attrNameLst>
                                      </p:cBhvr>
                                      <p:to>
                                        <p:strVal val="visible"/>
                                      </p:to>
                                    </p:set>
                                    <p:animEffect transition="in" filter="wipe(right)">
                                      <p:cBhvr>
                                        <p:cTn id="24" dur="500"/>
                                        <p:tgtEl>
                                          <p:spTgt spid="1717"/>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6" nodeType="clickEffect">
                                  <p:stCondLst>
                                    <p:cond delay="0"/>
                                  </p:stCondLst>
                                  <p:iterate>
                                    <p:tmAbs val="0"/>
                                  </p:iterate>
                                  <p:childTnLst>
                                    <p:set>
                                      <p:cBhvr>
                                        <p:cTn id="28" fill="hold"/>
                                        <p:tgtEl>
                                          <p:spTgt spid="1688"/>
                                        </p:tgtEl>
                                        <p:attrNameLst>
                                          <p:attrName>style.visibility</p:attrName>
                                        </p:attrNameLst>
                                      </p:cBhvr>
                                      <p:to>
                                        <p:strVal val="visible"/>
                                      </p:to>
                                    </p:set>
                                    <p:anim calcmode="lin" valueType="num">
                                      <p:cBhvr>
                                        <p:cTn id="29" dur="500" fill="hold"/>
                                        <p:tgtEl>
                                          <p:spTgt spid="1688"/>
                                        </p:tgtEl>
                                        <p:attrNameLst>
                                          <p:attrName>ppt_w</p:attrName>
                                        </p:attrNameLst>
                                      </p:cBhvr>
                                      <p:tavLst>
                                        <p:tav tm="0">
                                          <p:val>
                                            <p:fltVal val="0"/>
                                          </p:val>
                                        </p:tav>
                                        <p:tav tm="100000">
                                          <p:val>
                                            <p:strVal val="#ppt_w"/>
                                          </p:val>
                                        </p:tav>
                                      </p:tavLst>
                                    </p:anim>
                                    <p:anim calcmode="lin" valueType="num">
                                      <p:cBhvr>
                                        <p:cTn id="30" dur="500" fill="hold"/>
                                        <p:tgtEl>
                                          <p:spTgt spid="16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5" grpId="1" animBg="1" advAuto="0"/>
      <p:bldP spid="1688" grpId="6" animBg="1" advAuto="0"/>
      <p:bldP spid="1694" grpId="4" animBg="1" advAuto="0"/>
      <p:bldP spid="1705" grpId="2" animBg="1" advAuto="0"/>
      <p:bldP spid="1712" grpId="3" animBg="1" advAuto="0"/>
      <p:bldP spid="1717" grpId="5"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1" name="Group"/>
          <p:cNvGrpSpPr/>
          <p:nvPr/>
        </p:nvGrpSpPr>
        <p:grpSpPr>
          <a:xfrm>
            <a:off x="-25400" y="-25400"/>
            <a:ext cx="24511002" cy="13868400"/>
            <a:chOff x="0" y="0"/>
            <a:chExt cx="24511001" cy="13868400"/>
          </a:xfrm>
        </p:grpSpPr>
        <p:sp>
          <p:nvSpPr>
            <p:cNvPr id="1719" name="Rectangle"/>
            <p:cNvSpPr/>
            <p:nvPr/>
          </p:nvSpPr>
          <p:spPr>
            <a:xfrm>
              <a:off x="0" y="0"/>
              <a:ext cx="24511002" cy="13868400"/>
            </a:xfrm>
            <a:prstGeom prst="rect">
              <a:avLst/>
            </a:prstGeom>
            <a:blipFill rotWithShape="1">
              <a:blip r:embed="rId2">
                <a:alphaModFix amt="79000"/>
              </a:blip>
              <a:srcRect/>
              <a:tile tx="0" ty="0" sx="100000" sy="100000" flip="none" algn="tl"/>
            </a:blipFill>
            <a:ln w="12700" cap="flat">
              <a:noFill/>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20" name="Rectangle"/>
            <p:cNvSpPr/>
            <p:nvPr/>
          </p:nvSpPr>
          <p:spPr>
            <a:xfrm>
              <a:off x="0" y="0"/>
              <a:ext cx="24511002" cy="13868400"/>
            </a:xfrm>
            <a:prstGeom prst="rect">
              <a:avLst/>
            </a:prstGeom>
            <a:noFill/>
            <a:ln w="25400" cap="flat">
              <a:solidFill>
                <a:srgbClr val="000000">
                  <a:alpha val="78999"/>
                </a:srgbClr>
              </a:solidFill>
              <a:prstDash val="solid"/>
              <a:miter lim="400000"/>
            </a:ln>
            <a:effectLst/>
          </p:spPr>
          <p:txBody>
            <a:bodyPr wrap="square" lIns="38100" tIns="38100" rIns="38100" bIns="3810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grpSp>
      <p:sp>
        <p:nvSpPr>
          <p:cNvPr id="1722" name="Rectangle"/>
          <p:cNvSpPr/>
          <p:nvPr/>
        </p:nvSpPr>
        <p:spPr>
          <a:xfrm>
            <a:off x="-203200" y="-152400"/>
            <a:ext cx="24930102" cy="14046200"/>
          </a:xfrm>
          <a:prstGeom prst="rect">
            <a:avLst/>
          </a:prstGeom>
          <a:solidFill>
            <a:srgbClr val="FFFFFF">
              <a:alpha val="42000"/>
            </a:srgbClr>
          </a:solidFill>
          <a:ln w="25400">
            <a:solidFill>
              <a:srgbClr val="000000">
                <a:alpha val="42000"/>
              </a:srgbClr>
            </a:solidFill>
            <a:miter lim="400000"/>
          </a:ln>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23" name="Rectangle"/>
          <p:cNvSpPr/>
          <p:nvPr/>
        </p:nvSpPr>
        <p:spPr>
          <a:xfrm>
            <a:off x="-393700" y="10922000"/>
            <a:ext cx="25031702" cy="2209800"/>
          </a:xfrm>
          <a:prstGeom prst="rect">
            <a:avLst/>
          </a:prstGeom>
          <a:solidFill>
            <a:srgbClr val="806645"/>
          </a:solid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24" name="Rectangle"/>
          <p:cNvSpPr/>
          <p:nvPr/>
        </p:nvSpPr>
        <p:spPr>
          <a:xfrm>
            <a:off x="-177800" y="-406400"/>
            <a:ext cx="25031702" cy="3489325"/>
          </a:xfrm>
          <a:prstGeom prst="rect">
            <a:avLst/>
          </a:prstGeom>
          <a:solidFill>
            <a:srgbClr val="F0D7C5"/>
          </a:solid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25" name="AABB"/>
          <p:cNvSpPr/>
          <p:nvPr/>
        </p:nvSpPr>
        <p:spPr>
          <a:xfrm>
            <a:off x="18332003" y="12953764"/>
            <a:ext cx="2213869" cy="851372"/>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6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6000" b="1">
                <a:solidFill>
                  <a:srgbClr val="FFFFFF"/>
                </a:solidFill>
                <a:uFill>
                  <a:solidFill>
                    <a:srgbClr val="FFFFFF"/>
                  </a:solidFill>
                </a:uFill>
                <a:latin typeface="Arial"/>
                <a:ea typeface="Arial"/>
                <a:cs typeface="Arial"/>
                <a:sym typeface="Arial"/>
              </a:rPr>
              <a:t>AABB</a:t>
            </a:r>
          </a:p>
        </p:txBody>
      </p:sp>
      <p:sp>
        <p:nvSpPr>
          <p:cNvPr id="1726" name="AABB"/>
          <p:cNvSpPr/>
          <p:nvPr/>
        </p:nvSpPr>
        <p:spPr>
          <a:xfrm>
            <a:off x="21507003" y="12953764"/>
            <a:ext cx="2213869" cy="851372"/>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60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6000" b="1">
                <a:latin typeface="Arial"/>
                <a:ea typeface="Arial"/>
                <a:cs typeface="Arial"/>
                <a:sym typeface="Arial"/>
              </a:rPr>
              <a:t>AABB</a:t>
            </a:r>
          </a:p>
        </p:txBody>
      </p:sp>
      <p:sp>
        <p:nvSpPr>
          <p:cNvPr id="1727" name="Rectangle"/>
          <p:cNvSpPr/>
          <p:nvPr/>
        </p:nvSpPr>
        <p:spPr>
          <a:xfrm>
            <a:off x="-228600" y="13004800"/>
            <a:ext cx="25336500" cy="762000"/>
          </a:xfrm>
          <a:prstGeom prst="rect">
            <a:avLst/>
          </a:prstGeom>
          <a:solidFill>
            <a:srgbClr val="FFFFFF"/>
          </a:solid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28" name="Rectangle"/>
          <p:cNvSpPr/>
          <p:nvPr/>
        </p:nvSpPr>
        <p:spPr>
          <a:xfrm>
            <a:off x="-482600" y="2311400"/>
            <a:ext cx="25031702" cy="762000"/>
          </a:xfrm>
          <a:prstGeom prst="rect">
            <a:avLst/>
          </a:prstGeom>
          <a:solidFill>
            <a:srgbClr val="000000"/>
          </a:solid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29" name="image74.png" descr="image74.png"/>
          <p:cNvPicPr>
            <a:picLocks noChangeAspect="1"/>
          </p:cNvPicPr>
          <p:nvPr/>
        </p:nvPicPr>
        <p:blipFill>
          <a:blip r:embed="rId3">
            <a:extLst/>
          </a:blip>
          <a:stretch>
            <a:fillRect/>
          </a:stretch>
        </p:blipFill>
        <p:spPr>
          <a:xfrm>
            <a:off x="0" y="-508000"/>
            <a:ext cx="4811837" cy="3606800"/>
          </a:xfrm>
          <a:prstGeom prst="rect">
            <a:avLst/>
          </a:prstGeom>
          <a:ln w="25400"/>
        </p:spPr>
      </p:pic>
      <p:sp>
        <p:nvSpPr>
          <p:cNvPr id="1730" name="aabb"/>
          <p:cNvSpPr/>
          <p:nvPr/>
        </p:nvSpPr>
        <p:spPr>
          <a:xfrm>
            <a:off x="1130151" y="2527300"/>
            <a:ext cx="1079798"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pic>
        <p:nvPicPr>
          <p:cNvPr id="1731" name="image66.png" descr="image66.png"/>
          <p:cNvPicPr>
            <a:picLocks noChangeAspect="1"/>
          </p:cNvPicPr>
          <p:nvPr/>
        </p:nvPicPr>
        <p:blipFill>
          <a:blip r:embed="rId4">
            <a:extLst/>
          </a:blip>
          <a:stretch>
            <a:fillRect/>
          </a:stretch>
        </p:blipFill>
        <p:spPr>
          <a:xfrm>
            <a:off x="7937500" y="215900"/>
            <a:ext cx="1362075" cy="1816100"/>
          </a:xfrm>
          <a:prstGeom prst="rect">
            <a:avLst/>
          </a:prstGeom>
          <a:ln w="25400"/>
        </p:spPr>
      </p:pic>
      <p:pic>
        <p:nvPicPr>
          <p:cNvPr id="1732" name="image67.png" descr="image67.png"/>
          <p:cNvPicPr>
            <a:picLocks noChangeAspect="1"/>
          </p:cNvPicPr>
          <p:nvPr/>
        </p:nvPicPr>
        <p:blipFill>
          <a:blip r:embed="rId5">
            <a:extLst/>
          </a:blip>
          <a:stretch>
            <a:fillRect/>
          </a:stretch>
        </p:blipFill>
        <p:spPr>
          <a:xfrm>
            <a:off x="19697700" y="317500"/>
            <a:ext cx="1282700" cy="1792289"/>
          </a:xfrm>
          <a:prstGeom prst="rect">
            <a:avLst/>
          </a:prstGeom>
          <a:ln w="25400"/>
        </p:spPr>
      </p:pic>
      <p:pic>
        <p:nvPicPr>
          <p:cNvPr id="1733" name="image68.png" descr="image68.png"/>
          <p:cNvPicPr>
            <a:picLocks noChangeAspect="1"/>
          </p:cNvPicPr>
          <p:nvPr/>
        </p:nvPicPr>
        <p:blipFill>
          <a:blip r:embed="rId6">
            <a:extLst/>
          </a:blip>
          <a:stretch>
            <a:fillRect/>
          </a:stretch>
        </p:blipFill>
        <p:spPr>
          <a:xfrm>
            <a:off x="12306300" y="355600"/>
            <a:ext cx="1295400" cy="1727200"/>
          </a:xfrm>
          <a:prstGeom prst="rect">
            <a:avLst/>
          </a:prstGeom>
          <a:ln w="25400"/>
        </p:spPr>
      </p:pic>
      <p:pic>
        <p:nvPicPr>
          <p:cNvPr id="1734" name="image69.png" descr="image69.png"/>
          <p:cNvPicPr>
            <a:picLocks noChangeAspect="1"/>
          </p:cNvPicPr>
          <p:nvPr/>
        </p:nvPicPr>
        <p:blipFill>
          <a:blip r:embed="rId7">
            <a:extLst/>
          </a:blip>
          <a:stretch>
            <a:fillRect/>
          </a:stretch>
        </p:blipFill>
        <p:spPr>
          <a:xfrm>
            <a:off x="15925800" y="355600"/>
            <a:ext cx="1295400" cy="1727200"/>
          </a:xfrm>
          <a:prstGeom prst="rect">
            <a:avLst/>
          </a:prstGeom>
          <a:ln w="25400"/>
        </p:spPr>
      </p:pic>
      <p:sp>
        <p:nvSpPr>
          <p:cNvPr id="1735" name="aabb"/>
          <p:cNvSpPr/>
          <p:nvPr/>
        </p:nvSpPr>
        <p:spPr>
          <a:xfrm>
            <a:off x="8088164" y="2393950"/>
            <a:ext cx="1079799"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sp>
        <p:nvSpPr>
          <p:cNvPr id="1736" name="aabb"/>
          <p:cNvSpPr/>
          <p:nvPr/>
        </p:nvSpPr>
        <p:spPr>
          <a:xfrm>
            <a:off x="12407751" y="2400300"/>
            <a:ext cx="1079798"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sp>
        <p:nvSpPr>
          <p:cNvPr id="1737" name="aabb"/>
          <p:cNvSpPr/>
          <p:nvPr/>
        </p:nvSpPr>
        <p:spPr>
          <a:xfrm>
            <a:off x="16027251" y="2425700"/>
            <a:ext cx="1079798"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sp>
        <p:nvSpPr>
          <p:cNvPr id="1738" name="aabb"/>
          <p:cNvSpPr/>
          <p:nvPr/>
        </p:nvSpPr>
        <p:spPr>
          <a:xfrm>
            <a:off x="19799151" y="2425700"/>
            <a:ext cx="1079798"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grpSp>
        <p:nvGrpSpPr>
          <p:cNvPr id="1741" name="Group"/>
          <p:cNvGrpSpPr/>
          <p:nvPr/>
        </p:nvGrpSpPr>
        <p:grpSpPr>
          <a:xfrm>
            <a:off x="18516600" y="10639425"/>
            <a:ext cx="4427538" cy="3508376"/>
            <a:chOff x="0" y="0"/>
            <a:chExt cx="4427537" cy="3508375"/>
          </a:xfrm>
        </p:grpSpPr>
        <p:pic>
          <p:nvPicPr>
            <p:cNvPr id="1739" name="image75.png" descr="image75.png"/>
            <p:cNvPicPr>
              <a:picLocks noChangeAspect="1"/>
            </p:cNvPicPr>
            <p:nvPr/>
          </p:nvPicPr>
          <p:blipFill>
            <a:blip r:embed="rId8">
              <a:extLst/>
            </a:blip>
            <a:stretch>
              <a:fillRect/>
            </a:stretch>
          </p:blipFill>
          <p:spPr>
            <a:xfrm>
              <a:off x="325437" y="0"/>
              <a:ext cx="4102101" cy="3074584"/>
            </a:xfrm>
            <a:prstGeom prst="rect">
              <a:avLst/>
            </a:prstGeom>
            <a:ln w="25400" cap="flat">
              <a:noFill/>
              <a:round/>
            </a:ln>
            <a:effectLst/>
          </p:spPr>
        </p:pic>
        <p:sp>
          <p:nvSpPr>
            <p:cNvPr id="1740" name="Oval"/>
            <p:cNvSpPr/>
            <p:nvPr/>
          </p:nvSpPr>
          <p:spPr>
            <a:xfrm>
              <a:off x="0" y="2568575"/>
              <a:ext cx="1193800" cy="939801"/>
            </a:xfrm>
            <a:prstGeom prst="ellipse">
              <a:avLst/>
            </a:prstGeom>
            <a:solidFill>
              <a:srgbClr val="896D5A"/>
            </a:solidFill>
            <a:ln w="9525" cap="flat">
              <a:noFill/>
              <a:round/>
            </a:ln>
            <a:effectLst/>
          </p:spPr>
          <p:txBody>
            <a:bodyPr wrap="square" lIns="0" tIns="0" rIns="0" bIns="0" numCol="1" anchor="t">
              <a:noAutofit/>
            </a:bodyPr>
            <a:lstStyle/>
            <a:p>
              <a:endParaRPr/>
            </a:p>
          </p:txBody>
        </p:sp>
      </p:grpSp>
      <p:pic>
        <p:nvPicPr>
          <p:cNvPr id="1742" name="image70.png" descr="image70.png"/>
          <p:cNvPicPr>
            <a:picLocks noChangeAspect="1"/>
          </p:cNvPicPr>
          <p:nvPr/>
        </p:nvPicPr>
        <p:blipFill>
          <a:blip r:embed="rId9">
            <a:extLst/>
          </a:blip>
          <a:stretch>
            <a:fillRect/>
          </a:stretch>
        </p:blipFill>
        <p:spPr>
          <a:xfrm>
            <a:off x="1806575" y="11106150"/>
            <a:ext cx="1206500" cy="1720850"/>
          </a:xfrm>
          <a:prstGeom prst="rect">
            <a:avLst/>
          </a:prstGeom>
          <a:ln w="25400"/>
        </p:spPr>
      </p:pic>
      <p:pic>
        <p:nvPicPr>
          <p:cNvPr id="1743" name="image71.png" descr="image71.png"/>
          <p:cNvPicPr>
            <a:picLocks noChangeAspect="1"/>
          </p:cNvPicPr>
          <p:nvPr/>
        </p:nvPicPr>
        <p:blipFill>
          <a:blip r:embed="rId10">
            <a:extLst/>
          </a:blip>
          <a:stretch>
            <a:fillRect/>
          </a:stretch>
        </p:blipFill>
        <p:spPr>
          <a:xfrm>
            <a:off x="6002337" y="11163300"/>
            <a:ext cx="1122363" cy="1600200"/>
          </a:xfrm>
          <a:prstGeom prst="rect">
            <a:avLst/>
          </a:prstGeom>
          <a:ln w="25400"/>
        </p:spPr>
      </p:pic>
      <p:pic>
        <p:nvPicPr>
          <p:cNvPr id="1744" name="image72.png" descr="image72.png"/>
          <p:cNvPicPr>
            <a:picLocks noChangeAspect="1"/>
          </p:cNvPicPr>
          <p:nvPr/>
        </p:nvPicPr>
        <p:blipFill>
          <a:blip r:embed="rId11">
            <a:extLst/>
          </a:blip>
          <a:stretch>
            <a:fillRect/>
          </a:stretch>
        </p:blipFill>
        <p:spPr>
          <a:xfrm>
            <a:off x="9925050" y="11155363"/>
            <a:ext cx="1130300" cy="1612901"/>
          </a:xfrm>
          <a:prstGeom prst="rect">
            <a:avLst/>
          </a:prstGeom>
          <a:ln w="25400"/>
        </p:spPr>
      </p:pic>
      <p:pic>
        <p:nvPicPr>
          <p:cNvPr id="1745" name="image73.png" descr="image73.png"/>
          <p:cNvPicPr>
            <a:picLocks noChangeAspect="1"/>
          </p:cNvPicPr>
          <p:nvPr/>
        </p:nvPicPr>
        <p:blipFill>
          <a:blip r:embed="rId12">
            <a:extLst/>
          </a:blip>
          <a:stretch>
            <a:fillRect/>
          </a:stretch>
        </p:blipFill>
        <p:spPr>
          <a:xfrm>
            <a:off x="13881100" y="11055350"/>
            <a:ext cx="1206500" cy="1720850"/>
          </a:xfrm>
          <a:prstGeom prst="rect">
            <a:avLst/>
          </a:prstGeom>
          <a:ln w="25400"/>
        </p:spPr>
      </p:pic>
      <p:sp>
        <p:nvSpPr>
          <p:cNvPr id="1746" name="AABB"/>
          <p:cNvSpPr/>
          <p:nvPr/>
        </p:nvSpPr>
        <p:spPr>
          <a:xfrm>
            <a:off x="1973560" y="13206635"/>
            <a:ext cx="893168" cy="34563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24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2400" b="1">
                <a:latin typeface="Arial"/>
                <a:ea typeface="Arial"/>
                <a:cs typeface="Arial"/>
                <a:sym typeface="Arial"/>
              </a:rPr>
              <a:t>AABB</a:t>
            </a:r>
          </a:p>
        </p:txBody>
      </p:sp>
      <p:sp>
        <p:nvSpPr>
          <p:cNvPr id="1747" name="AABB"/>
          <p:cNvSpPr/>
          <p:nvPr/>
        </p:nvSpPr>
        <p:spPr>
          <a:xfrm>
            <a:off x="6154241" y="13206635"/>
            <a:ext cx="893168" cy="34563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24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2400" b="1">
                <a:latin typeface="Arial"/>
                <a:ea typeface="Arial"/>
                <a:cs typeface="Arial"/>
                <a:sym typeface="Arial"/>
              </a:rPr>
              <a:t>AABB</a:t>
            </a:r>
          </a:p>
        </p:txBody>
      </p:sp>
      <p:sp>
        <p:nvSpPr>
          <p:cNvPr id="1748" name="AABB"/>
          <p:cNvSpPr/>
          <p:nvPr/>
        </p:nvSpPr>
        <p:spPr>
          <a:xfrm>
            <a:off x="10065842" y="13282835"/>
            <a:ext cx="893168" cy="34563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24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2400" b="1">
                <a:latin typeface="Arial"/>
                <a:ea typeface="Arial"/>
                <a:cs typeface="Arial"/>
                <a:sym typeface="Arial"/>
              </a:rPr>
              <a:t>AABB</a:t>
            </a:r>
          </a:p>
        </p:txBody>
      </p:sp>
      <p:sp>
        <p:nvSpPr>
          <p:cNvPr id="1749" name="AABB"/>
          <p:cNvSpPr/>
          <p:nvPr/>
        </p:nvSpPr>
        <p:spPr>
          <a:xfrm>
            <a:off x="14053641" y="13206635"/>
            <a:ext cx="893168" cy="34563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24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2400" b="1">
                <a:latin typeface="Arial"/>
                <a:ea typeface="Arial"/>
                <a:cs typeface="Arial"/>
                <a:sym typeface="Arial"/>
              </a:rPr>
              <a:t>AABB</a:t>
            </a:r>
          </a:p>
        </p:txBody>
      </p:sp>
      <p:sp>
        <p:nvSpPr>
          <p:cNvPr id="1750" name="aabb"/>
          <p:cNvSpPr/>
          <p:nvPr/>
        </p:nvSpPr>
        <p:spPr>
          <a:xfrm>
            <a:off x="3270101" y="2501900"/>
            <a:ext cx="1079798" cy="520700"/>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3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3600" b="1">
                <a:solidFill>
                  <a:srgbClr val="FFFFFF"/>
                </a:solidFill>
                <a:uFill>
                  <a:solidFill>
                    <a:srgbClr val="FFFFFF"/>
                  </a:solidFill>
                </a:uFill>
                <a:latin typeface="Arial"/>
                <a:ea typeface="Arial"/>
                <a:cs typeface="Arial"/>
                <a:sym typeface="Arial"/>
              </a:rPr>
              <a:t>aabb</a:t>
            </a:r>
          </a:p>
        </p:txBody>
      </p:sp>
      <p:sp>
        <p:nvSpPr>
          <p:cNvPr id="1751" name="AABB"/>
          <p:cNvSpPr/>
          <p:nvPr/>
        </p:nvSpPr>
        <p:spPr>
          <a:xfrm>
            <a:off x="22848937" y="11214100"/>
            <a:ext cx="1333401" cy="5207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3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3600" b="1">
                <a:latin typeface="Arial"/>
                <a:ea typeface="Arial"/>
                <a:cs typeface="Arial"/>
                <a:sym typeface="Arial"/>
              </a:rPr>
              <a:t>AABB</a:t>
            </a:r>
          </a:p>
        </p:txBody>
      </p:sp>
      <p:sp>
        <p:nvSpPr>
          <p:cNvPr id="1752" name="AABB"/>
          <p:cNvSpPr/>
          <p:nvPr/>
        </p:nvSpPr>
        <p:spPr>
          <a:xfrm>
            <a:off x="18056274" y="11214100"/>
            <a:ext cx="1333402" cy="520700"/>
          </a:xfrm>
          <a:prstGeom prst="rect">
            <a:avLst/>
          </a:prstGeom>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000000"/>
              </a:buClr>
              <a:buFont typeface="Arial"/>
              <a:defRPr sz="3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3600" b="1">
                <a:latin typeface="Arial"/>
                <a:ea typeface="Arial"/>
                <a:cs typeface="Arial"/>
                <a:sym typeface="Arial"/>
              </a:rPr>
              <a:t>AABB</a:t>
            </a:r>
          </a:p>
        </p:txBody>
      </p:sp>
      <p:sp>
        <p:nvSpPr>
          <p:cNvPr id="1753" name="Rectangle"/>
          <p:cNvSpPr/>
          <p:nvPr/>
        </p:nvSpPr>
        <p:spPr>
          <a:xfrm>
            <a:off x="-482600" y="3048000"/>
            <a:ext cx="25031702" cy="7747000"/>
          </a:xfrm>
          <a:prstGeom prst="rect">
            <a:avLst/>
          </a:prstGeom>
          <a:solidFill>
            <a:srgbClr val="D2A98E"/>
          </a:solid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grpSp>
        <p:nvGrpSpPr>
          <p:cNvPr id="1764" name="Group"/>
          <p:cNvGrpSpPr/>
          <p:nvPr/>
        </p:nvGrpSpPr>
        <p:grpSpPr>
          <a:xfrm>
            <a:off x="-660400" y="4991099"/>
            <a:ext cx="25031702" cy="5880101"/>
            <a:chOff x="0" y="0"/>
            <a:chExt cx="25031701" cy="5880100"/>
          </a:xfrm>
        </p:grpSpPr>
        <p:sp>
          <p:nvSpPr>
            <p:cNvPr id="1754" name="Rectangle"/>
            <p:cNvSpPr/>
            <p:nvPr/>
          </p:nvSpPr>
          <p:spPr>
            <a:xfrm>
              <a:off x="0" y="4508500"/>
              <a:ext cx="25031702" cy="1371600"/>
            </a:xfrm>
            <a:prstGeom prst="rect">
              <a:avLst/>
            </a:prstGeom>
            <a:gradFill flip="none" rotWithShape="1">
              <a:gsLst>
                <a:gs pos="0">
                  <a:srgbClr val="8B611A"/>
                </a:gs>
                <a:gs pos="100000">
                  <a:srgbClr val="DDBD7B"/>
                </a:gs>
              </a:gsLst>
              <a:lin ang="21420000" scaled="0"/>
            </a:gra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grpSp>
          <p:nvGrpSpPr>
            <p:cNvPr id="1763" name="Group"/>
            <p:cNvGrpSpPr/>
            <p:nvPr/>
          </p:nvGrpSpPr>
          <p:grpSpPr>
            <a:xfrm>
              <a:off x="1232890" y="0"/>
              <a:ext cx="22630410" cy="5604793"/>
              <a:chOff x="0" y="0"/>
              <a:chExt cx="22630409" cy="5604792"/>
            </a:xfrm>
          </p:grpSpPr>
          <p:pic>
            <p:nvPicPr>
              <p:cNvPr id="1755" name="image70.png" descr="image70.png"/>
              <p:cNvPicPr>
                <a:picLocks noChangeAspect="1"/>
              </p:cNvPicPr>
              <p:nvPr/>
            </p:nvPicPr>
            <p:blipFill>
              <a:blip r:embed="rId9">
                <a:extLst/>
              </a:blip>
              <a:stretch>
                <a:fillRect/>
              </a:stretch>
            </p:blipFill>
            <p:spPr>
              <a:xfrm>
                <a:off x="48230" y="0"/>
                <a:ext cx="2565580" cy="3657600"/>
              </a:xfrm>
              <a:prstGeom prst="rect">
                <a:avLst/>
              </a:prstGeom>
              <a:ln w="25400" cap="flat">
                <a:noFill/>
                <a:round/>
              </a:ln>
              <a:effectLst/>
            </p:spPr>
          </p:pic>
          <p:pic>
            <p:nvPicPr>
              <p:cNvPr id="1756" name="image66.png" descr="image66.png"/>
              <p:cNvPicPr>
                <a:picLocks noChangeAspect="1"/>
              </p:cNvPicPr>
              <p:nvPr/>
            </p:nvPicPr>
            <p:blipFill>
              <a:blip r:embed="rId4">
                <a:extLst/>
              </a:blip>
              <a:stretch>
                <a:fillRect/>
              </a:stretch>
            </p:blipFill>
            <p:spPr>
              <a:xfrm>
                <a:off x="19887017" y="355600"/>
                <a:ext cx="2743393" cy="3657600"/>
              </a:xfrm>
              <a:prstGeom prst="rect">
                <a:avLst/>
              </a:prstGeom>
              <a:ln w="25400" cap="flat">
                <a:noFill/>
                <a:round/>
              </a:ln>
              <a:effectLst/>
            </p:spPr>
          </p:pic>
          <p:pic>
            <p:nvPicPr>
              <p:cNvPr id="1757" name="image76.png" descr="image76.png"/>
              <p:cNvPicPr>
                <a:picLocks noChangeAspect="1"/>
              </p:cNvPicPr>
              <p:nvPr/>
            </p:nvPicPr>
            <p:blipFill>
              <a:blip r:embed="rId13">
                <a:extLst/>
              </a:blip>
              <a:stretch>
                <a:fillRect/>
              </a:stretch>
            </p:blipFill>
            <p:spPr>
              <a:xfrm>
                <a:off x="3617179" y="101600"/>
                <a:ext cx="2590983" cy="3657600"/>
              </a:xfrm>
              <a:prstGeom prst="rect">
                <a:avLst/>
              </a:prstGeom>
              <a:ln w="25400" cap="flat">
                <a:noFill/>
                <a:round/>
              </a:ln>
              <a:effectLst/>
            </p:spPr>
          </p:pic>
          <p:pic>
            <p:nvPicPr>
              <p:cNvPr id="1758" name="image77.png" descr="image77.png"/>
              <p:cNvPicPr>
                <a:picLocks noChangeAspect="1"/>
              </p:cNvPicPr>
              <p:nvPr/>
            </p:nvPicPr>
            <p:blipFill>
              <a:blip r:embed="rId14">
                <a:extLst/>
              </a:blip>
              <a:stretch>
                <a:fillRect/>
              </a:stretch>
            </p:blipFill>
            <p:spPr>
              <a:xfrm>
                <a:off x="16267264" y="368300"/>
                <a:ext cx="2794196" cy="3657600"/>
              </a:xfrm>
              <a:prstGeom prst="rect">
                <a:avLst/>
              </a:prstGeom>
              <a:ln w="25400" cap="flat">
                <a:noFill/>
                <a:round/>
              </a:ln>
              <a:effectLst/>
            </p:spPr>
          </p:pic>
          <p:sp>
            <p:nvSpPr>
              <p:cNvPr id="1759" name="AABB"/>
              <p:cNvSpPr/>
              <p:nvPr/>
            </p:nvSpPr>
            <p:spPr>
              <a:xfrm>
                <a:off x="0" y="4593307"/>
                <a:ext cx="2654102" cy="101148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72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7200" b="1">
                    <a:latin typeface="Arial"/>
                    <a:ea typeface="Arial"/>
                    <a:cs typeface="Arial"/>
                    <a:sym typeface="Arial"/>
                  </a:rPr>
                  <a:t>AABB</a:t>
                </a:r>
              </a:p>
            </p:txBody>
          </p:sp>
          <p:sp>
            <p:nvSpPr>
              <p:cNvPr id="1760" name="AABb"/>
              <p:cNvSpPr/>
              <p:nvPr/>
            </p:nvSpPr>
            <p:spPr>
              <a:xfrm>
                <a:off x="3734156" y="4567907"/>
                <a:ext cx="2552305" cy="101148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000000"/>
                  </a:buClr>
                  <a:buFont typeface="Arial"/>
                  <a:defRPr sz="5600">
                    <a:uFill>
                      <a:solidFill>
                        <a:srgbClr val="000000"/>
                      </a:solidFill>
                    </a:uFill>
                    <a:latin typeface="Gill Sans"/>
                    <a:ea typeface="Gill Sans"/>
                    <a:cs typeface="Gill Sans"/>
                    <a:sym typeface="Gill Sans"/>
                  </a:defRPr>
                </a:pPr>
                <a:r>
                  <a:rPr sz="7200" b="1">
                    <a:latin typeface="Arial"/>
                    <a:ea typeface="Arial"/>
                    <a:cs typeface="Arial"/>
                    <a:sym typeface="Arial"/>
                  </a:rPr>
                  <a:t>AAB</a:t>
                </a:r>
                <a:r>
                  <a:rPr sz="7200" b="1">
                    <a:solidFill>
                      <a:srgbClr val="FFFFFF"/>
                    </a:solidFill>
                    <a:uFill>
                      <a:solidFill>
                        <a:srgbClr val="FFFFFF"/>
                      </a:solidFill>
                    </a:uFill>
                    <a:latin typeface="Arial"/>
                    <a:ea typeface="Arial"/>
                    <a:cs typeface="Arial"/>
                    <a:sym typeface="Arial"/>
                  </a:rPr>
                  <a:t>b</a:t>
                </a:r>
              </a:p>
            </p:txBody>
          </p:sp>
          <p:sp>
            <p:nvSpPr>
              <p:cNvPr id="1761" name="aaBb"/>
              <p:cNvSpPr/>
              <p:nvPr/>
            </p:nvSpPr>
            <p:spPr>
              <a:xfrm>
                <a:off x="16485243" y="4529807"/>
                <a:ext cx="2248695" cy="101148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FFFFFF"/>
                  </a:buClr>
                  <a:buFont typeface="Arial"/>
                  <a:defRPr sz="5600">
                    <a:uFill>
                      <a:solidFill>
                        <a:srgbClr val="000000"/>
                      </a:solidFill>
                    </a:uFill>
                    <a:latin typeface="Gill Sans"/>
                    <a:ea typeface="Gill Sans"/>
                    <a:cs typeface="Gill Sans"/>
                    <a:sym typeface="Gill Sans"/>
                  </a:defRPr>
                </a:pPr>
                <a:r>
                  <a:rPr sz="7200" b="1">
                    <a:solidFill>
                      <a:srgbClr val="FFFFFF"/>
                    </a:solidFill>
                    <a:uFill>
                      <a:solidFill>
                        <a:srgbClr val="FFFFFF"/>
                      </a:solidFill>
                    </a:uFill>
                    <a:latin typeface="Arial"/>
                    <a:ea typeface="Arial"/>
                    <a:cs typeface="Arial"/>
                    <a:sym typeface="Arial"/>
                  </a:rPr>
                  <a:t>aa</a:t>
                </a:r>
                <a:r>
                  <a:rPr sz="7200" b="1">
                    <a:latin typeface="Arial"/>
                    <a:ea typeface="Arial"/>
                    <a:cs typeface="Arial"/>
                    <a:sym typeface="Arial"/>
                  </a:rPr>
                  <a:t>B</a:t>
                </a:r>
                <a:r>
                  <a:rPr sz="7200" b="1">
                    <a:solidFill>
                      <a:srgbClr val="FFFFFF"/>
                    </a:solidFill>
                    <a:uFill>
                      <a:solidFill>
                        <a:srgbClr val="FFFFFF"/>
                      </a:solidFill>
                    </a:uFill>
                    <a:latin typeface="Arial"/>
                    <a:ea typeface="Arial"/>
                    <a:cs typeface="Arial"/>
                    <a:sym typeface="Arial"/>
                  </a:rPr>
                  <a:t>b</a:t>
                </a:r>
              </a:p>
            </p:txBody>
          </p:sp>
          <p:sp>
            <p:nvSpPr>
              <p:cNvPr id="1762" name="aabb"/>
              <p:cNvSpPr/>
              <p:nvPr/>
            </p:nvSpPr>
            <p:spPr>
              <a:xfrm>
                <a:off x="20122556" y="4529807"/>
                <a:ext cx="2146896" cy="1011486"/>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72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7200" b="1">
                    <a:solidFill>
                      <a:srgbClr val="FFFFFF"/>
                    </a:solidFill>
                    <a:uFill>
                      <a:solidFill>
                        <a:srgbClr val="FFFFFF"/>
                      </a:solidFill>
                    </a:uFill>
                    <a:latin typeface="Arial"/>
                    <a:ea typeface="Arial"/>
                    <a:cs typeface="Arial"/>
                    <a:sym typeface="Arial"/>
                  </a:rPr>
                  <a:t>aabb</a:t>
                </a:r>
              </a:p>
            </p:txBody>
          </p:sp>
        </p:grpSp>
      </p:grpSp>
      <p:grpSp>
        <p:nvGrpSpPr>
          <p:cNvPr id="1768" name="Group"/>
          <p:cNvGrpSpPr/>
          <p:nvPr/>
        </p:nvGrpSpPr>
        <p:grpSpPr>
          <a:xfrm>
            <a:off x="7553325" y="3447578"/>
            <a:ext cx="9711895" cy="7412510"/>
            <a:chOff x="0" y="0"/>
            <a:chExt cx="9711894" cy="7412508"/>
          </a:xfrm>
        </p:grpSpPr>
        <p:sp>
          <p:nvSpPr>
            <p:cNvPr id="1765" name="AaBb"/>
            <p:cNvSpPr/>
            <p:nvPr/>
          </p:nvSpPr>
          <p:spPr>
            <a:xfrm>
              <a:off x="58376" y="12700"/>
              <a:ext cx="3992365" cy="1702743"/>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000000"/>
                </a:buClr>
                <a:buFont typeface="Arial"/>
                <a:defRPr sz="5600">
                  <a:uFill>
                    <a:solidFill>
                      <a:srgbClr val="000000"/>
                    </a:solidFill>
                  </a:uFill>
                  <a:latin typeface="Gill Sans"/>
                  <a:ea typeface="Gill Sans"/>
                  <a:cs typeface="Gill Sans"/>
                  <a:sym typeface="Gill Sans"/>
                </a:defRPr>
              </a:pPr>
              <a:r>
                <a:rPr sz="12000" b="1">
                  <a:latin typeface="Arial"/>
                  <a:ea typeface="Arial"/>
                  <a:cs typeface="Arial"/>
                  <a:sym typeface="Arial"/>
                </a:rPr>
                <a:t>A</a:t>
              </a:r>
              <a:r>
                <a:rPr sz="12000" b="1">
                  <a:solidFill>
                    <a:srgbClr val="FFFFFF"/>
                  </a:solidFill>
                  <a:uFill>
                    <a:solidFill>
                      <a:srgbClr val="FFFFFF"/>
                    </a:solidFill>
                  </a:uFill>
                  <a:latin typeface="Arial"/>
                  <a:ea typeface="Arial"/>
                  <a:cs typeface="Arial"/>
                  <a:sym typeface="Arial"/>
                </a:rPr>
                <a:t>a</a:t>
              </a:r>
              <a:r>
                <a:rPr sz="12000" b="1">
                  <a:latin typeface="Arial"/>
                  <a:ea typeface="Arial"/>
                  <a:cs typeface="Arial"/>
                  <a:sym typeface="Arial"/>
                </a:rPr>
                <a:t>B</a:t>
              </a:r>
              <a:r>
                <a:rPr sz="12000" b="1">
                  <a:solidFill>
                    <a:srgbClr val="FFFFFF"/>
                  </a:solidFill>
                  <a:uFill>
                    <a:solidFill>
                      <a:srgbClr val="FFFFFF"/>
                    </a:solidFill>
                  </a:uFill>
                  <a:latin typeface="Arial"/>
                  <a:ea typeface="Arial"/>
                  <a:cs typeface="Arial"/>
                  <a:sym typeface="Arial"/>
                </a:rPr>
                <a:t>b</a:t>
              </a:r>
            </a:p>
          </p:txBody>
        </p:sp>
        <p:sp>
          <p:nvSpPr>
            <p:cNvPr id="1766" name="AaBb"/>
            <p:cNvSpPr/>
            <p:nvPr/>
          </p:nvSpPr>
          <p:spPr>
            <a:xfrm>
              <a:off x="5719529" y="0"/>
              <a:ext cx="3992366" cy="1702743"/>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000000"/>
                </a:buClr>
                <a:buFont typeface="Arial"/>
                <a:defRPr sz="5600">
                  <a:uFill>
                    <a:solidFill>
                      <a:srgbClr val="000000"/>
                    </a:solidFill>
                  </a:uFill>
                  <a:latin typeface="Gill Sans"/>
                  <a:ea typeface="Gill Sans"/>
                  <a:cs typeface="Gill Sans"/>
                  <a:sym typeface="Gill Sans"/>
                </a:defRPr>
              </a:pPr>
              <a:r>
                <a:rPr sz="12000" b="1">
                  <a:latin typeface="Arial"/>
                  <a:ea typeface="Arial"/>
                  <a:cs typeface="Arial"/>
                  <a:sym typeface="Arial"/>
                </a:rPr>
                <a:t>A</a:t>
              </a:r>
              <a:r>
                <a:rPr sz="12000" b="1">
                  <a:solidFill>
                    <a:srgbClr val="FFFFFF"/>
                  </a:solidFill>
                  <a:uFill>
                    <a:solidFill>
                      <a:srgbClr val="FFFFFF"/>
                    </a:solidFill>
                  </a:uFill>
                  <a:latin typeface="Arial"/>
                  <a:ea typeface="Arial"/>
                  <a:cs typeface="Arial"/>
                  <a:sym typeface="Arial"/>
                </a:rPr>
                <a:t>a</a:t>
              </a:r>
              <a:r>
                <a:rPr sz="12000" b="1">
                  <a:latin typeface="Arial"/>
                  <a:ea typeface="Arial"/>
                  <a:cs typeface="Arial"/>
                  <a:sym typeface="Arial"/>
                </a:rPr>
                <a:t>B</a:t>
              </a:r>
              <a:r>
                <a:rPr sz="12000" b="1">
                  <a:solidFill>
                    <a:srgbClr val="FFFFFF"/>
                  </a:solidFill>
                  <a:uFill>
                    <a:solidFill>
                      <a:srgbClr val="FFFFFF"/>
                    </a:solidFill>
                  </a:uFill>
                  <a:latin typeface="Arial"/>
                  <a:ea typeface="Arial"/>
                  <a:cs typeface="Arial"/>
                  <a:sym typeface="Arial"/>
                </a:rPr>
                <a:t>b</a:t>
              </a:r>
            </a:p>
          </p:txBody>
        </p:sp>
        <p:pic>
          <p:nvPicPr>
            <p:cNvPr id="1767" name="image78.png" descr="image78.png"/>
            <p:cNvPicPr>
              <a:picLocks noChangeAspect="1"/>
            </p:cNvPicPr>
            <p:nvPr/>
          </p:nvPicPr>
          <p:blipFill>
            <a:blip r:embed="rId15">
              <a:extLst/>
            </a:blip>
            <a:stretch>
              <a:fillRect/>
            </a:stretch>
          </p:blipFill>
          <p:spPr>
            <a:xfrm>
              <a:off x="0" y="1697508"/>
              <a:ext cx="8910991" cy="5715001"/>
            </a:xfrm>
            <a:prstGeom prst="rect">
              <a:avLst/>
            </a:prstGeom>
            <a:ln w="25400" cap="flat">
              <a:noFill/>
              <a:round/>
            </a:ln>
            <a:effectLst/>
          </p:spPr>
        </p:pic>
      </p:grpSp>
      <p:grpSp>
        <p:nvGrpSpPr>
          <p:cNvPr id="1771" name="Group"/>
          <p:cNvGrpSpPr/>
          <p:nvPr/>
        </p:nvGrpSpPr>
        <p:grpSpPr>
          <a:xfrm>
            <a:off x="-88901" y="3225800"/>
            <a:ext cx="24639591" cy="7658100"/>
            <a:chOff x="0" y="0"/>
            <a:chExt cx="24639589" cy="7658100"/>
          </a:xfrm>
        </p:grpSpPr>
        <p:sp>
          <p:nvSpPr>
            <p:cNvPr id="1769" name="Line"/>
            <p:cNvSpPr/>
            <p:nvPr/>
          </p:nvSpPr>
          <p:spPr>
            <a:xfrm>
              <a:off x="0" y="7658100"/>
              <a:ext cx="24576088" cy="0"/>
            </a:xfrm>
            <a:prstGeom prst="line">
              <a:avLst/>
            </a:prstGeom>
            <a:noFill/>
            <a:ln w="190500" cap="flat">
              <a:solidFill>
                <a:srgbClr val="FFFFFF"/>
              </a:solidFill>
              <a:prstDash val="solid"/>
              <a:miter lim="400000"/>
            </a:ln>
            <a:effectLst/>
          </p:spPr>
          <p:txBody>
            <a:bodyPr wrap="square" lIns="50800" tIns="50800" rIns="50800" bIns="50800" numCol="1" anchor="ctr">
              <a:noAutofit/>
            </a:bodyPr>
            <a:lstStyle/>
            <a:p>
              <a:endParaRPr/>
            </a:p>
          </p:txBody>
        </p:sp>
        <p:sp>
          <p:nvSpPr>
            <p:cNvPr id="1770" name="Line"/>
            <p:cNvSpPr/>
            <p:nvPr/>
          </p:nvSpPr>
          <p:spPr>
            <a:xfrm>
              <a:off x="63500" y="0"/>
              <a:ext cx="24576090" cy="0"/>
            </a:xfrm>
            <a:prstGeom prst="line">
              <a:avLst/>
            </a:prstGeom>
            <a:noFill/>
            <a:ln w="190500" cap="flat">
              <a:solidFill>
                <a:srgbClr val="FFFFFF"/>
              </a:solidFill>
              <a:prstDash val="solid"/>
              <a:miter lim="400000"/>
            </a:ln>
            <a:effectLst/>
          </p:spPr>
          <p:txBody>
            <a:bodyPr wrap="square" lIns="50800" tIns="50800" rIns="50800" bIns="50800" numCol="1" anchor="ctr">
              <a:noAutofit/>
            </a:bodyPr>
            <a:lstStyle/>
            <a:p>
              <a:endParaRP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75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7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4" nodeType="clickEffect">
                                  <p:stCondLst>
                                    <p:cond delay="0"/>
                                  </p:stCondLst>
                                  <p:iterate>
                                    <p:tmAbs val="0"/>
                                  </p:iterate>
                                  <p:childTnLst>
                                    <p:set>
                                      <p:cBhvr>
                                        <p:cTn id="16" fill="hold"/>
                                        <p:tgtEl>
                                          <p:spTgt spid="1764"/>
                                        </p:tgtEl>
                                        <p:attrNameLst>
                                          <p:attrName>style.visibility</p:attrName>
                                        </p:attrNameLst>
                                      </p:cBhvr>
                                      <p:to>
                                        <p:strVal val="visible"/>
                                      </p:to>
                                    </p:set>
                                    <p:animEffect transition="in" filter="box(out)">
                                      <p:cBhvr>
                                        <p:cTn id="17" dur="500"/>
                                        <p:tgtEl>
                                          <p:spTgt spid="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 grpId="2" animBg="1" advAuto="0"/>
      <p:bldP spid="1764" grpId="4" animBg="1" advAuto="0"/>
      <p:bldP spid="1768" grpId="1" animBg="1" advAuto="0"/>
      <p:bldP spid="1771" grpId="3"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 name="Rectangle"/>
          <p:cNvSpPr/>
          <p:nvPr/>
        </p:nvSpPr>
        <p:spPr>
          <a:xfrm>
            <a:off x="-25400" y="-76200"/>
            <a:ext cx="24447500" cy="13855700"/>
          </a:xfrm>
          <a:prstGeom prst="rect">
            <a:avLst/>
          </a:prstGeom>
          <a:blipFill>
            <a:blip r:embed="rId2"/>
          </a:blipFill>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74" name="Rectangle"/>
          <p:cNvSpPr/>
          <p:nvPr/>
        </p:nvSpPr>
        <p:spPr>
          <a:xfrm>
            <a:off x="-266700" y="-50800"/>
            <a:ext cx="24930102" cy="14046200"/>
          </a:xfrm>
          <a:prstGeom prst="rect">
            <a:avLst/>
          </a:prstGeom>
          <a:gradFill>
            <a:gsLst>
              <a:gs pos="0">
                <a:srgbClr val="7F5818"/>
              </a:gs>
              <a:gs pos="100000">
                <a:srgbClr val="FFF3F1"/>
              </a:gs>
            </a:gsLst>
            <a:lin ang="19020000"/>
          </a:gradFill>
          <a:ln w="25400">
            <a:solidFill>
              <a:srgbClr val="000000"/>
            </a:solidFill>
            <a:miter lim="400000"/>
          </a:ln>
        </p:spPr>
        <p:txBody>
          <a:bodyPr lIns="0" tIns="0" rIns="0" bIns="0"/>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sp>
        <p:nvSpPr>
          <p:cNvPr id="1775" name="Variații genetice multiple"/>
          <p:cNvSpPr/>
          <p:nvPr/>
        </p:nvSpPr>
        <p:spPr>
          <a:xfrm>
            <a:off x="512409" y="799746"/>
            <a:ext cx="13476996" cy="1270708"/>
          </a:xfrm>
          <a:prstGeom prst="rect">
            <a:avLst/>
          </a:prstGeom>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anchor="ctr">
            <a:spAutoFit/>
          </a:bodyPr>
          <a:lstStyle>
            <a:lvl1pPr algn="ctr" defTabSz="914400">
              <a:buClr>
                <a:srgbClr val="FFFFFF"/>
              </a:buClr>
              <a:buFont typeface="Arial"/>
              <a:defRPr sz="9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9000" b="1">
                <a:solidFill>
                  <a:srgbClr val="FFFFFF"/>
                </a:solidFill>
                <a:uFill>
                  <a:solidFill>
                    <a:srgbClr val="FFFFFF"/>
                  </a:solidFill>
                </a:uFill>
                <a:latin typeface="Arial"/>
                <a:ea typeface="Arial"/>
                <a:cs typeface="Arial"/>
                <a:sym typeface="Arial"/>
              </a:rPr>
              <a:t>Variații genetice multiple</a:t>
            </a:r>
          </a:p>
        </p:txBody>
      </p:sp>
      <p:grpSp>
        <p:nvGrpSpPr>
          <p:cNvPr id="1779" name="Group"/>
          <p:cNvGrpSpPr/>
          <p:nvPr/>
        </p:nvGrpSpPr>
        <p:grpSpPr>
          <a:xfrm>
            <a:off x="8496558" y="50800"/>
            <a:ext cx="12968427" cy="8718544"/>
            <a:chOff x="0" y="0"/>
            <a:chExt cx="12968425" cy="8718543"/>
          </a:xfrm>
        </p:grpSpPr>
        <p:sp>
          <p:nvSpPr>
            <p:cNvPr id="1776" name="Rectangle"/>
            <p:cNvSpPr/>
            <p:nvPr/>
          </p:nvSpPr>
          <p:spPr>
            <a:xfrm rot="19320000">
              <a:off x="-713602" y="4693228"/>
              <a:ext cx="9904413" cy="1092201"/>
            </a:xfrm>
            <a:prstGeom prst="rect">
              <a:avLst/>
            </a:prstGeom>
            <a:solidFill>
              <a:srgbClr val="806645"/>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77" name="image70.png" descr="image70.png"/>
            <p:cNvPicPr>
              <a:picLocks noChangeAspect="1"/>
            </p:cNvPicPr>
            <p:nvPr/>
          </p:nvPicPr>
          <p:blipFill>
            <a:blip r:embed="rId3">
              <a:extLst/>
            </a:blip>
            <a:stretch>
              <a:fillRect/>
            </a:stretch>
          </p:blipFill>
          <p:spPr>
            <a:xfrm>
              <a:off x="6424353" y="0"/>
              <a:ext cx="2565401" cy="3657600"/>
            </a:xfrm>
            <a:prstGeom prst="rect">
              <a:avLst/>
            </a:prstGeom>
            <a:ln w="25400" cap="flat">
              <a:noFill/>
              <a:round/>
            </a:ln>
            <a:effectLst/>
          </p:spPr>
        </p:pic>
        <p:sp>
          <p:nvSpPr>
            <p:cNvPr id="1778" name="AABB"/>
            <p:cNvSpPr/>
            <p:nvPr/>
          </p:nvSpPr>
          <p:spPr>
            <a:xfrm>
              <a:off x="9433856" y="699392"/>
              <a:ext cx="3534570" cy="1357116"/>
            </a:xfrm>
            <a:prstGeom prst="rect">
              <a:avLst/>
            </a:prstGeom>
            <a:noFill/>
            <a:ln w="9525" cap="flat">
              <a:noFill/>
              <a:round/>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000000"/>
                </a:buClr>
                <a:buFont typeface="Arial"/>
                <a:defRPr sz="9600" b="1">
                  <a:uFill>
                    <a:solidFill>
                      <a:srgbClr val="000000"/>
                    </a:solidFill>
                  </a:uFill>
                  <a:latin typeface="Arial"/>
                  <a:ea typeface="Arial"/>
                  <a:cs typeface="Arial"/>
                  <a:sym typeface="Arial"/>
                </a:defRPr>
              </a:lvl1pPr>
            </a:lstStyle>
            <a:p>
              <a:pPr>
                <a:defRPr sz="5600" b="0">
                  <a:latin typeface="Gill Sans"/>
                  <a:ea typeface="Gill Sans"/>
                  <a:cs typeface="Gill Sans"/>
                  <a:sym typeface="Gill Sans"/>
                </a:defRPr>
              </a:pPr>
              <a:r>
                <a:rPr sz="9600" b="1">
                  <a:latin typeface="Arial"/>
                  <a:ea typeface="Arial"/>
                  <a:cs typeface="Arial"/>
                  <a:sym typeface="Arial"/>
                </a:rPr>
                <a:t>AABB</a:t>
              </a:r>
            </a:p>
          </p:txBody>
        </p:sp>
      </p:grpSp>
      <p:grpSp>
        <p:nvGrpSpPr>
          <p:cNvPr id="1783" name="Group"/>
          <p:cNvGrpSpPr/>
          <p:nvPr/>
        </p:nvGrpSpPr>
        <p:grpSpPr>
          <a:xfrm>
            <a:off x="9172746" y="2806700"/>
            <a:ext cx="13844217" cy="5954582"/>
            <a:chOff x="0" y="0"/>
            <a:chExt cx="13844216" cy="5954581"/>
          </a:xfrm>
        </p:grpSpPr>
        <p:sp>
          <p:nvSpPr>
            <p:cNvPr id="1780" name="Rectangle"/>
            <p:cNvSpPr/>
            <p:nvPr/>
          </p:nvSpPr>
          <p:spPr>
            <a:xfrm rot="20400000">
              <a:off x="-114084" y="3213683"/>
              <a:ext cx="9905545" cy="1079501"/>
            </a:xfrm>
            <a:prstGeom prst="rect">
              <a:avLst/>
            </a:prstGeom>
            <a:solidFill>
              <a:srgbClr val="B38B5A"/>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81" name="image79.png" descr="image79.png"/>
            <p:cNvPicPr>
              <a:picLocks noChangeAspect="1"/>
            </p:cNvPicPr>
            <p:nvPr/>
          </p:nvPicPr>
          <p:blipFill>
            <a:blip r:embed="rId4">
              <a:extLst/>
            </a:blip>
            <a:stretch>
              <a:fillRect/>
            </a:stretch>
          </p:blipFill>
          <p:spPr>
            <a:xfrm>
              <a:off x="7615937" y="0"/>
              <a:ext cx="2591097" cy="3657600"/>
            </a:xfrm>
            <a:prstGeom prst="rect">
              <a:avLst/>
            </a:prstGeom>
            <a:ln w="25400" cap="flat">
              <a:noFill/>
              <a:round/>
            </a:ln>
            <a:effectLst/>
          </p:spPr>
        </p:pic>
        <p:sp>
          <p:nvSpPr>
            <p:cNvPr id="1782" name="AABb"/>
            <p:cNvSpPr/>
            <p:nvPr/>
          </p:nvSpPr>
          <p:spPr>
            <a:xfrm>
              <a:off x="10445378" y="991492"/>
              <a:ext cx="3398839" cy="1357116"/>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000000"/>
                </a:buClr>
                <a:buFont typeface="Arial"/>
                <a:defRPr sz="5600">
                  <a:uFill>
                    <a:solidFill>
                      <a:srgbClr val="000000"/>
                    </a:solidFill>
                  </a:uFill>
                  <a:latin typeface="Gill Sans"/>
                  <a:ea typeface="Gill Sans"/>
                  <a:cs typeface="Gill Sans"/>
                  <a:sym typeface="Gill Sans"/>
                </a:defRPr>
              </a:pPr>
              <a:r>
                <a:rPr sz="9600" b="1">
                  <a:latin typeface="Arial"/>
                  <a:ea typeface="Arial"/>
                  <a:cs typeface="Arial"/>
                  <a:sym typeface="Arial"/>
                </a:rPr>
                <a:t>AAB</a:t>
              </a:r>
              <a:r>
                <a:rPr sz="9600" b="1">
                  <a:solidFill>
                    <a:srgbClr val="FFFFFF"/>
                  </a:solidFill>
                  <a:uFill>
                    <a:solidFill>
                      <a:srgbClr val="FFFFFF"/>
                    </a:solidFill>
                  </a:uFill>
                  <a:latin typeface="Arial"/>
                  <a:ea typeface="Arial"/>
                  <a:cs typeface="Arial"/>
                  <a:sym typeface="Arial"/>
                </a:rPr>
                <a:t>b</a:t>
              </a:r>
            </a:p>
          </p:txBody>
        </p:sp>
      </p:grpSp>
      <p:grpSp>
        <p:nvGrpSpPr>
          <p:cNvPr id="1787" name="Group"/>
          <p:cNvGrpSpPr/>
          <p:nvPr/>
        </p:nvGrpSpPr>
        <p:grpSpPr>
          <a:xfrm>
            <a:off x="9728200" y="6565900"/>
            <a:ext cx="13831888" cy="3657600"/>
            <a:chOff x="0" y="0"/>
            <a:chExt cx="13831887" cy="3657600"/>
          </a:xfrm>
        </p:grpSpPr>
        <p:sp>
          <p:nvSpPr>
            <p:cNvPr id="1784" name="Rectangle"/>
            <p:cNvSpPr/>
            <p:nvPr/>
          </p:nvSpPr>
          <p:spPr>
            <a:xfrm>
              <a:off x="0" y="1663700"/>
              <a:ext cx="9906000" cy="1016000"/>
            </a:xfrm>
            <a:prstGeom prst="rect">
              <a:avLst/>
            </a:prstGeom>
            <a:solidFill>
              <a:srgbClr val="D6AD7B"/>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85" name="image80.png" descr="image80.png"/>
            <p:cNvPicPr>
              <a:picLocks noChangeAspect="1"/>
            </p:cNvPicPr>
            <p:nvPr/>
          </p:nvPicPr>
          <p:blipFill>
            <a:blip r:embed="rId5">
              <a:extLst/>
            </a:blip>
            <a:stretch>
              <a:fillRect/>
            </a:stretch>
          </p:blipFill>
          <p:spPr>
            <a:xfrm>
              <a:off x="7581900" y="0"/>
              <a:ext cx="2794000" cy="3657600"/>
            </a:xfrm>
            <a:prstGeom prst="rect">
              <a:avLst/>
            </a:prstGeom>
            <a:ln w="25400" cap="flat">
              <a:noFill/>
              <a:round/>
            </a:ln>
            <a:effectLst/>
          </p:spPr>
        </p:pic>
        <p:sp>
          <p:nvSpPr>
            <p:cNvPr id="1786" name="aaBb"/>
            <p:cNvSpPr/>
            <p:nvPr/>
          </p:nvSpPr>
          <p:spPr>
            <a:xfrm>
              <a:off x="10837862" y="902592"/>
              <a:ext cx="2994026" cy="1357116"/>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914400">
                <a:buClr>
                  <a:srgbClr val="FFFFFF"/>
                </a:buClr>
                <a:buFont typeface="Arial"/>
                <a:defRPr sz="5600">
                  <a:uFill>
                    <a:solidFill>
                      <a:srgbClr val="000000"/>
                    </a:solidFill>
                  </a:uFill>
                  <a:latin typeface="Gill Sans"/>
                  <a:ea typeface="Gill Sans"/>
                  <a:cs typeface="Gill Sans"/>
                  <a:sym typeface="Gill Sans"/>
                </a:defRPr>
              </a:pPr>
              <a:r>
                <a:rPr sz="9600" b="1">
                  <a:solidFill>
                    <a:srgbClr val="FFFFFF"/>
                  </a:solidFill>
                  <a:uFill>
                    <a:solidFill>
                      <a:srgbClr val="FFFFFF"/>
                    </a:solidFill>
                  </a:uFill>
                  <a:latin typeface="Arial"/>
                  <a:ea typeface="Arial"/>
                  <a:cs typeface="Arial"/>
                  <a:sym typeface="Arial"/>
                </a:rPr>
                <a:t>aa</a:t>
              </a:r>
              <a:r>
                <a:rPr sz="9600" b="1">
                  <a:latin typeface="Arial"/>
                  <a:ea typeface="Arial"/>
                  <a:cs typeface="Arial"/>
                  <a:sym typeface="Arial"/>
                </a:rPr>
                <a:t>B</a:t>
              </a:r>
              <a:r>
                <a:rPr sz="9600" b="1">
                  <a:solidFill>
                    <a:srgbClr val="FFFFFF"/>
                  </a:solidFill>
                  <a:uFill>
                    <a:solidFill>
                      <a:srgbClr val="FFFFFF"/>
                    </a:solidFill>
                  </a:uFill>
                  <a:latin typeface="Arial"/>
                  <a:ea typeface="Arial"/>
                  <a:cs typeface="Arial"/>
                  <a:sym typeface="Arial"/>
                </a:rPr>
                <a:t>b</a:t>
              </a:r>
            </a:p>
          </p:txBody>
        </p:sp>
      </p:grpSp>
      <p:grpSp>
        <p:nvGrpSpPr>
          <p:cNvPr id="1791" name="Group"/>
          <p:cNvGrpSpPr/>
          <p:nvPr/>
        </p:nvGrpSpPr>
        <p:grpSpPr>
          <a:xfrm>
            <a:off x="9320741" y="8979217"/>
            <a:ext cx="14832675" cy="4622484"/>
            <a:chOff x="0" y="0"/>
            <a:chExt cx="14832674" cy="4622483"/>
          </a:xfrm>
        </p:grpSpPr>
        <p:sp>
          <p:nvSpPr>
            <p:cNvPr id="1788" name="Rectangle"/>
            <p:cNvSpPr/>
            <p:nvPr/>
          </p:nvSpPr>
          <p:spPr>
            <a:xfrm rot="900000">
              <a:off x="-68591" y="1502717"/>
              <a:ext cx="11745913" cy="1016350"/>
            </a:xfrm>
            <a:prstGeom prst="rect">
              <a:avLst/>
            </a:prstGeom>
            <a:solidFill>
              <a:srgbClr val="EED3C1"/>
            </a:solidFill>
            <a:ln w="9525" cap="flat">
              <a:noFill/>
              <a:round/>
            </a:ln>
            <a:effectLst/>
          </p:spPr>
          <p:txBody>
            <a:bodyPr wrap="square" lIns="0" tIns="0" rIns="0" bIns="0" numCol="1" anchor="t">
              <a:noAutofit/>
            </a:bodyPr>
            <a:lstStyle/>
            <a:p>
              <a:pPr algn="ctr" defTabSz="914400">
                <a:buClr>
                  <a:srgbClr val="FFFFFF"/>
                </a:buClr>
                <a:defRPr sz="5600">
                  <a:solidFill>
                    <a:srgbClr val="FFFFFF"/>
                  </a:solidFill>
                  <a:uFill>
                    <a:solidFill>
                      <a:srgbClr val="FFFFFF"/>
                    </a:solidFill>
                  </a:uFill>
                  <a:latin typeface="Gill Sans"/>
                  <a:ea typeface="Gill Sans"/>
                  <a:cs typeface="Gill Sans"/>
                  <a:sym typeface="Gill Sans"/>
                </a:defRPr>
              </a:pPr>
              <a:endParaRPr/>
            </a:p>
          </p:txBody>
        </p:sp>
        <p:pic>
          <p:nvPicPr>
            <p:cNvPr id="1789" name="image66.png" descr="image66.png"/>
            <p:cNvPicPr>
              <a:picLocks noChangeAspect="1"/>
            </p:cNvPicPr>
            <p:nvPr/>
          </p:nvPicPr>
          <p:blipFill>
            <a:blip r:embed="rId6">
              <a:extLst/>
            </a:blip>
            <a:stretch>
              <a:fillRect/>
            </a:stretch>
          </p:blipFill>
          <p:spPr>
            <a:xfrm>
              <a:off x="9549871" y="963627"/>
              <a:ext cx="2743201" cy="3658857"/>
            </a:xfrm>
            <a:prstGeom prst="rect">
              <a:avLst/>
            </a:prstGeom>
            <a:ln w="25400" cap="flat">
              <a:noFill/>
              <a:round/>
            </a:ln>
            <a:effectLst/>
          </p:spPr>
        </p:pic>
        <p:sp>
          <p:nvSpPr>
            <p:cNvPr id="1790" name="aabb"/>
            <p:cNvSpPr/>
            <p:nvPr/>
          </p:nvSpPr>
          <p:spPr>
            <a:xfrm>
              <a:off x="11974380" y="3200720"/>
              <a:ext cx="2858295" cy="1357115"/>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9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9600" b="1">
                  <a:solidFill>
                    <a:srgbClr val="FFFFFF"/>
                  </a:solidFill>
                  <a:uFill>
                    <a:solidFill>
                      <a:srgbClr val="FFFFFF"/>
                    </a:solidFill>
                  </a:uFill>
                  <a:latin typeface="Arial"/>
                  <a:ea typeface="Arial"/>
                  <a:cs typeface="Arial"/>
                  <a:sym typeface="Arial"/>
                </a:rPr>
                <a:t>aabb</a:t>
              </a:r>
            </a:p>
          </p:txBody>
        </p:sp>
      </p:grpSp>
      <p:grpSp>
        <p:nvGrpSpPr>
          <p:cNvPr id="1797" name="Group"/>
          <p:cNvGrpSpPr/>
          <p:nvPr/>
        </p:nvGrpSpPr>
        <p:grpSpPr>
          <a:xfrm>
            <a:off x="-266700" y="2514128"/>
            <a:ext cx="15367000" cy="12776676"/>
            <a:chOff x="0" y="0"/>
            <a:chExt cx="15367000" cy="12776674"/>
          </a:xfrm>
        </p:grpSpPr>
        <p:sp>
          <p:nvSpPr>
            <p:cNvPr id="1792" name="Oval"/>
            <p:cNvSpPr/>
            <p:nvPr/>
          </p:nvSpPr>
          <p:spPr>
            <a:xfrm>
              <a:off x="457200" y="559271"/>
              <a:ext cx="14909800" cy="12217404"/>
            </a:xfrm>
            <a:prstGeom prst="ellipse">
              <a:avLst/>
            </a:prstGeom>
            <a:solidFill>
              <a:srgbClr val="D2A98E"/>
            </a:solidFill>
            <a:ln w="9525" cap="flat">
              <a:noFill/>
              <a:round/>
            </a:ln>
            <a:effectLst/>
          </p:spPr>
          <p:txBody>
            <a:bodyPr wrap="square" lIns="0" tIns="0" rIns="0" bIns="0" numCol="1" anchor="t">
              <a:noAutofit/>
            </a:bodyPr>
            <a:lstStyle/>
            <a:p>
              <a:endParaRPr/>
            </a:p>
          </p:txBody>
        </p:sp>
        <p:pic>
          <p:nvPicPr>
            <p:cNvPr id="1793" name="image78.png" descr="image78.png"/>
            <p:cNvPicPr>
              <a:picLocks noChangeAspect="1"/>
            </p:cNvPicPr>
            <p:nvPr/>
          </p:nvPicPr>
          <p:blipFill>
            <a:blip r:embed="rId7">
              <a:extLst/>
            </a:blip>
            <a:stretch>
              <a:fillRect/>
            </a:stretch>
          </p:blipFill>
          <p:spPr>
            <a:xfrm>
              <a:off x="0" y="1994371"/>
              <a:ext cx="14376400" cy="9220201"/>
            </a:xfrm>
            <a:prstGeom prst="rect">
              <a:avLst/>
            </a:prstGeom>
            <a:ln w="25400" cap="flat">
              <a:noFill/>
              <a:round/>
            </a:ln>
            <a:effectLst/>
          </p:spPr>
        </p:pic>
        <p:sp>
          <p:nvSpPr>
            <p:cNvPr id="1794" name="Adam și Eva"/>
            <p:cNvSpPr/>
            <p:nvPr/>
          </p:nvSpPr>
          <p:spPr>
            <a:xfrm>
              <a:off x="3461145" y="9793064"/>
              <a:ext cx="7263608" cy="1357115"/>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96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9600" b="1">
                  <a:solidFill>
                    <a:srgbClr val="FFFFFF"/>
                  </a:solidFill>
                  <a:uFill>
                    <a:solidFill>
                      <a:srgbClr val="FFFFFF"/>
                    </a:solidFill>
                  </a:uFill>
                  <a:latin typeface="Arial"/>
                  <a:ea typeface="Arial"/>
                  <a:cs typeface="Arial"/>
                  <a:sym typeface="Arial"/>
                </a:rPr>
                <a:t>Adam și Eva</a:t>
              </a:r>
            </a:p>
          </p:txBody>
        </p:sp>
        <p:sp>
          <p:nvSpPr>
            <p:cNvPr id="1795" name="AaBb"/>
            <p:cNvSpPr/>
            <p:nvPr/>
          </p:nvSpPr>
          <p:spPr>
            <a:xfrm>
              <a:off x="1274861" y="19050"/>
              <a:ext cx="3992365" cy="1702743"/>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12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12000" b="1">
                  <a:solidFill>
                    <a:srgbClr val="FFFFFF"/>
                  </a:solidFill>
                  <a:uFill>
                    <a:solidFill>
                      <a:srgbClr val="FFFFFF"/>
                    </a:solidFill>
                  </a:uFill>
                  <a:latin typeface="Arial"/>
                  <a:ea typeface="Arial"/>
                  <a:cs typeface="Arial"/>
                  <a:sym typeface="Arial"/>
                </a:rPr>
                <a:t>AaBb</a:t>
              </a:r>
            </a:p>
          </p:txBody>
        </p:sp>
        <p:sp>
          <p:nvSpPr>
            <p:cNvPr id="1796" name="AaBb"/>
            <p:cNvSpPr/>
            <p:nvPr/>
          </p:nvSpPr>
          <p:spPr>
            <a:xfrm>
              <a:off x="9644955" y="0"/>
              <a:ext cx="3992365" cy="1702743"/>
            </a:xfrm>
            <a:prstGeom prst="rect">
              <a:avLst/>
            </a:prstGeom>
            <a:noFill/>
            <a:ln w="9525" cap="flat">
              <a:noFill/>
              <a:round/>
            </a:ln>
            <a:effectLst>
              <a:outerShdw blurRad="38100" dist="88899" dir="2700000" rotWithShape="0">
                <a:srgbClr val="000000"/>
              </a:outerShdw>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a:buClr>
                  <a:srgbClr val="FFFFFF"/>
                </a:buClr>
                <a:buFont typeface="Arial"/>
                <a:defRPr sz="12000" b="1">
                  <a:solidFill>
                    <a:srgbClr val="FFFFFF"/>
                  </a:solidFill>
                  <a:uFill>
                    <a:solidFill>
                      <a:srgbClr val="FFFFFF"/>
                    </a:solidFill>
                  </a:uFill>
                  <a:latin typeface="Arial"/>
                  <a:ea typeface="Arial"/>
                  <a:cs typeface="Arial"/>
                  <a:sym typeface="Arial"/>
                </a:defRPr>
              </a:lvl1pPr>
            </a:lstStyle>
            <a:p>
              <a:pPr>
                <a:defRPr sz="5600" b="0">
                  <a:solidFill>
                    <a:srgbClr val="000000"/>
                  </a:solidFill>
                  <a:uFill>
                    <a:solidFill>
                      <a:srgbClr val="000000"/>
                    </a:solidFill>
                  </a:uFill>
                  <a:latin typeface="Gill Sans"/>
                  <a:ea typeface="Gill Sans"/>
                  <a:cs typeface="Gill Sans"/>
                  <a:sym typeface="Gill Sans"/>
                </a:defRPr>
              </a:pPr>
              <a:r>
                <a:rPr sz="12000" b="1">
                  <a:solidFill>
                    <a:srgbClr val="FFFFFF"/>
                  </a:solidFill>
                  <a:uFill>
                    <a:solidFill>
                      <a:srgbClr val="FFFFFF"/>
                    </a:solidFill>
                  </a:uFill>
                  <a:latin typeface="Arial"/>
                  <a:ea typeface="Arial"/>
                  <a:cs typeface="Arial"/>
                  <a:sym typeface="Arial"/>
                </a:rPr>
                <a:t>AaBb</a:t>
              </a:r>
            </a:p>
          </p:txBody>
        </p:sp>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779"/>
                                        </p:tgtEl>
                                        <p:attrNameLst>
                                          <p:attrName>style.visibility</p:attrName>
                                        </p:attrNameLst>
                                      </p:cBhvr>
                                      <p:to>
                                        <p:strVal val="visible"/>
                                      </p:to>
                                    </p:set>
                                    <p:animEffect transition="in" filter="wipe(left)">
                                      <p:cBhvr>
                                        <p:cTn id="7" dur="500"/>
                                        <p:tgtEl>
                                          <p:spTgt spid="1779"/>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1783"/>
                                        </p:tgtEl>
                                        <p:attrNameLst>
                                          <p:attrName>style.visibility</p:attrName>
                                        </p:attrNameLst>
                                      </p:cBhvr>
                                      <p:to>
                                        <p:strVal val="visible"/>
                                      </p:to>
                                    </p:set>
                                    <p:animEffect transition="in" filter="wipe(left)">
                                      <p:cBhvr>
                                        <p:cTn id="11" dur="500"/>
                                        <p:tgtEl>
                                          <p:spTgt spid="1783"/>
                                        </p:tgtEl>
                                      </p:cBhvr>
                                    </p:animEffect>
                                  </p:childTnLst>
                                </p:cTn>
                              </p:par>
                            </p:childTnLst>
                          </p:cTn>
                        </p:par>
                        <p:par>
                          <p:cTn id="12" fill="hold">
                            <p:stCondLst>
                              <p:cond delay="1000"/>
                            </p:stCondLst>
                            <p:childTnLst>
                              <p:par>
                                <p:cTn id="13" presetID="22" presetClass="entr" presetSubtype="8" fill="hold" grpId="3" nodeType="afterEffect">
                                  <p:stCondLst>
                                    <p:cond delay="0"/>
                                  </p:stCondLst>
                                  <p:iterate>
                                    <p:tmAbs val="0"/>
                                  </p:iterate>
                                  <p:childTnLst>
                                    <p:set>
                                      <p:cBhvr>
                                        <p:cTn id="14" fill="hold"/>
                                        <p:tgtEl>
                                          <p:spTgt spid="1787"/>
                                        </p:tgtEl>
                                        <p:attrNameLst>
                                          <p:attrName>style.visibility</p:attrName>
                                        </p:attrNameLst>
                                      </p:cBhvr>
                                      <p:to>
                                        <p:strVal val="visible"/>
                                      </p:to>
                                    </p:set>
                                    <p:animEffect transition="in" filter="wipe(left)">
                                      <p:cBhvr>
                                        <p:cTn id="15" dur="500"/>
                                        <p:tgtEl>
                                          <p:spTgt spid="1787"/>
                                        </p:tgtEl>
                                      </p:cBhvr>
                                    </p:animEffect>
                                  </p:childTnLst>
                                </p:cTn>
                              </p:par>
                            </p:childTnLst>
                          </p:cTn>
                        </p:par>
                        <p:par>
                          <p:cTn id="16" fill="hold">
                            <p:stCondLst>
                              <p:cond delay="1500"/>
                            </p:stCondLst>
                            <p:childTnLst>
                              <p:par>
                                <p:cTn id="17" presetID="22" presetClass="entr" presetSubtype="8" fill="hold" grpId="4" nodeType="afterEffect">
                                  <p:stCondLst>
                                    <p:cond delay="0"/>
                                  </p:stCondLst>
                                  <p:iterate>
                                    <p:tmAbs val="0"/>
                                  </p:iterate>
                                  <p:childTnLst>
                                    <p:set>
                                      <p:cBhvr>
                                        <p:cTn id="18" fill="hold"/>
                                        <p:tgtEl>
                                          <p:spTgt spid="1791"/>
                                        </p:tgtEl>
                                        <p:attrNameLst>
                                          <p:attrName>style.visibility</p:attrName>
                                        </p:attrNameLst>
                                      </p:cBhvr>
                                      <p:to>
                                        <p:strVal val="visible"/>
                                      </p:to>
                                    </p:set>
                                    <p:animEffect transition="in" filter="wipe(left)">
                                      <p:cBhvr>
                                        <p:cTn id="19" dur="500"/>
                                        <p:tgtEl>
                                          <p:spTgt spid="1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9" grpId="1" animBg="1" advAuto="0"/>
      <p:bldP spid="1783" grpId="2" animBg="1" advAuto="0"/>
      <p:bldP spid="1787" grpId="3" animBg="1" advAuto="0"/>
      <p:bldP spid="1791" grpId="4"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00" name="image81.jpg" descr="image81.jpg"/>
          <p:cNvPicPr>
            <a:picLocks/>
          </p:cNvPicPr>
          <p:nvPr/>
        </p:nvPicPr>
        <p:blipFill>
          <a:blip r:embed="rId4">
            <a:extLst/>
          </a:blip>
          <a:stretch>
            <a:fillRect/>
          </a:stretch>
        </p:blipFill>
        <p:spPr>
          <a:xfrm>
            <a:off x="4140200" y="749300"/>
            <a:ext cx="16099367" cy="12217400"/>
          </a:xfrm>
          <a:prstGeom prst="rect">
            <a:avLst/>
          </a:prstGeom>
        </p:spPr>
      </p:pic>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05" name="image82.jpg" descr="image82.jpg"/>
          <p:cNvPicPr>
            <a:picLocks/>
          </p:cNvPicPr>
          <p:nvPr/>
        </p:nvPicPr>
        <p:blipFill>
          <a:blip r:embed="rId4">
            <a:extLst/>
          </a:blip>
          <a:stretch>
            <a:fillRect/>
          </a:stretch>
        </p:blipFill>
        <p:spPr>
          <a:xfrm>
            <a:off x="4230827" y="914400"/>
            <a:ext cx="15925801" cy="11887200"/>
          </a:xfrm>
          <a:prstGeom prst="rect">
            <a:avLst/>
          </a:prstGeom>
        </p:spPr>
      </p:pic>
      <p:sp>
        <p:nvSpPr>
          <p:cNvPr id="1806" name="Multi-color twins close-up"/>
          <p:cNvSpPr/>
          <p:nvPr/>
        </p:nvSpPr>
        <p:spPr>
          <a:xfrm>
            <a:off x="8637353" y="13944600"/>
            <a:ext cx="9283701" cy="863600"/>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lvl1pPr algn="ctr" defTabSz="914400">
              <a:buClr>
                <a:srgbClr val="000000"/>
              </a:buClr>
              <a:defRPr sz="5400">
                <a:uFill>
                  <a:solidFill>
                    <a:srgbClr val="000000"/>
                  </a:solidFill>
                </a:uFill>
                <a:latin typeface="Gill Sans"/>
                <a:ea typeface="Gill Sans"/>
                <a:cs typeface="Gill Sans"/>
                <a:sym typeface="Gill Sans"/>
              </a:defRPr>
            </a:lvl1pPr>
          </a:lstStyle>
          <a:p>
            <a:pPr>
              <a:defRPr sz="5600"/>
            </a:pPr>
            <a:r>
              <a:rPr sz="5400"/>
              <a:t>Multi-color twins close-up</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0"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11" name="ScreenShotForSpeakersArticle-2123050-125685B6000005DC-512_634x927.jpg" descr="ScreenShotForSpeakersArticle-2123050-125685B6000005DC-512_634x927.jpg"/>
          <p:cNvPicPr>
            <a:picLocks noChangeAspect="1"/>
          </p:cNvPicPr>
          <p:nvPr/>
        </p:nvPicPr>
        <p:blipFill>
          <a:blip r:embed="rId4">
            <a:extLst/>
          </a:blip>
          <a:stretch>
            <a:fillRect/>
          </a:stretch>
        </p:blipFill>
        <p:spPr>
          <a:xfrm>
            <a:off x="8166100" y="965200"/>
            <a:ext cx="8051800" cy="11772900"/>
          </a:xfrm>
          <a:prstGeom prst="rect">
            <a:avLst/>
          </a:prstGeom>
          <a:ln w="12700">
            <a:miter lim="400000"/>
          </a:ln>
        </p:spPr>
      </p:pic>
      <p:sp>
        <p:nvSpPr>
          <p:cNvPr id="1812" name="Gemene…"/>
          <p:cNvSpPr/>
          <p:nvPr/>
        </p:nvSpPr>
        <p:spPr>
          <a:xfrm>
            <a:off x="2463254" y="2006600"/>
            <a:ext cx="5321301" cy="327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t>Gemene</a:t>
            </a:r>
          </a:p>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t>una neagră și una albă?</a:t>
            </a:r>
          </a:p>
        </p:txBody>
      </p:sp>
      <p:sp>
        <p:nvSpPr>
          <p:cNvPr id="1813" name="Gemene…"/>
          <p:cNvSpPr/>
          <p:nvPr/>
        </p:nvSpPr>
        <p:spPr>
          <a:xfrm>
            <a:off x="16370300" y="2006600"/>
            <a:ext cx="5702300" cy="541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t>Gemene </a:t>
            </a:r>
          </a:p>
          <a:p>
            <a:pPr algn="ctr" defTabSz="914400">
              <a:buClr>
                <a:srgbClr val="000000"/>
              </a:buClr>
              <a:defRPr sz="7200">
                <a:solidFill>
                  <a:srgbClr val="FFFFFF"/>
                </a:solidFill>
                <a:uFill>
                  <a:solidFill>
                    <a:srgbClr val="FFFFFF"/>
                  </a:solidFill>
                </a:uFill>
                <a:latin typeface="DejaVu Sans Condensed"/>
                <a:ea typeface="DejaVu Sans Condensed"/>
                <a:cs typeface="DejaVu Sans Condensed"/>
                <a:sym typeface="DejaVu Sans Condensed"/>
              </a:defRPr>
            </a:pPr>
            <a:r>
              <a:t>una maro închis și una maro deschis!</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12"/>
                                        </p:tgtEl>
                                        <p:attrNameLst>
                                          <p:attrName>style.visibility</p:attrName>
                                        </p:attrNameLst>
                                      </p:cBhvr>
                                      <p:to>
                                        <p:strVal val="visible"/>
                                      </p:to>
                                    </p:set>
                                    <p:animEffect transition="in" filter="dissolve">
                                      <p:cBhvr>
                                        <p:cTn id="7" dur="500"/>
                                        <p:tgtEl>
                                          <p:spTgt spid="18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fill="hold" grpId="2" nodeType="clickEffect">
                                  <p:stCondLst>
                                    <p:cond delay="0"/>
                                  </p:stCondLst>
                                  <p:iterate>
                                    <p:tmAbs val="0"/>
                                  </p:iterate>
                                  <p:childTnLst>
                                    <p:animEffect transition="out" filter="dissolve">
                                      <p:cBhvr>
                                        <p:cTn id="11" dur="500" fill="hold"/>
                                        <p:tgtEl>
                                          <p:spTgt spid="1812"/>
                                        </p:tgtEl>
                                      </p:cBhvr>
                                    </p:animEffect>
                                    <p:set>
                                      <p:cBhvr>
                                        <p:cTn id="12" fill="hold">
                                          <p:stCondLst>
                                            <p:cond delay="499"/>
                                          </p:stCondLst>
                                        </p:cTn>
                                        <p:tgtEl>
                                          <p:spTgt spid="1812"/>
                                        </p:tgtEl>
                                        <p:attrNameLst>
                                          <p:attrName>style.visibility</p:attrName>
                                        </p:attrNameLst>
                                      </p:cBhvr>
                                      <p:to>
                                        <p:strVal val="hidden"/>
                                      </p:to>
                                    </p:set>
                                  </p:childTnLst>
                                </p:cTn>
                              </p:par>
                            </p:childTnLst>
                          </p:cTn>
                        </p:par>
                        <p:par>
                          <p:cTn id="13" fill="hold">
                            <p:stCondLst>
                              <p:cond delay="500"/>
                            </p:stCondLst>
                            <p:childTnLst>
                              <p:par>
                                <p:cTn id="14" presetID="9" presetClass="entr" fill="hold" grpId="3" nodeType="afterEffect">
                                  <p:stCondLst>
                                    <p:cond delay="0"/>
                                  </p:stCondLst>
                                  <p:iterate>
                                    <p:tmAbs val="0"/>
                                  </p:iterate>
                                  <p:childTnLst>
                                    <p:set>
                                      <p:cBhvr>
                                        <p:cTn id="15" fill="hold"/>
                                        <p:tgtEl>
                                          <p:spTgt spid="1813"/>
                                        </p:tgtEl>
                                        <p:attrNameLst>
                                          <p:attrName>style.visibility</p:attrName>
                                        </p:attrNameLst>
                                      </p:cBhvr>
                                      <p:to>
                                        <p:strVal val="visible"/>
                                      </p:to>
                                    </p:set>
                                    <p:animEffect transition="in" filter="dissolve">
                                      <p:cBhvr>
                                        <p:cTn id="16" dur="500"/>
                                        <p:tgtEl>
                                          <p:spTgt spid="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 grpId="1" animBg="1" advAuto="0"/>
      <p:bldP spid="1812" grpId="2" animBg="1" advAuto="0"/>
      <p:bldP spid="1813" grpId="3"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18" name="image84.jpg" descr="image84.jpg"/>
          <p:cNvPicPr>
            <a:picLocks/>
          </p:cNvPicPr>
          <p:nvPr/>
        </p:nvPicPr>
        <p:blipFill>
          <a:blip r:embed="rId4">
            <a:extLst/>
          </a:blip>
          <a:stretch>
            <a:fillRect/>
          </a:stretch>
        </p:blipFill>
        <p:spPr>
          <a:xfrm>
            <a:off x="6870700" y="698500"/>
            <a:ext cx="10629900" cy="12306300"/>
          </a:xfrm>
          <a:prstGeom prst="rect">
            <a:avLst/>
          </a:prstGeom>
        </p:spPr>
      </p:pic>
      <p:sp>
        <p:nvSpPr>
          <p:cNvPr id="1819" name="Negroid"/>
          <p:cNvSpPr/>
          <p:nvPr/>
        </p:nvSpPr>
        <p:spPr>
          <a:xfrm>
            <a:off x="12742409" y="5384800"/>
            <a:ext cx="1336341"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Negroid</a:t>
            </a:r>
          </a:p>
        </p:txBody>
      </p:sp>
      <p:sp>
        <p:nvSpPr>
          <p:cNvPr id="1820" name="Mongoloid"/>
          <p:cNvSpPr/>
          <p:nvPr/>
        </p:nvSpPr>
        <p:spPr>
          <a:xfrm>
            <a:off x="15118252" y="5384800"/>
            <a:ext cx="1757636"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Mongoloid</a:t>
            </a:r>
          </a:p>
        </p:txBody>
      </p:sp>
      <p:sp>
        <p:nvSpPr>
          <p:cNvPr id="1821" name="Caucasian"/>
          <p:cNvSpPr/>
          <p:nvPr/>
        </p:nvSpPr>
        <p:spPr>
          <a:xfrm>
            <a:off x="9850964" y="5384800"/>
            <a:ext cx="1740707"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Caucasian</a:t>
            </a:r>
          </a:p>
        </p:txBody>
      </p:sp>
      <p:sp>
        <p:nvSpPr>
          <p:cNvPr id="1822" name="Cro Magnon"/>
          <p:cNvSpPr/>
          <p:nvPr/>
        </p:nvSpPr>
        <p:spPr>
          <a:xfrm>
            <a:off x="7559154" y="6654800"/>
            <a:ext cx="2014799"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Cro Magnon</a:t>
            </a:r>
          </a:p>
        </p:txBody>
      </p:sp>
      <p:sp>
        <p:nvSpPr>
          <p:cNvPr id="1823" name="Homo erectus"/>
          <p:cNvSpPr/>
          <p:nvPr/>
        </p:nvSpPr>
        <p:spPr>
          <a:xfrm>
            <a:off x="7421140" y="9461500"/>
            <a:ext cx="2290826"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i="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Homo erectus</a:t>
            </a:r>
          </a:p>
        </p:txBody>
      </p:sp>
      <p:sp>
        <p:nvSpPr>
          <p:cNvPr id="1824" name="Neanderthal"/>
          <p:cNvSpPr/>
          <p:nvPr/>
        </p:nvSpPr>
        <p:spPr>
          <a:xfrm>
            <a:off x="7479041" y="11988800"/>
            <a:ext cx="1997224" cy="45909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algn="ctr" defTabSz="914400">
              <a:buClr>
                <a:srgbClr val="000000"/>
              </a:buClr>
              <a:defRPr sz="2600" b="1">
                <a:uFill>
                  <a:solidFill>
                    <a:srgbClr val="000000"/>
                  </a:solidFill>
                </a:uFill>
                <a:latin typeface="Arial"/>
                <a:ea typeface="Arial"/>
                <a:cs typeface="Arial"/>
                <a:sym typeface="Arial"/>
              </a:defRPr>
            </a:lvl1pPr>
          </a:lstStyle>
          <a:p>
            <a:pPr>
              <a:defRPr sz="5600">
                <a:latin typeface="Gill Sans"/>
                <a:ea typeface="Gill Sans"/>
                <a:cs typeface="Gill Sans"/>
                <a:sym typeface="Gill Sans"/>
              </a:defRPr>
            </a:pPr>
            <a:r>
              <a:rPr sz="2600">
                <a:latin typeface="Arial"/>
                <a:ea typeface="Arial"/>
                <a:cs typeface="Arial"/>
                <a:sym typeface="Arial"/>
              </a:rPr>
              <a:t>Neanderthal</a:t>
            </a:r>
          </a:p>
        </p:txBody>
      </p:sp>
      <p:sp>
        <p:nvSpPr>
          <p:cNvPr id="1825" name="Variații Umane"/>
          <p:cNvSpPr/>
          <p:nvPr/>
        </p:nvSpPr>
        <p:spPr>
          <a:xfrm>
            <a:off x="7931553" y="910498"/>
            <a:ext cx="8520894" cy="12700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6000" b="1">
                <a:effectLst>
                  <a:outerShdw blurRad="38100" dist="12700" dir="5400000" rotWithShape="0">
                    <a:srgbClr val="000000">
                      <a:alpha val="50000"/>
                    </a:srgbClr>
                  </a:outerShdw>
                </a:effectLst>
                <a:latin typeface="Arial"/>
                <a:ea typeface="Arial"/>
                <a:cs typeface="Arial"/>
                <a:sym typeface="Arial"/>
              </a:defRPr>
            </a:lvl1pPr>
          </a:lstStyle>
          <a:p>
            <a:r>
              <a:t>Variații Umane</a:t>
            </a:r>
          </a:p>
        </p:txBody>
      </p:sp>
      <p:sp>
        <p:nvSpPr>
          <p:cNvPr id="1826" name="Rectangle"/>
          <p:cNvSpPr/>
          <p:nvPr/>
        </p:nvSpPr>
        <p:spPr>
          <a:xfrm>
            <a:off x="14250275" y="8562609"/>
            <a:ext cx="2578271" cy="1063079"/>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7" name="Rectangle"/>
          <p:cNvSpPr/>
          <p:nvPr/>
        </p:nvSpPr>
        <p:spPr>
          <a:xfrm>
            <a:off x="14043415" y="8514751"/>
            <a:ext cx="2991992" cy="1158795"/>
          </a:xfrm>
          <a:prstGeom prst="rect">
            <a:avLst/>
          </a:prstGeom>
          <a:blipFill>
            <a:blip r:embed="rId5"/>
          </a:blip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28" name="Familia lui Noe…"/>
          <p:cNvSpPr/>
          <p:nvPr/>
        </p:nvSpPr>
        <p:spPr>
          <a:xfrm>
            <a:off x="14131528" y="8643298"/>
            <a:ext cx="2815767"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80000"/>
              </a:lnSpc>
              <a:defRPr sz="2900" b="1"/>
            </a:pPr>
            <a:r>
              <a:t>Familia lui Noe</a:t>
            </a:r>
          </a:p>
          <a:p>
            <a:pPr algn="ctr">
              <a:lnSpc>
                <a:spcPct val="80000"/>
              </a:lnSpc>
              <a:defRPr sz="2900" b="1"/>
            </a:pPr>
            <a:r>
              <a:t>opt oameni</a:t>
            </a:r>
          </a:p>
        </p:txBody>
      </p:sp>
      <p:sp>
        <p:nvSpPr>
          <p:cNvPr id="1829" name="Adam și Eva"/>
          <p:cNvSpPr/>
          <p:nvPr/>
        </p:nvSpPr>
        <p:spPr>
          <a:xfrm>
            <a:off x="14118522" y="11791263"/>
            <a:ext cx="2841775" cy="77797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000">
                <a:effectLst>
                  <a:outerShdw blurRad="38100" dist="12700" dir="5400000" rotWithShape="0">
                    <a:srgbClr val="000000">
                      <a:alpha val="50000"/>
                    </a:srgbClr>
                  </a:outerShdw>
                </a:effectLst>
                <a:latin typeface="Gill Sans"/>
                <a:ea typeface="Gill Sans"/>
                <a:cs typeface="Gill Sans"/>
                <a:sym typeface="Gill Sans"/>
              </a:defRPr>
            </a:lvl1pPr>
          </a:lstStyle>
          <a:p>
            <a:r>
              <a:t>Adam și Eva</a:t>
            </a:r>
          </a:p>
        </p:txBody>
      </p:sp>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34" name="image17.jpg" descr="image17.jpg"/>
          <p:cNvPicPr>
            <a:picLocks noChangeAspect="1"/>
          </p:cNvPicPr>
          <p:nvPr/>
        </p:nvPicPr>
        <p:blipFill>
          <a:blip r:embed="rId4">
            <a:extLst/>
          </a:blip>
          <a:srcRect l="2311" t="2774" r="2607" b="2301"/>
          <a:stretch>
            <a:fillRect/>
          </a:stretch>
        </p:blipFill>
        <p:spPr>
          <a:xfrm>
            <a:off x="4864100" y="304800"/>
            <a:ext cx="14630402" cy="13030200"/>
          </a:xfrm>
          <a:prstGeom prst="rect">
            <a:avLst/>
          </a:prstGeom>
          <a:ln w="63500">
            <a:solidFill>
              <a:srgbClr val="000000"/>
            </a:solidFill>
            <a:miter lim="400000"/>
          </a:ln>
        </p:spPr>
      </p:pic>
      <p:sp>
        <p:nvSpPr>
          <p:cNvPr id="1835" name="DATE"/>
          <p:cNvSpPr/>
          <p:nvPr/>
        </p:nvSpPr>
        <p:spPr>
          <a:xfrm>
            <a:off x="6282718" y="566523"/>
            <a:ext cx="3740230" cy="127000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7600" b="1">
                <a:effectLst>
                  <a:outerShdw blurRad="38100" dist="12700" dir="5400000" rotWithShape="0">
                    <a:srgbClr val="000000">
                      <a:alpha val="50000"/>
                    </a:srgbClr>
                  </a:outerShdw>
                </a:effectLst>
                <a:latin typeface="Arial"/>
                <a:ea typeface="Arial"/>
                <a:cs typeface="Arial"/>
                <a:sym typeface="Arial"/>
              </a:defRPr>
            </a:lvl1pPr>
          </a:lstStyle>
          <a:p>
            <a:r>
              <a:t>DATE</a:t>
            </a:r>
          </a:p>
        </p:txBody>
      </p:sp>
      <p:sp>
        <p:nvSpPr>
          <p:cNvPr id="1836" name="Arborele…"/>
          <p:cNvSpPr/>
          <p:nvPr/>
        </p:nvSpPr>
        <p:spPr>
          <a:xfrm>
            <a:off x="6998794" y="11721731"/>
            <a:ext cx="3359380" cy="1405986"/>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Arborele </a:t>
            </a:r>
          </a:p>
          <a:p>
            <a:pPr algn="ct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Evoluției</a:t>
            </a:r>
          </a:p>
        </p:txBody>
      </p:sp>
      <p:sp>
        <p:nvSpPr>
          <p:cNvPr id="1837" name="Pădurea…"/>
          <p:cNvSpPr/>
          <p:nvPr/>
        </p:nvSpPr>
        <p:spPr>
          <a:xfrm>
            <a:off x="14203306" y="11721731"/>
            <a:ext cx="3359380" cy="1405986"/>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Pădurea </a:t>
            </a:r>
          </a:p>
          <a:p>
            <a:pPr algn="ctr" defTabSz="584200">
              <a:lnSpc>
                <a:spcPct val="90000"/>
              </a:lnSpc>
              <a:defRPr sz="5000" b="1">
                <a:solidFill>
                  <a:srgbClr val="FFFFFF"/>
                </a:solidFill>
                <a:effectLst>
                  <a:outerShdw blurRad="38100" dist="12700" dir="5400000" rotWithShape="0">
                    <a:srgbClr val="000000">
                      <a:alpha val="50000"/>
                    </a:srgbClr>
                  </a:outerShdw>
                </a:effectLst>
                <a:latin typeface="Arial"/>
                <a:ea typeface="Arial"/>
                <a:cs typeface="Arial"/>
                <a:sym typeface="Arial"/>
              </a:defRPr>
            </a:pPr>
            <a:r>
              <a:t>Creației</a:t>
            </a:r>
          </a:p>
        </p:txBody>
      </p:sp>
      <p:sp>
        <p:nvSpPr>
          <p:cNvPr id="1838" name="Oval"/>
          <p:cNvSpPr/>
          <p:nvPr/>
        </p:nvSpPr>
        <p:spPr>
          <a:xfrm>
            <a:off x="5579034" y="5651500"/>
            <a:ext cx="5638801" cy="5334002"/>
          </a:xfrm>
          <a:prstGeom prst="ellipse">
            <a:avLst/>
          </a:prstGeom>
          <a:solidFill>
            <a:srgbClr val="000000"/>
          </a:solidFill>
          <a:ln>
            <a:solidFill>
              <a:srgbClr val="000000"/>
            </a:solidFill>
          </a:ln>
        </p:spPr>
        <p:txBody>
          <a:bodyPr lIns="0" tIns="0" rIns="0" bIns="0"/>
          <a:lstStyle/>
          <a:p>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38"/>
                                        </p:tgtEl>
                                        <p:attrNameLst>
                                          <p:attrName>style.visibility</p:attrName>
                                        </p:attrNameLst>
                                      </p:cBhvr>
                                      <p:to>
                                        <p:strVal val="visible"/>
                                      </p:to>
                                    </p:set>
                                    <p:anim calcmode="lin" valueType="num">
                                      <p:cBhvr>
                                        <p:cTn id="7" dur="500" fill="hold"/>
                                        <p:tgtEl>
                                          <p:spTgt spid="1838"/>
                                        </p:tgtEl>
                                        <p:attrNameLst>
                                          <p:attrName>ppt_w</p:attrName>
                                        </p:attrNameLst>
                                      </p:cBhvr>
                                      <p:tavLst>
                                        <p:tav tm="0">
                                          <p:val>
                                            <p:fltVal val="0"/>
                                          </p:val>
                                        </p:tav>
                                        <p:tav tm="100000">
                                          <p:val>
                                            <p:strVal val="#ppt_w"/>
                                          </p:val>
                                        </p:tav>
                                      </p:tavLst>
                                    </p:anim>
                                    <p:anim calcmode="lin" valueType="num">
                                      <p:cBhvr>
                                        <p:cTn id="8" dur="500" fill="hold"/>
                                        <p:tgtEl>
                                          <p:spTgt spid="18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8"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080" name="image15.jpg" descr="image15.jpg"/>
          <p:cNvPicPr>
            <a:picLocks/>
          </p:cNvPicPr>
          <p:nvPr/>
        </p:nvPicPr>
        <p:blipFill>
          <a:blip r:embed="rId4">
            <a:extLst/>
          </a:blip>
          <a:stretch>
            <a:fillRect/>
          </a:stretch>
        </p:blipFill>
        <p:spPr>
          <a:xfrm>
            <a:off x="2146300" y="2374900"/>
            <a:ext cx="7912100" cy="11234337"/>
          </a:xfrm>
          <a:prstGeom prst="rect">
            <a:avLst/>
          </a:prstGeom>
        </p:spPr>
      </p:pic>
      <p:sp>
        <p:nvSpPr>
          <p:cNvPr id="1081" name="Arborele Evoluției"/>
          <p:cNvSpPr/>
          <p:nvPr/>
        </p:nvSpPr>
        <p:spPr>
          <a:xfrm>
            <a:off x="804584" y="636937"/>
            <a:ext cx="12065001" cy="2222501"/>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defTabSz="914400">
              <a:defRPr sz="96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Arborele Evoluției</a:t>
            </a:r>
          </a:p>
        </p:txBody>
      </p:sp>
      <p:grpSp>
        <p:nvGrpSpPr>
          <p:cNvPr id="1084" name="Group"/>
          <p:cNvGrpSpPr/>
          <p:nvPr/>
        </p:nvGrpSpPr>
        <p:grpSpPr>
          <a:xfrm>
            <a:off x="12783013" y="578979"/>
            <a:ext cx="11393904" cy="12761242"/>
            <a:chOff x="-747384" y="0"/>
            <a:chExt cx="11393902" cy="12761241"/>
          </a:xfrm>
        </p:grpSpPr>
        <p:sp>
          <p:nvSpPr>
            <p:cNvPr id="1082" name="Pădurea Creației"/>
            <p:cNvSpPr/>
            <p:nvPr/>
          </p:nvSpPr>
          <p:spPr>
            <a:xfrm>
              <a:off x="-747385" y="-1"/>
              <a:ext cx="11393904" cy="1778001"/>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FFFED5"/>
                </a:buClr>
                <a:defRPr sz="96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Pădurea Creației</a:t>
              </a:r>
            </a:p>
          </p:txBody>
        </p:sp>
        <p:pic>
          <p:nvPicPr>
            <p:cNvPr id="1083" name="Creation Forest--human vs apes.jpg" descr="Creation Forest--human vs apes.jpg"/>
            <p:cNvPicPr>
              <a:picLocks/>
            </p:cNvPicPr>
            <p:nvPr/>
          </p:nvPicPr>
          <p:blipFill>
            <a:blip r:embed="rId5">
              <a:extLst/>
            </a:blip>
            <a:stretch>
              <a:fillRect/>
            </a:stretch>
          </p:blipFill>
          <p:spPr>
            <a:xfrm>
              <a:off x="463509" y="1520560"/>
              <a:ext cx="8140701" cy="11240682"/>
            </a:xfrm>
            <a:prstGeom prst="rect">
              <a:avLst/>
            </a:prstGeom>
            <a:effectLst/>
          </p:spPr>
        </p:pic>
      </p:gr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84"/>
                                        </p:tgtEl>
                                        <p:attrNameLst>
                                          <p:attrName>style.visibility</p:attrName>
                                        </p:attrNameLst>
                                      </p:cBhvr>
                                      <p:to>
                                        <p:strVal val="visible"/>
                                      </p:to>
                                    </p:set>
                                    <p:animEffect transition="in" filter="wipe(up)">
                                      <p:cBhvr>
                                        <p:cTn id="7" dur="75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 grpId="1"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2"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843" name="Și ce contează?"/>
          <p:cNvSpPr>
            <a:spLocks noGrp="1"/>
          </p:cNvSpPr>
          <p:nvPr>
            <p:ph type="title"/>
          </p:nvPr>
        </p:nvSpPr>
        <p:spPr>
          <a:xfrm>
            <a:off x="1828800" y="8325139"/>
            <a:ext cx="20726400" cy="2940051"/>
          </a:xfrm>
          <a:prstGeom prst="rect">
            <a:avLst/>
          </a:prstGeom>
        </p:spPr>
        <p:txBody>
          <a:bodyPr/>
          <a:lstStyle>
            <a:lvl1pPr>
              <a:defRPr sz="15000" b="1">
                <a:solidFill>
                  <a:srgbClr val="FF9300"/>
                </a:solidFill>
                <a:uFill>
                  <a:solidFill>
                    <a:srgbClr val="FF9300"/>
                  </a:solidFill>
                </a:uFill>
                <a:latin typeface="DejaVu Sans Condensed"/>
                <a:ea typeface="DejaVu Sans Condensed"/>
                <a:cs typeface="DejaVu Sans Condensed"/>
                <a:sym typeface="DejaVu Sans Condensed"/>
              </a:defRPr>
            </a:lvl1pPr>
          </a:lstStyle>
          <a:p>
            <a:pPr>
              <a:defRPr sz="9600"/>
            </a:pPr>
            <a:r>
              <a:rPr sz="15000"/>
              <a:t>Și ce contează?</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848" name="Purtătoarea de cuvânt Polly Wills de la Grădina Zoologică din Londra a afirmat,"/>
          <p:cNvSpPr>
            <a:spLocks noGrp="1"/>
          </p:cNvSpPr>
          <p:nvPr>
            <p:ph type="body" sz="quarter" idx="1"/>
          </p:nvPr>
        </p:nvSpPr>
        <p:spPr>
          <a:xfrm>
            <a:off x="1568647" y="1215420"/>
            <a:ext cx="11933440" cy="4222308"/>
          </a:xfrm>
          <a:prstGeom prst="rect">
            <a:avLst/>
          </a:prstGeom>
        </p:spPr>
        <p:txBody>
          <a:bodyPr/>
          <a:lstStyle>
            <a:lvl1pPr>
              <a:lnSpc>
                <a:spcPct val="90000"/>
              </a:lnSpc>
              <a:buClr>
                <a:srgbClr val="FFFFFF"/>
              </a:buClr>
              <a:defRPr>
                <a:solidFill>
                  <a:srgbClr val="FF9300"/>
                </a:solidFill>
                <a:uFill>
                  <a:solidFill>
                    <a:srgbClr val="FF9300"/>
                  </a:solidFill>
                </a:uFill>
              </a:defRPr>
            </a:lvl1pPr>
          </a:lstStyle>
          <a:p>
            <a:r>
              <a:t>Purtătoarea de cuvânt Polly Wills de la Grădina Zoologică din Londra a afirmat, </a:t>
            </a:r>
          </a:p>
        </p:txBody>
      </p:sp>
      <p:pic>
        <p:nvPicPr>
          <p:cNvPr id="1849" name="image85.jpg" descr="image85.jpg"/>
          <p:cNvPicPr>
            <a:picLocks/>
          </p:cNvPicPr>
          <p:nvPr/>
        </p:nvPicPr>
        <p:blipFill>
          <a:blip r:embed="rId4">
            <a:extLst/>
          </a:blip>
          <a:stretch>
            <a:fillRect/>
          </a:stretch>
        </p:blipFill>
        <p:spPr>
          <a:xfrm>
            <a:off x="13875684" y="1165611"/>
            <a:ext cx="9829801" cy="9385301"/>
          </a:xfrm>
          <a:prstGeom prst="rect">
            <a:avLst/>
          </a:prstGeom>
        </p:spPr>
      </p:pic>
      <p:sp>
        <p:nvSpPr>
          <p:cNvPr id="1850" name="“Observând oamenii într-un mediu diferit, în mijlocul altor animale . . . educă membrii publicului că oamenii (umani) sunt doar alte (animale) primate.”"/>
          <p:cNvSpPr/>
          <p:nvPr/>
        </p:nvSpPr>
        <p:spPr>
          <a:xfrm>
            <a:off x="1456023" y="5274238"/>
            <a:ext cx="12158688" cy="5943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lvl="1" indent="0" defTabSz="914400">
              <a:lnSpc>
                <a:spcPct val="90000"/>
              </a:lnSpc>
              <a:buClr>
                <a:srgbClr val="FFFFFF"/>
              </a:buClr>
              <a:defRPr sz="7200">
                <a:solidFill>
                  <a:srgbClr val="F5F5F5"/>
                </a:solidFill>
                <a:effectLst>
                  <a:outerShdw blurRad="38100" dist="38100" dir="2700000" rotWithShape="0">
                    <a:srgbClr val="000000">
                      <a:alpha val="43137"/>
                    </a:srgbClr>
                  </a:outerShdw>
                </a:effectLst>
                <a:uFill>
                  <a:solidFill>
                    <a:srgbClr val="F5F5F5"/>
                  </a:solidFill>
                </a:uFill>
                <a:latin typeface="DejaVu Sans Condensed"/>
                <a:ea typeface="DejaVu Sans Condensed"/>
                <a:cs typeface="DejaVu Sans Condensed"/>
                <a:sym typeface="DejaVu Sans Condensed"/>
              </a:defRPr>
            </a:pPr>
            <a:r>
              <a:rPr>
                <a:solidFill>
                  <a:srgbClr val="FFFFFF"/>
                </a:solidFill>
                <a:uFill>
                  <a:solidFill>
                    <a:srgbClr val="FFFFFF"/>
                  </a:solidFill>
                </a:uFill>
              </a:rPr>
              <a:t>“Observând oamenii într-un mediu diferit, în mijlocul altor animale . . . educă membrii publicului că oamenii (umani) sunt doar alte (animale) primate.”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48"/>
                                        </p:tgtEl>
                                        <p:attrNameLst>
                                          <p:attrName>style.visibility</p:attrName>
                                        </p:attrNameLst>
                                      </p:cBhvr>
                                      <p:to>
                                        <p:strVal val="visible"/>
                                      </p:to>
                                    </p:set>
                                    <p:animEffect transition="in" filter="wipe(up)">
                                      <p:cBhvr>
                                        <p:cTn id="7" dur="100"/>
                                        <p:tgtEl>
                                          <p:spTgt spid="1848"/>
                                        </p:tgtEl>
                                      </p:cBhvr>
                                    </p:animEffect>
                                  </p:childTnLst>
                                </p:cTn>
                              </p:par>
                            </p:childTnLst>
                          </p:cTn>
                        </p:par>
                        <p:par>
                          <p:cTn id="8" fill="hold">
                            <p:stCondLst>
                              <p:cond delay="100"/>
                            </p:stCondLst>
                            <p:childTnLst>
                              <p:par>
                                <p:cTn id="9" presetID="22" presetClass="entr" presetSubtype="1" fill="hold" grpId="2" nodeType="afterEffect">
                                  <p:stCondLst>
                                    <p:cond delay="0"/>
                                  </p:stCondLst>
                                  <p:iterate>
                                    <p:tmAbs val="0"/>
                                  </p:iterate>
                                  <p:childTnLst>
                                    <p:set>
                                      <p:cBhvr>
                                        <p:cTn id="10" fill="hold"/>
                                        <p:tgtEl>
                                          <p:spTgt spid="1850"/>
                                        </p:tgtEl>
                                        <p:attrNameLst>
                                          <p:attrName>style.visibility</p:attrName>
                                        </p:attrNameLst>
                                      </p:cBhvr>
                                      <p:to>
                                        <p:strVal val="visible"/>
                                      </p:to>
                                    </p:set>
                                    <p:animEffect transition="in" filter="wipe(up)">
                                      <p:cBhvr>
                                        <p:cTn id="11" dur="100"/>
                                        <p:tgtEl>
                                          <p:spTgt spid="1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8" grpId="1" animBg="1" advAuto="0"/>
      <p:bldP spid="1850" grpId="2"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4"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55" name="droppedImage.pdf" descr="droppedImage.pdf"/>
          <p:cNvPicPr>
            <a:picLocks noChangeAspect="1"/>
          </p:cNvPicPr>
          <p:nvPr/>
        </p:nvPicPr>
        <p:blipFill>
          <a:blip r:embed="rId4">
            <a:extLst/>
          </a:blip>
          <a:stretch>
            <a:fillRect/>
          </a:stretch>
        </p:blipFill>
        <p:spPr>
          <a:xfrm>
            <a:off x="2540000" y="1154787"/>
            <a:ext cx="9080500" cy="11730791"/>
          </a:xfrm>
          <a:prstGeom prst="rect">
            <a:avLst/>
          </a:prstGeom>
          <a:ln w="12700">
            <a:miter lim="400000"/>
          </a:ln>
        </p:spPr>
      </p:pic>
      <p:sp>
        <p:nvSpPr>
          <p:cNvPr id="1856" name="Închis în cușcă…"/>
          <p:cNvSpPr/>
          <p:nvPr/>
        </p:nvSpPr>
        <p:spPr>
          <a:xfrm>
            <a:off x="12362314" y="2023490"/>
            <a:ext cx="10772002" cy="800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6700">
                <a:solidFill>
                  <a:srgbClr val="FFFFFF"/>
                </a:solidFill>
                <a:uFill>
                  <a:solidFill>
                    <a:srgbClr val="FFFFFF"/>
                  </a:solidFill>
                </a:uFill>
                <a:latin typeface="DejaVu Sans"/>
                <a:ea typeface="DejaVu Sans"/>
                <a:cs typeface="DejaVu Sans"/>
                <a:sym typeface="DejaVu Sans"/>
              </a:defRPr>
            </a:pPr>
            <a:r>
              <a:t>Închis în cușcă </a:t>
            </a:r>
          </a:p>
          <a:p>
            <a:pPr algn="ctr" defTabSz="914400">
              <a:buClr>
                <a:srgbClr val="000000"/>
              </a:buClr>
              <a:defRPr sz="6700">
                <a:solidFill>
                  <a:srgbClr val="FFFFFF"/>
                </a:solidFill>
                <a:uFill>
                  <a:solidFill>
                    <a:srgbClr val="FFFFFF"/>
                  </a:solidFill>
                </a:uFill>
                <a:latin typeface="DejaVu Sans"/>
                <a:ea typeface="DejaVu Sans"/>
                <a:cs typeface="DejaVu Sans"/>
                <a:sym typeface="DejaVu Sans"/>
              </a:defRPr>
            </a:pPr>
            <a:r>
              <a:t>și ținut în pavilionul maimuțelor la Grădina Zoologică Bronx din </a:t>
            </a:r>
          </a:p>
          <a:p>
            <a:pPr algn="ctr" defTabSz="914400">
              <a:buClr>
                <a:srgbClr val="000000"/>
              </a:buClr>
              <a:defRPr sz="6700">
                <a:solidFill>
                  <a:srgbClr val="FFFFFF"/>
                </a:solidFill>
                <a:uFill>
                  <a:solidFill>
                    <a:srgbClr val="FFFFFF"/>
                  </a:solidFill>
                </a:uFill>
                <a:latin typeface="DejaVu Sans"/>
                <a:ea typeface="DejaVu Sans"/>
                <a:cs typeface="DejaVu Sans"/>
                <a:sym typeface="DejaVu Sans"/>
              </a:defRPr>
            </a:pPr>
            <a:r>
              <a:t>New York</a:t>
            </a:r>
          </a:p>
          <a:p>
            <a:pPr algn="ctr" defTabSz="914400">
              <a:buClr>
                <a:srgbClr val="000000"/>
              </a:buClr>
              <a:defRPr sz="6700">
                <a:solidFill>
                  <a:srgbClr val="FFFFFF"/>
                </a:solidFill>
                <a:uFill>
                  <a:solidFill>
                    <a:srgbClr val="FFFFFF"/>
                  </a:solidFill>
                </a:uFill>
                <a:latin typeface="DejaVu Sans"/>
                <a:ea typeface="DejaVu Sans"/>
                <a:cs typeface="DejaVu Sans"/>
                <a:sym typeface="DejaVu Sans"/>
              </a:defRPr>
            </a:pPr>
            <a:r>
              <a:t>din septembrie 1904 până la sfârșitul anului 1906</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0"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861" name="KNwide Slides to layer for translation 2017 Feb 3.066.jpeg" descr="KNwide Slides to layer for translation 2017 Feb 3.066.jpeg"/>
          <p:cNvPicPr>
            <a:picLocks noChangeAspect="1"/>
          </p:cNvPicPr>
          <p:nvPr/>
        </p:nvPicPr>
        <p:blipFill>
          <a:blip r:embed="rId3">
            <a:extLst/>
          </a:blip>
          <a:srcRect l="19497" t="9168" r="19941" b="11155"/>
          <a:stretch>
            <a:fillRect/>
          </a:stretch>
        </p:blipFill>
        <p:spPr>
          <a:xfrm>
            <a:off x="3999543" y="967779"/>
            <a:ext cx="15918284" cy="11780341"/>
          </a:xfrm>
          <a:prstGeom prst="rect">
            <a:avLst/>
          </a:prstGeom>
          <a:ln w="127000">
            <a:solidFill>
              <a:srgbClr val="FFFFFF"/>
            </a:solidFill>
            <a:miter lim="400000"/>
          </a:ln>
        </p:spPr>
      </p:pic>
      <p:sp>
        <p:nvSpPr>
          <p:cNvPr id="1862" name="ADAM"/>
          <p:cNvSpPr/>
          <p:nvPr/>
        </p:nvSpPr>
        <p:spPr>
          <a:xfrm>
            <a:off x="4366296" y="9455193"/>
            <a:ext cx="5865020" cy="2603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0">
                <a:latin typeface="Arial Black"/>
                <a:ea typeface="Arial Black"/>
                <a:cs typeface="Arial Black"/>
                <a:sym typeface="Arial Black"/>
              </a:defRPr>
            </a:lvl1pPr>
          </a:lstStyle>
          <a:p>
            <a:r>
              <a:t>ADAM</a:t>
            </a:r>
          </a:p>
        </p:txBody>
      </p:sp>
      <p:sp>
        <p:nvSpPr>
          <p:cNvPr id="1863" name="în trecutul…"/>
          <p:cNvSpPr/>
          <p:nvPr/>
        </p:nvSpPr>
        <p:spPr>
          <a:xfrm>
            <a:off x="10347334" y="9973353"/>
            <a:ext cx="3684563" cy="1694181"/>
          </a:xfrm>
          <a:prstGeom prst="rect">
            <a:avLst/>
          </a:prstGeom>
          <a:ln w="12700">
            <a:miter lim="400000"/>
          </a:ln>
          <a:effectLst>
            <a:outerShdw blurRad="38100" dist="63500" dir="2700000" rotWithShape="0">
              <a:srgbClr val="000000">
                <a:alpha val="7958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90000"/>
              </a:lnSpc>
              <a:defRPr sz="5500" b="1">
                <a:solidFill>
                  <a:srgbClr val="FFFFFF"/>
                </a:solidFill>
              </a:defRPr>
            </a:pPr>
            <a:r>
              <a:t>în trecutul</a:t>
            </a:r>
          </a:p>
          <a:p>
            <a:pPr>
              <a:lnSpc>
                <a:spcPct val="90000"/>
              </a:lnSpc>
              <a:defRPr sz="5500" b="1">
                <a:solidFill>
                  <a:srgbClr val="FFFFFF"/>
                </a:solidFill>
              </a:defRPr>
            </a:pPr>
            <a:r>
              <a:t>tău</a:t>
            </a:r>
          </a:p>
        </p:txBody>
      </p:sp>
      <p:sp>
        <p:nvSpPr>
          <p:cNvPr id="1864" name="AUTORITATEA…"/>
          <p:cNvSpPr/>
          <p:nvPr/>
        </p:nvSpPr>
        <p:spPr>
          <a:xfrm>
            <a:off x="14095567" y="6217519"/>
            <a:ext cx="5318397" cy="2235201"/>
          </a:xfrm>
          <a:prstGeom prst="rect">
            <a:avLst/>
          </a:prstGeom>
          <a:ln w="12700">
            <a:miter lim="400000"/>
          </a:ln>
          <a:effectLst>
            <a:outerShdw blurRad="38100" dist="63500" dir="2700000" rotWithShape="0">
              <a:srgbClr val="000000">
                <a:alpha val="7971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defRPr sz="4900" b="1">
                <a:solidFill>
                  <a:srgbClr val="FFFFFF"/>
                </a:solidFill>
                <a:latin typeface="Arial Narrow"/>
                <a:ea typeface="Arial Narrow"/>
                <a:cs typeface="Arial Narrow"/>
                <a:sym typeface="Arial Narrow"/>
              </a:defRPr>
            </a:pPr>
            <a:r>
              <a:t>AUTORITATEA</a:t>
            </a:r>
          </a:p>
          <a:p>
            <a:pPr algn="ctr">
              <a:defRPr sz="4900" b="1">
                <a:solidFill>
                  <a:srgbClr val="FFFFFF"/>
                </a:solidFill>
                <a:latin typeface="Arial Narrow"/>
                <a:ea typeface="Arial Narrow"/>
                <a:cs typeface="Arial Narrow"/>
                <a:sym typeface="Arial Narrow"/>
              </a:defRPr>
            </a:pPr>
            <a:r>
              <a:t>LUI </a:t>
            </a:r>
          </a:p>
          <a:p>
            <a:pPr algn="ctr">
              <a:defRPr sz="4900" b="1">
                <a:solidFill>
                  <a:srgbClr val="FFFFFF"/>
                </a:solidFill>
                <a:latin typeface="Arial Narrow"/>
                <a:ea typeface="Arial Narrow"/>
                <a:cs typeface="Arial Narrow"/>
                <a:sym typeface="Arial Narrow"/>
              </a:defRPr>
            </a:pPr>
            <a:r>
              <a:t>DUMNEZEU</a:t>
            </a:r>
          </a:p>
        </p:txBody>
      </p:sp>
      <p:sp>
        <p:nvSpPr>
          <p:cNvPr id="1865" name="DUMNEZEU…"/>
          <p:cNvSpPr/>
          <p:nvPr/>
        </p:nvSpPr>
        <p:spPr>
          <a:xfrm>
            <a:off x="14137622" y="9113222"/>
            <a:ext cx="5318397" cy="2192409"/>
          </a:xfrm>
          <a:prstGeom prst="rect">
            <a:avLst/>
          </a:prstGeom>
          <a:ln w="12700">
            <a:miter lim="400000"/>
          </a:ln>
          <a:effectLst>
            <a:outerShdw blurRad="38100" dist="63500" dir="2700000" rotWithShape="0">
              <a:srgbClr val="000000">
                <a:alpha val="79582"/>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20000"/>
              </a:lnSpc>
              <a:defRPr sz="4300" b="1">
                <a:solidFill>
                  <a:srgbClr val="FFFFFF"/>
                </a:solidFill>
                <a:latin typeface="Arial"/>
                <a:ea typeface="Arial"/>
                <a:cs typeface="Arial"/>
                <a:sym typeface="Arial"/>
              </a:defRPr>
            </a:pPr>
            <a:r>
              <a:t>DUMNEZEU</a:t>
            </a:r>
          </a:p>
          <a:p>
            <a:pPr algn="ctr">
              <a:lnSpc>
                <a:spcPct val="120000"/>
              </a:lnSpc>
              <a:defRPr sz="4300" b="1">
                <a:solidFill>
                  <a:srgbClr val="FFFFFF"/>
                </a:solidFill>
                <a:latin typeface="Arial"/>
                <a:ea typeface="Arial"/>
                <a:cs typeface="Arial"/>
                <a:sym typeface="Arial"/>
              </a:defRPr>
            </a:pPr>
            <a:r>
              <a:t>RÂNDUIEȘTE</a:t>
            </a:r>
          </a:p>
          <a:p>
            <a:pPr algn="ctr">
              <a:lnSpc>
                <a:spcPct val="120000"/>
              </a:lnSpc>
              <a:defRPr sz="4300" b="1">
                <a:solidFill>
                  <a:srgbClr val="FFFFFF"/>
                </a:solidFill>
                <a:latin typeface="Arial"/>
                <a:ea typeface="Arial"/>
                <a:cs typeface="Arial"/>
                <a:sym typeface="Arial"/>
              </a:defRPr>
            </a:pPr>
            <a:r>
              <a:t>REGULILE</a:t>
            </a:r>
          </a:p>
        </p:txBody>
      </p:sp>
      <p:sp>
        <p:nvSpPr>
          <p:cNvPr id="1866" name="Line"/>
          <p:cNvSpPr/>
          <p:nvPr/>
        </p:nvSpPr>
        <p:spPr>
          <a:xfrm>
            <a:off x="15443155" y="8778385"/>
            <a:ext cx="2623221" cy="1"/>
          </a:xfrm>
          <a:prstGeom prst="line">
            <a:avLst/>
          </a:prstGeom>
          <a:ln w="88900">
            <a:solidFill>
              <a:srgbClr val="FFFFFF"/>
            </a:solidFill>
            <a:miter lim="400000"/>
          </a:ln>
          <a:effectLst>
            <a:outerShdw blurRad="38100" dist="63500" dir="2700000" rotWithShape="0">
              <a:srgbClr val="000000">
                <a:alpha val="79768"/>
              </a:srgbClr>
            </a:outerShdw>
          </a:effectLst>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 name="Hardgrunge.jpg" descr="Hardgrun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69" name="Rectangle"/>
          <p:cNvSpPr/>
          <p:nvPr/>
        </p:nvSpPr>
        <p:spPr>
          <a:xfrm>
            <a:off x="4235450" y="965200"/>
            <a:ext cx="15913100" cy="11785601"/>
          </a:xfrm>
          <a:prstGeom prst="rect">
            <a:avLst/>
          </a:prstGeom>
          <a:gradFill>
            <a:gsLst>
              <a:gs pos="0">
                <a:srgbClr val="CD09EB"/>
              </a:gs>
              <a:gs pos="100000">
                <a:srgbClr val="BBA1BE"/>
              </a:gs>
            </a:gsLst>
            <a:lin ang="5400000"/>
          </a:gradFill>
          <a:ln w="127000">
            <a:solidFill>
              <a:srgbClr val="FFFFFF"/>
            </a:solidFill>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pic>
        <p:nvPicPr>
          <p:cNvPr id="1870" name="burst.png" descr="burst.png"/>
          <p:cNvPicPr>
            <a:picLocks noChangeAspect="1"/>
          </p:cNvPicPr>
          <p:nvPr/>
        </p:nvPicPr>
        <p:blipFill>
          <a:blip r:embed="rId3">
            <a:extLst/>
          </a:blip>
          <a:stretch>
            <a:fillRect/>
          </a:stretch>
        </p:blipFill>
        <p:spPr>
          <a:xfrm>
            <a:off x="8640274" y="6508369"/>
            <a:ext cx="4919753" cy="4741070"/>
          </a:xfrm>
          <a:prstGeom prst="rect">
            <a:avLst/>
          </a:prstGeom>
          <a:ln w="12700">
            <a:miter lim="400000"/>
          </a:ln>
          <a:effectLst>
            <a:outerShdw blurRad="63500" dist="25400" dir="5400000" rotWithShape="0">
              <a:srgbClr val="000000">
                <a:alpha val="50000"/>
              </a:srgbClr>
            </a:outerShdw>
          </a:effectLst>
        </p:spPr>
      </p:pic>
      <p:pic>
        <p:nvPicPr>
          <p:cNvPr id="1871" name="drip1.png" descr="drip1.png"/>
          <p:cNvPicPr>
            <a:picLocks noChangeAspect="1"/>
          </p:cNvPicPr>
          <p:nvPr/>
        </p:nvPicPr>
        <p:blipFill>
          <a:blip r:embed="rId4">
            <a:extLst/>
          </a:blip>
          <a:stretch>
            <a:fillRect/>
          </a:stretch>
        </p:blipFill>
        <p:spPr>
          <a:xfrm>
            <a:off x="12735052" y="800000"/>
            <a:ext cx="7097693" cy="12804259"/>
          </a:xfrm>
          <a:prstGeom prst="rect">
            <a:avLst/>
          </a:prstGeom>
          <a:ln w="12700">
            <a:miter lim="400000"/>
          </a:ln>
        </p:spPr>
      </p:pic>
      <p:pic>
        <p:nvPicPr>
          <p:cNvPr id="1872" name="orangearrow.png" descr="orangearrow.png"/>
          <p:cNvPicPr>
            <a:picLocks noChangeAspect="1"/>
          </p:cNvPicPr>
          <p:nvPr/>
        </p:nvPicPr>
        <p:blipFill>
          <a:blip r:embed="rId5">
            <a:extLst/>
          </a:blip>
          <a:stretch>
            <a:fillRect/>
          </a:stretch>
        </p:blipFill>
        <p:spPr>
          <a:xfrm>
            <a:off x="4295154" y="1817509"/>
            <a:ext cx="9994901" cy="4152901"/>
          </a:xfrm>
          <a:prstGeom prst="rect">
            <a:avLst/>
          </a:prstGeom>
          <a:ln w="12700">
            <a:miter lim="400000"/>
          </a:ln>
        </p:spPr>
      </p:pic>
      <p:pic>
        <p:nvPicPr>
          <p:cNvPr id="1873" name="Monkey.png" descr="Monkey.png"/>
          <p:cNvPicPr>
            <a:picLocks noChangeAspect="1"/>
          </p:cNvPicPr>
          <p:nvPr/>
        </p:nvPicPr>
        <p:blipFill>
          <a:blip r:embed="rId6">
            <a:extLst/>
          </a:blip>
          <a:stretch>
            <a:fillRect/>
          </a:stretch>
        </p:blipFill>
        <p:spPr>
          <a:xfrm>
            <a:off x="4488228" y="3363548"/>
            <a:ext cx="5168901" cy="6769101"/>
          </a:xfrm>
          <a:prstGeom prst="rect">
            <a:avLst/>
          </a:prstGeom>
          <a:ln w="12700">
            <a:miter lim="400000"/>
          </a:ln>
        </p:spPr>
      </p:pic>
      <p:sp>
        <p:nvSpPr>
          <p:cNvPr id="1874" name="în trecutul…"/>
          <p:cNvSpPr/>
          <p:nvPr/>
        </p:nvSpPr>
        <p:spPr>
          <a:xfrm>
            <a:off x="9728307" y="3046868"/>
            <a:ext cx="3684564" cy="1694181"/>
          </a:xfrm>
          <a:prstGeom prst="rect">
            <a:avLst/>
          </a:prstGeom>
          <a:ln w="12700">
            <a:miter lim="400000"/>
          </a:ln>
          <a:effectLst>
            <a:outerShdw blurRad="38100" dist="63500" dir="2700000" rotWithShape="0">
              <a:srgbClr val="000000">
                <a:alpha val="8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90000"/>
              </a:lnSpc>
              <a:defRPr sz="5500" b="1">
                <a:solidFill>
                  <a:srgbClr val="FFFFFF"/>
                </a:solidFill>
              </a:defRPr>
            </a:pPr>
            <a:r>
              <a:t>în trecutul</a:t>
            </a:r>
          </a:p>
          <a:p>
            <a:pPr algn="ctr" defTabSz="825500">
              <a:lnSpc>
                <a:spcPct val="90000"/>
              </a:lnSpc>
              <a:defRPr sz="5500" b="1">
                <a:solidFill>
                  <a:srgbClr val="FFFFFF"/>
                </a:solidFill>
              </a:defRPr>
            </a:pPr>
            <a:r>
              <a:t> tău</a:t>
            </a:r>
          </a:p>
        </p:txBody>
      </p:sp>
      <p:sp>
        <p:nvSpPr>
          <p:cNvPr id="1875" name="Moralitate…"/>
          <p:cNvSpPr/>
          <p:nvPr/>
        </p:nvSpPr>
        <p:spPr>
          <a:xfrm>
            <a:off x="14726161" y="2354773"/>
            <a:ext cx="3925045" cy="183896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90000"/>
              </a:lnSpc>
              <a:defRPr sz="6000" b="1"/>
            </a:pPr>
            <a:r>
              <a:t>Moralitate</a:t>
            </a:r>
          </a:p>
          <a:p>
            <a:pPr algn="ctr" defTabSz="825500">
              <a:lnSpc>
                <a:spcPct val="90000"/>
              </a:lnSpc>
              <a:defRPr sz="6000" b="1"/>
            </a:pPr>
            <a:r>
              <a:t>Relativă</a:t>
            </a:r>
          </a:p>
        </p:txBody>
      </p:sp>
      <p:sp>
        <p:nvSpPr>
          <p:cNvPr id="1876" name="Omul…"/>
          <p:cNvSpPr/>
          <p:nvPr/>
        </p:nvSpPr>
        <p:spPr>
          <a:xfrm>
            <a:off x="14657578" y="4128212"/>
            <a:ext cx="4179541" cy="3484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90000"/>
              </a:lnSpc>
              <a:defRPr sz="6000" b="1"/>
            </a:pPr>
            <a:r>
              <a:t>Omul </a:t>
            </a:r>
          </a:p>
          <a:p>
            <a:pPr algn="ctr" defTabSz="825500">
              <a:lnSpc>
                <a:spcPct val="90000"/>
              </a:lnSpc>
              <a:defRPr sz="6000" b="1"/>
            </a:pPr>
            <a:r>
              <a:t>rânduiește</a:t>
            </a:r>
          </a:p>
          <a:p>
            <a:pPr algn="ctr" defTabSz="825500">
              <a:lnSpc>
                <a:spcPct val="90000"/>
              </a:lnSpc>
              <a:defRPr sz="6000" b="1"/>
            </a:pPr>
            <a:r>
              <a:t>regulile</a:t>
            </a:r>
          </a:p>
        </p:txBody>
      </p:sp>
      <p:sp>
        <p:nvSpPr>
          <p:cNvPr id="1877" name="Rectangle"/>
          <p:cNvSpPr/>
          <p:nvPr/>
        </p:nvSpPr>
        <p:spPr>
          <a:xfrm>
            <a:off x="15621883" y="4135275"/>
            <a:ext cx="2387601" cy="102196"/>
          </a:xfrm>
          <a:prstGeom prst="rect">
            <a:avLst/>
          </a:prstGeom>
          <a:solidFill>
            <a:srgbClr val="000000"/>
          </a:solidFill>
          <a:ln w="12700">
            <a:miter lim="400000"/>
          </a:ln>
        </p:spPr>
        <p:txBody>
          <a:bodyPr lIns="50800" tIns="50800" rIns="50800" bIns="50800" anchor="ctr"/>
          <a:lstStyle/>
          <a:p>
            <a:pPr algn="ctr" defTabSz="825500">
              <a:defRPr sz="3600">
                <a:latin typeface="Helvetica Light"/>
                <a:ea typeface="Helvetica Light"/>
                <a:cs typeface="Helvetica Light"/>
                <a:sym typeface="Helvetica Light"/>
              </a:defRPr>
            </a:pPr>
            <a:endParaRPr/>
          </a:p>
        </p:txBody>
      </p:sp>
      <p:sp>
        <p:nvSpPr>
          <p:cNvPr id="1878" name="Ooh!…"/>
          <p:cNvSpPr/>
          <p:nvPr/>
        </p:nvSpPr>
        <p:spPr>
          <a:xfrm>
            <a:off x="10619667" y="7385355"/>
            <a:ext cx="1901844" cy="27838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sz="5000" b="1">
                <a:latin typeface="Chalkboard"/>
                <a:ea typeface="Chalkboard"/>
                <a:cs typeface="Chalkboard"/>
                <a:sym typeface="Chalkboard"/>
              </a:defRPr>
            </a:pPr>
            <a:r>
              <a:t>Ooh!</a:t>
            </a:r>
          </a:p>
          <a:p>
            <a:pPr algn="ctr" defTabSz="825500">
              <a:defRPr sz="5500" b="1">
                <a:latin typeface="Chalkboard"/>
                <a:ea typeface="Chalkboard"/>
                <a:cs typeface="Chalkboard"/>
                <a:sym typeface="Chalkboard"/>
              </a:defRPr>
            </a:pPr>
            <a:r>
              <a:t>Ooh!</a:t>
            </a:r>
          </a:p>
          <a:p>
            <a:pPr algn="ctr" defTabSz="825500">
              <a:defRPr sz="6000" b="1">
                <a:latin typeface="Chalkboard"/>
                <a:ea typeface="Chalkboard"/>
                <a:cs typeface="Chalkboard"/>
                <a:sym typeface="Chalkboard"/>
              </a:defRPr>
            </a:pPr>
            <a:r>
              <a:t>Aah!</a:t>
            </a:r>
          </a:p>
        </p:txBody>
      </p:sp>
      <p:sp>
        <p:nvSpPr>
          <p:cNvPr id="1879" name="MAIMUȚA"/>
          <p:cNvSpPr/>
          <p:nvPr/>
        </p:nvSpPr>
        <p:spPr>
          <a:xfrm>
            <a:off x="4539574" y="3163708"/>
            <a:ext cx="5040810" cy="1384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latin typeface="Arial Black"/>
                <a:ea typeface="Arial Black"/>
                <a:cs typeface="Arial Black"/>
                <a:sym typeface="Arial Black"/>
              </a:defRPr>
            </a:lvl1pPr>
          </a:lstStyle>
          <a:p>
            <a:r>
              <a:t>MAIMUȚA</a:t>
            </a:r>
          </a:p>
        </p:txBody>
      </p:sp>
    </p:spTree>
  </p:cSld>
  <p:clrMapOvr>
    <a:masterClrMapping/>
  </p:clrMapOvr>
  <p:transition xmlns:p14="http://schemas.microsoft.com/office/powerpoint/2010/mai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1"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882" name="American Atheists, “You KNOW it’s a Myth: This Season, Celebrate REASON!” https://atheists.org, no date, accessed 1 June 2011."/>
          <p:cNvSpPr>
            <a:spLocks noGrp="1"/>
          </p:cNvSpPr>
          <p:nvPr>
            <p:ph type="body" idx="13"/>
          </p:nvPr>
        </p:nvSpPr>
        <p:spPr>
          <a:xfrm>
            <a:off x="2425700" y="10820400"/>
            <a:ext cx="19545300" cy="1701800"/>
          </a:xfrm>
          <a:prstGeom prst="rect">
            <a:avLst/>
          </a:prstGeom>
        </p:spPr>
        <p:txBody>
          <a:bodyPr/>
          <a:lstStyle/>
          <a:p>
            <a:pPr>
              <a:buClr>
                <a:srgbClr val="FFFFFF"/>
              </a:buClr>
            </a:pPr>
            <a:r>
              <a:rPr>
                <a:solidFill>
                  <a:srgbClr val="FFFFFF"/>
                </a:solidFill>
                <a:uFill>
                  <a:solidFill>
                    <a:srgbClr val="FFFFFF"/>
                  </a:solidFill>
                </a:uFill>
              </a:rPr>
              <a:t>American Atheists, “You KNOW it’s a Myth: This Season, Celebrate REASON!” https://atheists.org, no date, accessed 1 June 2011</a:t>
            </a:r>
            <a:r>
              <a:rPr>
                <a:solidFill>
                  <a:srgbClr val="FFFFFF"/>
                </a:solidFill>
                <a:effectLst>
                  <a:outerShdw blurRad="38100" dist="38100" dir="2700000" rotWithShape="0">
                    <a:srgbClr val="929292"/>
                  </a:outerShdw>
                </a:effectLst>
                <a:uFill>
                  <a:solidFill>
                    <a:srgbClr val="FFFFFF"/>
                  </a:solidFill>
                </a:uFill>
              </a:rPr>
              <a:t>.</a:t>
            </a:r>
          </a:p>
        </p:txBody>
      </p:sp>
      <p:sp>
        <p:nvSpPr>
          <p:cNvPr id="1883" name="“Fără Adam și Eva nu avem nevoie de un mântuitor.  De asemenea Biblia nu poate a fi crezută ca fiind o sursă de adevăr neambiguu, literal. Este complect lipsită de încredere, deoarece este bazată - din începuturile ei - pe un mit, iar apoi clădește pe această bază.  Fără căderea omului nu este nevoie de ispășire și nici de un răscumpărător.”"/>
          <p:cNvSpPr>
            <a:spLocks noGrp="1"/>
          </p:cNvSpPr>
          <p:nvPr>
            <p:ph type="body" idx="1"/>
          </p:nvPr>
        </p:nvSpPr>
        <p:spPr>
          <a:xfrm>
            <a:off x="2425700" y="1498600"/>
            <a:ext cx="19545300" cy="9245600"/>
          </a:xfrm>
          <a:prstGeom prst="rect">
            <a:avLst/>
          </a:prstGeom>
        </p:spPr>
        <p:txBody>
          <a:bodyPr/>
          <a:lstStyle>
            <a:lvl1pPr>
              <a:buClr>
                <a:srgbClr val="FFFFFF"/>
              </a:buClr>
              <a:defRPr>
                <a:solidFill>
                  <a:srgbClr val="FFFFFF"/>
                </a:solidFill>
                <a:uFill>
                  <a:solidFill>
                    <a:srgbClr val="FFFFFF"/>
                  </a:solidFill>
                </a:uFill>
              </a:defRPr>
            </a:lvl1pPr>
          </a:lstStyle>
          <a:p>
            <a:pPr>
              <a:defRPr>
                <a:solidFill>
                  <a:srgbClr val="F5F5F5"/>
                </a:solidFill>
                <a:uFill>
                  <a:solidFill>
                    <a:srgbClr val="F5F5F5"/>
                  </a:solidFill>
                </a:uFill>
              </a:defRPr>
            </a:pPr>
            <a:r>
              <a:rPr>
                <a:solidFill>
                  <a:srgbClr val="FFFFFF"/>
                </a:solidFill>
                <a:uFill>
                  <a:solidFill>
                    <a:srgbClr val="FFFFFF"/>
                  </a:solidFill>
                </a:uFill>
              </a:rPr>
              <a:t>“Fără Adam și Eva nu avem nevoie de un mântuitor.  De asemenea Biblia nu poate a fi crezută ca fiind o sursă de adevăr neambiguu, literal. Este complect lipsită de încredere, deoarece este bazată - din începuturile ei - pe un mit, iar apoi clădește pe această bază.  Fără căderea omului nu este nevoie de ispășire și nici de un răscumpărător.”</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883"/>
                                        </p:tgtEl>
                                        <p:attrNameLst>
                                          <p:attrName>style.visibility</p:attrName>
                                        </p:attrNameLst>
                                      </p:cBhvr>
                                      <p:to>
                                        <p:strVal val="visible"/>
                                      </p:to>
                                    </p:set>
                                    <p:animEffect transition="in" filter="wipe(up)">
                                      <p:cBhvr>
                                        <p:cTn id="7" dur="250"/>
                                        <p:tgtEl>
                                          <p:spTgt spid="18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3" grpId="1"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7"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888" name="Anumiți învâțați cred că știința genetică aruncă neîncredere asupra existenței primului bărbat și a primei femei.  Alții spun că integritatea credinței o cere."/>
          <p:cNvSpPr>
            <a:spLocks noGrp="1"/>
          </p:cNvSpPr>
          <p:nvPr>
            <p:ph type="body" sz="half" idx="1"/>
          </p:nvPr>
        </p:nvSpPr>
        <p:spPr>
          <a:xfrm>
            <a:off x="13106400" y="3200400"/>
            <a:ext cx="10891209" cy="7759700"/>
          </a:xfrm>
          <a:prstGeom prst="rect">
            <a:avLst/>
          </a:prstGeom>
        </p:spPr>
        <p:txBody>
          <a:bodyPr/>
          <a:lstStyle/>
          <a:p>
            <a:r>
              <a:rPr sz="6700"/>
              <a:t>Anumiți învâțați cred că știința genetică aruncă neîncredere asupra existenței primului bărbat și a primei femei.  </a:t>
            </a:r>
            <a:r>
              <a:rPr sz="6700" b="1">
                <a:solidFill>
                  <a:srgbClr val="FFFB00"/>
                </a:solidFill>
                <a:uFill>
                  <a:solidFill>
                    <a:srgbClr val="FFFB00"/>
                  </a:solidFill>
                </a:uFill>
              </a:rPr>
              <a:t>Alții spun că integritatea credinței o cere.</a:t>
            </a:r>
            <a:r>
              <a:rPr sz="6700">
                <a:solidFill>
                  <a:srgbClr val="FFFB00"/>
                </a:solidFill>
                <a:uFill>
                  <a:solidFill>
                    <a:srgbClr val="FFFB00"/>
                  </a:solidFill>
                </a:uFill>
              </a:rPr>
              <a:t> </a:t>
            </a:r>
          </a:p>
        </p:txBody>
      </p:sp>
      <p:pic>
        <p:nvPicPr>
          <p:cNvPr id="1889" name="Christianity Today_Historical Adam.jpg" descr="Christianity Today_Historical Adam.jpg"/>
          <p:cNvPicPr>
            <a:picLocks/>
          </p:cNvPicPr>
          <p:nvPr/>
        </p:nvPicPr>
        <p:blipFill>
          <a:blip r:embed="rId4">
            <a:extLst/>
          </a:blip>
          <a:stretch>
            <a:fillRect/>
          </a:stretch>
        </p:blipFill>
        <p:spPr>
          <a:xfrm>
            <a:off x="1282700" y="939800"/>
            <a:ext cx="8712200" cy="11836400"/>
          </a:xfrm>
          <a:prstGeom prst="rect">
            <a:avLst/>
          </a:prstGeom>
        </p:spPr>
      </p:pic>
      <p:pic>
        <p:nvPicPr>
          <p:cNvPr id="1890" name="Arrow" descr="Arrow"/>
          <p:cNvPicPr>
            <a:picLocks/>
          </p:cNvPicPr>
          <p:nvPr/>
        </p:nvPicPr>
        <p:blipFill>
          <a:blip r:embed="rId5">
            <a:extLst/>
          </a:blip>
          <a:stretch>
            <a:fillRect/>
          </a:stretch>
        </p:blipFill>
        <p:spPr>
          <a:xfrm rot="20336713">
            <a:off x="9562403" y="5947338"/>
            <a:ext cx="3626502" cy="1310218"/>
          </a:xfrm>
          <a:prstGeom prst="rect">
            <a:avLst/>
          </a:prstGeom>
        </p:spPr>
      </p:pic>
      <p:pic>
        <p:nvPicPr>
          <p:cNvPr id="1892" name="Rectangle" descr="Rectangle"/>
          <p:cNvPicPr>
            <a:picLocks/>
          </p:cNvPicPr>
          <p:nvPr/>
        </p:nvPicPr>
        <p:blipFill>
          <a:blip r:embed="rId6">
            <a:extLst/>
          </a:blip>
          <a:stretch>
            <a:fillRect/>
          </a:stretch>
        </p:blipFill>
        <p:spPr>
          <a:xfrm>
            <a:off x="6445250" y="6076950"/>
            <a:ext cx="3517900" cy="2882900"/>
          </a:xfrm>
          <a:prstGeom prst="rect">
            <a:avLst/>
          </a:prstGeom>
        </p:spPr>
      </p:pic>
      <p:sp>
        <p:nvSpPr>
          <p:cNvPr id="1894" name="June 2011"/>
          <p:cNvSpPr/>
          <p:nvPr/>
        </p:nvSpPr>
        <p:spPr>
          <a:xfrm>
            <a:off x="16789400" y="11112500"/>
            <a:ext cx="6299200" cy="1993900"/>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defTabSz="914400">
              <a:buClr>
                <a:srgbClr val="F5F5F5"/>
              </a:buClr>
              <a:defRPr sz="96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r>
              <a:t>June 2011</a:t>
            </a:r>
          </a:p>
        </p:txBody>
      </p:sp>
      <p:sp>
        <p:nvSpPr>
          <p:cNvPr id="1895" name="În căutarea Istoricului Adam"/>
          <p:cNvSpPr/>
          <p:nvPr/>
        </p:nvSpPr>
        <p:spPr>
          <a:xfrm>
            <a:off x="13055600" y="698500"/>
            <a:ext cx="9423400" cy="2349500"/>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defTabSz="914400">
              <a:defRPr sz="7200" b="1">
                <a:solidFill>
                  <a:srgbClr val="EC9E42"/>
                </a:solidFill>
                <a:effectLst>
                  <a:outerShdw blurRad="38100" dist="38100" dir="2700000" rotWithShape="0">
                    <a:srgbClr val="000000">
                      <a:alpha val="43137"/>
                    </a:srgbClr>
                  </a:outerShdw>
                </a:effectLst>
                <a:uFill>
                  <a:solidFill>
                    <a:srgbClr val="EC9E42"/>
                  </a:solidFill>
                </a:uFill>
                <a:latin typeface="DejaVu Sans Condensed"/>
                <a:ea typeface="DejaVu Sans Condensed"/>
                <a:cs typeface="DejaVu Sans Condensed"/>
                <a:sym typeface="DejaVu Sans Condensed"/>
              </a:defRPr>
            </a:lvl1pPr>
          </a:lstStyle>
          <a:p>
            <a:pPr>
              <a:defRPr b="0"/>
            </a:pPr>
            <a:r>
              <a:rPr b="1"/>
              <a:t>În căutarea Istoricului Adam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92"/>
                                        </p:tgtEl>
                                        <p:attrNameLst>
                                          <p:attrName>style.visibility</p:attrName>
                                        </p:attrNameLst>
                                      </p:cBhvr>
                                      <p:to>
                                        <p:strVal val="visible"/>
                                      </p:to>
                                    </p:set>
                                    <p:anim calcmode="lin" valueType="num">
                                      <p:cBhvr>
                                        <p:cTn id="7" dur="250" fill="hold"/>
                                        <p:tgtEl>
                                          <p:spTgt spid="1892"/>
                                        </p:tgtEl>
                                        <p:attrNameLst>
                                          <p:attrName>ppt_w</p:attrName>
                                        </p:attrNameLst>
                                      </p:cBhvr>
                                      <p:tavLst>
                                        <p:tav tm="0">
                                          <p:val>
                                            <p:fltVal val="0"/>
                                          </p:val>
                                        </p:tav>
                                        <p:tav tm="100000">
                                          <p:val>
                                            <p:strVal val="#ppt_w"/>
                                          </p:val>
                                        </p:tav>
                                      </p:tavLst>
                                    </p:anim>
                                    <p:anim calcmode="lin" valueType="num">
                                      <p:cBhvr>
                                        <p:cTn id="8" dur="250" fill="hold"/>
                                        <p:tgtEl>
                                          <p:spTgt spid="1892"/>
                                        </p:tgtEl>
                                        <p:attrNameLst>
                                          <p:attrName>ppt_h</p:attrName>
                                        </p:attrNameLst>
                                      </p:cBhvr>
                                      <p:tavLst>
                                        <p:tav tm="0">
                                          <p:val>
                                            <p:fltVal val="0"/>
                                          </p:val>
                                        </p:tav>
                                        <p:tav tm="100000">
                                          <p:val>
                                            <p:strVal val="#ppt_h"/>
                                          </p:val>
                                        </p:tav>
                                      </p:tavLst>
                                    </p:anim>
                                  </p:childTnLst>
                                </p:cTn>
                              </p:par>
                            </p:childTnLst>
                          </p:cTn>
                        </p:par>
                        <p:par>
                          <p:cTn id="9" fill="hold">
                            <p:stCondLst>
                              <p:cond delay="250"/>
                            </p:stCondLst>
                            <p:childTnLst>
                              <p:par>
                                <p:cTn id="10" presetID="22" presetClass="entr" presetSubtype="8" fill="hold" grpId="2" nodeType="afterEffect">
                                  <p:stCondLst>
                                    <p:cond delay="0"/>
                                  </p:stCondLst>
                                  <p:iterate>
                                    <p:tmAbs val="0"/>
                                  </p:iterate>
                                  <p:childTnLst>
                                    <p:set>
                                      <p:cBhvr>
                                        <p:cTn id="11" fill="hold"/>
                                        <p:tgtEl>
                                          <p:spTgt spid="1890"/>
                                        </p:tgtEl>
                                        <p:attrNameLst>
                                          <p:attrName>style.visibility</p:attrName>
                                        </p:attrNameLst>
                                      </p:cBhvr>
                                      <p:to>
                                        <p:strVal val="visible"/>
                                      </p:to>
                                    </p:set>
                                    <p:animEffect transition="in" filter="wipe(left)">
                                      <p:cBhvr>
                                        <p:cTn id="12" dur="250"/>
                                        <p:tgtEl>
                                          <p:spTgt spid="1890"/>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888"/>
                                        </p:tgtEl>
                                        <p:attrNameLst>
                                          <p:attrName>style.visibility</p:attrName>
                                        </p:attrNameLst>
                                      </p:cBhvr>
                                      <p:to>
                                        <p:strVal val="visible"/>
                                      </p:to>
                                    </p:set>
                                    <p:animEffect transition="in" filter="wipe(left)">
                                      <p:cBhvr>
                                        <p:cTn id="16" dur="250"/>
                                        <p:tgtEl>
                                          <p:spTgt spid="1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8" grpId="3" animBg="1" advAuto="0"/>
      <p:bldP spid="1890" grpId="2" animBg="1" advAuto="0"/>
      <p:bldP spid="1892" grpId="1"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9" name="Hardgrunge.jpg" descr="Hardgrung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900" name="droppedImage.pdf" descr="droppedImage.pdf"/>
          <p:cNvPicPr>
            <a:picLocks noChangeAspect="1"/>
          </p:cNvPicPr>
          <p:nvPr/>
        </p:nvPicPr>
        <p:blipFill>
          <a:blip r:embed="rId4">
            <a:extLst/>
          </a:blip>
          <a:stretch>
            <a:fillRect/>
          </a:stretch>
        </p:blipFill>
        <p:spPr>
          <a:xfrm>
            <a:off x="3695700" y="774700"/>
            <a:ext cx="7511356" cy="5334000"/>
          </a:xfrm>
          <a:prstGeom prst="rect">
            <a:avLst/>
          </a:prstGeom>
          <a:ln w="63500">
            <a:solidFill>
              <a:srgbClr val="EC9E42"/>
            </a:solidFill>
            <a:miter lim="400000"/>
          </a:ln>
        </p:spPr>
      </p:pic>
      <p:pic>
        <p:nvPicPr>
          <p:cNvPr id="1901" name="droppedImage.pdf" descr="droppedImage.pdf"/>
          <p:cNvPicPr>
            <a:picLocks noChangeAspect="1"/>
          </p:cNvPicPr>
          <p:nvPr/>
        </p:nvPicPr>
        <p:blipFill>
          <a:blip r:embed="rId5">
            <a:extLst/>
          </a:blip>
          <a:stretch>
            <a:fillRect/>
          </a:stretch>
        </p:blipFill>
        <p:spPr>
          <a:xfrm>
            <a:off x="13423900" y="774700"/>
            <a:ext cx="7112000" cy="5334000"/>
          </a:xfrm>
          <a:prstGeom prst="rect">
            <a:avLst/>
          </a:prstGeom>
          <a:ln w="63500">
            <a:solidFill>
              <a:srgbClr val="EBAD58"/>
            </a:solidFill>
            <a:miter lim="400000"/>
          </a:ln>
        </p:spPr>
      </p:pic>
      <p:pic>
        <p:nvPicPr>
          <p:cNvPr id="1902" name="droppedImage.pdf" descr="droppedImage.pdf"/>
          <p:cNvPicPr>
            <a:picLocks noChangeAspect="1"/>
          </p:cNvPicPr>
          <p:nvPr/>
        </p:nvPicPr>
        <p:blipFill>
          <a:blip r:embed="rId6">
            <a:extLst/>
          </a:blip>
          <a:stretch>
            <a:fillRect/>
          </a:stretch>
        </p:blipFill>
        <p:spPr>
          <a:xfrm>
            <a:off x="8153400" y="6375400"/>
            <a:ext cx="8077200" cy="6731000"/>
          </a:xfrm>
          <a:prstGeom prst="rect">
            <a:avLst/>
          </a:prstGeom>
          <a:ln w="63500">
            <a:solidFill>
              <a:srgbClr val="EC9E42"/>
            </a:solidFill>
            <a:miter lim="400000"/>
          </a:ln>
        </p:spPr>
      </p:pic>
      <p:sp>
        <p:nvSpPr>
          <p:cNvPr id="1903" name="X"/>
          <p:cNvSpPr/>
          <p:nvPr/>
        </p:nvSpPr>
        <p:spPr>
          <a:xfrm>
            <a:off x="8747447" y="4798052"/>
            <a:ext cx="6908801" cy="9512301"/>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a:latin typeface="Arial Black"/>
                <a:ea typeface="Arial Black"/>
                <a:cs typeface="Arial Black"/>
                <a:sym typeface="Arial Black"/>
              </a:rPr>
              <a:t>X</a:t>
            </a:r>
          </a:p>
        </p:txBody>
      </p:sp>
      <p:sp>
        <p:nvSpPr>
          <p:cNvPr id="1904" name="X"/>
          <p:cNvSpPr/>
          <p:nvPr/>
        </p:nvSpPr>
        <p:spPr>
          <a:xfrm>
            <a:off x="4000500" y="-1587500"/>
            <a:ext cx="6908800" cy="9512300"/>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a:latin typeface="Arial Black"/>
                <a:ea typeface="Arial Black"/>
                <a:cs typeface="Arial Black"/>
                <a:sym typeface="Arial Black"/>
              </a:rPr>
              <a:t>X</a:t>
            </a:r>
          </a:p>
        </p:txBody>
      </p:sp>
      <p:sp>
        <p:nvSpPr>
          <p:cNvPr id="1905" name="X"/>
          <p:cNvSpPr/>
          <p:nvPr/>
        </p:nvSpPr>
        <p:spPr>
          <a:xfrm>
            <a:off x="13538200" y="-1587500"/>
            <a:ext cx="6908800" cy="9512300"/>
          </a:xfrm>
          <a:prstGeom prst="rect">
            <a:avLst/>
          </a:prstGeom>
          <a:ln w="12700"/>
          <a:extLst>
            <a:ext uri="{C572A759-6A51-4108-AA02-DFA0A04FC94B}">
              <ma14:wrappingTextBoxFlag xmlns:ma14="http://schemas.microsoft.com/office/mac/drawingml/2011/main" val="1"/>
            </a:ext>
          </a:extLst>
        </p:spPr>
        <p:txBody>
          <a:bodyPr lIns="38100" tIns="38100" rIns="38100" bIns="38100"/>
          <a:lstStyle>
            <a:lvl1pPr algn="ctr" defTabSz="914400">
              <a:buClr>
                <a:srgbClr val="FF4C00"/>
              </a:buClr>
              <a:buFont typeface="Arial Black"/>
              <a:defRPr sz="52500">
                <a:solidFill>
                  <a:srgbClr val="FF2600"/>
                </a:solidFill>
                <a:uFill>
                  <a:solidFill>
                    <a:srgbClr val="FF2600"/>
                  </a:solidFill>
                </a:uFill>
                <a:latin typeface="Arial Black"/>
                <a:ea typeface="Arial Black"/>
                <a:cs typeface="Arial Black"/>
                <a:sym typeface="Arial Black"/>
              </a:defRPr>
            </a:lvl1pPr>
          </a:lstStyle>
          <a:p>
            <a:pPr>
              <a:defRPr>
                <a:latin typeface="Gill Sans"/>
                <a:ea typeface="Gill Sans"/>
                <a:cs typeface="Gill Sans"/>
                <a:sym typeface="Gill Sans"/>
              </a:defRPr>
            </a:pPr>
            <a:r>
              <a:rPr>
                <a:latin typeface="Arial Black"/>
                <a:ea typeface="Arial Black"/>
                <a:cs typeface="Arial Black"/>
                <a:sym typeface="Arial Black"/>
              </a:rPr>
              <a:t>X</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00"/>
                                        </p:tgtEl>
                                        <p:attrNameLst>
                                          <p:attrName>style.visibility</p:attrName>
                                        </p:attrNameLst>
                                      </p:cBhvr>
                                      <p:to>
                                        <p:strVal val="visible"/>
                                      </p:to>
                                    </p:set>
                                    <p:animEffect transition="in" filter="dissolve">
                                      <p:cBhvr>
                                        <p:cTn id="7" dur="750"/>
                                        <p:tgtEl>
                                          <p:spTgt spid="1900"/>
                                        </p:tgtEl>
                                      </p:cBhvr>
                                    </p:animEffect>
                                  </p:childTnLst>
                                </p:cTn>
                              </p:par>
                            </p:childTnLst>
                          </p:cTn>
                        </p:par>
                        <p:par>
                          <p:cTn id="8" fill="hold">
                            <p:stCondLst>
                              <p:cond delay="750"/>
                            </p:stCondLst>
                            <p:childTnLst>
                              <p:par>
                                <p:cTn id="9" presetID="9" presetClass="entr" fill="hold" grpId="2" nodeType="afterEffect">
                                  <p:stCondLst>
                                    <p:cond delay="0"/>
                                  </p:stCondLst>
                                  <p:iterate>
                                    <p:tmAbs val="0"/>
                                  </p:iterate>
                                  <p:childTnLst>
                                    <p:set>
                                      <p:cBhvr>
                                        <p:cTn id="10" fill="hold"/>
                                        <p:tgtEl>
                                          <p:spTgt spid="1901"/>
                                        </p:tgtEl>
                                        <p:attrNameLst>
                                          <p:attrName>style.visibility</p:attrName>
                                        </p:attrNameLst>
                                      </p:cBhvr>
                                      <p:to>
                                        <p:strVal val="visible"/>
                                      </p:to>
                                    </p:set>
                                    <p:animEffect transition="in" filter="dissolve">
                                      <p:cBhvr>
                                        <p:cTn id="11" dur="750"/>
                                        <p:tgtEl>
                                          <p:spTgt spid="1901"/>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1903"/>
                                        </p:tgtEl>
                                        <p:attrNameLst>
                                          <p:attrName>style.visibility</p:attrName>
                                        </p:attrNameLst>
                                      </p:cBhvr>
                                      <p:to>
                                        <p:strVal val="visible"/>
                                      </p:to>
                                    </p:set>
                                    <p:anim calcmode="lin" valueType="num">
                                      <p:cBhvr>
                                        <p:cTn id="16" dur="500" fill="hold"/>
                                        <p:tgtEl>
                                          <p:spTgt spid="1903"/>
                                        </p:tgtEl>
                                        <p:attrNameLst>
                                          <p:attrName>ppt_w</p:attrName>
                                        </p:attrNameLst>
                                      </p:cBhvr>
                                      <p:tavLst>
                                        <p:tav tm="0">
                                          <p:val>
                                            <p:fltVal val="0"/>
                                          </p:val>
                                        </p:tav>
                                        <p:tav tm="100000">
                                          <p:val>
                                            <p:strVal val="#ppt_w"/>
                                          </p:val>
                                        </p:tav>
                                      </p:tavLst>
                                    </p:anim>
                                    <p:anim calcmode="lin" valueType="num">
                                      <p:cBhvr>
                                        <p:cTn id="17" dur="500" fill="hold"/>
                                        <p:tgtEl>
                                          <p:spTgt spid="190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4" nodeType="clickEffect">
                                  <p:stCondLst>
                                    <p:cond delay="0"/>
                                  </p:stCondLst>
                                  <p:iterate>
                                    <p:tmAbs val="0"/>
                                  </p:iterate>
                                  <p:childTnLst>
                                    <p:set>
                                      <p:cBhvr>
                                        <p:cTn id="21" fill="hold"/>
                                        <p:tgtEl>
                                          <p:spTgt spid="1904"/>
                                        </p:tgtEl>
                                        <p:attrNameLst>
                                          <p:attrName>style.visibility</p:attrName>
                                        </p:attrNameLst>
                                      </p:cBhvr>
                                      <p:to>
                                        <p:strVal val="visible"/>
                                      </p:to>
                                    </p:set>
                                    <p:anim calcmode="lin" valueType="num">
                                      <p:cBhvr>
                                        <p:cTn id="22" dur="500" fill="hold"/>
                                        <p:tgtEl>
                                          <p:spTgt spid="1904"/>
                                        </p:tgtEl>
                                        <p:attrNameLst>
                                          <p:attrName>ppt_w</p:attrName>
                                        </p:attrNameLst>
                                      </p:cBhvr>
                                      <p:tavLst>
                                        <p:tav tm="0">
                                          <p:val>
                                            <p:fltVal val="0"/>
                                          </p:val>
                                        </p:tav>
                                        <p:tav tm="100000">
                                          <p:val>
                                            <p:strVal val="#ppt_w"/>
                                          </p:val>
                                        </p:tav>
                                      </p:tavLst>
                                    </p:anim>
                                    <p:anim calcmode="lin" valueType="num">
                                      <p:cBhvr>
                                        <p:cTn id="23" dur="500" fill="hold"/>
                                        <p:tgtEl>
                                          <p:spTgt spid="1904"/>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23" presetClass="entr" presetSubtype="16" fill="hold" grpId="5" nodeType="afterEffect">
                                  <p:stCondLst>
                                    <p:cond delay="0"/>
                                  </p:stCondLst>
                                  <p:iterate>
                                    <p:tmAbs val="0"/>
                                  </p:iterate>
                                  <p:childTnLst>
                                    <p:set>
                                      <p:cBhvr>
                                        <p:cTn id="26" fill="hold"/>
                                        <p:tgtEl>
                                          <p:spTgt spid="1905"/>
                                        </p:tgtEl>
                                        <p:attrNameLst>
                                          <p:attrName>style.visibility</p:attrName>
                                        </p:attrNameLst>
                                      </p:cBhvr>
                                      <p:to>
                                        <p:strVal val="visible"/>
                                      </p:to>
                                    </p:set>
                                    <p:anim calcmode="lin" valueType="num">
                                      <p:cBhvr>
                                        <p:cTn id="27" dur="500" fill="hold"/>
                                        <p:tgtEl>
                                          <p:spTgt spid="1905"/>
                                        </p:tgtEl>
                                        <p:attrNameLst>
                                          <p:attrName>ppt_w</p:attrName>
                                        </p:attrNameLst>
                                      </p:cBhvr>
                                      <p:tavLst>
                                        <p:tav tm="0">
                                          <p:val>
                                            <p:fltVal val="0"/>
                                          </p:val>
                                        </p:tav>
                                        <p:tav tm="100000">
                                          <p:val>
                                            <p:strVal val="#ppt_w"/>
                                          </p:val>
                                        </p:tav>
                                      </p:tavLst>
                                    </p:anim>
                                    <p:anim calcmode="lin" valueType="num">
                                      <p:cBhvr>
                                        <p:cTn id="28" dur="500" fill="hold"/>
                                        <p:tgtEl>
                                          <p:spTgt spid="1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0" grpId="1" animBg="1" advAuto="0"/>
      <p:bldP spid="1901" grpId="2" animBg="1" advAuto="0"/>
      <p:bldP spid="1903" grpId="3" animBg="1" advAuto="0"/>
      <p:bldP spid="1904" grpId="4" animBg="1" advAuto="0"/>
      <p:bldP spid="1905" grpId="5"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11" name="Group"/>
          <p:cNvGrpSpPr/>
          <p:nvPr/>
        </p:nvGrpSpPr>
        <p:grpSpPr>
          <a:xfrm>
            <a:off x="0" y="284376"/>
            <a:ext cx="24384000" cy="13787224"/>
            <a:chOff x="0" y="0"/>
            <a:chExt cx="24384000" cy="13787223"/>
          </a:xfrm>
        </p:grpSpPr>
        <p:sp>
          <p:nvSpPr>
            <p:cNvPr id="1909" name="Rectangle"/>
            <p:cNvSpPr/>
            <p:nvPr/>
          </p:nvSpPr>
          <p:spPr>
            <a:xfrm>
              <a:off x="1733435" y="0"/>
              <a:ext cx="21159812" cy="13060796"/>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910" name="slide.png" descr="slide.png"/>
            <p:cNvPicPr>
              <a:picLocks noChangeAspect="1"/>
            </p:cNvPicPr>
            <p:nvPr/>
          </p:nvPicPr>
          <p:blipFill>
            <a:blip r:embed="rId3">
              <a:extLst/>
            </a:blip>
            <a:stretch>
              <a:fillRect/>
            </a:stretch>
          </p:blipFill>
          <p:spPr>
            <a:xfrm>
              <a:off x="0" y="71223"/>
              <a:ext cx="24384000" cy="13716001"/>
            </a:xfrm>
            <a:prstGeom prst="rect">
              <a:avLst/>
            </a:prstGeom>
            <a:ln w="12700" cap="flat">
              <a:noFill/>
              <a:miter lim="400000"/>
            </a:ln>
            <a:effectLst/>
          </p:spPr>
        </p:pic>
      </p:grpSp>
      <p:sp>
        <p:nvSpPr>
          <p:cNvPr id="1912" name="Arrow"/>
          <p:cNvSpPr/>
          <p:nvPr/>
        </p:nvSpPr>
        <p:spPr>
          <a:xfrm>
            <a:off x="2650447" y="543451"/>
            <a:ext cx="10605253"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913" name="DE LA ADAM LA HRISTOS"/>
          <p:cNvSpPr/>
          <p:nvPr/>
        </p:nvSpPr>
        <p:spPr>
          <a:xfrm>
            <a:off x="2888928" y="1075690"/>
            <a:ext cx="9256708" cy="820420"/>
          </a:xfrm>
          <a:prstGeom prst="rect">
            <a:avLst/>
          </a:prstGeom>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700" b="1">
                <a:latin typeface="Myriad Pro"/>
                <a:ea typeface="Myriad Pro"/>
                <a:cs typeface="Myriad Pro"/>
                <a:sym typeface="Myriad Pro"/>
              </a:defRPr>
            </a:pPr>
            <a:r>
              <a:t>DE LA ADAM LA </a:t>
            </a:r>
            <a:r>
              <a:rPr>
                <a:solidFill>
                  <a:srgbClr val="FFFFFF"/>
                </a:solidFill>
              </a:rPr>
              <a:t>HRISTOS</a:t>
            </a:r>
          </a:p>
        </p:txBody>
      </p:sp>
      <p:sp>
        <p:nvSpPr>
          <p:cNvPr id="1914" name="MATEI:…"/>
          <p:cNvSpPr/>
          <p:nvPr/>
        </p:nvSpPr>
        <p:spPr>
          <a:xfrm>
            <a:off x="10010518" y="6555688"/>
            <a:ext cx="4861752"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t>MATEI:</a:t>
            </a:r>
          </a:p>
          <a:p>
            <a:pPr algn="ctr" defTabSz="825500">
              <a:lnSpc>
                <a:spcPct val="80000"/>
              </a:lnSpc>
              <a:defRPr sz="4500">
                <a:latin typeface="Myriad Pro Semibold"/>
                <a:ea typeface="Myriad Pro Semibold"/>
                <a:cs typeface="Myriad Pro Semibold"/>
                <a:sym typeface="Myriad Pro Semibold"/>
              </a:defRPr>
            </a:pPr>
            <a:r>
              <a:t>Din neamul lui Iosif</a:t>
            </a:r>
          </a:p>
        </p:txBody>
      </p:sp>
      <p:sp>
        <p:nvSpPr>
          <p:cNvPr id="1915" name="LUCA:…"/>
          <p:cNvSpPr/>
          <p:nvPr/>
        </p:nvSpPr>
        <p:spPr>
          <a:xfrm>
            <a:off x="10497692" y="11541470"/>
            <a:ext cx="464115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t>LUCA:</a:t>
            </a:r>
          </a:p>
          <a:p>
            <a:pPr algn="ctr" defTabSz="825500">
              <a:lnSpc>
                <a:spcPct val="80000"/>
              </a:lnSpc>
              <a:defRPr sz="4500">
                <a:latin typeface="Myriad Pro Semibold"/>
                <a:ea typeface="Myriad Pro Semibold"/>
                <a:cs typeface="Myriad Pro Semibold"/>
                <a:sym typeface="Myriad Pro Semibold"/>
              </a:defRPr>
            </a:pPr>
            <a:r>
              <a:t>Din neamul Mariei</a:t>
            </a:r>
          </a:p>
        </p:txBody>
      </p:sp>
      <p:sp>
        <p:nvSpPr>
          <p:cNvPr id="1916" name="HRISTOS"/>
          <p:cNvSpPr/>
          <p:nvPr/>
        </p:nvSpPr>
        <p:spPr>
          <a:xfrm>
            <a:off x="15471779" y="8534068"/>
            <a:ext cx="5358257" cy="123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7600" b="1">
                <a:solidFill>
                  <a:schemeClr val="accent5"/>
                </a:solidFill>
                <a:latin typeface="DejaVu Sans Condensed"/>
                <a:ea typeface="DejaVu Sans Condensed"/>
                <a:cs typeface="DejaVu Sans Condensed"/>
                <a:sym typeface="DejaVu Sans Condensed"/>
              </a:defRPr>
            </a:lvl1pPr>
          </a:lstStyle>
          <a:p>
            <a:r>
              <a:t>HRISTOS</a:t>
            </a:r>
          </a:p>
        </p:txBody>
      </p:sp>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0" name="Group"/>
          <p:cNvGrpSpPr/>
          <p:nvPr/>
        </p:nvGrpSpPr>
        <p:grpSpPr>
          <a:xfrm>
            <a:off x="0" y="284376"/>
            <a:ext cx="24384000" cy="13787224"/>
            <a:chOff x="0" y="0"/>
            <a:chExt cx="24384000" cy="13787223"/>
          </a:xfrm>
        </p:grpSpPr>
        <p:sp>
          <p:nvSpPr>
            <p:cNvPr id="1918" name="Rectangle"/>
            <p:cNvSpPr/>
            <p:nvPr/>
          </p:nvSpPr>
          <p:spPr>
            <a:xfrm>
              <a:off x="1733435" y="0"/>
              <a:ext cx="21159812" cy="13060796"/>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919" name="slide.png" descr="slide.png"/>
            <p:cNvPicPr>
              <a:picLocks noChangeAspect="1"/>
            </p:cNvPicPr>
            <p:nvPr/>
          </p:nvPicPr>
          <p:blipFill>
            <a:blip r:embed="rId3">
              <a:extLst/>
            </a:blip>
            <a:stretch>
              <a:fillRect/>
            </a:stretch>
          </p:blipFill>
          <p:spPr>
            <a:xfrm>
              <a:off x="0" y="71223"/>
              <a:ext cx="24384000" cy="13716001"/>
            </a:xfrm>
            <a:prstGeom prst="rect">
              <a:avLst/>
            </a:prstGeom>
            <a:ln w="12700" cap="flat">
              <a:noFill/>
              <a:miter lim="400000"/>
            </a:ln>
            <a:effectLst/>
          </p:spPr>
        </p:pic>
      </p:grpSp>
      <p:sp>
        <p:nvSpPr>
          <p:cNvPr id="1921" name="Arrow"/>
          <p:cNvSpPr/>
          <p:nvPr/>
        </p:nvSpPr>
        <p:spPr>
          <a:xfrm>
            <a:off x="2650447" y="543451"/>
            <a:ext cx="11025879" cy="1757898"/>
          </a:xfrm>
          <a:prstGeom prst="rightArrow">
            <a:avLst>
              <a:gd name="adj1" fmla="val 54384"/>
              <a:gd name="adj2" fmla="val 87559"/>
            </a:avLst>
          </a:prstGeom>
          <a:solidFill>
            <a:srgbClr val="35AC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sp>
        <p:nvSpPr>
          <p:cNvPr id="1922" name="DE LA METAFORĂ LA HRISTOS"/>
          <p:cNvSpPr/>
          <p:nvPr/>
        </p:nvSpPr>
        <p:spPr>
          <a:xfrm>
            <a:off x="2888928" y="1057910"/>
            <a:ext cx="11025879" cy="855980"/>
          </a:xfrm>
          <a:prstGeom prst="rect">
            <a:avLst/>
          </a:prstGeom>
          <a:ln w="12700">
            <a:miter lim="400000"/>
          </a:ln>
          <a:effectLst>
            <a:outerShdw blurRad="38100" dist="25400" dir="5400000" rotWithShape="0">
              <a:srgbClr val="FFFFFF">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5700" b="1">
                <a:latin typeface="Myriad Pro"/>
                <a:ea typeface="Myriad Pro"/>
                <a:cs typeface="Myriad Pro"/>
                <a:sym typeface="Myriad Pro"/>
              </a:defRPr>
            </a:pPr>
            <a:r>
              <a:t>DE LA </a:t>
            </a:r>
            <a:r>
              <a:rPr sz="5800">
                <a:solidFill>
                  <a:schemeClr val="accent5"/>
                </a:solidFill>
              </a:rPr>
              <a:t>METAFORĂ</a:t>
            </a:r>
            <a:r>
              <a:t> LA </a:t>
            </a:r>
            <a:r>
              <a:rPr>
                <a:solidFill>
                  <a:srgbClr val="FFFFFF"/>
                </a:solidFill>
              </a:rPr>
              <a:t>HRISTOS</a:t>
            </a:r>
          </a:p>
        </p:txBody>
      </p:sp>
      <p:sp>
        <p:nvSpPr>
          <p:cNvPr id="1923" name="MATEI:…"/>
          <p:cNvSpPr/>
          <p:nvPr/>
        </p:nvSpPr>
        <p:spPr>
          <a:xfrm>
            <a:off x="10010518" y="6555688"/>
            <a:ext cx="4861752"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t>MATEI:</a:t>
            </a:r>
          </a:p>
          <a:p>
            <a:pPr algn="ctr" defTabSz="825500">
              <a:lnSpc>
                <a:spcPct val="80000"/>
              </a:lnSpc>
              <a:defRPr sz="4500">
                <a:latin typeface="Myriad Pro Semibold"/>
                <a:ea typeface="Myriad Pro Semibold"/>
                <a:cs typeface="Myriad Pro Semibold"/>
                <a:sym typeface="Myriad Pro Semibold"/>
              </a:defRPr>
            </a:pPr>
            <a:r>
              <a:t>Din neamul lui Iosif</a:t>
            </a:r>
          </a:p>
        </p:txBody>
      </p:sp>
      <p:sp>
        <p:nvSpPr>
          <p:cNvPr id="1924" name="LUCA:…"/>
          <p:cNvSpPr/>
          <p:nvPr/>
        </p:nvSpPr>
        <p:spPr>
          <a:xfrm>
            <a:off x="10497692" y="11541470"/>
            <a:ext cx="4641152"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sz="4500">
                <a:latin typeface="Myriad Pro Semibold"/>
                <a:ea typeface="Myriad Pro Semibold"/>
                <a:cs typeface="Myriad Pro Semibold"/>
                <a:sym typeface="Myriad Pro Semibold"/>
              </a:defRPr>
            </a:pPr>
            <a:r>
              <a:t>LUCA:</a:t>
            </a:r>
          </a:p>
          <a:p>
            <a:pPr algn="ctr" defTabSz="825500">
              <a:lnSpc>
                <a:spcPct val="80000"/>
              </a:lnSpc>
              <a:defRPr sz="4500">
                <a:latin typeface="Myriad Pro Semibold"/>
                <a:ea typeface="Myriad Pro Semibold"/>
                <a:cs typeface="Myriad Pro Semibold"/>
                <a:sym typeface="Myriad Pro Semibold"/>
              </a:defRPr>
            </a:pPr>
            <a:r>
              <a:t>Din neamul Mariei</a:t>
            </a:r>
          </a:p>
        </p:txBody>
      </p:sp>
      <p:sp>
        <p:nvSpPr>
          <p:cNvPr id="1925" name="HRISTOS"/>
          <p:cNvSpPr/>
          <p:nvPr/>
        </p:nvSpPr>
        <p:spPr>
          <a:xfrm>
            <a:off x="15471779" y="8534068"/>
            <a:ext cx="5358257" cy="1231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7600" b="1">
                <a:solidFill>
                  <a:schemeClr val="accent5"/>
                </a:solidFill>
                <a:latin typeface="DejaVu Sans Condensed"/>
                <a:ea typeface="DejaVu Sans Condensed"/>
                <a:cs typeface="DejaVu Sans Condensed"/>
                <a:sym typeface="DejaVu Sans Condensed"/>
              </a:defRPr>
            </a:lvl1pPr>
          </a:lstStyle>
          <a:p>
            <a:r>
              <a:t>HRISTOS</a:t>
            </a:r>
          </a:p>
        </p:txBody>
      </p:sp>
      <p:sp>
        <p:nvSpPr>
          <p:cNvPr id="1926" name="Oval"/>
          <p:cNvSpPr/>
          <p:nvPr/>
        </p:nvSpPr>
        <p:spPr>
          <a:xfrm>
            <a:off x="1945494" y="2074314"/>
            <a:ext cx="2447936" cy="2312260"/>
          </a:xfrm>
          <a:prstGeom prst="ellipse">
            <a:avLst/>
          </a:prstGeom>
          <a:solidFill>
            <a:schemeClr val="accent5"/>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endParaRPr/>
          </a:p>
        </p:txBody>
      </p:sp>
      <p:pic>
        <p:nvPicPr>
          <p:cNvPr id="1927" name="pasted-image.pdf" descr="pasted-image.pdf"/>
          <p:cNvPicPr>
            <a:picLocks noChangeAspect="1"/>
          </p:cNvPicPr>
          <p:nvPr/>
        </p:nvPicPr>
        <p:blipFill>
          <a:blip r:embed="rId4">
            <a:extLst/>
          </a:blip>
          <a:stretch>
            <a:fillRect/>
          </a:stretch>
        </p:blipFill>
        <p:spPr>
          <a:xfrm>
            <a:off x="2333232" y="2244502"/>
            <a:ext cx="1672459" cy="1971883"/>
          </a:xfrm>
          <a:prstGeom prst="rect">
            <a:avLst/>
          </a:prstGeom>
          <a:ln w="12700">
            <a:miter lim="400000"/>
          </a:ln>
        </p:spPr>
      </p:pic>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GoudyTwenty"/>
        <a:ea typeface="GoudyTwenty"/>
        <a:cs typeface="GoudyTwent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alibri"/>
        <a:ea typeface="Calibri"/>
        <a:cs typeface="Calibri"/>
      </a:majorFont>
      <a:minorFont>
        <a:latin typeface="GoudyTwenty"/>
        <a:ea typeface="GoudyTwenty"/>
        <a:cs typeface="GoudyTwenty"/>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10233</Words>
  <Application>Microsoft Macintosh PowerPoint</Application>
  <PresentationFormat>Custom</PresentationFormat>
  <Paragraphs>694</Paragraphs>
  <Slides>108</Slides>
  <Notes>63</Notes>
  <HiddenSlides>5</HiddenSlides>
  <MMClips>1</MMClips>
  <ScaleCrop>false</ScaleCrop>
  <HeadingPairs>
    <vt:vector size="4" baseType="variant">
      <vt:variant>
        <vt:lpstr>Theme</vt:lpstr>
      </vt:variant>
      <vt:variant>
        <vt:i4>2</vt:i4>
      </vt:variant>
      <vt:variant>
        <vt:lpstr>Slide Titles</vt:lpstr>
      </vt:variant>
      <vt:variant>
        <vt:i4>108</vt:i4>
      </vt:variant>
    </vt:vector>
  </HeadingPairs>
  <TitlesOfParts>
    <vt:vector size="110" baseType="lpstr">
      <vt:lpstr>White</vt:lpstr>
      <vt:lpstr>Orbit</vt:lpstr>
      <vt:lpstr>PowerPoint Presentation</vt:lpstr>
      <vt:lpstr>PowerPoint Presentation</vt:lpstr>
      <vt:lpstr>PowerPoint Presentation</vt:lpstr>
      <vt:lpstr>PowerPoint Presentation</vt:lpstr>
      <vt:lpstr>PowerPoint Presentation</vt:lpstr>
      <vt:lpstr>Evoluția Omului?</vt:lpstr>
      <vt:lpstr>PowerPoint Presentation</vt:lpstr>
      <vt:lpstr>PowerPoint Presentation</vt:lpstr>
      <vt:lpstr>PowerPoint Presentation</vt:lpstr>
      <vt:lpstr>PowerPoint Presentation</vt:lpstr>
      <vt:lpstr>Australopithecus</vt:lpstr>
      <vt:lpstr>PowerPoint Presentation</vt:lpstr>
      <vt:lpstr>“Lucy” descoperită în Etiopia (1974)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Omul de Neanderthal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Evrei 11:38 </vt:lpstr>
      <vt:lpstr>PowerPoint Presentation</vt:lpstr>
      <vt:lpstr>Dovezi arheologice că   Neanderthalienii au fost 100% umani </vt:lpstr>
      <vt:lpstr> “verigi lipsă” mai problematice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 se face omul-maimuță?</vt:lpstr>
      <vt:lpstr>Răposatul Om-Maimuță</vt:lpstr>
      <vt:lpstr>PowerPoint Presentation</vt:lpstr>
      <vt:lpstr>PowerPoint Presentation</vt:lpstr>
      <vt:lpstr>PowerPoint Presentation</vt:lpstr>
      <vt:lpstr>Ce spune Biblia?</vt:lpstr>
      <vt:lpstr>PowerPoint Presentation</vt:lpstr>
      <vt:lpstr>PowerPoint Presentation</vt:lpstr>
      <vt:lpstr>PowerPoint Presentation</vt:lpstr>
      <vt:lpstr>PowerPoint Presentation</vt:lpstr>
      <vt:lpstr>PowerPoint Presentation</vt:lpstr>
      <vt:lpstr>PowerPoint Presentation</vt:lpstr>
      <vt:lpstr>Geneza 1:27 </vt:lpstr>
      <vt:lpstr>Geneza 2:7 </vt:lpstr>
      <vt:lpstr>Biblia</vt:lpstr>
      <vt:lpstr>Geneza 3:19</vt:lpstr>
      <vt:lpstr>Geneza 2:20</vt:lpstr>
      <vt:lpstr>Geneza 2:22</vt:lpstr>
      <vt:lpstr>Geneza 3:20 </vt:lpstr>
      <vt:lpstr>PowerPoint Presentation</vt:lpstr>
      <vt:lpstr>Acts 17:24, 26</vt:lpstr>
      <vt:lpst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Și ce contează?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“Există o imagine foarte populară legată de evoluția omului pe care o vei găsi peste tot… În stânga imaginii este o maimuță … În dreapta, un om … Între cei doi este o succesiune de figuri care seamănă mai degrabă cu oamenii … Progresul nostru de la maimuță la om arată atât de lin, atât de ordonat.  Este o imagine atât de înșelătoare încât chiar și experții sunt sceptici în a o încuviința. </vt:lpstr>
      <vt:lpstr>PowerPoint Presentation</vt:lpstr>
      <vt:lpstr>Acts 17:30-31</vt:lpstr>
      <vt:lpstr>PowerPoint Presentation</vt:lpstr>
      <vt:lpstr>PowerPoint Presentation</vt:lpstr>
      <vt:lpstr>Cărțile cu Răspunsuri 1, 2, 3 &amp; 4</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1</cp:revision>
  <dcterms:modified xsi:type="dcterms:W3CDTF">2018-09-07T04:53:18Z</dcterms:modified>
</cp:coreProperties>
</file>